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1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7" r:id="rId4"/>
    <p:sldId id="259" r:id="rId5"/>
    <p:sldId id="282" r:id="rId6"/>
    <p:sldId id="278" r:id="rId7"/>
    <p:sldId id="260" r:id="rId8"/>
    <p:sldId id="261" r:id="rId9"/>
    <p:sldId id="262" r:id="rId10"/>
    <p:sldId id="279" r:id="rId11"/>
    <p:sldId id="263" r:id="rId12"/>
    <p:sldId id="264" r:id="rId13"/>
    <p:sldId id="265" r:id="rId14"/>
    <p:sldId id="280" r:id="rId15"/>
    <p:sldId id="266" r:id="rId16"/>
    <p:sldId id="281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737" autoAdjust="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76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7F4EAD-65B5-4F76-AC95-99E1ECBD8B6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D49F68-CDE4-4370-AE56-7DB9EABD3F3B}">
      <dgm:prSet phldrT="[Текст]"/>
      <dgm:spPr/>
      <dgm:t>
        <a:bodyPr/>
        <a:lstStyle/>
        <a:p>
          <a:r>
            <a:rPr lang="ru-RU" b="0" dirty="0" smtClean="0">
              <a:solidFill>
                <a:schemeClr val="tx1"/>
              </a:solidFill>
            </a:rPr>
            <a:t>CROSS JOIN</a:t>
          </a:r>
          <a:endParaRPr lang="ru-RU" b="0" dirty="0">
            <a:solidFill>
              <a:schemeClr val="tx1"/>
            </a:solidFill>
          </a:endParaRPr>
        </a:p>
      </dgm:t>
    </dgm:pt>
    <dgm:pt modelId="{A173887B-EE72-47B6-B417-2A94F912A753}" type="parTrans" cxnId="{97AABA1A-8ABD-446E-B5C6-198B014AF173}">
      <dgm:prSet/>
      <dgm:spPr/>
      <dgm:t>
        <a:bodyPr/>
        <a:lstStyle/>
        <a:p>
          <a:endParaRPr lang="ru-RU"/>
        </a:p>
      </dgm:t>
    </dgm:pt>
    <dgm:pt modelId="{0160EE70-E110-46E0-B419-AF536F4932BE}" type="sibTrans" cxnId="{97AABA1A-8ABD-446E-B5C6-198B014AF173}">
      <dgm:prSet/>
      <dgm:spPr/>
      <dgm:t>
        <a:bodyPr/>
        <a:lstStyle/>
        <a:p>
          <a:endParaRPr lang="ru-RU"/>
        </a:p>
      </dgm:t>
    </dgm:pt>
    <dgm:pt modelId="{707F6DEF-7019-4C19-8719-9DBD89FD0966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Generating email addresses</a:t>
          </a:r>
          <a:endParaRPr lang="ru-RU" dirty="0">
            <a:solidFill>
              <a:schemeClr val="tx1"/>
            </a:solidFill>
          </a:endParaRPr>
        </a:p>
      </dgm:t>
    </dgm:pt>
    <dgm:pt modelId="{B40FD165-FDE0-4687-8885-E9021C33BEDE}" type="parTrans" cxnId="{0345711B-B45B-4329-811C-7D85525C986A}">
      <dgm:prSet/>
      <dgm:spPr/>
      <dgm:t>
        <a:bodyPr/>
        <a:lstStyle/>
        <a:p>
          <a:endParaRPr lang="ru-RU"/>
        </a:p>
      </dgm:t>
    </dgm:pt>
    <dgm:pt modelId="{585AA51E-D155-4768-8D78-9331B33B01EF}" type="sibTrans" cxnId="{0345711B-B45B-4329-811C-7D85525C986A}">
      <dgm:prSet/>
      <dgm:spPr/>
      <dgm:t>
        <a:bodyPr/>
        <a:lstStyle/>
        <a:p>
          <a:endParaRPr lang="ru-RU"/>
        </a:p>
      </dgm:t>
    </dgm:pt>
    <dgm:pt modelId="{FB34DB09-E503-4766-8701-EE71CEF28DA2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Generating random birthdays</a:t>
          </a:r>
          <a:endParaRPr lang="ru-RU" dirty="0">
            <a:solidFill>
              <a:schemeClr val="tx1"/>
            </a:solidFill>
          </a:endParaRPr>
        </a:p>
      </dgm:t>
    </dgm:pt>
    <dgm:pt modelId="{47F92C2D-DBD4-4202-8AD0-2458DBA378A4}" type="parTrans" cxnId="{DDFD9D33-BBCE-415D-9B8C-E28362C2CB39}">
      <dgm:prSet/>
      <dgm:spPr/>
      <dgm:t>
        <a:bodyPr/>
        <a:lstStyle/>
        <a:p>
          <a:endParaRPr lang="ru-RU"/>
        </a:p>
      </dgm:t>
    </dgm:pt>
    <dgm:pt modelId="{6C5623C3-7339-4449-A3DF-7E1808A85FD3}" type="sibTrans" cxnId="{DDFD9D33-BBCE-415D-9B8C-E28362C2CB39}">
      <dgm:prSet/>
      <dgm:spPr/>
      <dgm:t>
        <a:bodyPr/>
        <a:lstStyle/>
        <a:p>
          <a:endParaRPr lang="ru-RU"/>
        </a:p>
      </dgm:t>
    </dgm:pt>
    <dgm:pt modelId="{4301AF89-1325-4883-8E96-1FFCE3458FB6}" type="pres">
      <dgm:prSet presAssocID="{C37F4EAD-65B5-4F76-AC95-99E1ECBD8B6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DB5A3ACD-432C-4BD0-923B-A010EB1B3D6D}" type="pres">
      <dgm:prSet presAssocID="{C37F4EAD-65B5-4F76-AC95-99E1ECBD8B6C}" presName="Name1" presStyleCnt="0"/>
      <dgm:spPr/>
    </dgm:pt>
    <dgm:pt modelId="{A5091592-0FC9-4425-8EC2-10D2D146AC26}" type="pres">
      <dgm:prSet presAssocID="{C37F4EAD-65B5-4F76-AC95-99E1ECBD8B6C}" presName="cycle" presStyleCnt="0"/>
      <dgm:spPr/>
    </dgm:pt>
    <dgm:pt modelId="{24DD5E97-CB57-4FF7-9D32-FB24BFC74915}" type="pres">
      <dgm:prSet presAssocID="{C37F4EAD-65B5-4F76-AC95-99E1ECBD8B6C}" presName="srcNode" presStyleLbl="node1" presStyleIdx="0" presStyleCnt="3"/>
      <dgm:spPr/>
    </dgm:pt>
    <dgm:pt modelId="{4F9F75F1-4816-43A4-BE48-58B7984C6C5F}" type="pres">
      <dgm:prSet presAssocID="{C37F4EAD-65B5-4F76-AC95-99E1ECBD8B6C}" presName="conn" presStyleLbl="parChTrans1D2" presStyleIdx="0" presStyleCnt="1"/>
      <dgm:spPr/>
      <dgm:t>
        <a:bodyPr/>
        <a:lstStyle/>
        <a:p>
          <a:endParaRPr lang="ru-RU"/>
        </a:p>
      </dgm:t>
    </dgm:pt>
    <dgm:pt modelId="{A8AACADA-A0C3-4281-AF50-7A19F83FDDA7}" type="pres">
      <dgm:prSet presAssocID="{C37F4EAD-65B5-4F76-AC95-99E1ECBD8B6C}" presName="extraNode" presStyleLbl="node1" presStyleIdx="0" presStyleCnt="3"/>
      <dgm:spPr/>
    </dgm:pt>
    <dgm:pt modelId="{22A2AAEF-A04C-48C5-9819-1DCBCE3BE527}" type="pres">
      <dgm:prSet presAssocID="{C37F4EAD-65B5-4F76-AC95-99E1ECBD8B6C}" presName="dstNode" presStyleLbl="node1" presStyleIdx="0" presStyleCnt="3"/>
      <dgm:spPr/>
    </dgm:pt>
    <dgm:pt modelId="{0CC8371D-1FD2-44F1-95A3-3045174E20DA}" type="pres">
      <dgm:prSet presAssocID="{BAD49F68-CDE4-4370-AE56-7DB9EABD3F3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986FB5-3E09-437C-9531-14781FD144C3}" type="pres">
      <dgm:prSet presAssocID="{BAD49F68-CDE4-4370-AE56-7DB9EABD3F3B}" presName="accent_1" presStyleCnt="0"/>
      <dgm:spPr/>
    </dgm:pt>
    <dgm:pt modelId="{CED8313A-847B-4C06-84A2-97AED66EC733}" type="pres">
      <dgm:prSet presAssocID="{BAD49F68-CDE4-4370-AE56-7DB9EABD3F3B}" presName="accentRepeatNode" presStyleLbl="solidFgAcc1" presStyleIdx="0" presStyleCnt="3"/>
      <dgm:spPr/>
    </dgm:pt>
    <dgm:pt modelId="{F551FBA9-41EF-4662-8226-6E2D34DB52FF}" type="pres">
      <dgm:prSet presAssocID="{FB34DB09-E503-4766-8701-EE71CEF28DA2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FA5C10-9F5A-471A-BA09-7CF4D9DE6E35}" type="pres">
      <dgm:prSet presAssocID="{FB34DB09-E503-4766-8701-EE71CEF28DA2}" presName="accent_2" presStyleCnt="0"/>
      <dgm:spPr/>
    </dgm:pt>
    <dgm:pt modelId="{F0DA3BE3-8A5E-4A3B-AD96-CE0DF53CDA3A}" type="pres">
      <dgm:prSet presAssocID="{FB34DB09-E503-4766-8701-EE71CEF28DA2}" presName="accentRepeatNode" presStyleLbl="solidFgAcc1" presStyleIdx="1" presStyleCnt="3"/>
      <dgm:spPr/>
    </dgm:pt>
    <dgm:pt modelId="{63E42908-E9D5-4BD0-90D5-7C791F055154}" type="pres">
      <dgm:prSet presAssocID="{707F6DEF-7019-4C19-8719-9DBD89FD096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823164-897B-4AC8-8366-392908E56646}" type="pres">
      <dgm:prSet presAssocID="{707F6DEF-7019-4C19-8719-9DBD89FD0966}" presName="accent_3" presStyleCnt="0"/>
      <dgm:spPr/>
    </dgm:pt>
    <dgm:pt modelId="{08932DF5-36A1-4E5D-91F5-D80CE3B7836A}" type="pres">
      <dgm:prSet presAssocID="{707F6DEF-7019-4C19-8719-9DBD89FD0966}" presName="accentRepeatNode" presStyleLbl="solidFgAcc1" presStyleIdx="2" presStyleCnt="3"/>
      <dgm:spPr/>
    </dgm:pt>
  </dgm:ptLst>
  <dgm:cxnLst>
    <dgm:cxn modelId="{0345711B-B45B-4329-811C-7D85525C986A}" srcId="{C37F4EAD-65B5-4F76-AC95-99E1ECBD8B6C}" destId="{707F6DEF-7019-4C19-8719-9DBD89FD0966}" srcOrd="2" destOrd="0" parTransId="{B40FD165-FDE0-4687-8885-E9021C33BEDE}" sibTransId="{585AA51E-D155-4768-8D78-9331B33B01EF}"/>
    <dgm:cxn modelId="{DDFD9D33-BBCE-415D-9B8C-E28362C2CB39}" srcId="{C37F4EAD-65B5-4F76-AC95-99E1ECBD8B6C}" destId="{FB34DB09-E503-4766-8701-EE71CEF28DA2}" srcOrd="1" destOrd="0" parTransId="{47F92C2D-DBD4-4202-8AD0-2458DBA378A4}" sibTransId="{6C5623C3-7339-4449-A3DF-7E1808A85FD3}"/>
    <dgm:cxn modelId="{09E9C7DB-99E8-4E24-8122-1610C70E73F6}" type="presOf" srcId="{0160EE70-E110-46E0-B419-AF536F4932BE}" destId="{4F9F75F1-4816-43A4-BE48-58B7984C6C5F}" srcOrd="0" destOrd="0" presId="urn:microsoft.com/office/officeart/2008/layout/VerticalCurvedList"/>
    <dgm:cxn modelId="{11CDADE1-12C9-4190-B4E8-1549AE7237EF}" type="presOf" srcId="{C37F4EAD-65B5-4F76-AC95-99E1ECBD8B6C}" destId="{4301AF89-1325-4883-8E96-1FFCE3458FB6}" srcOrd="0" destOrd="0" presId="urn:microsoft.com/office/officeart/2008/layout/VerticalCurvedList"/>
    <dgm:cxn modelId="{8FB64C39-A9B1-45DD-BDFD-DD1DD45501E3}" type="presOf" srcId="{FB34DB09-E503-4766-8701-EE71CEF28DA2}" destId="{F551FBA9-41EF-4662-8226-6E2D34DB52FF}" srcOrd="0" destOrd="0" presId="urn:microsoft.com/office/officeart/2008/layout/VerticalCurvedList"/>
    <dgm:cxn modelId="{B954B805-99FA-48C3-BCB8-D9561B4423FD}" type="presOf" srcId="{707F6DEF-7019-4C19-8719-9DBD89FD0966}" destId="{63E42908-E9D5-4BD0-90D5-7C791F055154}" srcOrd="0" destOrd="0" presId="urn:microsoft.com/office/officeart/2008/layout/VerticalCurvedList"/>
    <dgm:cxn modelId="{97AABA1A-8ABD-446E-B5C6-198B014AF173}" srcId="{C37F4EAD-65B5-4F76-AC95-99E1ECBD8B6C}" destId="{BAD49F68-CDE4-4370-AE56-7DB9EABD3F3B}" srcOrd="0" destOrd="0" parTransId="{A173887B-EE72-47B6-B417-2A94F912A753}" sibTransId="{0160EE70-E110-46E0-B419-AF536F4932BE}"/>
    <dgm:cxn modelId="{05783BEB-41B8-4033-8047-0ED97BB33736}" type="presOf" srcId="{BAD49F68-CDE4-4370-AE56-7DB9EABD3F3B}" destId="{0CC8371D-1FD2-44F1-95A3-3045174E20DA}" srcOrd="0" destOrd="0" presId="urn:microsoft.com/office/officeart/2008/layout/VerticalCurvedList"/>
    <dgm:cxn modelId="{8E3AA143-C166-4DC0-A906-95776112ECCE}" type="presParOf" srcId="{4301AF89-1325-4883-8E96-1FFCE3458FB6}" destId="{DB5A3ACD-432C-4BD0-923B-A010EB1B3D6D}" srcOrd="0" destOrd="0" presId="urn:microsoft.com/office/officeart/2008/layout/VerticalCurvedList"/>
    <dgm:cxn modelId="{3D16AE42-33CA-49FF-8362-5CF4B7BEA07D}" type="presParOf" srcId="{DB5A3ACD-432C-4BD0-923B-A010EB1B3D6D}" destId="{A5091592-0FC9-4425-8EC2-10D2D146AC26}" srcOrd="0" destOrd="0" presId="urn:microsoft.com/office/officeart/2008/layout/VerticalCurvedList"/>
    <dgm:cxn modelId="{EA49F025-517F-4460-9F4C-B22A04D6C15B}" type="presParOf" srcId="{A5091592-0FC9-4425-8EC2-10D2D146AC26}" destId="{24DD5E97-CB57-4FF7-9D32-FB24BFC74915}" srcOrd="0" destOrd="0" presId="urn:microsoft.com/office/officeart/2008/layout/VerticalCurvedList"/>
    <dgm:cxn modelId="{5E599602-90CB-4E32-99A4-1D1D5BB4C8DA}" type="presParOf" srcId="{A5091592-0FC9-4425-8EC2-10D2D146AC26}" destId="{4F9F75F1-4816-43A4-BE48-58B7984C6C5F}" srcOrd="1" destOrd="0" presId="urn:microsoft.com/office/officeart/2008/layout/VerticalCurvedList"/>
    <dgm:cxn modelId="{6041A6CD-1554-4EB6-B9E9-44E18C6953B1}" type="presParOf" srcId="{A5091592-0FC9-4425-8EC2-10D2D146AC26}" destId="{A8AACADA-A0C3-4281-AF50-7A19F83FDDA7}" srcOrd="2" destOrd="0" presId="urn:microsoft.com/office/officeart/2008/layout/VerticalCurvedList"/>
    <dgm:cxn modelId="{19B772F5-B8ED-4358-B393-4E59E80C8A04}" type="presParOf" srcId="{A5091592-0FC9-4425-8EC2-10D2D146AC26}" destId="{22A2AAEF-A04C-48C5-9819-1DCBCE3BE527}" srcOrd="3" destOrd="0" presId="urn:microsoft.com/office/officeart/2008/layout/VerticalCurvedList"/>
    <dgm:cxn modelId="{C4696DE0-0D61-4349-A9D5-870014D786B4}" type="presParOf" srcId="{DB5A3ACD-432C-4BD0-923B-A010EB1B3D6D}" destId="{0CC8371D-1FD2-44F1-95A3-3045174E20DA}" srcOrd="1" destOrd="0" presId="urn:microsoft.com/office/officeart/2008/layout/VerticalCurvedList"/>
    <dgm:cxn modelId="{39B0812A-5FA8-44E3-A874-26036CBFE1D6}" type="presParOf" srcId="{DB5A3ACD-432C-4BD0-923B-A010EB1B3D6D}" destId="{C5986FB5-3E09-437C-9531-14781FD144C3}" srcOrd="2" destOrd="0" presId="urn:microsoft.com/office/officeart/2008/layout/VerticalCurvedList"/>
    <dgm:cxn modelId="{4236F445-1AAB-42BB-A94E-953C69DB3975}" type="presParOf" srcId="{C5986FB5-3E09-437C-9531-14781FD144C3}" destId="{CED8313A-847B-4C06-84A2-97AED66EC733}" srcOrd="0" destOrd="0" presId="urn:microsoft.com/office/officeart/2008/layout/VerticalCurvedList"/>
    <dgm:cxn modelId="{E442BE2B-EC43-462F-B059-7A702DEEC707}" type="presParOf" srcId="{DB5A3ACD-432C-4BD0-923B-A010EB1B3D6D}" destId="{F551FBA9-41EF-4662-8226-6E2D34DB52FF}" srcOrd="3" destOrd="0" presId="urn:microsoft.com/office/officeart/2008/layout/VerticalCurvedList"/>
    <dgm:cxn modelId="{440981C6-608C-47E1-A512-54EE2060E94B}" type="presParOf" srcId="{DB5A3ACD-432C-4BD0-923B-A010EB1B3D6D}" destId="{A6FA5C10-9F5A-471A-BA09-7CF4D9DE6E35}" srcOrd="4" destOrd="0" presId="urn:microsoft.com/office/officeart/2008/layout/VerticalCurvedList"/>
    <dgm:cxn modelId="{782378B9-4E3B-42FC-A829-107D5EDE9322}" type="presParOf" srcId="{A6FA5C10-9F5A-471A-BA09-7CF4D9DE6E35}" destId="{F0DA3BE3-8A5E-4A3B-AD96-CE0DF53CDA3A}" srcOrd="0" destOrd="0" presId="urn:microsoft.com/office/officeart/2008/layout/VerticalCurvedList"/>
    <dgm:cxn modelId="{57A99E18-CF9B-445F-A7A3-7730D64A9389}" type="presParOf" srcId="{DB5A3ACD-432C-4BD0-923B-A010EB1B3D6D}" destId="{63E42908-E9D5-4BD0-90D5-7C791F055154}" srcOrd="5" destOrd="0" presId="urn:microsoft.com/office/officeart/2008/layout/VerticalCurvedList"/>
    <dgm:cxn modelId="{EB2B783A-9E97-4427-9ED6-1BA4068C0D32}" type="presParOf" srcId="{DB5A3ACD-432C-4BD0-923B-A010EB1B3D6D}" destId="{85823164-897B-4AC8-8366-392908E56646}" srcOrd="6" destOrd="0" presId="urn:microsoft.com/office/officeart/2008/layout/VerticalCurvedList"/>
    <dgm:cxn modelId="{AAE12BD5-9441-4FF3-9970-BA3CB125B306}" type="presParOf" srcId="{85823164-897B-4AC8-8366-392908E56646}" destId="{08932DF5-36A1-4E5D-91F5-D80CE3B783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0E97C5-6531-42A9-BCE2-1E5967EA6B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ACA0162-9CCE-498D-B3C8-C0AE3BF1454E}">
      <dgm:prSet phldrT="[Текст]"/>
      <dgm:spPr/>
      <dgm:t>
        <a:bodyPr/>
        <a:lstStyle/>
        <a:p>
          <a:r>
            <a:rPr lang="en-US" b="1" smtClean="0">
              <a:solidFill>
                <a:schemeClr val="tx1"/>
              </a:solidFill>
            </a:rPr>
            <a:t>Dateadd</a:t>
          </a:r>
          <a:endParaRPr lang="ru-RU">
            <a:solidFill>
              <a:schemeClr val="tx1"/>
            </a:solidFill>
          </a:endParaRPr>
        </a:p>
      </dgm:t>
    </dgm:pt>
    <dgm:pt modelId="{9A22A16F-D8BF-4B74-95E0-3C2CF43D42D5}" type="parTrans" cxnId="{19F453FE-9AF2-4813-A2AA-973C15F57C4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5D0D4102-87E5-4393-A719-7D86E91F4A4C}" type="sibTrans" cxnId="{19F453FE-9AF2-4813-A2AA-973C15F57C4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210B1125-8C6E-432B-B733-0AFE4CC5A2CA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new value by adding an interval to the specified date</a:t>
          </a:r>
          <a:endParaRPr lang="ru-RU" dirty="0">
            <a:solidFill>
              <a:schemeClr val="tx1"/>
            </a:solidFill>
          </a:endParaRPr>
        </a:p>
      </dgm:t>
    </dgm:pt>
    <dgm:pt modelId="{A056BCA4-099A-430E-B262-260D113F4F94}" type="parTrans" cxnId="{4E5B33CA-2D82-49D6-8F7A-619FFC5A806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8044AC71-C53F-4ED4-946D-D3D0A8BAD503}" type="sibTrans" cxnId="{4E5B33CA-2D82-49D6-8F7A-619FFC5A806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2A9838F3-18E0-4141-B150-8F5211586872}">
      <dgm:prSet phldrT="[Текст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Rand</a:t>
          </a:r>
          <a:endParaRPr lang="ru-RU" dirty="0">
            <a:solidFill>
              <a:schemeClr val="tx1"/>
            </a:solidFill>
          </a:endParaRPr>
        </a:p>
      </dgm:t>
    </dgm:pt>
    <dgm:pt modelId="{4B8F952E-8C4F-4013-BE5B-05CC14FDAF03}" type="parTrans" cxnId="{B7774081-491A-4F2C-81A0-AF8F8802EBD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F3681A8-B32A-4439-A30A-529729B3FDAE}" type="sibTrans" cxnId="{B7774081-491A-4F2C-81A0-AF8F8802EBD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45EC04A-56DA-4940-9251-C95ED434BEE3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pseudo-random value of float type from 0 to 1</a:t>
          </a:r>
          <a:endParaRPr lang="ru-RU" dirty="0">
            <a:solidFill>
              <a:schemeClr val="tx1"/>
            </a:solidFill>
          </a:endParaRPr>
        </a:p>
      </dgm:t>
    </dgm:pt>
    <dgm:pt modelId="{892EC816-C3D2-4B2B-852B-EF98877BB7CF}" type="parTrans" cxnId="{9E70983A-DA67-4197-9E2B-3C76DECFE8F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8730961-A293-4A0B-9E58-E8D41E10638C}" type="sibTrans" cxnId="{9E70983A-DA67-4197-9E2B-3C76DECFE8F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FDF21366-5E52-405A-837A-C8083ABB7DC7}">
      <dgm:prSet phldrT="[Текст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Checksum </a:t>
          </a:r>
          <a:endParaRPr lang="ru-RU" dirty="0">
            <a:solidFill>
              <a:schemeClr val="tx1"/>
            </a:solidFill>
          </a:endParaRPr>
        </a:p>
      </dgm:t>
    </dgm:pt>
    <dgm:pt modelId="{527563D9-91CB-4ABE-9A4A-22C4AD73D776}" type="parTrans" cxnId="{FF8B42AE-B7F3-4043-B8BB-C50A515FD5B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71FABCAA-57DA-4EB3-B86A-0B4FD42D6B15}" type="sibTrans" cxnId="{FF8B42AE-B7F3-4043-B8BB-C50A515FD5B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A75AFD28-FB20-41EE-8350-9E782DE2D0B6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hash value from the list of its arguments</a:t>
          </a:r>
          <a:endParaRPr lang="ru-RU" dirty="0">
            <a:solidFill>
              <a:schemeClr val="tx1"/>
            </a:solidFill>
          </a:endParaRPr>
        </a:p>
      </dgm:t>
    </dgm:pt>
    <dgm:pt modelId="{73DA04E9-7BB2-4DDE-8121-266E24E7D417}" type="parTrans" cxnId="{3141E15C-F65B-477A-A59E-5399CB6B016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061272CB-0BEE-4679-A810-6C2E8B5D0D8D}" type="sibTrans" cxnId="{3141E15C-F65B-477A-A59E-5399CB6B016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D6247E54-18AA-419F-96B3-7D084A4FD28C}">
      <dgm:prSet phldrT="[Текст]"/>
      <dgm:spPr/>
      <dgm:t>
        <a:bodyPr/>
        <a:lstStyle/>
        <a:p>
          <a:r>
            <a:rPr lang="en-US" b="1" smtClean="0">
              <a:solidFill>
                <a:schemeClr val="tx1"/>
              </a:solidFill>
            </a:rPr>
            <a:t>Newid</a:t>
          </a:r>
          <a:endParaRPr lang="ru-RU" dirty="0">
            <a:solidFill>
              <a:schemeClr val="tx1"/>
            </a:solidFill>
          </a:endParaRPr>
        </a:p>
      </dgm:t>
    </dgm:pt>
    <dgm:pt modelId="{33232D6B-269C-4112-A72E-9562D859EF47}" type="parTrans" cxnId="{512CABBA-973A-4180-B489-5D65BE88BDB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1FE30B7C-D4A1-4EC1-9393-8E4F8CF0F277}" type="sibTrans" cxnId="{512CABBA-973A-4180-B489-5D65BE88BDB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138F8CD9-F8A6-405A-A3A7-F4B5E4659E48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unique </a:t>
          </a:r>
          <a:r>
            <a:rPr lang="en-US" dirty="0" err="1" smtClean="0">
              <a:solidFill>
                <a:schemeClr val="tx1"/>
              </a:solidFill>
            </a:rPr>
            <a:t>uniqueifier</a:t>
          </a:r>
          <a:endParaRPr lang="ru-RU" dirty="0">
            <a:solidFill>
              <a:schemeClr val="tx1"/>
            </a:solidFill>
          </a:endParaRPr>
        </a:p>
      </dgm:t>
    </dgm:pt>
    <dgm:pt modelId="{8C362C38-88B6-4458-83DD-F72B8ED7211F}" type="parTrans" cxnId="{F7B6434C-6CCC-4D80-8B76-D2D8092536E1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C8158107-F7B5-44C9-88D9-D93C39FC6CFB}" type="sibTrans" cxnId="{F7B6434C-6CCC-4D80-8B76-D2D8092536E1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55D01772-A793-4E5D-8CA2-CB4BB848DA7F}">
      <dgm:prSet phldrT="[Текст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Datediff</a:t>
          </a:r>
          <a:endParaRPr lang="ru-RU" b="1" dirty="0">
            <a:solidFill>
              <a:schemeClr val="tx1"/>
            </a:solidFill>
          </a:endParaRPr>
        </a:p>
      </dgm:t>
    </dgm:pt>
    <dgm:pt modelId="{EAEDAB24-F368-4212-998A-3BBA84388C14}" type="parTrans" cxnId="{E3877FB6-F535-4FC5-A279-02510A47D24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4CD440C-DA14-404C-A3C1-769851BB98BC}" type="sibTrans" cxnId="{E3877FB6-F535-4FC5-A279-02510A47D24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B04D6835-EFF8-4A68-9A02-14B684E7852D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the difference between dates in days</a:t>
          </a:r>
          <a:endParaRPr lang="ru-RU" dirty="0">
            <a:solidFill>
              <a:schemeClr val="tx1"/>
            </a:solidFill>
          </a:endParaRPr>
        </a:p>
      </dgm:t>
    </dgm:pt>
    <dgm:pt modelId="{5C2C9842-0207-4746-A301-BF007D84E5D3}" type="parTrans" cxnId="{A8354F31-5A67-4093-A628-059FA4126B8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746B9581-DB0F-499C-97F7-48991C5CF278}" type="sibTrans" cxnId="{A8354F31-5A67-4093-A628-059FA4126B8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01FD7549-28BE-49A9-A509-C2693D19A2C8}" type="pres">
      <dgm:prSet presAssocID="{A60E97C5-6531-42A9-BCE2-1E5967EA6BF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9AC1B09-A772-4142-84C1-C94DE08F13AE}" type="pres">
      <dgm:prSet presAssocID="{6ACA0162-9CCE-498D-B3C8-C0AE3BF1454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0E8557-0637-414D-85A2-00673CF6BC36}" type="pres">
      <dgm:prSet presAssocID="{6ACA0162-9CCE-498D-B3C8-C0AE3BF1454E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58C8193-9AEB-4270-A789-41DC8B5409DA}" type="pres">
      <dgm:prSet presAssocID="{2A9838F3-18E0-4141-B150-8F521158687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239C4D-3656-4E50-A52A-5172A0D5BA01}" type="pres">
      <dgm:prSet presAssocID="{2A9838F3-18E0-4141-B150-8F5211586872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E03D8A-ABF1-4AAC-A189-E7E56EC21340}" type="pres">
      <dgm:prSet presAssocID="{FDF21366-5E52-405A-837A-C8083ABB7DC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FDD44D-FFB0-4E35-A780-8424F688F840}" type="pres">
      <dgm:prSet presAssocID="{FDF21366-5E52-405A-837A-C8083ABB7DC7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B16912-7B3F-4655-9FE8-630DCBFE8965}" type="pres">
      <dgm:prSet presAssocID="{D6247E54-18AA-419F-96B3-7D084A4FD28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E05677-8D8B-4E44-AE8A-137642DFD844}" type="pres">
      <dgm:prSet presAssocID="{D6247E54-18AA-419F-96B3-7D084A4FD28C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7F2821-1557-458D-9440-3407E619844F}" type="pres">
      <dgm:prSet presAssocID="{55D01772-A793-4E5D-8CA2-CB4BB848DA7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3BF6B3-44C8-4A94-9219-F54F77465440}" type="pres">
      <dgm:prSet presAssocID="{55D01772-A793-4E5D-8CA2-CB4BB848DA7F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A5884F7-73B5-484E-B46E-640A7D3CC27E}" type="presOf" srcId="{138F8CD9-F8A6-405A-A3A7-F4B5E4659E48}" destId="{09E05677-8D8B-4E44-AE8A-137642DFD844}" srcOrd="0" destOrd="0" presId="urn:microsoft.com/office/officeart/2005/8/layout/vList2"/>
    <dgm:cxn modelId="{FF8B42AE-B7F3-4043-B8BB-C50A515FD5B5}" srcId="{A60E97C5-6531-42A9-BCE2-1E5967EA6BF1}" destId="{FDF21366-5E52-405A-837A-C8083ABB7DC7}" srcOrd="2" destOrd="0" parTransId="{527563D9-91CB-4ABE-9A4A-22C4AD73D776}" sibTransId="{71FABCAA-57DA-4EB3-B86A-0B4FD42D6B15}"/>
    <dgm:cxn modelId="{9E70983A-DA67-4197-9E2B-3C76DECFE8F4}" srcId="{2A9838F3-18E0-4141-B150-8F5211586872}" destId="{445EC04A-56DA-4940-9251-C95ED434BEE3}" srcOrd="0" destOrd="0" parTransId="{892EC816-C3D2-4B2B-852B-EF98877BB7CF}" sibTransId="{98730961-A293-4A0B-9E58-E8D41E10638C}"/>
    <dgm:cxn modelId="{7903B9B6-D35F-4DB2-B4CF-D01A797F6A77}" type="presOf" srcId="{D6247E54-18AA-419F-96B3-7D084A4FD28C}" destId="{2DB16912-7B3F-4655-9FE8-630DCBFE8965}" srcOrd="0" destOrd="0" presId="urn:microsoft.com/office/officeart/2005/8/layout/vList2"/>
    <dgm:cxn modelId="{B7774081-491A-4F2C-81A0-AF8F8802EBD2}" srcId="{A60E97C5-6531-42A9-BCE2-1E5967EA6BF1}" destId="{2A9838F3-18E0-4141-B150-8F5211586872}" srcOrd="1" destOrd="0" parTransId="{4B8F952E-8C4F-4013-BE5B-05CC14FDAF03}" sibTransId="{3F3681A8-B32A-4439-A30A-529729B3FDAE}"/>
    <dgm:cxn modelId="{4E5B33CA-2D82-49D6-8F7A-619FFC5A8062}" srcId="{6ACA0162-9CCE-498D-B3C8-C0AE3BF1454E}" destId="{210B1125-8C6E-432B-B733-0AFE4CC5A2CA}" srcOrd="0" destOrd="0" parTransId="{A056BCA4-099A-430E-B262-260D113F4F94}" sibTransId="{8044AC71-C53F-4ED4-946D-D3D0A8BAD503}"/>
    <dgm:cxn modelId="{5CA395D3-8AF9-41E4-BF68-E575E4C35C2A}" type="presOf" srcId="{55D01772-A793-4E5D-8CA2-CB4BB848DA7F}" destId="{2C7F2821-1557-458D-9440-3407E619844F}" srcOrd="0" destOrd="0" presId="urn:microsoft.com/office/officeart/2005/8/layout/vList2"/>
    <dgm:cxn modelId="{D070E14A-BE4B-4B45-9F9B-64036AA98CC8}" type="presOf" srcId="{2A9838F3-18E0-4141-B150-8F5211586872}" destId="{A58C8193-9AEB-4270-A789-41DC8B5409DA}" srcOrd="0" destOrd="0" presId="urn:microsoft.com/office/officeart/2005/8/layout/vList2"/>
    <dgm:cxn modelId="{B146E6A9-AAD5-48D9-9F8C-F246ABF9D55F}" type="presOf" srcId="{B04D6835-EFF8-4A68-9A02-14B684E7852D}" destId="{513BF6B3-44C8-4A94-9219-F54F77465440}" srcOrd="0" destOrd="0" presId="urn:microsoft.com/office/officeart/2005/8/layout/vList2"/>
    <dgm:cxn modelId="{512CABBA-973A-4180-B489-5D65BE88BDBD}" srcId="{A60E97C5-6531-42A9-BCE2-1E5967EA6BF1}" destId="{D6247E54-18AA-419F-96B3-7D084A4FD28C}" srcOrd="3" destOrd="0" parTransId="{33232D6B-269C-4112-A72E-9562D859EF47}" sibTransId="{1FE30B7C-D4A1-4EC1-9393-8E4F8CF0F277}"/>
    <dgm:cxn modelId="{A4B71CB7-CFF1-44D3-8EB3-85CD239B86DE}" type="presOf" srcId="{445EC04A-56DA-4940-9251-C95ED434BEE3}" destId="{AE239C4D-3656-4E50-A52A-5172A0D5BA01}" srcOrd="0" destOrd="0" presId="urn:microsoft.com/office/officeart/2005/8/layout/vList2"/>
    <dgm:cxn modelId="{CBDE24C2-D1EA-4083-8C90-E3209EEF4A11}" type="presOf" srcId="{A60E97C5-6531-42A9-BCE2-1E5967EA6BF1}" destId="{01FD7549-28BE-49A9-A509-C2693D19A2C8}" srcOrd="0" destOrd="0" presId="urn:microsoft.com/office/officeart/2005/8/layout/vList2"/>
    <dgm:cxn modelId="{25A9D08A-09A2-48F8-B0E2-2B2F91363774}" type="presOf" srcId="{A75AFD28-FB20-41EE-8350-9E782DE2D0B6}" destId="{6FFDD44D-FFB0-4E35-A780-8424F688F840}" srcOrd="0" destOrd="0" presId="urn:microsoft.com/office/officeart/2005/8/layout/vList2"/>
    <dgm:cxn modelId="{72F7EAD1-7FCE-4B4E-8850-88B829D81C55}" type="presOf" srcId="{FDF21366-5E52-405A-837A-C8083ABB7DC7}" destId="{5AE03D8A-ABF1-4AAC-A189-E7E56EC21340}" srcOrd="0" destOrd="0" presId="urn:microsoft.com/office/officeart/2005/8/layout/vList2"/>
    <dgm:cxn modelId="{A8354F31-5A67-4093-A628-059FA4126B84}" srcId="{55D01772-A793-4E5D-8CA2-CB4BB848DA7F}" destId="{B04D6835-EFF8-4A68-9A02-14B684E7852D}" srcOrd="0" destOrd="0" parTransId="{5C2C9842-0207-4746-A301-BF007D84E5D3}" sibTransId="{746B9581-DB0F-499C-97F7-48991C5CF278}"/>
    <dgm:cxn modelId="{19F453FE-9AF2-4813-A2AA-973C15F57C47}" srcId="{A60E97C5-6531-42A9-BCE2-1E5967EA6BF1}" destId="{6ACA0162-9CCE-498D-B3C8-C0AE3BF1454E}" srcOrd="0" destOrd="0" parTransId="{9A22A16F-D8BF-4B74-95E0-3C2CF43D42D5}" sibTransId="{5D0D4102-87E5-4393-A719-7D86E91F4A4C}"/>
    <dgm:cxn modelId="{740FD79B-10DD-4894-9540-3BA0B6B6607B}" type="presOf" srcId="{210B1125-8C6E-432B-B733-0AFE4CC5A2CA}" destId="{760E8557-0637-414D-85A2-00673CF6BC36}" srcOrd="0" destOrd="0" presId="urn:microsoft.com/office/officeart/2005/8/layout/vList2"/>
    <dgm:cxn modelId="{F7B6434C-6CCC-4D80-8B76-D2D8092536E1}" srcId="{D6247E54-18AA-419F-96B3-7D084A4FD28C}" destId="{138F8CD9-F8A6-405A-A3A7-F4B5E4659E48}" srcOrd="0" destOrd="0" parTransId="{8C362C38-88B6-4458-83DD-F72B8ED7211F}" sibTransId="{C8158107-F7B5-44C9-88D9-D93C39FC6CFB}"/>
    <dgm:cxn modelId="{E3877FB6-F535-4FC5-A279-02510A47D245}" srcId="{A60E97C5-6531-42A9-BCE2-1E5967EA6BF1}" destId="{55D01772-A793-4E5D-8CA2-CB4BB848DA7F}" srcOrd="4" destOrd="0" parTransId="{EAEDAB24-F368-4212-998A-3BBA84388C14}" sibTransId="{44CD440C-DA14-404C-A3C1-769851BB98BC}"/>
    <dgm:cxn modelId="{3141E15C-F65B-477A-A59E-5399CB6B0165}" srcId="{FDF21366-5E52-405A-837A-C8083ABB7DC7}" destId="{A75AFD28-FB20-41EE-8350-9E782DE2D0B6}" srcOrd="0" destOrd="0" parTransId="{73DA04E9-7BB2-4DDE-8121-266E24E7D417}" sibTransId="{061272CB-0BEE-4679-A810-6C2E8B5D0D8D}"/>
    <dgm:cxn modelId="{750C7DDB-46BF-45B7-AC05-BEC683ABC0BA}" type="presOf" srcId="{6ACA0162-9CCE-498D-B3C8-C0AE3BF1454E}" destId="{59AC1B09-A772-4142-84C1-C94DE08F13AE}" srcOrd="0" destOrd="0" presId="urn:microsoft.com/office/officeart/2005/8/layout/vList2"/>
    <dgm:cxn modelId="{419EF71C-2AAB-4916-8C3B-4651BB3FB2AF}" type="presParOf" srcId="{01FD7549-28BE-49A9-A509-C2693D19A2C8}" destId="{59AC1B09-A772-4142-84C1-C94DE08F13AE}" srcOrd="0" destOrd="0" presId="urn:microsoft.com/office/officeart/2005/8/layout/vList2"/>
    <dgm:cxn modelId="{B5439A8E-2C49-4F7B-ADFE-A8504E4B9E8E}" type="presParOf" srcId="{01FD7549-28BE-49A9-A509-C2693D19A2C8}" destId="{760E8557-0637-414D-85A2-00673CF6BC36}" srcOrd="1" destOrd="0" presId="urn:microsoft.com/office/officeart/2005/8/layout/vList2"/>
    <dgm:cxn modelId="{A23DA058-F483-4DE8-8444-87E53AAEA898}" type="presParOf" srcId="{01FD7549-28BE-49A9-A509-C2693D19A2C8}" destId="{A58C8193-9AEB-4270-A789-41DC8B5409DA}" srcOrd="2" destOrd="0" presId="urn:microsoft.com/office/officeart/2005/8/layout/vList2"/>
    <dgm:cxn modelId="{9308FAC8-495E-450B-81F1-C2131B25BCB0}" type="presParOf" srcId="{01FD7549-28BE-49A9-A509-C2693D19A2C8}" destId="{AE239C4D-3656-4E50-A52A-5172A0D5BA01}" srcOrd="3" destOrd="0" presId="urn:microsoft.com/office/officeart/2005/8/layout/vList2"/>
    <dgm:cxn modelId="{7FB49623-E12E-4E99-88D7-084697D8F21E}" type="presParOf" srcId="{01FD7549-28BE-49A9-A509-C2693D19A2C8}" destId="{5AE03D8A-ABF1-4AAC-A189-E7E56EC21340}" srcOrd="4" destOrd="0" presId="urn:microsoft.com/office/officeart/2005/8/layout/vList2"/>
    <dgm:cxn modelId="{DB3D7AA2-1455-469D-82A7-7A2559B260D5}" type="presParOf" srcId="{01FD7549-28BE-49A9-A509-C2693D19A2C8}" destId="{6FFDD44D-FFB0-4E35-A780-8424F688F840}" srcOrd="5" destOrd="0" presId="urn:microsoft.com/office/officeart/2005/8/layout/vList2"/>
    <dgm:cxn modelId="{F688C4AA-6232-4DDF-A373-22B1C04415C7}" type="presParOf" srcId="{01FD7549-28BE-49A9-A509-C2693D19A2C8}" destId="{2DB16912-7B3F-4655-9FE8-630DCBFE8965}" srcOrd="6" destOrd="0" presId="urn:microsoft.com/office/officeart/2005/8/layout/vList2"/>
    <dgm:cxn modelId="{87342BD1-B31C-44D1-B051-ED2E04E6D2A0}" type="presParOf" srcId="{01FD7549-28BE-49A9-A509-C2693D19A2C8}" destId="{09E05677-8D8B-4E44-AE8A-137642DFD844}" srcOrd="7" destOrd="0" presId="urn:microsoft.com/office/officeart/2005/8/layout/vList2"/>
    <dgm:cxn modelId="{54AA345F-8252-4BB2-B646-175C267A6F3E}" type="presParOf" srcId="{01FD7549-28BE-49A9-A509-C2693D19A2C8}" destId="{2C7F2821-1557-458D-9440-3407E619844F}" srcOrd="8" destOrd="0" presId="urn:microsoft.com/office/officeart/2005/8/layout/vList2"/>
    <dgm:cxn modelId="{1FD6656A-F591-4586-8656-9ABF2BA33CB5}" type="presParOf" srcId="{01FD7549-28BE-49A9-A509-C2693D19A2C8}" destId="{513BF6B3-44C8-4A94-9219-F54F77465440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F3E04C-91FA-4F47-98F7-6892CAB24994}" type="doc">
      <dgm:prSet loTypeId="urn:microsoft.com/office/officeart/2005/8/layout/vProcess5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0215A4D3-0A19-41BC-973A-D5328066A8AA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Match the date of birth to the current year</a:t>
          </a:r>
          <a:endParaRPr lang="ru-RU" dirty="0">
            <a:solidFill>
              <a:schemeClr val="tx1"/>
            </a:solidFill>
          </a:endParaRPr>
        </a:p>
      </dgm:t>
    </dgm:pt>
    <dgm:pt modelId="{226FB10E-7079-4D29-93CF-E0D5A6714F51}" type="parTrans" cxnId="{F1C4EF31-8948-4425-961A-675D81BF777D}">
      <dgm:prSet/>
      <dgm:spPr/>
      <dgm:t>
        <a:bodyPr/>
        <a:lstStyle/>
        <a:p>
          <a:endParaRPr lang="ru-RU"/>
        </a:p>
      </dgm:t>
    </dgm:pt>
    <dgm:pt modelId="{0D5C3D27-FB57-4E5F-9312-4B661AD2B971}" type="sibTrans" cxnId="{F1C4EF31-8948-4425-961A-675D81BF777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D34A3A12-F2D7-40C8-9313-8A52016C6648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Select the birthdays that were or will be in the current week</a:t>
          </a:r>
          <a:endParaRPr lang="ru-RU" dirty="0">
            <a:solidFill>
              <a:schemeClr val="tx1"/>
            </a:solidFill>
          </a:endParaRPr>
        </a:p>
      </dgm:t>
    </dgm:pt>
    <dgm:pt modelId="{4FC7D27C-8AD1-4B62-8970-AC3F3906A32A}" type="parTrans" cxnId="{C95B19F1-BA08-4425-9167-0CE2E2133CAD}">
      <dgm:prSet/>
      <dgm:spPr/>
      <dgm:t>
        <a:bodyPr/>
        <a:lstStyle/>
        <a:p>
          <a:endParaRPr lang="ru-RU"/>
        </a:p>
      </dgm:t>
    </dgm:pt>
    <dgm:pt modelId="{529A53FF-82DB-4430-B8C2-0816706C87C0}" type="sibTrans" cxnId="{C95B19F1-BA08-4425-9167-0CE2E2133CA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0B54360-E158-4EA2-8A4A-11771D3F9B44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Sort based on the date matched to the current year</a:t>
          </a:r>
          <a:endParaRPr lang="ru-RU" dirty="0" smtClean="0">
            <a:solidFill>
              <a:schemeClr val="tx1"/>
            </a:solidFill>
          </a:endParaRPr>
        </a:p>
      </dgm:t>
    </dgm:pt>
    <dgm:pt modelId="{DC117053-AD38-4C91-85C1-1D269B47B3F3}" type="parTrans" cxnId="{38EB0EBD-34F9-42EB-85D3-753FA7285001}">
      <dgm:prSet/>
      <dgm:spPr/>
      <dgm:t>
        <a:bodyPr/>
        <a:lstStyle/>
        <a:p>
          <a:endParaRPr lang="ru-RU"/>
        </a:p>
      </dgm:t>
    </dgm:pt>
    <dgm:pt modelId="{BC93DB5F-2F55-47D2-AD21-F2FBE631D6CB}" type="sibTrans" cxnId="{38EB0EBD-34F9-42EB-85D3-753FA7285001}">
      <dgm:prSet/>
      <dgm:spPr/>
      <dgm:t>
        <a:bodyPr/>
        <a:lstStyle/>
        <a:p>
          <a:endParaRPr lang="ru-RU"/>
        </a:p>
      </dgm:t>
    </dgm:pt>
    <dgm:pt modelId="{4100A4BC-7E11-4D8C-8ED2-E7DF049AEAEE}" type="pres">
      <dgm:prSet presAssocID="{1BF3E04C-91FA-4F47-98F7-6892CAB2499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D2C7469-63B7-40C4-96B1-CCD2A67DDB0E}" type="pres">
      <dgm:prSet presAssocID="{1BF3E04C-91FA-4F47-98F7-6892CAB24994}" presName="dummyMaxCanvas" presStyleCnt="0">
        <dgm:presLayoutVars/>
      </dgm:prSet>
      <dgm:spPr/>
      <dgm:t>
        <a:bodyPr/>
        <a:lstStyle/>
        <a:p>
          <a:endParaRPr lang="ru-RU"/>
        </a:p>
      </dgm:t>
    </dgm:pt>
    <dgm:pt modelId="{483D5DF4-D296-47BB-BAD0-538BD96D3F10}" type="pres">
      <dgm:prSet presAssocID="{1BF3E04C-91FA-4F47-98F7-6892CAB24994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FD4441-6DDB-411B-8A07-FF2F0FB0BE1A}" type="pres">
      <dgm:prSet presAssocID="{1BF3E04C-91FA-4F47-98F7-6892CAB24994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AE4243-089E-4DF9-B12F-7411289A367B}" type="pres">
      <dgm:prSet presAssocID="{1BF3E04C-91FA-4F47-98F7-6892CAB24994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513DB8-E7DD-4494-ADB6-6CA141B3EAC0}" type="pres">
      <dgm:prSet presAssocID="{1BF3E04C-91FA-4F47-98F7-6892CAB24994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AC4BB5-DDF9-4CF3-B361-4C5E6B8D436A}" type="pres">
      <dgm:prSet presAssocID="{1BF3E04C-91FA-4F47-98F7-6892CAB24994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66FF0B-E79C-4FCA-8072-3DE5846CA1B6}" type="pres">
      <dgm:prSet presAssocID="{1BF3E04C-91FA-4F47-98F7-6892CAB24994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C3D31B-E8FA-4444-A548-B3DF3C7DF6E8}" type="pres">
      <dgm:prSet presAssocID="{1BF3E04C-91FA-4F47-98F7-6892CAB24994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74278A-9689-4A13-BAE1-D396CA0A12A0}" type="pres">
      <dgm:prSet presAssocID="{1BF3E04C-91FA-4F47-98F7-6892CAB24994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8760D82-903B-4201-AEC4-76E98314C118}" type="presOf" srcId="{529A53FF-82DB-4430-B8C2-0816706C87C0}" destId="{34AC4BB5-DDF9-4CF3-B361-4C5E6B8D436A}" srcOrd="0" destOrd="0" presId="urn:microsoft.com/office/officeart/2005/8/layout/vProcess5"/>
    <dgm:cxn modelId="{38EB0EBD-34F9-42EB-85D3-753FA7285001}" srcId="{1BF3E04C-91FA-4F47-98F7-6892CAB24994}" destId="{30B54360-E158-4EA2-8A4A-11771D3F9B44}" srcOrd="2" destOrd="0" parTransId="{DC117053-AD38-4C91-85C1-1D269B47B3F3}" sibTransId="{BC93DB5F-2F55-47D2-AD21-F2FBE631D6CB}"/>
    <dgm:cxn modelId="{F6A9E350-99F7-4781-BDEC-EE1236CEC829}" type="presOf" srcId="{0215A4D3-0A19-41BC-973A-D5328066A8AA}" destId="{2A66FF0B-E79C-4FCA-8072-3DE5846CA1B6}" srcOrd="1" destOrd="0" presId="urn:microsoft.com/office/officeart/2005/8/layout/vProcess5"/>
    <dgm:cxn modelId="{03F0DE7B-C312-4850-94B4-F2A7A197E292}" type="presOf" srcId="{D34A3A12-F2D7-40C8-9313-8A52016C6648}" destId="{92FD4441-6DDB-411B-8A07-FF2F0FB0BE1A}" srcOrd="0" destOrd="0" presId="urn:microsoft.com/office/officeart/2005/8/layout/vProcess5"/>
    <dgm:cxn modelId="{F1C4EF31-8948-4425-961A-675D81BF777D}" srcId="{1BF3E04C-91FA-4F47-98F7-6892CAB24994}" destId="{0215A4D3-0A19-41BC-973A-D5328066A8AA}" srcOrd="0" destOrd="0" parTransId="{226FB10E-7079-4D29-93CF-E0D5A6714F51}" sibTransId="{0D5C3D27-FB57-4E5F-9312-4B661AD2B971}"/>
    <dgm:cxn modelId="{C95B19F1-BA08-4425-9167-0CE2E2133CAD}" srcId="{1BF3E04C-91FA-4F47-98F7-6892CAB24994}" destId="{D34A3A12-F2D7-40C8-9313-8A52016C6648}" srcOrd="1" destOrd="0" parTransId="{4FC7D27C-8AD1-4B62-8970-AC3F3906A32A}" sibTransId="{529A53FF-82DB-4430-B8C2-0816706C87C0}"/>
    <dgm:cxn modelId="{83893BAA-FE8B-4E89-BCE1-D147BBE2632C}" type="presOf" srcId="{1BF3E04C-91FA-4F47-98F7-6892CAB24994}" destId="{4100A4BC-7E11-4D8C-8ED2-E7DF049AEAEE}" srcOrd="0" destOrd="0" presId="urn:microsoft.com/office/officeart/2005/8/layout/vProcess5"/>
    <dgm:cxn modelId="{CDC41415-7450-4EFE-897F-742253CFCEC8}" type="presOf" srcId="{D34A3A12-F2D7-40C8-9313-8A52016C6648}" destId="{9BC3D31B-E8FA-4444-A548-B3DF3C7DF6E8}" srcOrd="1" destOrd="0" presId="urn:microsoft.com/office/officeart/2005/8/layout/vProcess5"/>
    <dgm:cxn modelId="{B42E269D-8E98-4DB6-943E-672657B51D96}" type="presOf" srcId="{30B54360-E158-4EA2-8A4A-11771D3F9B44}" destId="{AA74278A-9689-4A13-BAE1-D396CA0A12A0}" srcOrd="1" destOrd="0" presId="urn:microsoft.com/office/officeart/2005/8/layout/vProcess5"/>
    <dgm:cxn modelId="{6B26C085-B283-4BE7-96C7-2D6598F3AC1F}" type="presOf" srcId="{0215A4D3-0A19-41BC-973A-D5328066A8AA}" destId="{483D5DF4-D296-47BB-BAD0-538BD96D3F10}" srcOrd="0" destOrd="0" presId="urn:microsoft.com/office/officeart/2005/8/layout/vProcess5"/>
    <dgm:cxn modelId="{F1BFF233-655C-4325-B5B0-E4C22F7CFF94}" type="presOf" srcId="{30B54360-E158-4EA2-8A4A-11771D3F9B44}" destId="{ADAE4243-089E-4DF9-B12F-7411289A367B}" srcOrd="0" destOrd="0" presId="urn:microsoft.com/office/officeart/2005/8/layout/vProcess5"/>
    <dgm:cxn modelId="{115A3A3E-4434-4CA2-BEBA-FBF1E73515C3}" type="presOf" srcId="{0D5C3D27-FB57-4E5F-9312-4B661AD2B971}" destId="{12513DB8-E7DD-4494-ADB6-6CA141B3EAC0}" srcOrd="0" destOrd="0" presId="urn:microsoft.com/office/officeart/2005/8/layout/vProcess5"/>
    <dgm:cxn modelId="{9228F654-539F-4F78-AFD5-B3FA20FB6353}" type="presParOf" srcId="{4100A4BC-7E11-4D8C-8ED2-E7DF049AEAEE}" destId="{DD2C7469-63B7-40C4-96B1-CCD2A67DDB0E}" srcOrd="0" destOrd="0" presId="urn:microsoft.com/office/officeart/2005/8/layout/vProcess5"/>
    <dgm:cxn modelId="{23311EB1-0078-408C-9CAB-647603C34C61}" type="presParOf" srcId="{4100A4BC-7E11-4D8C-8ED2-E7DF049AEAEE}" destId="{483D5DF4-D296-47BB-BAD0-538BD96D3F10}" srcOrd="1" destOrd="0" presId="urn:microsoft.com/office/officeart/2005/8/layout/vProcess5"/>
    <dgm:cxn modelId="{AFB790F4-528F-4A72-8DEC-54DB92312952}" type="presParOf" srcId="{4100A4BC-7E11-4D8C-8ED2-E7DF049AEAEE}" destId="{92FD4441-6DDB-411B-8A07-FF2F0FB0BE1A}" srcOrd="2" destOrd="0" presId="urn:microsoft.com/office/officeart/2005/8/layout/vProcess5"/>
    <dgm:cxn modelId="{525F4E38-75FD-4CC5-A8B1-66103699B08D}" type="presParOf" srcId="{4100A4BC-7E11-4D8C-8ED2-E7DF049AEAEE}" destId="{ADAE4243-089E-4DF9-B12F-7411289A367B}" srcOrd="3" destOrd="0" presId="urn:microsoft.com/office/officeart/2005/8/layout/vProcess5"/>
    <dgm:cxn modelId="{D7AFEF90-A52A-4BA8-9843-5CADCC8102DE}" type="presParOf" srcId="{4100A4BC-7E11-4D8C-8ED2-E7DF049AEAEE}" destId="{12513DB8-E7DD-4494-ADB6-6CA141B3EAC0}" srcOrd="4" destOrd="0" presId="urn:microsoft.com/office/officeart/2005/8/layout/vProcess5"/>
    <dgm:cxn modelId="{E05C2548-5477-4AAE-A524-114DE8D625DD}" type="presParOf" srcId="{4100A4BC-7E11-4D8C-8ED2-E7DF049AEAEE}" destId="{34AC4BB5-DDF9-4CF3-B361-4C5E6B8D436A}" srcOrd="5" destOrd="0" presId="urn:microsoft.com/office/officeart/2005/8/layout/vProcess5"/>
    <dgm:cxn modelId="{4B661F4B-8D6C-4512-A655-7EAAFD52A4D3}" type="presParOf" srcId="{4100A4BC-7E11-4D8C-8ED2-E7DF049AEAEE}" destId="{2A66FF0B-E79C-4FCA-8072-3DE5846CA1B6}" srcOrd="6" destOrd="0" presId="urn:microsoft.com/office/officeart/2005/8/layout/vProcess5"/>
    <dgm:cxn modelId="{04AD12FB-5FA1-4B9C-8894-7B3F8AF1848A}" type="presParOf" srcId="{4100A4BC-7E11-4D8C-8ED2-E7DF049AEAEE}" destId="{9BC3D31B-E8FA-4444-A548-B3DF3C7DF6E8}" srcOrd="7" destOrd="0" presId="urn:microsoft.com/office/officeart/2005/8/layout/vProcess5"/>
    <dgm:cxn modelId="{6E36C43F-9C2B-4A69-8BF1-AFAF0C647296}" type="presParOf" srcId="{4100A4BC-7E11-4D8C-8ED2-E7DF049AEAEE}" destId="{AA74278A-9689-4A13-BAE1-D396CA0A12A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43DE4E-2917-4C74-AC99-E4C6DB9F24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6555394-7BF8-4BD4-A98F-2300AF8E88B3}">
      <dgm:prSet phldrT="[Текст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set </a:t>
          </a:r>
          <a:r>
            <a:rPr lang="en-US" b="1" dirty="0" err="1" smtClean="0">
              <a:solidFill>
                <a:schemeClr val="tx1"/>
              </a:solidFill>
            </a:rPr>
            <a:t>datefirst</a:t>
          </a:r>
          <a:r>
            <a:rPr lang="en-US" b="1" dirty="0" smtClean="0">
              <a:solidFill>
                <a:schemeClr val="tx1"/>
              </a:solidFill>
            </a:rPr>
            <a:t> 1</a:t>
          </a:r>
          <a:endParaRPr lang="ru-RU" b="1" dirty="0">
            <a:solidFill>
              <a:schemeClr val="tx1"/>
            </a:solidFill>
          </a:endParaRPr>
        </a:p>
      </dgm:t>
    </dgm:pt>
    <dgm:pt modelId="{CB66A448-BFC7-40A5-9265-F5A3AF8CEF45}" type="parTrans" cxnId="{DDBD498C-8454-4859-A6D0-D17F608FAE75}">
      <dgm:prSet/>
      <dgm:spPr/>
      <dgm:t>
        <a:bodyPr/>
        <a:lstStyle/>
        <a:p>
          <a:endParaRPr lang="ru-RU"/>
        </a:p>
      </dgm:t>
    </dgm:pt>
    <dgm:pt modelId="{08F41C33-3EC4-4E0F-B98E-FE7676645AF5}" type="sibTrans" cxnId="{DDBD498C-8454-4859-A6D0-D17F608FAE75}">
      <dgm:prSet/>
      <dgm:spPr/>
      <dgm:t>
        <a:bodyPr/>
        <a:lstStyle/>
        <a:p>
          <a:endParaRPr lang="ru-RU"/>
        </a:p>
      </dgm:t>
    </dgm:pt>
    <dgm:pt modelId="{F7AA6344-748E-41EF-AD0E-08E5027D078E}">
      <dgm:prSet phldrT="[Текст]"/>
      <dgm:spPr/>
      <dgm:t>
        <a:bodyPr/>
        <a:lstStyle/>
        <a:p>
          <a:r>
            <a:rPr lang="en-US" b="0" i="0" dirty="0" smtClean="0"/>
            <a:t>The first day of the week in the form of a number from 1 to 7</a:t>
          </a:r>
          <a:endParaRPr lang="ru-RU" dirty="0"/>
        </a:p>
      </dgm:t>
    </dgm:pt>
    <dgm:pt modelId="{F1EBF9A8-DA44-4DB1-BA9E-349239A9F34B}" type="parTrans" cxnId="{0BC0CDF8-3091-4998-B632-C63339810C10}">
      <dgm:prSet/>
      <dgm:spPr/>
      <dgm:t>
        <a:bodyPr/>
        <a:lstStyle/>
        <a:p>
          <a:endParaRPr lang="ru-RU"/>
        </a:p>
      </dgm:t>
    </dgm:pt>
    <dgm:pt modelId="{7483826F-8FF7-402D-885B-5F984C306924}" type="sibTrans" cxnId="{0BC0CDF8-3091-4998-B632-C63339810C10}">
      <dgm:prSet/>
      <dgm:spPr/>
      <dgm:t>
        <a:bodyPr/>
        <a:lstStyle/>
        <a:p>
          <a:endParaRPr lang="ru-RU"/>
        </a:p>
      </dgm:t>
    </dgm:pt>
    <dgm:pt modelId="{0098BB4B-2034-4626-90EA-5A692640DD4B}">
      <dgm:prSet phldrT="[Текст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datepart</a:t>
          </a:r>
          <a:endParaRPr lang="ru-RU" b="1" dirty="0">
            <a:solidFill>
              <a:schemeClr val="tx1"/>
            </a:solidFill>
          </a:endParaRPr>
        </a:p>
      </dgm:t>
    </dgm:pt>
    <dgm:pt modelId="{0022BB7B-62B3-470F-ABA4-C06B05C25485}" type="parTrans" cxnId="{DCBCFA2F-DA67-4D14-8A1B-6AA715C04910}">
      <dgm:prSet/>
      <dgm:spPr/>
      <dgm:t>
        <a:bodyPr/>
        <a:lstStyle/>
        <a:p>
          <a:endParaRPr lang="ru-RU"/>
        </a:p>
      </dgm:t>
    </dgm:pt>
    <dgm:pt modelId="{A4AD79DB-0AFD-4D0E-AE0E-61C3E76469A0}" type="sibTrans" cxnId="{DCBCFA2F-DA67-4D14-8A1B-6AA715C04910}">
      <dgm:prSet/>
      <dgm:spPr/>
      <dgm:t>
        <a:bodyPr/>
        <a:lstStyle/>
        <a:p>
          <a:endParaRPr lang="ru-RU"/>
        </a:p>
      </dgm:t>
    </dgm:pt>
    <dgm:pt modelId="{379210A4-9564-49F9-8714-EFA71C430FE8}">
      <dgm:prSet phldrT="[Текст]"/>
      <dgm:spPr/>
      <dgm:t>
        <a:bodyPr/>
        <a:lstStyle/>
        <a:p>
          <a:r>
            <a:rPr lang="en-US" dirty="0" smtClean="0"/>
            <a:t>Return of the week number</a:t>
          </a:r>
          <a:endParaRPr lang="ru-RU" dirty="0"/>
        </a:p>
      </dgm:t>
    </dgm:pt>
    <dgm:pt modelId="{9DA96EE4-B128-46E0-B6C8-C39F69BC1981}" type="parTrans" cxnId="{F4C982AA-5268-4280-AFF9-B3D8C17EF47B}">
      <dgm:prSet/>
      <dgm:spPr/>
      <dgm:t>
        <a:bodyPr/>
        <a:lstStyle/>
        <a:p>
          <a:endParaRPr lang="ru-RU"/>
        </a:p>
      </dgm:t>
    </dgm:pt>
    <dgm:pt modelId="{700A76A9-0B47-45F4-8630-F68050F11BF3}" type="sibTrans" cxnId="{F4C982AA-5268-4280-AFF9-B3D8C17EF47B}">
      <dgm:prSet/>
      <dgm:spPr/>
      <dgm:t>
        <a:bodyPr/>
        <a:lstStyle/>
        <a:p>
          <a:endParaRPr lang="ru-RU"/>
        </a:p>
      </dgm:t>
    </dgm:pt>
    <dgm:pt modelId="{6DE7CF49-127F-4392-9370-3D2D5A3D036C}">
      <dgm:prSet phldrT="[Текст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datefromparts</a:t>
          </a:r>
          <a:endParaRPr lang="ru-RU" b="1" dirty="0">
            <a:solidFill>
              <a:schemeClr val="tx1"/>
            </a:solidFill>
          </a:endParaRPr>
        </a:p>
      </dgm:t>
    </dgm:pt>
    <dgm:pt modelId="{257FBB31-61A2-44B6-A28F-66D3660CC678}" type="parTrans" cxnId="{7F0427F5-BD5E-42C3-B10C-EF9C7C5EC218}">
      <dgm:prSet/>
      <dgm:spPr/>
      <dgm:t>
        <a:bodyPr/>
        <a:lstStyle/>
        <a:p>
          <a:endParaRPr lang="ru-RU"/>
        </a:p>
      </dgm:t>
    </dgm:pt>
    <dgm:pt modelId="{47CA5398-8D06-4461-AF8F-6620E308CE75}" type="sibTrans" cxnId="{7F0427F5-BD5E-42C3-B10C-EF9C7C5EC218}">
      <dgm:prSet/>
      <dgm:spPr/>
      <dgm:t>
        <a:bodyPr/>
        <a:lstStyle/>
        <a:p>
          <a:endParaRPr lang="ru-RU"/>
        </a:p>
      </dgm:t>
    </dgm:pt>
    <dgm:pt modelId="{AF51054F-D150-49D2-9690-CFF0D62FE22E}">
      <dgm:prSet phldrT="[Текст]"/>
      <dgm:spPr/>
      <dgm:t>
        <a:bodyPr/>
        <a:lstStyle/>
        <a:p>
          <a:r>
            <a:rPr lang="en-US" b="0" i="0" dirty="0" smtClean="0"/>
            <a:t>Returns the date value corresponding to the specified date, month, and year</a:t>
          </a:r>
          <a:endParaRPr lang="ru-RU" dirty="0"/>
        </a:p>
      </dgm:t>
    </dgm:pt>
    <dgm:pt modelId="{6AC50F7B-8D43-4FA8-A1EE-1C51D6E5ABDB}" type="parTrans" cxnId="{FC7BB1D1-8443-4197-B407-E585C6758303}">
      <dgm:prSet/>
      <dgm:spPr/>
      <dgm:t>
        <a:bodyPr/>
        <a:lstStyle/>
        <a:p>
          <a:endParaRPr lang="ru-RU"/>
        </a:p>
      </dgm:t>
    </dgm:pt>
    <dgm:pt modelId="{EA055944-506A-4B24-BABA-F022FF6DCC88}" type="sibTrans" cxnId="{FC7BB1D1-8443-4197-B407-E585C6758303}">
      <dgm:prSet/>
      <dgm:spPr/>
      <dgm:t>
        <a:bodyPr/>
        <a:lstStyle/>
        <a:p>
          <a:endParaRPr lang="ru-RU"/>
        </a:p>
      </dgm:t>
    </dgm:pt>
    <dgm:pt modelId="{D2E2F426-6C50-4804-A233-90A8C8C2B4CD}" type="pres">
      <dgm:prSet presAssocID="{9043DE4E-2917-4C74-AC99-E4C6DB9F24D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5B8B054-FB6B-4465-985E-985F3F16D03E}" type="pres">
      <dgm:prSet presAssocID="{B6555394-7BF8-4BD4-A98F-2300AF8E88B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E85D9B-7E29-4546-AEB4-12E87692410F}" type="pres">
      <dgm:prSet presAssocID="{B6555394-7BF8-4BD4-A98F-2300AF8E88B3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A2FDD4-7CF9-4FB7-8BBE-B33C31D4C5FE}" type="pres">
      <dgm:prSet presAssocID="{0098BB4B-2034-4626-90EA-5A692640DD4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22AE3F-E349-4C04-834C-F468D75B4C30}" type="pres">
      <dgm:prSet presAssocID="{0098BB4B-2034-4626-90EA-5A692640DD4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47FEA2-B509-42BD-9DDF-C9D357F03008}" type="pres">
      <dgm:prSet presAssocID="{6DE7CF49-127F-4392-9370-3D2D5A3D036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CFFB20-B528-4979-85D4-CE6054236DC9}" type="pres">
      <dgm:prSet presAssocID="{6DE7CF49-127F-4392-9370-3D2D5A3D036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CBCFA2F-DA67-4D14-8A1B-6AA715C04910}" srcId="{9043DE4E-2917-4C74-AC99-E4C6DB9F24DC}" destId="{0098BB4B-2034-4626-90EA-5A692640DD4B}" srcOrd="1" destOrd="0" parTransId="{0022BB7B-62B3-470F-ABA4-C06B05C25485}" sibTransId="{A4AD79DB-0AFD-4D0E-AE0E-61C3E76469A0}"/>
    <dgm:cxn modelId="{FCB94883-AFA3-4430-B109-D90CCE37A919}" type="presOf" srcId="{0098BB4B-2034-4626-90EA-5A692640DD4B}" destId="{B1A2FDD4-7CF9-4FB7-8BBE-B33C31D4C5FE}" srcOrd="0" destOrd="0" presId="urn:microsoft.com/office/officeart/2005/8/layout/vList2"/>
    <dgm:cxn modelId="{0BC0CDF8-3091-4998-B632-C63339810C10}" srcId="{B6555394-7BF8-4BD4-A98F-2300AF8E88B3}" destId="{F7AA6344-748E-41EF-AD0E-08E5027D078E}" srcOrd="0" destOrd="0" parTransId="{F1EBF9A8-DA44-4DB1-BA9E-349239A9F34B}" sibTransId="{7483826F-8FF7-402D-885B-5F984C306924}"/>
    <dgm:cxn modelId="{7F0B2BA1-A4F9-42A2-BAE2-090A767BEEFD}" type="presOf" srcId="{6DE7CF49-127F-4392-9370-3D2D5A3D036C}" destId="{1647FEA2-B509-42BD-9DDF-C9D357F03008}" srcOrd="0" destOrd="0" presId="urn:microsoft.com/office/officeart/2005/8/layout/vList2"/>
    <dgm:cxn modelId="{B71BB483-8A52-418D-A708-C8588D0848E3}" type="presOf" srcId="{379210A4-9564-49F9-8714-EFA71C430FE8}" destId="{A922AE3F-E349-4C04-834C-F468D75B4C30}" srcOrd="0" destOrd="0" presId="urn:microsoft.com/office/officeart/2005/8/layout/vList2"/>
    <dgm:cxn modelId="{FC7BB1D1-8443-4197-B407-E585C6758303}" srcId="{6DE7CF49-127F-4392-9370-3D2D5A3D036C}" destId="{AF51054F-D150-49D2-9690-CFF0D62FE22E}" srcOrd="0" destOrd="0" parTransId="{6AC50F7B-8D43-4FA8-A1EE-1C51D6E5ABDB}" sibTransId="{EA055944-506A-4B24-BABA-F022FF6DCC88}"/>
    <dgm:cxn modelId="{F4C982AA-5268-4280-AFF9-B3D8C17EF47B}" srcId="{0098BB4B-2034-4626-90EA-5A692640DD4B}" destId="{379210A4-9564-49F9-8714-EFA71C430FE8}" srcOrd="0" destOrd="0" parTransId="{9DA96EE4-B128-46E0-B6C8-C39F69BC1981}" sibTransId="{700A76A9-0B47-45F4-8630-F68050F11BF3}"/>
    <dgm:cxn modelId="{7F2FB9DB-4982-4C75-9B21-1165A05C6712}" type="presOf" srcId="{B6555394-7BF8-4BD4-A98F-2300AF8E88B3}" destId="{35B8B054-FB6B-4465-985E-985F3F16D03E}" srcOrd="0" destOrd="0" presId="urn:microsoft.com/office/officeart/2005/8/layout/vList2"/>
    <dgm:cxn modelId="{DDBD498C-8454-4859-A6D0-D17F608FAE75}" srcId="{9043DE4E-2917-4C74-AC99-E4C6DB9F24DC}" destId="{B6555394-7BF8-4BD4-A98F-2300AF8E88B3}" srcOrd="0" destOrd="0" parTransId="{CB66A448-BFC7-40A5-9265-F5A3AF8CEF45}" sibTransId="{08F41C33-3EC4-4E0F-B98E-FE7676645AF5}"/>
    <dgm:cxn modelId="{36337E6D-F08D-4603-8FC3-B1B120DABED2}" type="presOf" srcId="{F7AA6344-748E-41EF-AD0E-08E5027D078E}" destId="{E9E85D9B-7E29-4546-AEB4-12E87692410F}" srcOrd="0" destOrd="0" presId="urn:microsoft.com/office/officeart/2005/8/layout/vList2"/>
    <dgm:cxn modelId="{85829DE7-0DFD-4DE6-BCDD-78B4408FB813}" type="presOf" srcId="{9043DE4E-2917-4C74-AC99-E4C6DB9F24DC}" destId="{D2E2F426-6C50-4804-A233-90A8C8C2B4CD}" srcOrd="0" destOrd="0" presId="urn:microsoft.com/office/officeart/2005/8/layout/vList2"/>
    <dgm:cxn modelId="{7F0427F5-BD5E-42C3-B10C-EF9C7C5EC218}" srcId="{9043DE4E-2917-4C74-AC99-E4C6DB9F24DC}" destId="{6DE7CF49-127F-4392-9370-3D2D5A3D036C}" srcOrd="2" destOrd="0" parTransId="{257FBB31-61A2-44B6-A28F-66D3660CC678}" sibTransId="{47CA5398-8D06-4461-AF8F-6620E308CE75}"/>
    <dgm:cxn modelId="{126EBAE9-2E1E-49C1-A5BD-8971790550B6}" type="presOf" srcId="{AF51054F-D150-49D2-9690-CFF0D62FE22E}" destId="{33CFFB20-B528-4979-85D4-CE6054236DC9}" srcOrd="0" destOrd="0" presId="urn:microsoft.com/office/officeart/2005/8/layout/vList2"/>
    <dgm:cxn modelId="{30872489-3240-4F48-9262-E94896246684}" type="presParOf" srcId="{D2E2F426-6C50-4804-A233-90A8C8C2B4CD}" destId="{35B8B054-FB6B-4465-985E-985F3F16D03E}" srcOrd="0" destOrd="0" presId="urn:microsoft.com/office/officeart/2005/8/layout/vList2"/>
    <dgm:cxn modelId="{5FE1EB87-226C-4526-B204-43172C0D0791}" type="presParOf" srcId="{D2E2F426-6C50-4804-A233-90A8C8C2B4CD}" destId="{E9E85D9B-7E29-4546-AEB4-12E87692410F}" srcOrd="1" destOrd="0" presId="urn:microsoft.com/office/officeart/2005/8/layout/vList2"/>
    <dgm:cxn modelId="{DB4939E7-40AB-4DE7-B089-2455AC3C3777}" type="presParOf" srcId="{D2E2F426-6C50-4804-A233-90A8C8C2B4CD}" destId="{B1A2FDD4-7CF9-4FB7-8BBE-B33C31D4C5FE}" srcOrd="2" destOrd="0" presId="urn:microsoft.com/office/officeart/2005/8/layout/vList2"/>
    <dgm:cxn modelId="{81BE0F04-9ED9-4EFF-A3E1-3A46D3A935F1}" type="presParOf" srcId="{D2E2F426-6C50-4804-A233-90A8C8C2B4CD}" destId="{A922AE3F-E349-4C04-834C-F468D75B4C30}" srcOrd="3" destOrd="0" presId="urn:microsoft.com/office/officeart/2005/8/layout/vList2"/>
    <dgm:cxn modelId="{85E09CB2-5CDA-4768-9B99-BD7C05B0AC4F}" type="presParOf" srcId="{D2E2F426-6C50-4804-A233-90A8C8C2B4CD}" destId="{1647FEA2-B509-42BD-9DDF-C9D357F03008}" srcOrd="4" destOrd="0" presId="urn:microsoft.com/office/officeart/2005/8/layout/vList2"/>
    <dgm:cxn modelId="{5DA6546F-503A-4ED4-BE4B-5B17AB5C2E56}" type="presParOf" srcId="{D2E2F426-6C50-4804-A233-90A8C8C2B4CD}" destId="{33CFFB20-B528-4979-85D4-CE6054236DC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B9F262-1E2D-4529-A33D-C14BEFB864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FCB3FF-1C68-437E-B5F0-B44904375C9E}">
      <dgm:prSet phldrT="[Текст]" custT="1"/>
      <dgm:spPr/>
      <dgm:t>
        <a:bodyPr/>
        <a:lstStyle/>
        <a:p>
          <a:r>
            <a:rPr lang="en-US" sz="4000" dirty="0" err="1" smtClean="0">
              <a:solidFill>
                <a:schemeClr val="tx1"/>
              </a:solidFill>
            </a:rPr>
            <a:t>row_number</a:t>
          </a:r>
          <a:r>
            <a:rPr lang="en-US" sz="4000" dirty="0" smtClean="0">
              <a:solidFill>
                <a:schemeClr val="tx1"/>
              </a:solidFill>
            </a:rPr>
            <a:t>() over(order by </a:t>
          </a:r>
          <a:r>
            <a:rPr lang="en-US" sz="4000" dirty="0" err="1" smtClean="0">
              <a:solidFill>
                <a:schemeClr val="tx1"/>
              </a:solidFill>
            </a:rPr>
            <a:t>date_birth</a:t>
          </a:r>
          <a:r>
            <a:rPr lang="en-US" sz="4000" dirty="0" smtClean="0">
              <a:solidFill>
                <a:schemeClr val="tx1"/>
              </a:solidFill>
            </a:rPr>
            <a:t>)</a:t>
          </a:r>
          <a:endParaRPr lang="ru-RU" sz="4000" dirty="0">
            <a:solidFill>
              <a:schemeClr val="tx1"/>
            </a:solidFill>
          </a:endParaRPr>
        </a:p>
      </dgm:t>
    </dgm:pt>
    <dgm:pt modelId="{38224A63-E79B-4000-9631-CE70CE135D09}" type="parTrans" cxnId="{8A80EF8D-D0D1-4458-8981-1527EA1E6CAB}">
      <dgm:prSet/>
      <dgm:spPr/>
      <dgm:t>
        <a:bodyPr/>
        <a:lstStyle/>
        <a:p>
          <a:endParaRPr lang="ru-RU"/>
        </a:p>
      </dgm:t>
    </dgm:pt>
    <dgm:pt modelId="{3E92D785-13F6-4D98-AD39-37F9CC7B58B8}" type="sibTrans" cxnId="{8A80EF8D-D0D1-4458-8981-1527EA1E6CAB}">
      <dgm:prSet/>
      <dgm:spPr/>
      <dgm:t>
        <a:bodyPr/>
        <a:lstStyle/>
        <a:p>
          <a:endParaRPr lang="ru-RU"/>
        </a:p>
      </dgm:t>
    </dgm:pt>
    <dgm:pt modelId="{C368B757-BB01-4BB0-AEE0-73B4216AA99D}">
      <dgm:prSet phldrT="[Текст]" custT="1"/>
      <dgm:spPr/>
      <dgm:t>
        <a:bodyPr/>
        <a:lstStyle/>
        <a:p>
          <a:pPr algn="just"/>
          <a:r>
            <a:rPr lang="en-US" sz="2400" b="0" i="0" dirty="0" smtClean="0"/>
            <a:t>Returns the serial number of the row in the result set section, where 1 corresponds to the first line in each of the sections</a:t>
          </a:r>
          <a:endParaRPr lang="ru-RU" sz="2400" dirty="0"/>
        </a:p>
      </dgm:t>
    </dgm:pt>
    <dgm:pt modelId="{25A470B1-F1F3-47D1-89D1-CCB52FAE967A}" type="parTrans" cxnId="{0A790E92-8E8B-4645-907B-C0DD10B6DF57}">
      <dgm:prSet/>
      <dgm:spPr/>
      <dgm:t>
        <a:bodyPr/>
        <a:lstStyle/>
        <a:p>
          <a:endParaRPr lang="ru-RU"/>
        </a:p>
      </dgm:t>
    </dgm:pt>
    <dgm:pt modelId="{BCA2D1FA-B25F-4631-9970-4041A627A113}" type="sibTrans" cxnId="{0A790E92-8E8B-4645-907B-C0DD10B6DF57}">
      <dgm:prSet/>
      <dgm:spPr/>
      <dgm:t>
        <a:bodyPr/>
        <a:lstStyle/>
        <a:p>
          <a:endParaRPr lang="ru-RU"/>
        </a:p>
      </dgm:t>
    </dgm:pt>
    <dgm:pt modelId="{E8DD2F19-51E8-4A4D-B8B1-052D07C0AA69}">
      <dgm:prSet phldrT="[Текст]" custT="1"/>
      <dgm:spPr/>
      <dgm:t>
        <a:bodyPr/>
        <a:lstStyle/>
        <a:p>
          <a:pPr algn="just"/>
          <a:r>
            <a:rPr lang="en-US" sz="2400" b="0" i="0" dirty="0" smtClean="0"/>
            <a:t>The ORDER BY clause specifies a sequence in which strings are assigned unique numbers using the ROW_NUMBER function within the specified section</a:t>
          </a:r>
          <a:endParaRPr lang="ru-RU" sz="2400" dirty="0"/>
        </a:p>
      </dgm:t>
    </dgm:pt>
    <dgm:pt modelId="{E9237DF4-FE30-431B-A963-94A97BD57F8A}" type="parTrans" cxnId="{D3AD888B-0D4C-4DD2-B12F-23AD7623A33B}">
      <dgm:prSet/>
      <dgm:spPr/>
      <dgm:t>
        <a:bodyPr/>
        <a:lstStyle/>
        <a:p>
          <a:endParaRPr lang="ru-RU"/>
        </a:p>
      </dgm:t>
    </dgm:pt>
    <dgm:pt modelId="{F2FE59F2-36F7-4F8D-AD3B-C3DD9C077A5D}" type="sibTrans" cxnId="{D3AD888B-0D4C-4DD2-B12F-23AD7623A33B}">
      <dgm:prSet/>
      <dgm:spPr/>
      <dgm:t>
        <a:bodyPr/>
        <a:lstStyle/>
        <a:p>
          <a:endParaRPr lang="ru-RU"/>
        </a:p>
      </dgm:t>
    </dgm:pt>
    <dgm:pt modelId="{2318A6D2-2F3D-41E1-9A00-5A4CF3214F98}" type="pres">
      <dgm:prSet presAssocID="{B4B9F262-1E2D-4529-A33D-C14BEFB864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E543A1E-5573-4CD1-9423-383ECBE1357C}" type="pres">
      <dgm:prSet presAssocID="{0EFCB3FF-1C68-437E-B5F0-B44904375C9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2BD086-DE5C-496D-A0CF-EE9ED1B0B4CD}" type="pres">
      <dgm:prSet presAssocID="{0EFCB3FF-1C68-437E-B5F0-B44904375C9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A80EF8D-D0D1-4458-8981-1527EA1E6CAB}" srcId="{B4B9F262-1E2D-4529-A33D-C14BEFB8644D}" destId="{0EFCB3FF-1C68-437E-B5F0-B44904375C9E}" srcOrd="0" destOrd="0" parTransId="{38224A63-E79B-4000-9631-CE70CE135D09}" sibTransId="{3E92D785-13F6-4D98-AD39-37F9CC7B58B8}"/>
    <dgm:cxn modelId="{C73BC3C7-EA8B-4F06-A7FD-8719E165E722}" type="presOf" srcId="{0EFCB3FF-1C68-437E-B5F0-B44904375C9E}" destId="{8E543A1E-5573-4CD1-9423-383ECBE1357C}" srcOrd="0" destOrd="0" presId="urn:microsoft.com/office/officeart/2005/8/layout/vList2"/>
    <dgm:cxn modelId="{D3AD888B-0D4C-4DD2-B12F-23AD7623A33B}" srcId="{0EFCB3FF-1C68-437E-B5F0-B44904375C9E}" destId="{E8DD2F19-51E8-4A4D-B8B1-052D07C0AA69}" srcOrd="1" destOrd="0" parTransId="{E9237DF4-FE30-431B-A963-94A97BD57F8A}" sibTransId="{F2FE59F2-36F7-4F8D-AD3B-C3DD9C077A5D}"/>
    <dgm:cxn modelId="{BEC8BD4C-CC28-4779-9030-E4DE1333C113}" type="presOf" srcId="{C368B757-BB01-4BB0-AEE0-73B4216AA99D}" destId="{612BD086-DE5C-496D-A0CF-EE9ED1B0B4CD}" srcOrd="0" destOrd="0" presId="urn:microsoft.com/office/officeart/2005/8/layout/vList2"/>
    <dgm:cxn modelId="{0677E88F-5AB7-4E57-BCDB-5CEBF205A9D9}" type="presOf" srcId="{E8DD2F19-51E8-4A4D-B8B1-052D07C0AA69}" destId="{612BD086-DE5C-496D-A0CF-EE9ED1B0B4CD}" srcOrd="0" destOrd="1" presId="urn:microsoft.com/office/officeart/2005/8/layout/vList2"/>
    <dgm:cxn modelId="{0A790E92-8E8B-4645-907B-C0DD10B6DF57}" srcId="{0EFCB3FF-1C68-437E-B5F0-B44904375C9E}" destId="{C368B757-BB01-4BB0-AEE0-73B4216AA99D}" srcOrd="0" destOrd="0" parTransId="{25A470B1-F1F3-47D1-89D1-CCB52FAE967A}" sibTransId="{BCA2D1FA-B25F-4631-9970-4041A627A113}"/>
    <dgm:cxn modelId="{6CCA0DC6-EFCC-4E81-A6A0-54797B5B1258}" type="presOf" srcId="{B4B9F262-1E2D-4529-A33D-C14BEFB8644D}" destId="{2318A6D2-2F3D-41E1-9A00-5A4CF3214F98}" srcOrd="0" destOrd="0" presId="urn:microsoft.com/office/officeart/2005/8/layout/vList2"/>
    <dgm:cxn modelId="{7B548EF4-A677-4431-ACB5-3D9C701C2987}" type="presParOf" srcId="{2318A6D2-2F3D-41E1-9A00-5A4CF3214F98}" destId="{8E543A1E-5573-4CD1-9423-383ECBE1357C}" srcOrd="0" destOrd="0" presId="urn:microsoft.com/office/officeart/2005/8/layout/vList2"/>
    <dgm:cxn modelId="{8748CA7A-53D9-4799-A7D0-9CFD0C343936}" type="presParOf" srcId="{2318A6D2-2F3D-41E1-9A00-5A4CF3214F98}" destId="{612BD086-DE5C-496D-A0CF-EE9ED1B0B4C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5AAB5D-787B-4647-BFC6-3643CF1881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E1217EE-2A64-493F-B33C-2B50B2826DC6}">
      <dgm:prSet phldrT="[Текст]"/>
      <dgm:spPr/>
      <dgm:t>
        <a:bodyPr/>
        <a:lstStyle/>
        <a:p>
          <a:r>
            <a:rPr lang="ru-RU" b="1" dirty="0" err="1" smtClean="0">
              <a:solidFill>
                <a:schemeClr val="tx1"/>
              </a:solidFill>
            </a:rPr>
            <a:t>hierarchyid</a:t>
          </a:r>
          <a:endParaRPr lang="ru-RU" dirty="0">
            <a:solidFill>
              <a:schemeClr val="tx1"/>
            </a:solidFill>
          </a:endParaRPr>
        </a:p>
      </dgm:t>
    </dgm:pt>
    <dgm:pt modelId="{E8DECBCB-5E72-4924-B576-D1B4D0C4DD4C}" type="parTrans" cxnId="{9B80F168-338E-478C-A818-52A5E65CA6F3}">
      <dgm:prSet/>
      <dgm:spPr/>
      <dgm:t>
        <a:bodyPr/>
        <a:lstStyle/>
        <a:p>
          <a:endParaRPr lang="ru-RU"/>
        </a:p>
      </dgm:t>
    </dgm:pt>
    <dgm:pt modelId="{7E55EAE1-000B-4926-BFBB-E662960E63D0}" type="sibTrans" cxnId="{9B80F168-338E-478C-A818-52A5E65CA6F3}">
      <dgm:prSet/>
      <dgm:spPr/>
      <dgm:t>
        <a:bodyPr/>
        <a:lstStyle/>
        <a:p>
          <a:endParaRPr lang="ru-RU"/>
        </a:p>
      </dgm:t>
    </dgm:pt>
    <dgm:pt modelId="{772DA1BC-960E-424A-954A-9A2FB4B1898F}">
      <dgm:prSet phldrT="[Текст]"/>
      <dgm:spPr/>
      <dgm:t>
        <a:bodyPr/>
        <a:lstStyle/>
        <a:p>
          <a:r>
            <a:rPr lang="en-US" dirty="0" smtClean="0"/>
            <a:t>is a variable-length data type used to represent a position in a hierarchy</a:t>
          </a:r>
          <a:endParaRPr lang="ru-RU" dirty="0"/>
        </a:p>
      </dgm:t>
    </dgm:pt>
    <dgm:pt modelId="{6AE42C79-0D3E-4DE3-9146-43B47BA05326}" type="parTrans" cxnId="{90D8D49B-812F-43BD-A894-07AD4140DBBE}">
      <dgm:prSet/>
      <dgm:spPr/>
      <dgm:t>
        <a:bodyPr/>
        <a:lstStyle/>
        <a:p>
          <a:endParaRPr lang="ru-RU"/>
        </a:p>
      </dgm:t>
    </dgm:pt>
    <dgm:pt modelId="{E9D2A187-9097-41EB-8E5D-BDCF0DF0E12A}" type="sibTrans" cxnId="{90D8D49B-812F-43BD-A894-07AD4140DBBE}">
      <dgm:prSet/>
      <dgm:spPr/>
      <dgm:t>
        <a:bodyPr/>
        <a:lstStyle/>
        <a:p>
          <a:endParaRPr lang="ru-RU"/>
        </a:p>
      </dgm:t>
    </dgm:pt>
    <dgm:pt modelId="{CE04786B-3E36-4A84-917D-40F7E47576B3}" type="pres">
      <dgm:prSet presAssocID="{5E5AAB5D-787B-4647-BFC6-3643CF1881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5545C1B-552E-4AB3-B161-6833C9C1D937}" type="pres">
      <dgm:prSet presAssocID="{6E1217EE-2A64-493F-B33C-2B50B2826DC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BD9E55-5F28-4E26-9A15-30A707994E66}" type="pres">
      <dgm:prSet presAssocID="{6E1217EE-2A64-493F-B33C-2B50B2826DC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3B2A468-5AB8-4B7E-81B2-CF0F26F0CDBB}" type="presOf" srcId="{6E1217EE-2A64-493F-B33C-2B50B2826DC6}" destId="{D5545C1B-552E-4AB3-B161-6833C9C1D937}" srcOrd="0" destOrd="0" presId="urn:microsoft.com/office/officeart/2005/8/layout/vList2"/>
    <dgm:cxn modelId="{53F45DFF-52EC-49CE-8087-FC669E4D133B}" type="presOf" srcId="{772DA1BC-960E-424A-954A-9A2FB4B1898F}" destId="{64BD9E55-5F28-4E26-9A15-30A707994E66}" srcOrd="0" destOrd="0" presId="urn:microsoft.com/office/officeart/2005/8/layout/vList2"/>
    <dgm:cxn modelId="{9B80F168-338E-478C-A818-52A5E65CA6F3}" srcId="{5E5AAB5D-787B-4647-BFC6-3643CF18818B}" destId="{6E1217EE-2A64-493F-B33C-2B50B2826DC6}" srcOrd="0" destOrd="0" parTransId="{E8DECBCB-5E72-4924-B576-D1B4D0C4DD4C}" sibTransId="{7E55EAE1-000B-4926-BFBB-E662960E63D0}"/>
    <dgm:cxn modelId="{A3069C48-C875-4D82-AE36-C3F6A71DE6CF}" type="presOf" srcId="{5E5AAB5D-787B-4647-BFC6-3643CF18818B}" destId="{CE04786B-3E36-4A84-917D-40F7E47576B3}" srcOrd="0" destOrd="0" presId="urn:microsoft.com/office/officeart/2005/8/layout/vList2"/>
    <dgm:cxn modelId="{90D8D49B-812F-43BD-A894-07AD4140DBBE}" srcId="{6E1217EE-2A64-493F-B33C-2B50B2826DC6}" destId="{772DA1BC-960E-424A-954A-9A2FB4B1898F}" srcOrd="0" destOrd="0" parTransId="{6AE42C79-0D3E-4DE3-9146-43B47BA05326}" sibTransId="{E9D2A187-9097-41EB-8E5D-BDCF0DF0E12A}"/>
    <dgm:cxn modelId="{27D36015-3732-40BC-810A-3E4335D5D3EC}" type="presParOf" srcId="{CE04786B-3E36-4A84-917D-40F7E47576B3}" destId="{D5545C1B-552E-4AB3-B161-6833C9C1D937}" srcOrd="0" destOrd="0" presId="urn:microsoft.com/office/officeart/2005/8/layout/vList2"/>
    <dgm:cxn modelId="{E03CC1FC-A916-4D12-A6FA-F520CDE8D2C8}" type="presParOf" srcId="{CE04786B-3E36-4A84-917D-40F7E47576B3}" destId="{64BD9E55-5F28-4E26-9A15-30A707994E6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F75F1-4816-43A4-BE48-58B7984C6C5F}">
      <dsp:nvSpPr>
        <dsp:cNvPr id="0" name=""/>
        <dsp:cNvSpPr/>
      </dsp:nvSpPr>
      <dsp:spPr>
        <a:xfrm>
          <a:off x="-3895665" y="-598191"/>
          <a:ext cx="4642846" cy="4642846"/>
        </a:xfrm>
        <a:prstGeom prst="blockArc">
          <a:avLst>
            <a:gd name="adj1" fmla="val 18900000"/>
            <a:gd name="adj2" fmla="val 2700000"/>
            <a:gd name="adj3" fmla="val 465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8371D-1FD2-44F1-95A3-3045174E20DA}">
      <dsp:nvSpPr>
        <dsp:cNvPr id="0" name=""/>
        <dsp:cNvSpPr/>
      </dsp:nvSpPr>
      <dsp:spPr>
        <a:xfrm>
          <a:off x="480497" y="344646"/>
          <a:ext cx="4571532" cy="689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12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0" kern="1200" dirty="0" smtClean="0">
              <a:solidFill>
                <a:schemeClr val="tx1"/>
              </a:solidFill>
            </a:rPr>
            <a:t>CROSS JOIN</a:t>
          </a:r>
          <a:endParaRPr lang="ru-RU" sz="2300" b="0" kern="1200" dirty="0">
            <a:solidFill>
              <a:schemeClr val="tx1"/>
            </a:solidFill>
          </a:endParaRPr>
        </a:p>
      </dsp:txBody>
      <dsp:txXfrm>
        <a:off x="480497" y="344646"/>
        <a:ext cx="4571532" cy="689292"/>
      </dsp:txXfrm>
    </dsp:sp>
    <dsp:sp modelId="{CED8313A-847B-4C06-84A2-97AED66EC733}">
      <dsp:nvSpPr>
        <dsp:cNvPr id="0" name=""/>
        <dsp:cNvSpPr/>
      </dsp:nvSpPr>
      <dsp:spPr>
        <a:xfrm>
          <a:off x="49689" y="258484"/>
          <a:ext cx="861615" cy="861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1FBA9-41EF-4662-8226-6E2D34DB52FF}">
      <dsp:nvSpPr>
        <dsp:cNvPr id="0" name=""/>
        <dsp:cNvSpPr/>
      </dsp:nvSpPr>
      <dsp:spPr>
        <a:xfrm>
          <a:off x="731054" y="1378585"/>
          <a:ext cx="4320974" cy="689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12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Generating random birthdays</a:t>
          </a:r>
          <a:endParaRPr lang="ru-RU" sz="2300" kern="1200" dirty="0">
            <a:solidFill>
              <a:schemeClr val="tx1"/>
            </a:solidFill>
          </a:endParaRPr>
        </a:p>
      </dsp:txBody>
      <dsp:txXfrm>
        <a:off x="731054" y="1378585"/>
        <a:ext cx="4320974" cy="689292"/>
      </dsp:txXfrm>
    </dsp:sp>
    <dsp:sp modelId="{F0DA3BE3-8A5E-4A3B-AD96-CE0DF53CDA3A}">
      <dsp:nvSpPr>
        <dsp:cNvPr id="0" name=""/>
        <dsp:cNvSpPr/>
      </dsp:nvSpPr>
      <dsp:spPr>
        <a:xfrm>
          <a:off x="300247" y="1292423"/>
          <a:ext cx="861615" cy="861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42908-E9D5-4BD0-90D5-7C791F055154}">
      <dsp:nvSpPr>
        <dsp:cNvPr id="0" name=""/>
        <dsp:cNvSpPr/>
      </dsp:nvSpPr>
      <dsp:spPr>
        <a:xfrm>
          <a:off x="480497" y="2412524"/>
          <a:ext cx="4571532" cy="689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12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Generating email addresses</a:t>
          </a:r>
          <a:endParaRPr lang="ru-RU" sz="2300" kern="1200" dirty="0">
            <a:solidFill>
              <a:schemeClr val="tx1"/>
            </a:solidFill>
          </a:endParaRPr>
        </a:p>
      </dsp:txBody>
      <dsp:txXfrm>
        <a:off x="480497" y="2412524"/>
        <a:ext cx="4571532" cy="689292"/>
      </dsp:txXfrm>
    </dsp:sp>
    <dsp:sp modelId="{08932DF5-36A1-4E5D-91F5-D80CE3B7836A}">
      <dsp:nvSpPr>
        <dsp:cNvPr id="0" name=""/>
        <dsp:cNvSpPr/>
      </dsp:nvSpPr>
      <dsp:spPr>
        <a:xfrm>
          <a:off x="49689" y="2326362"/>
          <a:ext cx="861615" cy="861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C1B09-A772-4142-84C1-C94DE08F13AE}">
      <dsp:nvSpPr>
        <dsp:cNvPr id="0" name=""/>
        <dsp:cNvSpPr/>
      </dsp:nvSpPr>
      <dsp:spPr>
        <a:xfrm>
          <a:off x="0" y="49606"/>
          <a:ext cx="10082594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chemeClr val="tx1"/>
              </a:solidFill>
            </a:rPr>
            <a:t>Dateadd</a:t>
          </a:r>
          <a:endParaRPr lang="ru-RU" sz="1800" kern="1200">
            <a:solidFill>
              <a:schemeClr val="tx1"/>
            </a:solidFill>
          </a:endParaRPr>
        </a:p>
      </dsp:txBody>
      <dsp:txXfrm>
        <a:off x="21075" y="70681"/>
        <a:ext cx="10040444" cy="389580"/>
      </dsp:txXfrm>
    </dsp:sp>
    <dsp:sp modelId="{760E8557-0637-414D-85A2-00673CF6BC36}">
      <dsp:nvSpPr>
        <dsp:cNvPr id="0" name=""/>
        <dsp:cNvSpPr/>
      </dsp:nvSpPr>
      <dsp:spPr>
        <a:xfrm>
          <a:off x="0" y="481336"/>
          <a:ext cx="10082594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12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new value by adding an interval to the specified date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0" y="481336"/>
        <a:ext cx="10082594" cy="298080"/>
      </dsp:txXfrm>
    </dsp:sp>
    <dsp:sp modelId="{A58C8193-9AEB-4270-A789-41DC8B5409DA}">
      <dsp:nvSpPr>
        <dsp:cNvPr id="0" name=""/>
        <dsp:cNvSpPr/>
      </dsp:nvSpPr>
      <dsp:spPr>
        <a:xfrm>
          <a:off x="0" y="779416"/>
          <a:ext cx="10082594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Rand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21075" y="800491"/>
        <a:ext cx="10040444" cy="389580"/>
      </dsp:txXfrm>
    </dsp:sp>
    <dsp:sp modelId="{AE239C4D-3656-4E50-A52A-5172A0D5BA01}">
      <dsp:nvSpPr>
        <dsp:cNvPr id="0" name=""/>
        <dsp:cNvSpPr/>
      </dsp:nvSpPr>
      <dsp:spPr>
        <a:xfrm>
          <a:off x="0" y="1211146"/>
          <a:ext cx="10082594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12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pseudo-random value of float type from 0 to 1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0" y="1211146"/>
        <a:ext cx="10082594" cy="298080"/>
      </dsp:txXfrm>
    </dsp:sp>
    <dsp:sp modelId="{5AE03D8A-ABF1-4AAC-A189-E7E56EC21340}">
      <dsp:nvSpPr>
        <dsp:cNvPr id="0" name=""/>
        <dsp:cNvSpPr/>
      </dsp:nvSpPr>
      <dsp:spPr>
        <a:xfrm>
          <a:off x="0" y="1509227"/>
          <a:ext cx="10082594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Checksum 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21075" y="1530302"/>
        <a:ext cx="10040444" cy="389580"/>
      </dsp:txXfrm>
    </dsp:sp>
    <dsp:sp modelId="{6FFDD44D-FFB0-4E35-A780-8424F688F840}">
      <dsp:nvSpPr>
        <dsp:cNvPr id="0" name=""/>
        <dsp:cNvSpPr/>
      </dsp:nvSpPr>
      <dsp:spPr>
        <a:xfrm>
          <a:off x="0" y="1940957"/>
          <a:ext cx="10082594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12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hash value from the list of its arguments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0" y="1940957"/>
        <a:ext cx="10082594" cy="298080"/>
      </dsp:txXfrm>
    </dsp:sp>
    <dsp:sp modelId="{2DB16912-7B3F-4655-9FE8-630DCBFE8965}">
      <dsp:nvSpPr>
        <dsp:cNvPr id="0" name=""/>
        <dsp:cNvSpPr/>
      </dsp:nvSpPr>
      <dsp:spPr>
        <a:xfrm>
          <a:off x="0" y="2239037"/>
          <a:ext cx="10082594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chemeClr val="tx1"/>
              </a:solidFill>
            </a:rPr>
            <a:t>Newid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21075" y="2260112"/>
        <a:ext cx="10040444" cy="389580"/>
      </dsp:txXfrm>
    </dsp:sp>
    <dsp:sp modelId="{09E05677-8D8B-4E44-AE8A-137642DFD844}">
      <dsp:nvSpPr>
        <dsp:cNvPr id="0" name=""/>
        <dsp:cNvSpPr/>
      </dsp:nvSpPr>
      <dsp:spPr>
        <a:xfrm>
          <a:off x="0" y="2670766"/>
          <a:ext cx="10082594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12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unique </a:t>
          </a:r>
          <a:r>
            <a:rPr lang="en-US" sz="1400" kern="1200" dirty="0" err="1" smtClean="0">
              <a:solidFill>
                <a:schemeClr val="tx1"/>
              </a:solidFill>
            </a:rPr>
            <a:t>uniqueifier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0" y="2670766"/>
        <a:ext cx="10082594" cy="298080"/>
      </dsp:txXfrm>
    </dsp:sp>
    <dsp:sp modelId="{2C7F2821-1557-458D-9440-3407E619844F}">
      <dsp:nvSpPr>
        <dsp:cNvPr id="0" name=""/>
        <dsp:cNvSpPr/>
      </dsp:nvSpPr>
      <dsp:spPr>
        <a:xfrm>
          <a:off x="0" y="2968846"/>
          <a:ext cx="10082594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chemeClr val="tx1"/>
              </a:solidFill>
            </a:rPr>
            <a:t>Datediff</a:t>
          </a:r>
          <a:endParaRPr lang="ru-RU" sz="1800" b="1" kern="1200" dirty="0">
            <a:solidFill>
              <a:schemeClr val="tx1"/>
            </a:solidFill>
          </a:endParaRPr>
        </a:p>
      </dsp:txBody>
      <dsp:txXfrm>
        <a:off x="21075" y="2989921"/>
        <a:ext cx="10040444" cy="389580"/>
      </dsp:txXfrm>
    </dsp:sp>
    <dsp:sp modelId="{513BF6B3-44C8-4A94-9219-F54F77465440}">
      <dsp:nvSpPr>
        <dsp:cNvPr id="0" name=""/>
        <dsp:cNvSpPr/>
      </dsp:nvSpPr>
      <dsp:spPr>
        <a:xfrm>
          <a:off x="0" y="3400577"/>
          <a:ext cx="10082594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12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the difference between dates in days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0" y="3400577"/>
        <a:ext cx="10082594" cy="298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D5DF4-D296-47BB-BAD0-538BD96D3F10}">
      <dsp:nvSpPr>
        <dsp:cNvPr id="0" name=""/>
        <dsp:cNvSpPr/>
      </dsp:nvSpPr>
      <dsp:spPr>
        <a:xfrm>
          <a:off x="0" y="0"/>
          <a:ext cx="8397161" cy="10353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Match the date of birth to the current year</a:t>
          </a:r>
          <a:endParaRPr lang="ru-RU" sz="2700" kern="1200" dirty="0">
            <a:solidFill>
              <a:schemeClr val="tx1"/>
            </a:solidFill>
          </a:endParaRPr>
        </a:p>
      </dsp:txBody>
      <dsp:txXfrm>
        <a:off x="30325" y="30325"/>
        <a:ext cx="7279918" cy="974717"/>
      </dsp:txXfrm>
    </dsp:sp>
    <dsp:sp modelId="{92FD4441-6DDB-411B-8A07-FF2F0FB0BE1A}">
      <dsp:nvSpPr>
        <dsp:cNvPr id="0" name=""/>
        <dsp:cNvSpPr/>
      </dsp:nvSpPr>
      <dsp:spPr>
        <a:xfrm>
          <a:off x="740925" y="1207928"/>
          <a:ext cx="8397161" cy="10353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Select the birthdays that were or will be in the current week</a:t>
          </a:r>
          <a:endParaRPr lang="ru-RU" sz="2700" kern="1200" dirty="0">
            <a:solidFill>
              <a:schemeClr val="tx1"/>
            </a:solidFill>
          </a:endParaRPr>
        </a:p>
      </dsp:txBody>
      <dsp:txXfrm>
        <a:off x="771250" y="1238253"/>
        <a:ext cx="6922596" cy="974717"/>
      </dsp:txXfrm>
    </dsp:sp>
    <dsp:sp modelId="{ADAE4243-089E-4DF9-B12F-7411289A367B}">
      <dsp:nvSpPr>
        <dsp:cNvPr id="0" name=""/>
        <dsp:cNvSpPr/>
      </dsp:nvSpPr>
      <dsp:spPr>
        <a:xfrm>
          <a:off x="1481851" y="2415857"/>
          <a:ext cx="8397161" cy="10353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Sort based on the date matched to the current year</a:t>
          </a:r>
          <a:endParaRPr lang="ru-RU" sz="2700" kern="1200" dirty="0" smtClean="0">
            <a:solidFill>
              <a:schemeClr val="tx1"/>
            </a:solidFill>
          </a:endParaRPr>
        </a:p>
      </dsp:txBody>
      <dsp:txXfrm>
        <a:off x="1512176" y="2446182"/>
        <a:ext cx="6922596" cy="974717"/>
      </dsp:txXfrm>
    </dsp:sp>
    <dsp:sp modelId="{12513DB8-E7DD-4494-ADB6-6CA141B3EAC0}">
      <dsp:nvSpPr>
        <dsp:cNvPr id="0" name=""/>
        <dsp:cNvSpPr/>
      </dsp:nvSpPr>
      <dsp:spPr>
        <a:xfrm>
          <a:off x="7724172" y="785153"/>
          <a:ext cx="672988" cy="6729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000" kern="1200">
            <a:solidFill>
              <a:schemeClr val="tx1"/>
            </a:solidFill>
          </a:endParaRPr>
        </a:p>
      </dsp:txBody>
      <dsp:txXfrm>
        <a:off x="7875594" y="785153"/>
        <a:ext cx="370144" cy="506423"/>
      </dsp:txXfrm>
    </dsp:sp>
    <dsp:sp modelId="{34AC4BB5-DDF9-4CF3-B361-4C5E6B8D436A}">
      <dsp:nvSpPr>
        <dsp:cNvPr id="0" name=""/>
        <dsp:cNvSpPr/>
      </dsp:nvSpPr>
      <dsp:spPr>
        <a:xfrm>
          <a:off x="8465098" y="1986179"/>
          <a:ext cx="672988" cy="6729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000" kern="1200">
            <a:solidFill>
              <a:schemeClr val="tx1"/>
            </a:solidFill>
          </a:endParaRPr>
        </a:p>
      </dsp:txBody>
      <dsp:txXfrm>
        <a:off x="8616520" y="1986179"/>
        <a:ext cx="370144" cy="5064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8B054-FB6B-4465-985E-985F3F16D03E}">
      <dsp:nvSpPr>
        <dsp:cNvPr id="0" name=""/>
        <dsp:cNvSpPr/>
      </dsp:nvSpPr>
      <dsp:spPr>
        <a:xfrm>
          <a:off x="0" y="51790"/>
          <a:ext cx="1097400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tx1"/>
              </a:solidFill>
            </a:rPr>
            <a:t>set </a:t>
          </a:r>
          <a:r>
            <a:rPr lang="en-US" sz="2600" b="1" kern="1200" dirty="0" err="1" smtClean="0">
              <a:solidFill>
                <a:schemeClr val="tx1"/>
              </a:solidFill>
            </a:rPr>
            <a:t>datefirst</a:t>
          </a:r>
          <a:r>
            <a:rPr lang="en-US" sz="2600" b="1" kern="1200" dirty="0" smtClean="0">
              <a:solidFill>
                <a:schemeClr val="tx1"/>
              </a:solidFill>
            </a:rPr>
            <a:t> 1</a:t>
          </a:r>
          <a:endParaRPr lang="ru-RU" sz="2600" b="1" kern="1200" dirty="0">
            <a:solidFill>
              <a:schemeClr val="tx1"/>
            </a:solidFill>
          </a:endParaRPr>
        </a:p>
      </dsp:txBody>
      <dsp:txXfrm>
        <a:off x="30442" y="82232"/>
        <a:ext cx="10913122" cy="562726"/>
      </dsp:txXfrm>
    </dsp:sp>
    <dsp:sp modelId="{E9E85D9B-7E29-4546-AEB4-12E87692410F}">
      <dsp:nvSpPr>
        <dsp:cNvPr id="0" name=""/>
        <dsp:cNvSpPr/>
      </dsp:nvSpPr>
      <dsp:spPr>
        <a:xfrm>
          <a:off x="0" y="675400"/>
          <a:ext cx="10974006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2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kern="1200" dirty="0" smtClean="0"/>
            <a:t>The first day of the week in the form of a number from 1 to 7</a:t>
          </a:r>
          <a:endParaRPr lang="ru-RU" sz="2000" kern="1200" dirty="0"/>
        </a:p>
      </dsp:txBody>
      <dsp:txXfrm>
        <a:off x="0" y="675400"/>
        <a:ext cx="10974006" cy="430560"/>
      </dsp:txXfrm>
    </dsp:sp>
    <dsp:sp modelId="{B1A2FDD4-7CF9-4FB7-8BBE-B33C31D4C5FE}">
      <dsp:nvSpPr>
        <dsp:cNvPr id="0" name=""/>
        <dsp:cNvSpPr/>
      </dsp:nvSpPr>
      <dsp:spPr>
        <a:xfrm>
          <a:off x="0" y="1105960"/>
          <a:ext cx="1097400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>
              <a:solidFill>
                <a:schemeClr val="tx1"/>
              </a:solidFill>
            </a:rPr>
            <a:t>datepart</a:t>
          </a:r>
          <a:endParaRPr lang="ru-RU" sz="2600" b="1" kern="1200" dirty="0">
            <a:solidFill>
              <a:schemeClr val="tx1"/>
            </a:solidFill>
          </a:endParaRPr>
        </a:p>
      </dsp:txBody>
      <dsp:txXfrm>
        <a:off x="30442" y="1136402"/>
        <a:ext cx="10913122" cy="562726"/>
      </dsp:txXfrm>
    </dsp:sp>
    <dsp:sp modelId="{A922AE3F-E349-4C04-834C-F468D75B4C30}">
      <dsp:nvSpPr>
        <dsp:cNvPr id="0" name=""/>
        <dsp:cNvSpPr/>
      </dsp:nvSpPr>
      <dsp:spPr>
        <a:xfrm>
          <a:off x="0" y="1729570"/>
          <a:ext cx="10974006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2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Return of the week number</a:t>
          </a:r>
          <a:endParaRPr lang="ru-RU" sz="2000" kern="1200" dirty="0"/>
        </a:p>
      </dsp:txBody>
      <dsp:txXfrm>
        <a:off x="0" y="1729570"/>
        <a:ext cx="10974006" cy="430560"/>
      </dsp:txXfrm>
    </dsp:sp>
    <dsp:sp modelId="{1647FEA2-B509-42BD-9DDF-C9D357F03008}">
      <dsp:nvSpPr>
        <dsp:cNvPr id="0" name=""/>
        <dsp:cNvSpPr/>
      </dsp:nvSpPr>
      <dsp:spPr>
        <a:xfrm>
          <a:off x="0" y="2160130"/>
          <a:ext cx="1097400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>
              <a:solidFill>
                <a:schemeClr val="tx1"/>
              </a:solidFill>
            </a:rPr>
            <a:t>datefromparts</a:t>
          </a:r>
          <a:endParaRPr lang="ru-RU" sz="2600" b="1" kern="1200" dirty="0">
            <a:solidFill>
              <a:schemeClr val="tx1"/>
            </a:solidFill>
          </a:endParaRPr>
        </a:p>
      </dsp:txBody>
      <dsp:txXfrm>
        <a:off x="30442" y="2190572"/>
        <a:ext cx="10913122" cy="562726"/>
      </dsp:txXfrm>
    </dsp:sp>
    <dsp:sp modelId="{33CFFB20-B528-4979-85D4-CE6054236DC9}">
      <dsp:nvSpPr>
        <dsp:cNvPr id="0" name=""/>
        <dsp:cNvSpPr/>
      </dsp:nvSpPr>
      <dsp:spPr>
        <a:xfrm>
          <a:off x="0" y="2783740"/>
          <a:ext cx="10974006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2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kern="1200" dirty="0" smtClean="0"/>
            <a:t>Returns the date value corresponding to the specified date, month, and year</a:t>
          </a:r>
          <a:endParaRPr lang="ru-RU" sz="2000" kern="1200" dirty="0"/>
        </a:p>
      </dsp:txBody>
      <dsp:txXfrm>
        <a:off x="0" y="2783740"/>
        <a:ext cx="10974006" cy="4305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43A1E-5573-4CD1-9423-383ECBE1357C}">
      <dsp:nvSpPr>
        <dsp:cNvPr id="0" name=""/>
        <dsp:cNvSpPr/>
      </dsp:nvSpPr>
      <dsp:spPr>
        <a:xfrm>
          <a:off x="0" y="124157"/>
          <a:ext cx="1094948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>
              <a:solidFill>
                <a:schemeClr val="tx1"/>
              </a:solidFill>
            </a:rPr>
            <a:t>row_number</a:t>
          </a:r>
          <a:r>
            <a:rPr lang="en-US" sz="4000" kern="1200" dirty="0" smtClean="0">
              <a:solidFill>
                <a:schemeClr val="tx1"/>
              </a:solidFill>
            </a:rPr>
            <a:t>() over(order by </a:t>
          </a:r>
          <a:r>
            <a:rPr lang="en-US" sz="4000" kern="1200" dirty="0" err="1" smtClean="0">
              <a:solidFill>
                <a:schemeClr val="tx1"/>
              </a:solidFill>
            </a:rPr>
            <a:t>date_birth</a:t>
          </a:r>
          <a:r>
            <a:rPr lang="en-US" sz="4000" kern="1200" dirty="0" smtClean="0">
              <a:solidFill>
                <a:schemeClr val="tx1"/>
              </a:solidFill>
            </a:rPr>
            <a:t>)</a:t>
          </a:r>
          <a:endParaRPr lang="ru-RU" sz="4000" kern="1200" dirty="0">
            <a:solidFill>
              <a:schemeClr val="tx1"/>
            </a:solidFill>
          </a:endParaRPr>
        </a:p>
      </dsp:txBody>
      <dsp:txXfrm>
        <a:off x="59399" y="183556"/>
        <a:ext cx="10830691" cy="1098002"/>
      </dsp:txXfrm>
    </dsp:sp>
    <dsp:sp modelId="{612BD086-DE5C-496D-A0CF-EE9ED1B0B4CD}">
      <dsp:nvSpPr>
        <dsp:cNvPr id="0" name=""/>
        <dsp:cNvSpPr/>
      </dsp:nvSpPr>
      <dsp:spPr>
        <a:xfrm>
          <a:off x="0" y="1340958"/>
          <a:ext cx="10949489" cy="1480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646" tIns="30480" rIns="170688" bIns="30480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i="0" kern="1200" dirty="0" smtClean="0"/>
            <a:t>Returns the serial number of the row in the result set section, where 1 corresponds to the first line in each of the sections</a:t>
          </a:r>
          <a:endParaRPr lang="ru-RU" sz="2400" kern="1200" dirty="0"/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i="0" kern="1200" dirty="0" smtClean="0"/>
            <a:t>The ORDER BY clause specifies a sequence in which strings are assigned unique numbers using the ROW_NUMBER function within the specified section</a:t>
          </a:r>
          <a:endParaRPr lang="ru-RU" sz="2400" kern="1200" dirty="0"/>
        </a:p>
      </dsp:txBody>
      <dsp:txXfrm>
        <a:off x="0" y="1340958"/>
        <a:ext cx="10949489" cy="14800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45C1B-552E-4AB3-B161-6833C9C1D937}">
      <dsp:nvSpPr>
        <dsp:cNvPr id="0" name=""/>
        <dsp:cNvSpPr/>
      </dsp:nvSpPr>
      <dsp:spPr>
        <a:xfrm>
          <a:off x="0" y="46731"/>
          <a:ext cx="5097462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b="1" kern="1200" dirty="0" err="1" smtClean="0">
              <a:solidFill>
                <a:schemeClr val="tx1"/>
              </a:solidFill>
            </a:rPr>
            <a:t>hierarchyid</a:t>
          </a:r>
          <a:endParaRPr lang="ru-RU" sz="4400" kern="1200" dirty="0">
            <a:solidFill>
              <a:schemeClr val="tx1"/>
            </a:solidFill>
          </a:endParaRPr>
        </a:p>
      </dsp:txBody>
      <dsp:txXfrm>
        <a:off x="51517" y="98248"/>
        <a:ext cx="4994428" cy="952306"/>
      </dsp:txXfrm>
    </dsp:sp>
    <dsp:sp modelId="{64BD9E55-5F28-4E26-9A15-30A707994E66}">
      <dsp:nvSpPr>
        <dsp:cNvPr id="0" name=""/>
        <dsp:cNvSpPr/>
      </dsp:nvSpPr>
      <dsp:spPr>
        <a:xfrm>
          <a:off x="0" y="1102071"/>
          <a:ext cx="5097462" cy="1548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4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kern="1200" dirty="0" smtClean="0"/>
            <a:t>is a variable-length data type used to represent a position in a hierarchy</a:t>
          </a:r>
          <a:endParaRPr lang="ru-RU" sz="3400" kern="1200" dirty="0"/>
        </a:p>
      </dsp:txBody>
      <dsp:txXfrm>
        <a:off x="0" y="1102071"/>
        <a:ext cx="5097462" cy="1548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04CED-D883-43F5-873B-22B8F37264B6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452E9-F9EB-441D-8EF9-F60F90C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58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63A68-5AFD-48CA-B27F-3F64F27B3D7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123A4-3C4B-48A8-93A2-BF1429C90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88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123A4-3C4B-48A8-93A2-BF1429C90EF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96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123A4-3C4B-48A8-93A2-BF1429C90EF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5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123A4-3C4B-48A8-93A2-BF1429C90EF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1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BD08-A39B-49E4-80FB-A4347CBC0A63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Igor </a:t>
            </a:r>
            <a:r>
              <a:rPr lang="en-US" dirty="0" err="1" smtClean="0"/>
              <a:t>Gorbenko</a:t>
            </a:r>
            <a:r>
              <a:rPr lang="en-US" dirty="0" smtClean="0"/>
              <a:t>, SPB,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 of 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18B-43C2-49D4-A4F9-0EA6D86D6A7F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Igor </a:t>
            </a:r>
            <a:r>
              <a:rPr lang="en-US" dirty="0" err="1" smtClean="0"/>
              <a:t>Gorbenko</a:t>
            </a:r>
            <a:r>
              <a:rPr lang="en-US" dirty="0" smtClean="0"/>
              <a:t>, SPB,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 of 27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68B-EA64-421F-9F9D-ABDB662C2983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Igor </a:t>
            </a:r>
            <a:r>
              <a:rPr lang="en-US" dirty="0" err="1" smtClean="0"/>
              <a:t>Gorbenko</a:t>
            </a:r>
            <a:r>
              <a:rPr lang="en-US" dirty="0" smtClean="0"/>
              <a:t>, SPB,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 of 27</a:t>
            </a:r>
            <a:endParaRPr lang="en-US" dirty="0" smtClean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E4E72C89-1B41-4F93-9AD4-CC28113899C4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Igor </a:t>
            </a:r>
            <a:r>
              <a:rPr lang="en-US" dirty="0" err="1" smtClean="0"/>
              <a:t>Gorbenko</a:t>
            </a:r>
            <a:r>
              <a:rPr lang="en-US" dirty="0" smtClean="0"/>
              <a:t>, SPB,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 of 22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CB87-367B-4CEE-BCD2-913AF59CE826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Igor </a:t>
            </a:r>
            <a:r>
              <a:rPr lang="en-US" dirty="0" err="1" smtClean="0"/>
              <a:t>Gorbenko</a:t>
            </a:r>
            <a:r>
              <a:rPr lang="en-US" dirty="0" smtClean="0"/>
              <a:t>, SPB,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 of 22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486EC5B-2674-4CBC-B3D0-5675077CBA9A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dirty="0" smtClean="0"/>
              <a:t>© Igor </a:t>
            </a:r>
            <a:r>
              <a:rPr lang="en-US" dirty="0" err="1" smtClean="0"/>
              <a:t>Gorbenko</a:t>
            </a:r>
            <a:r>
              <a:rPr lang="en-US" dirty="0" smtClean="0"/>
              <a:t>, SPB, 2018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dirty="0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 of 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869D-4B8A-4CFF-8D69-EFC3BDCE3367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smtClean="0"/>
              <a:t>© Igor Gorbenko, SPB,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/>
            </a:lvl1pPr>
          </a:lstStyle>
          <a:p>
            <a:r>
              <a:rPr lang="en-US" dirty="0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 of 27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5352-AD10-456E-BBD2-57133A37D9C2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smtClean="0"/>
              <a:t>© Igor Gorbenko, SPB,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/>
            </a:lvl1pPr>
          </a:lstStyle>
          <a:p>
            <a:r>
              <a:rPr lang="en-US" dirty="0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 of 27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90A1-C4B9-4824-A746-49746123FCDC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dirty="0" smtClean="0"/>
              <a:t>© Igor </a:t>
            </a:r>
            <a:r>
              <a:rPr lang="en-US" dirty="0" err="1" smtClean="0"/>
              <a:t>Gorbenko</a:t>
            </a:r>
            <a:r>
              <a:rPr lang="en-US" dirty="0" smtClean="0"/>
              <a:t>, SPB,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dirty="0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 of 27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A3AF-280C-4D78-8C35-56D6FC845859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dirty="0" smtClean="0"/>
              <a:t>© Igor </a:t>
            </a:r>
            <a:r>
              <a:rPr lang="en-US" dirty="0" err="1" smtClean="0"/>
              <a:t>Gorbenko</a:t>
            </a:r>
            <a:r>
              <a:rPr lang="en-US" dirty="0" smtClean="0"/>
              <a:t>, SPB,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 of 27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3701-57FC-452F-B7C6-F5D580F26C9D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Igor </a:t>
            </a:r>
            <a:r>
              <a:rPr lang="en-US" dirty="0" err="1" smtClean="0"/>
              <a:t>Gorbenko</a:t>
            </a:r>
            <a:r>
              <a:rPr lang="en-US" dirty="0" smtClean="0"/>
              <a:t>, SPB,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D249A34-D297-4BCE-B688-FC7AFCB392FE}" type="datetime1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Igor Gorbenko, SPB,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 of 22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gorgorbenko/sql_tips.gi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7680" y="1600200"/>
            <a:ext cx="11216640" cy="1780108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tx1"/>
                </a:solidFill>
              </a:rPr>
              <a:t>SQL: top 10 best practices</a:t>
            </a:r>
            <a:endParaRPr lang="ru-RU" sz="80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556000"/>
            <a:ext cx="8534400" cy="1930400"/>
          </a:xfrm>
        </p:spPr>
        <p:txBody>
          <a:bodyPr>
            <a:normAutofit fontScale="70000" lnSpcReduction="20000"/>
          </a:bodyPr>
          <a:lstStyle/>
          <a:p>
            <a:r>
              <a:rPr lang="en-US" sz="5200" dirty="0" smtClean="0">
                <a:solidFill>
                  <a:schemeClr val="tx1"/>
                </a:solidFill>
              </a:rPr>
              <a:t>Igor </a:t>
            </a:r>
            <a:r>
              <a:rPr lang="en-US" sz="5200" dirty="0" err="1" smtClean="0">
                <a:solidFill>
                  <a:schemeClr val="tx1"/>
                </a:solidFill>
              </a:rPr>
              <a:t>Gorbenko</a:t>
            </a:r>
            <a:endParaRPr lang="en-US" sz="5200" dirty="0" smtClean="0">
              <a:solidFill>
                <a:schemeClr val="tx1"/>
              </a:solidFill>
            </a:endParaRPr>
          </a:p>
          <a:p>
            <a:endParaRPr lang="en-US" sz="4400" dirty="0" smtClean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Saint Petersburg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October 2018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8710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10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7402" y="938035"/>
            <a:ext cx="10337798" cy="558800"/>
          </a:xfrm>
        </p:spPr>
        <p:txBody>
          <a:bodyPr>
            <a:noAutofit/>
          </a:bodyPr>
          <a:lstStyle/>
          <a:p>
            <a:pPr algn="r"/>
            <a:r>
              <a:rPr lang="en-US" sz="4000" dirty="0" smtClean="0"/>
              <a:t>3</a:t>
            </a:r>
            <a:r>
              <a:rPr lang="ru-RU" sz="4000" dirty="0" smtClean="0"/>
              <a:t>. </a:t>
            </a:r>
            <a:r>
              <a:rPr lang="en-US" sz="4000" dirty="0"/>
              <a:t>The closest birthday this week and the age of the client</a:t>
            </a:r>
            <a:endParaRPr lang="ru-RU" sz="4000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445" y="1579225"/>
            <a:ext cx="9891711" cy="458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9983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ru-RU" dirty="0" smtClean="0"/>
              <a:t>. </a:t>
            </a:r>
            <a:r>
              <a:rPr lang="en-US" dirty="0"/>
              <a:t>The closest birthday this week and the age of the client</a:t>
            </a:r>
            <a:endParaRPr lang="ru-RU" dirty="0"/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3"/>
          </p:nvPr>
        </p:nvSpPr>
        <p:spPr>
          <a:xfrm>
            <a:off x="3547872" y="2190147"/>
            <a:ext cx="5096256" cy="639762"/>
          </a:xfrm>
        </p:spPr>
        <p:txBody>
          <a:bodyPr>
            <a:normAutofit/>
          </a:bodyPr>
          <a:lstStyle/>
          <a:p>
            <a:r>
              <a:rPr lang="en-US" sz="3200" dirty="0"/>
              <a:t>Description of functions</a:t>
            </a:r>
            <a:endParaRPr lang="ru-RU" sz="3200" dirty="0"/>
          </a:p>
        </p:txBody>
      </p:sp>
      <p:graphicFrame>
        <p:nvGraphicFramePr>
          <p:cNvPr id="21" name="Объект 2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90879491"/>
              </p:ext>
            </p:extLst>
          </p:nvPr>
        </p:nvGraphicFramePr>
        <p:xfrm>
          <a:off x="608394" y="2829908"/>
          <a:ext cx="10974006" cy="326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11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0817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4</a:t>
            </a:r>
            <a:r>
              <a:rPr lang="ru-RU" dirty="0" smtClean="0"/>
              <a:t>. </a:t>
            </a:r>
            <a:r>
              <a:rPr lang="en-US" dirty="0"/>
              <a:t>Updating Data Using Window Functions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6"/>
          </p:nvPr>
        </p:nvSpPr>
        <p:spPr>
          <a:xfrm>
            <a:off x="258185" y="6250165"/>
            <a:ext cx="5048921" cy="365125"/>
          </a:xfrm>
        </p:spPr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select</a:t>
            </a:r>
            <a:r>
              <a:rPr lang="en-US" sz="1800" dirty="0">
                <a:latin typeface="Consolas"/>
                <a:ea typeface="Calibri"/>
                <a:cs typeface="Consolas"/>
              </a:rPr>
              <a:t> </a:t>
            </a:r>
            <a:r>
              <a:rPr lang="en-US" sz="1800" dirty="0" err="1">
                <a:latin typeface="Consolas"/>
                <a:ea typeface="Calibri"/>
                <a:cs typeface="Consolas"/>
              </a:rPr>
              <a:t>date_birth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from</a:t>
            </a:r>
            <a:r>
              <a:rPr lang="en-US" sz="1800" dirty="0">
                <a:latin typeface="Consolas"/>
                <a:ea typeface="Calibri"/>
                <a:cs typeface="Consolas"/>
              </a:rPr>
              <a:t> </a:t>
            </a:r>
            <a:r>
              <a:rPr lang="en-US" sz="1800" dirty="0" err="1">
                <a:latin typeface="Consolas"/>
                <a:ea typeface="Calibri"/>
                <a:cs typeface="Consolas"/>
              </a:rPr>
              <a:t>pass_for_test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where</a:t>
            </a:r>
            <a:r>
              <a:rPr lang="ru-RU" sz="1800" dirty="0">
                <a:latin typeface="Consolas"/>
                <a:ea typeface="Calibri"/>
                <a:cs typeface="Consolas"/>
              </a:rPr>
              <a:t> </a:t>
            </a:r>
            <a:r>
              <a:rPr lang="ru-RU" sz="1800" dirty="0" err="1">
                <a:latin typeface="Consolas"/>
                <a:ea typeface="Calibri"/>
                <a:cs typeface="Consolas"/>
              </a:rPr>
              <a:t>date_birth</a:t>
            </a:r>
            <a:r>
              <a:rPr lang="ru-RU" sz="1800" dirty="0">
                <a:latin typeface="Consolas"/>
                <a:ea typeface="Calibri"/>
                <a:cs typeface="Consolas"/>
              </a:rPr>
              <a:t> </a:t>
            </a:r>
            <a:r>
              <a:rPr lang="ru-RU" sz="18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=</a:t>
            </a:r>
            <a:r>
              <a:rPr lang="ru-RU" sz="1800" dirty="0">
                <a:latin typeface="Consolas"/>
                <a:ea typeface="Calibri"/>
                <a:cs typeface="Consolas"/>
              </a:rPr>
              <a:t> </a:t>
            </a:r>
            <a:r>
              <a:rPr lang="ru-RU" sz="1800" dirty="0">
                <a:solidFill>
                  <a:srgbClr val="FF0000"/>
                </a:solidFill>
                <a:latin typeface="Consolas"/>
                <a:ea typeface="Calibri"/>
                <a:cs typeface="Consolas"/>
              </a:rPr>
              <a:t>'19631116'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pic>
        <p:nvPicPr>
          <p:cNvPr id="12" name="Объект 11"/>
          <p:cNvPicPr>
            <a:picLocks noGrp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346426" y="2679192"/>
            <a:ext cx="4235974" cy="2213391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12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240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4</a:t>
            </a:r>
            <a:r>
              <a:rPr lang="ru-RU" dirty="0" smtClean="0"/>
              <a:t>. </a:t>
            </a:r>
            <a:r>
              <a:rPr lang="en-US" dirty="0"/>
              <a:t>Updating Data Using Window Functions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13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1088" y="2568297"/>
            <a:ext cx="10501312" cy="367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7748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4</a:t>
            </a:r>
            <a:r>
              <a:rPr lang="ru-RU" dirty="0" smtClean="0"/>
              <a:t>. </a:t>
            </a:r>
            <a:r>
              <a:rPr lang="en-US" dirty="0"/>
              <a:t>Updating Data Using Window Functions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"/>
          </p:nvPr>
        </p:nvSpPr>
        <p:spPr>
          <a:xfrm>
            <a:off x="3376864" y="2257073"/>
            <a:ext cx="5438272" cy="639762"/>
          </a:xfrm>
        </p:spPr>
        <p:txBody>
          <a:bodyPr>
            <a:normAutofit/>
          </a:bodyPr>
          <a:lstStyle/>
          <a:p>
            <a:r>
              <a:rPr lang="en-US" sz="3000" dirty="0"/>
              <a:t>Description of functions</a:t>
            </a:r>
            <a:endParaRPr lang="ru-RU" sz="3000" dirty="0"/>
          </a:p>
        </p:txBody>
      </p:sp>
      <p:graphicFrame>
        <p:nvGraphicFramePr>
          <p:cNvPr id="15" name="Объект 1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101331496"/>
              </p:ext>
            </p:extLst>
          </p:nvPr>
        </p:nvGraphicFramePr>
        <p:xfrm>
          <a:off x="632910" y="2896835"/>
          <a:ext cx="10949490" cy="2945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14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559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5. </a:t>
            </a:r>
            <a:r>
              <a:rPr lang="en-US" dirty="0"/>
              <a:t>Error Handling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547872" y="2029662"/>
            <a:ext cx="5096256" cy="639762"/>
          </a:xfrm>
        </p:spPr>
        <p:txBody>
          <a:bodyPr/>
          <a:lstStyle/>
          <a:p>
            <a:r>
              <a:rPr lang="en-US" dirty="0"/>
              <a:t>A trying to insert a NULL value...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15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  <p:pic>
        <p:nvPicPr>
          <p:cNvPr id="16" name="Объект 1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41488" y="2669424"/>
            <a:ext cx="9320212" cy="35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401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5. </a:t>
            </a:r>
            <a:r>
              <a:rPr lang="en-US" dirty="0"/>
              <a:t>Error Handling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"/>
          </p:nvPr>
        </p:nvSpPr>
        <p:spPr>
          <a:xfrm>
            <a:off x="3547872" y="2213125"/>
            <a:ext cx="5096256" cy="639762"/>
          </a:xfrm>
        </p:spPr>
        <p:txBody>
          <a:bodyPr>
            <a:normAutofit fontScale="92500"/>
          </a:bodyPr>
          <a:lstStyle/>
          <a:p>
            <a:r>
              <a:rPr lang="en-US" dirty="0"/>
              <a:t>The result of the operation is an </a:t>
            </a:r>
            <a:r>
              <a:rPr lang="en-US" b="1" dirty="0" smtClean="0">
                <a:solidFill>
                  <a:srgbClr val="FF0000"/>
                </a:solidFill>
              </a:rPr>
              <a:t>ERROR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pic>
        <p:nvPicPr>
          <p:cNvPr id="10" name="Объект 9"/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50094" y="3253387"/>
            <a:ext cx="11291812" cy="105633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16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956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86820" y="1730920"/>
            <a:ext cx="9877777" cy="45720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set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err="1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nocount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on</a:t>
            </a:r>
            <a:r>
              <a:rPr lang="en-US" sz="13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begin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try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begin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err="1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tran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     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insert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into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ea typeface="Calibri"/>
                <a:cs typeface="Courier New" pitchFamily="49" charset="0"/>
              </a:rPr>
              <a:t>pass_for_test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     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Select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'test'</a:t>
            </a:r>
            <a:r>
              <a:rPr lang="en-US" sz="13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'test'</a:t>
            </a:r>
            <a:r>
              <a:rPr lang="en-US" sz="13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'test'</a:t>
            </a:r>
            <a:r>
              <a:rPr lang="en-US" sz="13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null,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'Test'</a:t>
            </a:r>
            <a:r>
              <a:rPr lang="en-US" sz="13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'Test'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    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@@TRANCOUNT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&gt;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0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begin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     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select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'Commit transaction!'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     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commit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err="1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tran</a:t>
            </a:r>
            <a:r>
              <a:rPr lang="en-US" sz="13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end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end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try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begin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catch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select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'!!! Error: '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+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err="1" smtClean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error_message</a:t>
            </a:r>
            <a:r>
              <a:rPr lang="en-US" sz="13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();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Exec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ea typeface="Calibri"/>
                <a:cs typeface="Courier New" pitchFamily="49" charset="0"/>
              </a:rPr>
              <a:t>sp_Send_email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    if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@@TRANCOUNT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&gt;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0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     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rollback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err="1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tran</a:t>
            </a:r>
            <a:r>
              <a:rPr lang="en-US" sz="13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ru-RU" sz="13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end</a:t>
            </a:r>
            <a:r>
              <a:rPr lang="en-US" sz="13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catch</a:t>
            </a:r>
            <a:endParaRPr lang="ru-RU" sz="13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5. </a:t>
            </a:r>
            <a:r>
              <a:rPr lang="en-US" dirty="0">
                <a:solidFill>
                  <a:schemeClr val="tx1"/>
                </a:solidFill>
              </a:rPr>
              <a:t>Error Handling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17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0802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5. </a:t>
            </a:r>
            <a:r>
              <a:rPr lang="en-US" dirty="0">
                <a:solidFill>
                  <a:schemeClr val="tx1"/>
                </a:solidFill>
              </a:rPr>
              <a:t>Error Handling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" name="Объект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86" y="3575216"/>
            <a:ext cx="11830920" cy="888500"/>
          </a:xfrm>
          <a:prstGeom prst="rect">
            <a:avLst/>
          </a:prstGeom>
        </p:spPr>
      </p:pic>
      <p:sp>
        <p:nvSpPr>
          <p:cNvPr id="9" name="Текст 12"/>
          <p:cNvSpPr txBox="1">
            <a:spLocks/>
          </p:cNvSpPr>
          <p:nvPr/>
        </p:nvSpPr>
        <p:spPr>
          <a:xfrm>
            <a:off x="3356811" y="2725572"/>
            <a:ext cx="5438272" cy="63976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result of the script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18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7800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6. </a:t>
            </a:r>
            <a:r>
              <a:rPr lang="en-US" dirty="0"/>
              <a:t>Returning the value of a column through a separator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6"/>
          </p:nvPr>
        </p:nvSpPr>
        <p:spPr>
          <a:xfrm>
            <a:off x="258185" y="6250165"/>
            <a:ext cx="5048921" cy="365125"/>
          </a:xfrm>
        </p:spPr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1300" y="2679192"/>
            <a:ext cx="5120854" cy="2375408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690936" y="2679192"/>
            <a:ext cx="6128373" cy="2286508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19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687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smtClean="0"/>
              <a:t>© Igor Gorbenko, SPB, 2018</a:t>
            </a:r>
            <a:endParaRPr lang="en-US" sz="18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21103" y="0"/>
            <a:ext cx="3140241" cy="738738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About me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smtClean="0"/>
              <a:t>Igor Gorbenko</a:t>
            </a:r>
            <a:endParaRPr lang="ru-RU" b="1" smtClean="0"/>
          </a:p>
          <a:p>
            <a:r>
              <a:rPr lang="en-US" smtClean="0"/>
              <a:t>Lead Data Analyst, First Line Software</a:t>
            </a:r>
            <a:endParaRPr lang="ru-RU" smtClean="0"/>
          </a:p>
          <a:p>
            <a:endParaRPr lang="ru-RU" smtClean="0"/>
          </a:p>
          <a:p>
            <a:r>
              <a:rPr lang="en-US" smtClean="0"/>
              <a:t>Professional interests:</a:t>
            </a:r>
            <a:endParaRPr lang="ru-RU" smtClean="0"/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RDBMS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Big Data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Data Analysis</a:t>
            </a:r>
          </a:p>
          <a:p>
            <a:pPr lvl="1">
              <a:buFont typeface="Wingdings" pitchFamily="2" charset="2"/>
              <a:buChar char="§"/>
            </a:pPr>
            <a:endParaRPr lang="en-US" smtClean="0"/>
          </a:p>
          <a:p>
            <a:r>
              <a:rPr lang="en-US" smtClean="0"/>
              <a:t>Professional experience with SQL for more than 10 years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5" y="1016576"/>
            <a:ext cx="3720011" cy="4955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2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84322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</a:t>
            </a:r>
            <a:r>
              <a:rPr lang="ru-RU" dirty="0"/>
              <a:t>. </a:t>
            </a:r>
            <a:r>
              <a:rPr lang="en-US" dirty="0"/>
              <a:t>Returning changed rows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6"/>
          </p:nvPr>
        </p:nvSpPr>
        <p:spPr>
          <a:xfrm>
            <a:off x="258185" y="6250165"/>
            <a:ext cx="5048921" cy="365125"/>
          </a:xfrm>
        </p:spPr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pic>
        <p:nvPicPr>
          <p:cNvPr id="8" name="Объект 7"/>
          <p:cNvPicPr>
            <a:picLocks noGrp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194216" y="2775462"/>
            <a:ext cx="6729605" cy="1279181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20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58185" y="2216927"/>
            <a:ext cx="4819375" cy="403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692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1174788" y="2555151"/>
            <a:ext cx="9877777" cy="34506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latin typeface="Calibri"/>
                <a:ea typeface="Calibri"/>
                <a:cs typeface="Times New Roman"/>
              </a:rPr>
              <a:t>The best practice for verifying the correctness of the entered </a:t>
            </a:r>
            <a:r>
              <a:rPr lang="en-US" sz="2800" dirty="0" smtClean="0">
                <a:latin typeface="Calibri"/>
                <a:ea typeface="Calibri"/>
                <a:cs typeface="Times New Roman"/>
              </a:rPr>
              <a:t>email </a:t>
            </a:r>
            <a:r>
              <a:rPr lang="en-US" sz="2800" dirty="0">
                <a:latin typeface="Calibri"/>
                <a:ea typeface="Calibri"/>
                <a:cs typeface="Times New Roman"/>
              </a:rPr>
              <a:t>address is sending a letter with a link on which the user must go to confirm his </a:t>
            </a:r>
            <a:r>
              <a:rPr lang="en-US" sz="2800" dirty="0" smtClean="0">
                <a:latin typeface="Calibri"/>
                <a:ea typeface="Calibri"/>
                <a:cs typeface="Times New Roman"/>
              </a:rPr>
              <a:t>address</a:t>
            </a:r>
            <a:r>
              <a:rPr lang="ru-RU" sz="2800" dirty="0">
                <a:latin typeface="Calibri"/>
                <a:ea typeface="Calibri"/>
                <a:cs typeface="Times New Roman"/>
              </a:rPr>
              <a:t> </a:t>
            </a:r>
            <a:endParaRPr lang="en-US" sz="2800" dirty="0" smtClean="0">
              <a:latin typeface="Calibri"/>
              <a:ea typeface="Calibri"/>
              <a:cs typeface="Times New Roman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400" dirty="0" smtClean="0">
                <a:latin typeface="Calibri"/>
                <a:ea typeface="Calibri"/>
                <a:cs typeface="Times New Roman"/>
                <a:sym typeface="Wingdings" panose="05000000000000000000" pitchFamily="2" charset="2"/>
              </a:rPr>
              <a:t></a:t>
            </a:r>
            <a:endParaRPr lang="ru-RU" sz="4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8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Checking the correctness of the email address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21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013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8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Checking the correctness of the email address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select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*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from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ea typeface="Calibri"/>
                <a:cs typeface="Courier New" pitchFamily="49" charset="0"/>
              </a:rPr>
              <a:t>pass_for_test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where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email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not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like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'_%@__%.__%'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22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054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9</a:t>
            </a:r>
            <a:r>
              <a:rPr lang="ru-RU" dirty="0" smtClean="0"/>
              <a:t>. </a:t>
            </a:r>
            <a:r>
              <a:rPr lang="en-US" dirty="0"/>
              <a:t>Sorting </a:t>
            </a:r>
            <a:r>
              <a:rPr lang="en-US" dirty="0" err="1"/>
              <a:t>ip</a:t>
            </a:r>
            <a:r>
              <a:rPr lang="en-US" dirty="0"/>
              <a:t>-addresses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solution of the task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>
          <a:xfrm>
            <a:off x="397043" y="3429001"/>
            <a:ext cx="5426241" cy="26971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select</a:t>
            </a:r>
            <a:r>
              <a:rPr lang="en-US" sz="1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ea typeface="Calibri"/>
                <a:cs typeface="Courier New" pitchFamily="49" charset="0"/>
              </a:rPr>
              <a:t>ip_address</a:t>
            </a:r>
            <a:endParaRPr lang="ru-RU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from</a:t>
            </a:r>
            <a:r>
              <a:rPr lang="en-US" sz="1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ea typeface="Calibri"/>
                <a:cs typeface="Courier New" pitchFamily="49" charset="0"/>
              </a:rPr>
              <a:t>ip_addresses</a:t>
            </a:r>
            <a:endParaRPr lang="ru-RU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order</a:t>
            </a:r>
            <a:r>
              <a:rPr lang="en-US" sz="1800" dirty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by</a:t>
            </a:r>
            <a:r>
              <a:rPr lang="en-US" sz="1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    cast</a:t>
            </a:r>
            <a:r>
              <a:rPr lang="en-US" sz="1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'/'</a:t>
            </a:r>
            <a:r>
              <a:rPr lang="en-US" sz="1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+</a:t>
            </a:r>
            <a:r>
              <a:rPr lang="en-US" sz="1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ea typeface="Calibri"/>
                <a:cs typeface="Courier New" pitchFamily="49" charset="0"/>
              </a:rPr>
              <a:t>ip_address</a:t>
            </a:r>
            <a:r>
              <a:rPr lang="en-US" sz="1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+</a:t>
            </a:r>
            <a:r>
              <a:rPr lang="en-US" sz="1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'/'</a:t>
            </a:r>
            <a:r>
              <a:rPr lang="en-US" sz="1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sz="1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ea typeface="Calibri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hierarchyid</a:t>
            </a:r>
            <a:r>
              <a:rPr lang="en-US" sz="1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4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endParaRPr lang="ru-RU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6194044" y="2678114"/>
            <a:ext cx="5096256" cy="639762"/>
          </a:xfrm>
        </p:spPr>
        <p:txBody>
          <a:bodyPr/>
          <a:lstStyle/>
          <a:p>
            <a:r>
              <a:rPr lang="en-US" dirty="0" smtClean="0"/>
              <a:t>Description 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24965102"/>
              </p:ext>
            </p:extLst>
          </p:nvPr>
        </p:nvGraphicFramePr>
        <p:xfrm>
          <a:off x="6192838" y="3429000"/>
          <a:ext cx="5097462" cy="269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23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336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Graphic spid="11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</a:t>
            </a:r>
            <a:r>
              <a:rPr lang="ru-RU" dirty="0" smtClean="0"/>
              <a:t>. </a:t>
            </a:r>
            <a:r>
              <a:rPr lang="en-US" dirty="0"/>
              <a:t>Storing IP addresses in the database</a:t>
            </a:r>
            <a:endParaRPr lang="ru-RU" dirty="0"/>
          </a:p>
        </p:txBody>
      </p:sp>
      <p:sp>
        <p:nvSpPr>
          <p:cNvPr id="14" name="Текст 13"/>
          <p:cNvSpPr>
            <a:spLocks noGrp="1"/>
          </p:cNvSpPr>
          <p:nvPr>
            <p:ph type="body" idx="1"/>
          </p:nvPr>
        </p:nvSpPr>
        <p:spPr>
          <a:xfrm>
            <a:off x="890175" y="2497640"/>
            <a:ext cx="10443571" cy="639762"/>
          </a:xfrm>
        </p:spPr>
        <p:txBody>
          <a:bodyPr/>
          <a:lstStyle/>
          <a:p>
            <a:r>
              <a:rPr lang="en-US" dirty="0" smtClean="0"/>
              <a:t>The function </a:t>
            </a:r>
            <a:r>
              <a:rPr lang="en-US" dirty="0"/>
              <a:t>of converting a string to binary (4)</a:t>
            </a:r>
            <a:endParaRPr lang="ru-RU" b="1" dirty="0"/>
          </a:p>
        </p:txBody>
      </p:sp>
      <p:sp>
        <p:nvSpPr>
          <p:cNvPr id="15" name="Объект 14"/>
          <p:cNvSpPr>
            <a:spLocks noGrp="1"/>
          </p:cNvSpPr>
          <p:nvPr>
            <p:ph sz="half" idx="2"/>
          </p:nvPr>
        </p:nvSpPr>
        <p:spPr>
          <a:xfrm>
            <a:off x="903110" y="3140243"/>
            <a:ext cx="10442669" cy="298592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create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dbo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fnbinaryipv4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ea typeface="Calibri"/>
                <a:cs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15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))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returns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binary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4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begin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declare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@bin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binary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4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select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@bin 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parsename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@</a:t>
            </a:r>
            <a:r>
              <a:rPr lang="en-US" dirty="0" err="1">
                <a:latin typeface="Courier New" pitchFamily="49" charset="0"/>
                <a:ea typeface="Calibri"/>
                <a:cs typeface="Courier New" pitchFamily="49" charset="0"/>
              </a:rPr>
              <a:t>ip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4 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integer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binary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))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               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+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parsename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@</a:t>
            </a:r>
            <a:r>
              <a:rPr lang="en-US" dirty="0" err="1">
                <a:latin typeface="Courier New" pitchFamily="49" charset="0"/>
                <a:ea typeface="Calibri"/>
                <a:cs typeface="Courier New" pitchFamily="49" charset="0"/>
              </a:rPr>
              <a:t>ip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3 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integer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binary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))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               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+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parsename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@</a:t>
            </a:r>
            <a:r>
              <a:rPr lang="en-US" dirty="0" err="1">
                <a:latin typeface="Courier New" pitchFamily="49" charset="0"/>
                <a:ea typeface="Calibri"/>
                <a:cs typeface="Courier New" pitchFamily="49" charset="0"/>
              </a:rPr>
              <a:t>ip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2 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integer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binary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))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               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+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parsename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@</a:t>
            </a:r>
            <a:r>
              <a:rPr lang="en-US" dirty="0" err="1">
                <a:latin typeface="Courier New" pitchFamily="49" charset="0"/>
                <a:ea typeface="Calibri"/>
                <a:cs typeface="Courier New" pitchFamily="49" charset="0"/>
              </a:rPr>
              <a:t>ip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1 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integer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binary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))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return</a:t>
            </a:r>
            <a:r>
              <a:rPr lang="ru-RU" dirty="0">
                <a:latin typeface="Courier New" pitchFamily="49" charset="0"/>
                <a:ea typeface="Calibri"/>
                <a:cs typeface="Courier New" pitchFamily="49" charset="0"/>
              </a:rPr>
              <a:t> @</a:t>
            </a:r>
            <a:r>
              <a:rPr lang="ru-RU" dirty="0" err="1">
                <a:latin typeface="Courier New" pitchFamily="49" charset="0"/>
                <a:ea typeface="Calibri"/>
                <a:cs typeface="Courier New" pitchFamily="49" charset="0"/>
              </a:rPr>
              <a:t>bin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 err="1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end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24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7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</a:t>
            </a:r>
            <a:r>
              <a:rPr lang="ru-RU" dirty="0" smtClean="0"/>
              <a:t>. </a:t>
            </a:r>
            <a:r>
              <a:rPr lang="en-US" dirty="0"/>
              <a:t>Storing IP addresses in the database</a:t>
            </a:r>
            <a:endParaRPr lang="ru-RU" dirty="0"/>
          </a:p>
        </p:txBody>
      </p:sp>
      <p:sp>
        <p:nvSpPr>
          <p:cNvPr id="14" name="Текст 13"/>
          <p:cNvSpPr>
            <a:spLocks noGrp="1"/>
          </p:cNvSpPr>
          <p:nvPr>
            <p:ph type="body" idx="1"/>
          </p:nvPr>
        </p:nvSpPr>
        <p:spPr>
          <a:xfrm>
            <a:off x="890175" y="2497640"/>
            <a:ext cx="10443571" cy="639762"/>
          </a:xfrm>
        </p:spPr>
        <p:txBody>
          <a:bodyPr/>
          <a:lstStyle/>
          <a:p>
            <a:r>
              <a:rPr lang="en-US" dirty="0"/>
              <a:t>The function of converting </a:t>
            </a:r>
            <a:r>
              <a:rPr lang="en-US" dirty="0" smtClean="0"/>
              <a:t>binary </a:t>
            </a:r>
            <a:r>
              <a:rPr lang="en-US" dirty="0"/>
              <a:t>(4) to a string</a:t>
            </a:r>
            <a:endParaRPr lang="ru-RU" dirty="0"/>
          </a:p>
        </p:txBody>
      </p:sp>
      <p:sp>
        <p:nvSpPr>
          <p:cNvPr id="15" name="Объект 14"/>
          <p:cNvSpPr>
            <a:spLocks noGrp="1"/>
          </p:cNvSpPr>
          <p:nvPr>
            <p:ph sz="half" idx="2"/>
          </p:nvPr>
        </p:nvSpPr>
        <p:spPr>
          <a:xfrm>
            <a:off x="903110" y="3140243"/>
            <a:ext cx="10442669" cy="2985922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create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function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dbo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fndisplayipv4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@</a:t>
            </a:r>
            <a:r>
              <a:rPr lang="en-US" sz="2800" dirty="0" err="1">
                <a:latin typeface="Courier New" pitchFamily="49" charset="0"/>
                <a:ea typeface="Calibri"/>
                <a:cs typeface="Courier New" pitchFamily="49" charset="0"/>
              </a:rPr>
              <a:t>ip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binary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4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returns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varchar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15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begin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declare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@</a:t>
            </a:r>
            <a:r>
              <a:rPr lang="en-US" sz="2800" dirty="0" err="1">
                <a:latin typeface="Courier New" pitchFamily="49" charset="0"/>
                <a:ea typeface="Calibri"/>
                <a:cs typeface="Courier New" pitchFamily="49" charset="0"/>
              </a:rPr>
              <a:t>str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varchar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15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select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@</a:t>
            </a:r>
            <a:r>
              <a:rPr lang="en-US" sz="2800" dirty="0" err="1">
                <a:latin typeface="Courier New" pitchFamily="49" charset="0"/>
                <a:ea typeface="Calibri"/>
                <a:cs typeface="Courier New" pitchFamily="49" charset="0"/>
              </a:rPr>
              <a:t>str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substring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@</a:t>
            </a:r>
            <a:r>
              <a:rPr lang="en-US" sz="2800" dirty="0" err="1">
                <a:latin typeface="Courier New" pitchFamily="49" charset="0"/>
                <a:ea typeface="Calibri"/>
                <a:cs typeface="Courier New" pitchFamily="49" charset="0"/>
              </a:rPr>
              <a:t>ip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1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1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integer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varchar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3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+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'.'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              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+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substring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@</a:t>
            </a:r>
            <a:r>
              <a:rPr lang="en-US" sz="2800" dirty="0" err="1">
                <a:latin typeface="Courier New" pitchFamily="49" charset="0"/>
                <a:ea typeface="Calibri"/>
                <a:cs typeface="Courier New" pitchFamily="49" charset="0"/>
              </a:rPr>
              <a:t>ip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2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1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integer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varchar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3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+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'.'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              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+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substring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@</a:t>
            </a:r>
            <a:r>
              <a:rPr lang="en-US" sz="2800" dirty="0" err="1">
                <a:latin typeface="Courier New" pitchFamily="49" charset="0"/>
                <a:ea typeface="Calibri"/>
                <a:cs typeface="Courier New" pitchFamily="49" charset="0"/>
              </a:rPr>
              <a:t>ip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3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1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integer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varchar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3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+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'.'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              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+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cast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substring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@</a:t>
            </a:r>
            <a:r>
              <a:rPr lang="en-US" sz="2800" dirty="0" err="1">
                <a:latin typeface="Courier New" pitchFamily="49" charset="0"/>
                <a:ea typeface="Calibri"/>
                <a:cs typeface="Courier New" pitchFamily="49" charset="0"/>
              </a:rPr>
              <a:t>ip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4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1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integer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as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varchar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3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);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ru-RU" sz="2800" dirty="0" err="1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return</a:t>
            </a:r>
            <a:r>
              <a:rPr lang="ru-RU" sz="2800" dirty="0">
                <a:latin typeface="Courier New" pitchFamily="49" charset="0"/>
                <a:ea typeface="Calibri"/>
                <a:cs typeface="Courier New" pitchFamily="49" charset="0"/>
              </a:rPr>
              <a:t> @</a:t>
            </a:r>
            <a:r>
              <a:rPr lang="ru-RU" sz="2800" dirty="0" err="1">
                <a:latin typeface="Courier New" pitchFamily="49" charset="0"/>
                <a:ea typeface="Calibri"/>
                <a:cs typeface="Courier New" pitchFamily="49" charset="0"/>
              </a:rPr>
              <a:t>str</a:t>
            </a:r>
            <a:endParaRPr lang="ru-RU" sz="3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800" dirty="0" err="1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end</a:t>
            </a:r>
            <a:r>
              <a:rPr lang="ru-RU" sz="28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endParaRPr lang="ru-RU" sz="28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25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2502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</a:t>
            </a:r>
            <a:r>
              <a:rPr lang="ru-RU" dirty="0" smtClean="0"/>
              <a:t>. </a:t>
            </a:r>
            <a:r>
              <a:rPr lang="en-US" dirty="0"/>
              <a:t>Storing IP addresses in the database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example </a:t>
            </a:r>
            <a:r>
              <a:rPr lang="en-US" dirty="0"/>
              <a:t>of use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SELECT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dbo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fnBinaryIPv4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'255.255.255.255'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--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should return 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0xFFFFFFFF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go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SELECT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dbo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fnDisplayIPv4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ea typeface="Calibri"/>
                <a:cs typeface="Courier New" pitchFamily="49" charset="0"/>
              </a:rPr>
              <a:t> 0xFFFFFFFF 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dirty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-- 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should 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return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  <a:ea typeface="Calibri"/>
                <a:cs typeface="Courier New" pitchFamily="49" charset="0"/>
              </a:rPr>
              <a:t>'255.255.255.255'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dirty="0" err="1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go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The result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pic>
        <p:nvPicPr>
          <p:cNvPr id="13" name="Объект 12"/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08144" y="3451099"/>
            <a:ext cx="5720192" cy="193904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26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2221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89548" y="2746459"/>
            <a:ext cx="10972800" cy="1252537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THANKS FOR YOUR ATTENTION</a:t>
            </a:r>
            <a:r>
              <a:rPr lang="en-US" sz="54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27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01939" y="4662914"/>
            <a:ext cx="598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://github.com/igorgorbenko/sql_tips.git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607542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en-US" dirty="0"/>
              <a:t>Table with random data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6"/>
          </p:nvPr>
        </p:nvSpPr>
        <p:spPr>
          <a:xfrm>
            <a:off x="258185" y="6250165"/>
            <a:ext cx="5048921" cy="365125"/>
          </a:xfrm>
        </p:spPr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40967910"/>
              </p:ext>
            </p:extLst>
          </p:nvPr>
        </p:nvGraphicFramePr>
        <p:xfrm>
          <a:off x="901700" y="2679700"/>
          <a:ext cx="5097463" cy="344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Номер слайда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3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quarter" idx="14"/>
          </p:nvPr>
        </p:nvPicPr>
        <p:blipFill>
          <a:blip r:embed="rId7"/>
          <a:stretch>
            <a:fillRect/>
          </a:stretch>
        </p:blipFill>
        <p:spPr>
          <a:xfrm>
            <a:off x="6151563" y="3057289"/>
            <a:ext cx="5913437" cy="269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422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F9F75F1-4816-43A4-BE48-58B7984C6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>
                                            <p:graphicEl>
                                              <a:dgm id="{4F9F75F1-4816-43A4-BE48-58B7984C6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>
                                            <p:graphicEl>
                                              <a:dgm id="{4F9F75F1-4816-43A4-BE48-58B7984C6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ED8313A-847B-4C06-84A2-97AED66EC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>
                                            <p:graphicEl>
                                              <a:dgm id="{CED8313A-847B-4C06-84A2-97AED66EC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">
                                            <p:graphicEl>
                                              <a:dgm id="{CED8313A-847B-4C06-84A2-97AED66EC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CC8371D-1FD2-44F1-95A3-3045174E2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">
                                            <p:graphicEl>
                                              <a:dgm id="{0CC8371D-1FD2-44F1-95A3-3045174E2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">
                                            <p:graphicEl>
                                              <a:dgm id="{0CC8371D-1FD2-44F1-95A3-3045174E2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0DA3BE3-8A5E-4A3B-AD96-CE0DF53CDA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">
                                            <p:graphicEl>
                                              <a:dgm id="{F0DA3BE3-8A5E-4A3B-AD96-CE0DF53CDA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">
                                            <p:graphicEl>
                                              <a:dgm id="{F0DA3BE3-8A5E-4A3B-AD96-CE0DF53CDA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551FBA9-41EF-4662-8226-6E2D34DB5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">
                                            <p:graphicEl>
                                              <a:dgm id="{F551FBA9-41EF-4662-8226-6E2D34DB5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9">
                                            <p:graphicEl>
                                              <a:dgm id="{F551FBA9-41EF-4662-8226-6E2D34DB5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8932DF5-36A1-4E5D-91F5-D80CE3B78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9">
                                            <p:graphicEl>
                                              <a:dgm id="{08932DF5-36A1-4E5D-91F5-D80CE3B78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9">
                                            <p:graphicEl>
                                              <a:dgm id="{08932DF5-36A1-4E5D-91F5-D80CE3B78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E42908-E9D5-4BD0-90D5-7C791F055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9">
                                            <p:graphicEl>
                                              <a:dgm id="{63E42908-E9D5-4BD0-90D5-7C791F055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9">
                                            <p:graphicEl>
                                              <a:dgm id="{63E42908-E9D5-4BD0-90D5-7C791F055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en-US" dirty="0"/>
              <a:t>Table with random data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2387600" y="1271175"/>
            <a:ext cx="7416800" cy="63976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Generating random </a:t>
            </a:r>
            <a:r>
              <a:rPr lang="en-US" dirty="0" smtClean="0"/>
              <a:t>names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4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  <p:pic>
        <p:nvPicPr>
          <p:cNvPr id="1032" name="Picture 8" descr="C:\Users\Igor\AppData\Local\Temp\SNAGHTML41c41e9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888" y="1850801"/>
            <a:ext cx="5590224" cy="445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01815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en-US" dirty="0"/>
              <a:t>Table with random data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2387600" y="2364432"/>
            <a:ext cx="7416800" cy="63976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Generating random birthdays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5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991" y="3004194"/>
            <a:ext cx="10924409" cy="24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0060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en-US" dirty="0"/>
              <a:t>Table with random data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3"/>
          </p:nvPr>
        </p:nvSpPr>
        <p:spPr>
          <a:xfrm>
            <a:off x="3547872" y="1989138"/>
            <a:ext cx="5096256" cy="639762"/>
          </a:xfrm>
        </p:spPr>
        <p:txBody>
          <a:bodyPr/>
          <a:lstStyle/>
          <a:p>
            <a:r>
              <a:rPr lang="en-US" dirty="0"/>
              <a:t>Description of functions</a:t>
            </a:r>
            <a:endParaRPr lang="ru-RU" dirty="0"/>
          </a:p>
        </p:txBody>
      </p:sp>
      <p:graphicFrame>
        <p:nvGraphicFramePr>
          <p:cNvPr id="15" name="Объект 1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32091212"/>
              </p:ext>
            </p:extLst>
          </p:nvPr>
        </p:nvGraphicFramePr>
        <p:xfrm>
          <a:off x="1054703" y="2501900"/>
          <a:ext cx="10082594" cy="374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6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1601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en-US" dirty="0"/>
              <a:t>Table with random data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algn="just">
              <a:lnSpc>
                <a:spcPct val="115000"/>
              </a:lnSpc>
            </a:pPr>
            <a:r>
              <a:rPr lang="en-US" sz="40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select</a:t>
            </a:r>
            <a:r>
              <a:rPr lang="en-US" sz="40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4000" dirty="0" smtClean="0">
                <a:solidFill>
                  <a:srgbClr val="FF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count</a:t>
            </a:r>
            <a:r>
              <a:rPr lang="en-US" sz="40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(*)</a:t>
            </a:r>
            <a:endParaRPr lang="ru-RU" sz="40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40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from</a:t>
            </a:r>
            <a:r>
              <a:rPr lang="en-US" sz="40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4000" dirty="0" err="1" smtClean="0">
                <a:latin typeface="Courier New" pitchFamily="49" charset="0"/>
                <a:ea typeface="Calibri"/>
                <a:cs typeface="Courier New" pitchFamily="49" charset="0"/>
              </a:rPr>
              <a:t>pass_for_test</a:t>
            </a:r>
            <a:endParaRPr lang="ru-RU" sz="40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lvl="0"/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32500" lnSpcReduction="20000"/>
          </a:bodyPr>
          <a:lstStyle/>
          <a:p>
            <a:pPr algn="just">
              <a:lnSpc>
                <a:spcPct val="115000"/>
              </a:lnSpc>
              <a:spcBef>
                <a:spcPts val="384"/>
              </a:spcBef>
            </a:pPr>
            <a:r>
              <a:rPr lang="en-US" sz="49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select top 100 *</a:t>
            </a:r>
            <a:endParaRPr lang="ru-RU" sz="4900" dirty="0">
              <a:solidFill>
                <a:srgbClr val="0000FF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algn="just">
              <a:lnSpc>
                <a:spcPct val="115000"/>
              </a:lnSpc>
              <a:spcBef>
                <a:spcPts val="384"/>
              </a:spcBef>
            </a:pPr>
            <a:r>
              <a:rPr lang="en-US" sz="4900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from </a:t>
            </a:r>
            <a:r>
              <a:rPr lang="en-US" sz="4900" dirty="0" err="1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pass_for_test</a:t>
            </a:r>
            <a:endParaRPr lang="en-US" sz="4900" dirty="0" smtClean="0">
              <a:solidFill>
                <a:srgbClr val="0000FF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pic>
        <p:nvPicPr>
          <p:cNvPr id="13" name="Объект 12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3429000"/>
            <a:ext cx="4409653" cy="186686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218" y="3429000"/>
            <a:ext cx="6212119" cy="263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7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1083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 smtClean="0"/>
              <a:t>. </a:t>
            </a:r>
            <a:r>
              <a:rPr lang="en-US" dirty="0"/>
              <a:t>Specified sort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6"/>
          </p:nvPr>
        </p:nvSpPr>
        <p:spPr>
          <a:xfrm>
            <a:off x="258185" y="6250165"/>
            <a:ext cx="5048921" cy="365125"/>
          </a:xfrm>
        </p:spPr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6285" y="3128219"/>
            <a:ext cx="5572368" cy="2502560"/>
          </a:xfrm>
          <a:prstGeom prst="rect">
            <a:avLst/>
          </a:prstGeom>
        </p:spPr>
      </p:pic>
      <p:pic>
        <p:nvPicPr>
          <p:cNvPr id="12" name="Объект 11"/>
          <p:cNvPicPr>
            <a:picLocks noGrp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830553" y="3128219"/>
            <a:ext cx="6043947" cy="2448311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8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273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969793"/>
              </p:ext>
            </p:extLst>
          </p:nvPr>
        </p:nvGraphicFramePr>
        <p:xfrm>
          <a:off x="1162050" y="2674938"/>
          <a:ext cx="9879013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 Igor </a:t>
            </a:r>
            <a:r>
              <a:rPr lang="en-US" sz="1800" dirty="0" err="1" smtClean="0"/>
              <a:t>Gorbenko</a:t>
            </a:r>
            <a:r>
              <a:rPr lang="en-US" sz="1800" dirty="0" smtClean="0"/>
              <a:t>, SPB, 2018</a:t>
            </a:r>
            <a:endParaRPr lang="en-US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The closest birthday this week and the age of the client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57F1E4F-1CFF-5643-939E-217C01CDF565}" type="slidenum">
              <a:rPr lang="en-US"/>
              <a:pPr/>
              <a:t>9</a:t>
            </a:fld>
            <a:r>
              <a:rPr lang="en-US" dirty="0"/>
              <a:t> of </a:t>
            </a:r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478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83D5DF4-D296-47BB-BAD0-538BD96D3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>
                                            <p:graphicEl>
                                              <a:dgm id="{483D5DF4-D296-47BB-BAD0-538BD96D3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>
                                            <p:graphicEl>
                                              <a:dgm id="{483D5DF4-D296-47BB-BAD0-538BD96D3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2513DB8-E7DD-4494-ADB6-6CA141B3E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">
                                            <p:graphicEl>
                                              <a:dgm id="{12513DB8-E7DD-4494-ADB6-6CA141B3E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9">
                                            <p:graphicEl>
                                              <a:dgm id="{12513DB8-E7DD-4494-ADB6-6CA141B3E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2FD4441-6DDB-411B-8A07-FF2F0FB0B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9">
                                            <p:graphicEl>
                                              <a:dgm id="{92FD4441-6DDB-411B-8A07-FF2F0FB0B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9">
                                            <p:graphicEl>
                                              <a:dgm id="{92FD4441-6DDB-411B-8A07-FF2F0FB0B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4AC4BB5-DDF9-4CF3-B361-4C5E6B8D4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9">
                                            <p:graphicEl>
                                              <a:dgm id="{34AC4BB5-DDF9-4CF3-B361-4C5E6B8D4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">
                                            <p:graphicEl>
                                              <a:dgm id="{34AC4BB5-DDF9-4CF3-B361-4C5E6B8D4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DAE4243-089E-4DF9-B12F-7411289A3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9">
                                            <p:graphicEl>
                                              <a:dgm id="{ADAE4243-089E-4DF9-B12F-7411289A3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9">
                                            <p:graphicEl>
                                              <a:dgm id="{ADAE4243-089E-4DF9-B12F-7411289A3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3911</TotalTime>
  <Words>894</Words>
  <Application>Microsoft Office PowerPoint</Application>
  <PresentationFormat>Широкоэкранный</PresentationFormat>
  <Paragraphs>207</Paragraphs>
  <Slides>27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6" baseType="lpstr">
      <vt:lpstr>Arial</vt:lpstr>
      <vt:lpstr>Calibri</vt:lpstr>
      <vt:lpstr>Candara</vt:lpstr>
      <vt:lpstr>Consolas</vt:lpstr>
      <vt:lpstr>Courier New</vt:lpstr>
      <vt:lpstr>Symbol</vt:lpstr>
      <vt:lpstr>Times New Roman</vt:lpstr>
      <vt:lpstr>Wingdings</vt:lpstr>
      <vt:lpstr>Волна</vt:lpstr>
      <vt:lpstr>SQL: top 10 best practices</vt:lpstr>
      <vt:lpstr>About me</vt:lpstr>
      <vt:lpstr>1. Table with random data</vt:lpstr>
      <vt:lpstr>1. Table with random data</vt:lpstr>
      <vt:lpstr>1. Table with random data</vt:lpstr>
      <vt:lpstr>1. Table with random data</vt:lpstr>
      <vt:lpstr>1. Table with random data</vt:lpstr>
      <vt:lpstr>2. Specified sort</vt:lpstr>
      <vt:lpstr>3. The closest birthday this week and the age of the client</vt:lpstr>
      <vt:lpstr>3. The closest birthday this week and the age of the client</vt:lpstr>
      <vt:lpstr>3. The closest birthday this week and the age of the client</vt:lpstr>
      <vt:lpstr>4. Updating Data Using Window Functions</vt:lpstr>
      <vt:lpstr>4. Updating Data Using Window Functions</vt:lpstr>
      <vt:lpstr>4. Updating Data Using Window Functions</vt:lpstr>
      <vt:lpstr>5. Error Handling</vt:lpstr>
      <vt:lpstr>5. Error Handling</vt:lpstr>
      <vt:lpstr>5. Error Handling</vt:lpstr>
      <vt:lpstr>5. Error Handling</vt:lpstr>
      <vt:lpstr>6. Returning the value of a column through a separator</vt:lpstr>
      <vt:lpstr>7. Returning changed rows</vt:lpstr>
      <vt:lpstr>8. Checking the correctness of the email address</vt:lpstr>
      <vt:lpstr>8. Checking the correctness of the email address</vt:lpstr>
      <vt:lpstr>9. Sorting ip-addresses</vt:lpstr>
      <vt:lpstr>10. Storing IP addresses in the database</vt:lpstr>
      <vt:lpstr>10. Storing IP addresses in the database</vt:lpstr>
      <vt:lpstr>10. Storing IP addresses in the database</vt:lpstr>
      <vt:lpstr>THANKS FOR YOUR ATTENTION!</vt:lpstr>
    </vt:vector>
  </TitlesOfParts>
  <Company>First Line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 Gorbenko</dc:creator>
  <cp:lastModifiedBy>Пользователь Windows</cp:lastModifiedBy>
  <cp:revision>285</cp:revision>
  <dcterms:created xsi:type="dcterms:W3CDTF">2016-12-02T14:43:03Z</dcterms:created>
  <dcterms:modified xsi:type="dcterms:W3CDTF">2018-10-27T10:49:51Z</dcterms:modified>
</cp:coreProperties>
</file>