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98" r:id="rId9"/>
    <p:sldId id="276" r:id="rId10"/>
    <p:sldId id="265" r:id="rId11"/>
    <p:sldId id="270" r:id="rId12"/>
    <p:sldId id="297" r:id="rId13"/>
    <p:sldId id="278" r:id="rId14"/>
    <p:sldId id="279" r:id="rId15"/>
    <p:sldId id="283" r:id="rId16"/>
    <p:sldId id="285" r:id="rId17"/>
    <p:sldId id="273" r:id="rId18"/>
    <p:sldId id="286" r:id="rId19"/>
    <p:sldId id="299" r:id="rId20"/>
    <p:sldId id="30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4660"/>
  </p:normalViewPr>
  <p:slideViewPr>
    <p:cSldViewPr>
      <p:cViewPr>
        <p:scale>
          <a:sx n="75" d="100"/>
          <a:sy n="75" d="100"/>
        </p:scale>
        <p:origin x="-2580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0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46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6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7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1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93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6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84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7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58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1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2F85-DF1D-4858-8ED0-91E2CCB2E42B}" type="datetimeFigureOut">
              <a:rPr lang="pt-BR" smtClean="0"/>
              <a:pPr/>
              <a:t>10/12/2014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9F7F-FF8E-43E6-A5C5-E6ECFCD3A81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/>
          <a:lstStyle/>
          <a:p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6440760" cy="841648"/>
          </a:xfrm>
        </p:spPr>
        <p:txBody>
          <a:bodyPr>
            <a:normAutofit/>
          </a:bodyPr>
          <a:lstStyle/>
          <a:p>
            <a:endParaRPr lang="pt-BR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Diagrama de caso de uso 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Geral</a:t>
            </a:r>
            <a:endParaRPr lang="pt-BR" sz="3600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92887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Diagrama de caso de uso Manter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Acervo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820472" cy="4752528"/>
          </a:xfrm>
        </p:spPr>
      </p:pic>
    </p:spTree>
    <p:extLst>
      <p:ext uri="{BB962C8B-B14F-4D97-AF65-F5344CB8AC3E}">
        <p14:creationId xmlns:p14="http://schemas.microsoft.com/office/powerpoint/2010/main" val="36074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Diagrama de classes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marL="0" indent="0" algn="just">
              <a:buNone/>
              <a:tabLst>
                <a:tab pos="88900" algn="l"/>
              </a:tabLst>
            </a:pPr>
            <a:r>
              <a:rPr lang="pt-BR" dirty="0" smtClean="0"/>
              <a:t>         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 diagrama de classes descreve relacionamentos entre os agentes e as classes com seus atributos e métodos.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Diagrama de Classes.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0200"/>
            <a:ext cx="7272807" cy="4853136"/>
          </a:xfrm>
        </p:spPr>
      </p:pic>
    </p:spTree>
    <p:extLst>
      <p:ext uri="{BB962C8B-B14F-4D97-AF65-F5344CB8AC3E}">
        <p14:creationId xmlns:p14="http://schemas.microsoft.com/office/powerpoint/2010/main" val="37567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Diagrama de Sequência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algn="just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       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diagrama de sequência ilustra interações entre objetos num determinado período de tempo.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Em particular os objetos são representados  e interagem com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1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Sequência Cadastrar Acervo.</a:t>
            </a:r>
            <a:endParaRPr lang="pt-BR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992888" cy="459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0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Banco de dados.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   O banco 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dados  foi desenvolvido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Mysql,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que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é um sistema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gerenciamento de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banco de dados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SGBD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),que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utiliza a linguagem SQL (Structured Query Language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Linguagem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de Consulta Estruturada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3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82" y="1600200"/>
            <a:ext cx="584603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Logo do Sistema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007458" cy="2160240"/>
          </a:xfrm>
        </p:spPr>
      </p:pic>
    </p:spTree>
    <p:extLst>
      <p:ext uri="{BB962C8B-B14F-4D97-AF65-F5344CB8AC3E}">
        <p14:creationId xmlns:p14="http://schemas.microsoft.com/office/powerpoint/2010/main" val="24374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Conclusão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Concluímos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que deve-se ter bastante dedicação para se obter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um sistema  que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atenda as necessidades de um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cliente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,em busca destas necessidades idealizamos o  sistema Wikimac Biblioteca Online como protótipo.  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6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Integrantes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11760" y="2492896"/>
            <a:ext cx="8229600" cy="3633267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Emanoel Ferreira Cesário</a:t>
            </a: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Igor Araújo Galdino 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3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Agradecimentos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78539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Agradecemos primeiramente a Deus.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Agradecemos a Escola Técnica de Ceilândia e nossos professores.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 nossos familiares e amigos.</a:t>
            </a:r>
          </a:p>
        </p:txBody>
      </p:sp>
    </p:spTree>
    <p:extLst>
      <p:ext uri="{BB962C8B-B14F-4D97-AF65-F5344CB8AC3E}">
        <p14:creationId xmlns:p14="http://schemas.microsoft.com/office/powerpoint/2010/main" val="46102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Motivação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  </a:t>
            </a:r>
            <a:r>
              <a:rPr lang="pt-BR" dirty="0" smtClean="0"/>
              <a:t>     	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bibliotecas universitárias buscam cada vez mais atender de forma rápida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 eficiente suas necessidades. </a:t>
            </a:r>
          </a:p>
          <a:p>
            <a:pPr marL="0" indent="0" algn="just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Por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isso idealizamos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um sistema  que possibilita tanto pesquisas como reservas de livros a usuários de forma rápida e eficiente.</a:t>
            </a:r>
          </a:p>
          <a:p>
            <a:pPr marL="0" indent="0" algn="just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Por Falta de uma gestão organizada nas  bibliotecas na maioria pública  idealizamos o Sistema Wikimac biblioteca online.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88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Objetivo Geral 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     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 sistema tem como objetivo ajudar as bibliotecas  a  gerenciar e controlar os empréstimos de materiais como livro, revistas, apostilas, jornais etc. </a:t>
            </a:r>
          </a:p>
          <a:p>
            <a:pPr marL="0" indent="0" algn="just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  O software permite o cadastro livros, funcionários,  usuários e também dados de identificação dos itens, como títulos, autores, além de possuir funcionalidades como empréstimo de livros.</a:t>
            </a:r>
            <a:endParaRPr lang="pt-B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Objetivos específicos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Informatizar as bibliotecas.</a:t>
            </a:r>
            <a:endParaRPr lang="pt-B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Facilitar o armazenamento de informações.</a:t>
            </a:r>
            <a:endParaRPr lang="pt-B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Evitar perdas de patrimônio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Manter cadastros atualizados.</a:t>
            </a:r>
          </a:p>
          <a:p>
            <a:endParaRPr lang="pt-BR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Resultados </a:t>
            </a: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Esperados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Maior comodidade aos usuários permitindo-os reservas do acervo online.</a:t>
            </a:r>
          </a:p>
          <a:p>
            <a:pPr>
              <a:lnSpc>
                <a:spcPct val="120000"/>
              </a:lnSpc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Maior eficiência e organização.</a:t>
            </a:r>
          </a:p>
          <a:p>
            <a:pPr>
              <a:lnSpc>
                <a:spcPct val="120000"/>
              </a:lnSpc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Atualizar as  bibliotecas e sanar a carência de um sistema organizado.</a:t>
            </a: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0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62074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Tecnologias </a:t>
            </a: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Utilizadas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785395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desenvolvimento do projeto foi realizado com base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na Orientação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Objetos como modelos de analise.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fazer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parte visual do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software utilizamos o HTML e HTML5 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(Hypertext Markup Language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) e CSS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(Cascading Style Sheets), JavaScript 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Jquery.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Para construir as regras de negócios 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seus comportamentos 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usamos a linguagem de programação PHP (Hypertext Preprocessor).</a:t>
            </a:r>
          </a:p>
          <a:p>
            <a:pPr algn="just"/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Tecnologias Utilizadas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700" dirty="0" smtClean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700" dirty="0">
                <a:latin typeface="Times New Roman" pitchFamily="18" charset="0"/>
                <a:cs typeface="Times New Roman" pitchFamily="18" charset="0"/>
              </a:rPr>
              <a:t>guardar as informações do sistema </a:t>
            </a:r>
            <a:r>
              <a:rPr lang="pt-BR" sz="2700" dirty="0" smtClean="0">
                <a:latin typeface="Times New Roman" pitchFamily="18" charset="0"/>
                <a:cs typeface="Times New Roman" pitchFamily="18" charset="0"/>
              </a:rPr>
              <a:t>usamos o SGBD (Sistema Gerenciador de Banco de Dados) especificamente o MySQL para desenvolver o banco de dados. </a:t>
            </a:r>
          </a:p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fazer a documentação utilizamos os princípios da Engenharia de software e da linguagem de modelagem UML (Unified Modeling Language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).Ela auxilia a visualizar as tarefas do sistema por meio de diagramas.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Diagrama de Caso de 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Uso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2" algn="just">
              <a:buNone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322262" algn="just">
              <a:buNone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Um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diagrama de casos de uso descreve a relação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Visual entre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atores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e suas funcionalidades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Ele permite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dar uma visão global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de suas funções.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399</Words>
  <Application>Microsoft Office PowerPoint</Application>
  <PresentationFormat>Apresentação na tela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Integrantes</vt:lpstr>
      <vt:lpstr>  Motivação  </vt:lpstr>
      <vt:lpstr>Objetivo Geral </vt:lpstr>
      <vt:lpstr>Objetivos específicos</vt:lpstr>
      <vt:lpstr>Resultados Esperados </vt:lpstr>
      <vt:lpstr>Tecnologias Utilizadas </vt:lpstr>
      <vt:lpstr>Tecnologias Utilizadas </vt:lpstr>
      <vt:lpstr>Diagrama de Caso de Uso</vt:lpstr>
      <vt:lpstr>Diagrama de caso de uso Geral</vt:lpstr>
      <vt:lpstr>Diagrama de caso de uso Manter Acervo</vt:lpstr>
      <vt:lpstr>Diagrama de classes</vt:lpstr>
      <vt:lpstr>Diagrama de Classes.</vt:lpstr>
      <vt:lpstr>Diagrama de Sequência</vt:lpstr>
      <vt:lpstr>Diagrama de Sequência Cadastrar Acervo.</vt:lpstr>
      <vt:lpstr>Banco de dados. </vt:lpstr>
      <vt:lpstr>Mer</vt:lpstr>
      <vt:lpstr>Logo do Sistema</vt:lpstr>
      <vt:lpstr>Conclusão </vt:lpstr>
      <vt:lpstr>Agradecimentos</vt:lpstr>
    </vt:vector>
  </TitlesOfParts>
  <Company>Banco do Brasil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Wikimac</dc:title>
  <dc:creator>EMANOEL FERREIRA CESARIO</dc:creator>
  <cp:lastModifiedBy>EMANOEL FERREIRA CESARIO</cp:lastModifiedBy>
  <cp:revision>58</cp:revision>
  <dcterms:created xsi:type="dcterms:W3CDTF">2014-10-21T13:37:15Z</dcterms:created>
  <dcterms:modified xsi:type="dcterms:W3CDTF">2014-12-10T17:42:43Z</dcterms:modified>
</cp:coreProperties>
</file>