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6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 descr="download.png">
            <a:extLst>
              <a:ext uri="{FF2B5EF4-FFF2-40B4-BE49-F238E27FC236}">
                <a16:creationId xmlns:a16="http://schemas.microsoft.com/office/drawing/2014/main" id="{9B8A533A-0B14-420F-A792-4B4E80457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9833177" y="5873246"/>
            <a:ext cx="1886276" cy="71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23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4E209-E4AC-4C82-A583-A3DA49F0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7596E1D-35F9-48BA-945D-769AA93A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9B3A0-6CB3-402A-8C9F-434C8BA1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C50B8-314E-4121-A7BF-255B404F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229F6-5C09-4D20-987B-4BA55CBB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43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981E39-7365-43DA-A60C-71D227120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62109F-8BE8-42E5-9F96-4B08DBD4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83ADD-FEC0-41D9-A6CC-C0D1AB4D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23462-2761-4D8F-B3E7-0AAAD915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A7753-4F57-46F7-BE9F-9F68E798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2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576A4-455E-4826-B177-11ADB2B4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3385B-D6E1-47DC-8A33-196F2DD98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B8D8-C0C3-463E-95EC-FE21AD61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8C2DF0-2688-43DF-9F7E-EE12D289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DAD0D-8D50-4CB2-A4A5-BB9E745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74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0304F-1B6B-4DAB-8E36-2E3A464A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0F5F5-8698-4066-89CE-5875A184B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CB740-3A1E-47E0-9A32-EAB5C8BB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73B6EE-20D6-4FEE-AF48-02878FF0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6F82E0-1D5A-4352-9BAD-0D7404F7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23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6C4FC-8057-4CD7-A5FA-EB186629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8F155E-CD59-429F-994F-B62F15B1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EF4DE-0317-4AE7-8B69-94E2CB2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9644E-B41D-4318-9E71-755BEF34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14D486-AB60-46D5-8C7E-13D09703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5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385B8-FD9A-4441-9EB1-81178F0A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B5079-8CCE-4242-B86F-C6941EE7E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F65CD8-2816-443B-B8AD-DAAC7832F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A0AEF-A6E1-479E-8270-92E0F722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B8FD75-F6E8-494D-9787-33D234E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18331A-F1B0-4A25-BF82-28596222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2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7F6D2-3159-4163-BD86-09B3CCF2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11E32D-5FDC-45A9-A2FF-5020512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ACA4A9-67D1-43F1-BC6B-C734400DE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329EA6-FB43-44F0-ABF3-1614A9285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4E6814-BB9D-4BA5-AD21-CC01C6B19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E07109-ECC2-4E3B-A8A9-71D8B8B6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C87E206-38DA-4E2E-858E-F29FE786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6355BE-7CF5-4367-9912-8D0C005E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73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2BE6-FF61-4A70-90CB-C7874942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DA4874-C6D4-47B0-952A-E6CD54FE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A95D9-D6C7-4DBE-A12D-B88560E0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1EDB99-D3AC-4E7C-9CBF-78946350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CA5557-2A71-4BA5-8407-A8D0D6A8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92AA08-1F07-44AB-850A-040509FD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A9426C-CAE7-424D-8F33-603BB600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36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D6BB1-F35B-42CC-9E2C-6DC70155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4E91D-9FAF-4771-B94F-89D657CC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5F210C-5C6E-4FD2-BFA5-7BACAD70A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55F4-D598-45B4-A6E6-9C707644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9505DF-8C21-4740-91D8-1B09B4BF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ED0C5-979B-46E6-B3CE-9211BE80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06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6FAD1-E7C4-474D-A154-53D7EE16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D9FE33-2148-47DC-8308-AFCCDD98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9787F-1EE8-4C83-B2BD-854AC260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2AE563-90D4-43E7-AF66-5AF10F76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1C6E3-857F-4C07-AFD6-5BBAFDED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050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8387E-EFF8-43E5-91D3-4D92C4A3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E3F7AC-90B9-4AD8-AF58-0C359E308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475DB1-E0F4-421E-BE64-6EAB835C0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22A3B-44A5-4FBF-9C75-5953BAB9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3B8FE-9DDC-4243-B868-074F5E12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47761E-FDAC-4F57-AAB8-51672DFC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93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893AF-93C5-4BFE-8DC0-DFCDB3F4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E13BC-D33F-473F-95FB-4B0C29341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7A58F-99E2-4FE0-91EE-FD35AD67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2E3894-AC4C-4C92-A605-5DD3B95B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F7155-9F78-45F0-BA95-CCBD209C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4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802A51-CA73-4ABB-8E06-55F2C7E1A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5316D-D013-498E-B83E-4D0B210F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6E613-D6AE-44DE-BA9D-283DA998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739C4-536E-49AD-81DB-C668FBA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6F9E3-B8FA-4E93-8E83-4DD7C16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C106B-39E5-4042-9C24-5DF70550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A12DE-19B1-400F-9A7F-283014C1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0059A1-1D4D-4115-BA63-58E1EFC7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81C88-8E84-433E-B143-165DEAA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82BB92-48F7-4F81-A3BE-221CE610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5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C09DC-F8F2-474C-A882-2EAB221F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F5650-A64D-4AE3-89CC-40CF98D68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2084BC-1BED-4D5A-A25A-67398E40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15C591-453A-4D77-B675-44FBF03B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B6047-9A2C-4620-BC70-6F8AB041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96A959-B1EC-4A27-AB81-B009FBDE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3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75F38-099C-428A-93D2-EA377C33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27D055-0459-487C-84BC-188F4AD14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A39417-488D-4271-8131-13ACAEB5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F8E1E7-85A7-401B-B40D-BACF97881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16B5A5-A35D-42EA-ABD2-8FFE502CE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36C70C-6D87-4260-82DA-0A3EC8C1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244A3C-5FA1-46DC-958B-3795ED0C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18D0BD-0FAE-47B0-960F-0859D35A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1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B5824-4D4C-4FD3-8930-77A8E046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E5323-FA2A-4EC4-9F1F-91C6EACD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733146-74A6-4E42-A438-38E8156F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97F440-E36B-4E72-B0E5-2DB33F0A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572152-04D7-49FC-92F8-8F18DE51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B8232C-6ABE-4F19-842F-91E9F882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E5752D-6190-4200-844E-EABE9D7A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96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A2BA-0500-4906-B6E6-57E7CD0C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4B997-C868-4D5C-BB61-E6F76FDA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ACAAC0-EA55-4D62-8E5B-6CA26B21E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90F319-9A4F-4F44-B442-31DB78D2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0EDFF5-DCE1-4998-872C-CFE56998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E814B1-E0BE-4B87-B300-E116C92E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7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BAF63-6837-4592-9888-5F9083E6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B161FB-B501-41E9-95DA-4B4DDDB4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C8CDCF-2507-4E69-8035-55732BDCB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BFEE59-A70E-4EE4-8D00-8C710A0E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9302A6-8122-469B-847B-B87829BB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261D93-BF87-4837-88B6-9FA5703A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01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D4AFC9-A93A-424A-B889-488E520E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C461A-7FD2-42CF-A174-1C450309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3A846-FEE0-4A83-A17B-214F82A4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4CE11-8DD6-471F-B437-F9F532E8791A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9A9D26-1DAA-46C9-B3B8-20919E1CD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9B5A9-908A-42BF-966B-4AF3BE8D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D0AC-B010-40F5-88B0-4A5AA2F52A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7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99B3B4-FE67-4937-9EA2-7CBF9FED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3B0FC2-650C-4A1A-843A-B514BB96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01F38-D3E3-4182-B0AB-749349770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1ED7-BC33-4045-90BF-683DBD1C464C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1BA7C6-EE00-4600-AF46-5BF9B0E1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F6770-9010-4909-8E1B-35271705A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2789-DFB3-4B4B-BEF2-D28215454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06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88CAEA5-1BE2-4557-BFEA-DE9C215FED55}"/>
              </a:ext>
            </a:extLst>
          </p:cNvPr>
          <p:cNvSpPr txBox="1"/>
          <p:nvPr/>
        </p:nvSpPr>
        <p:spPr>
          <a:xfrm>
            <a:off x="2027548" y="124137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Programação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</a:t>
            </a:r>
            <a:r>
              <a:rPr lang="pt-BR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5400" b="1" dirty="0">
                <a:solidFill>
                  <a:srgbClr val="00B050"/>
                </a:solidFill>
              </a:rPr>
              <a:t>Microinformática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8A5BEF5-5631-4E17-AA7D-6D534AD10D56}"/>
              </a:ext>
            </a:extLst>
          </p:cNvPr>
          <p:cNvGrpSpPr/>
          <p:nvPr/>
        </p:nvGrpSpPr>
        <p:grpSpPr>
          <a:xfrm>
            <a:off x="4349785" y="2494116"/>
            <a:ext cx="3513322" cy="1843585"/>
            <a:chOff x="2464259" y="2588469"/>
            <a:chExt cx="3874988" cy="18435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9F84A19-E2FF-459B-907D-819B96595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259" y="3296455"/>
              <a:ext cx="3874988" cy="113559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AFF8143-F951-472E-854B-7BBA3A1C5751}"/>
                </a:ext>
              </a:extLst>
            </p:cNvPr>
            <p:cNvSpPr txBox="1"/>
            <p:nvPr/>
          </p:nvSpPr>
          <p:spPr>
            <a:xfrm>
              <a:off x="3250154" y="2588469"/>
              <a:ext cx="2303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Desenvolvido para: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8B1E450-07C4-429D-93B6-B43964D35550}"/>
              </a:ext>
            </a:extLst>
          </p:cNvPr>
          <p:cNvGrpSpPr/>
          <p:nvPr/>
        </p:nvGrpSpPr>
        <p:grpSpPr>
          <a:xfrm>
            <a:off x="3154017" y="5233427"/>
            <a:ext cx="6145273" cy="369332"/>
            <a:chOff x="3233530" y="2861417"/>
            <a:chExt cx="6145273" cy="369332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F4FA8E8-DA96-496D-BBD2-F67C0DAF05AA}"/>
                </a:ext>
              </a:extLst>
            </p:cNvPr>
            <p:cNvSpPr txBox="1"/>
            <p:nvPr/>
          </p:nvSpPr>
          <p:spPr>
            <a:xfrm>
              <a:off x="3233530" y="2861417"/>
              <a:ext cx="154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Igor Portugal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93D7D5-C1CC-4400-997A-2D11B40EF95E}"/>
                </a:ext>
              </a:extLst>
            </p:cNvPr>
            <p:cNvSpPr txBox="1"/>
            <p:nvPr/>
          </p:nvSpPr>
          <p:spPr>
            <a:xfrm>
              <a:off x="5141843" y="2861417"/>
              <a:ext cx="1908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/>
                <a:t>Ottoniel</a:t>
              </a:r>
              <a:r>
                <a:rPr lang="pt-BR" b="1" dirty="0"/>
                <a:t> Matheus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3A0A2BE-1D34-45FC-ADFA-C34DBD49526A}"/>
                </a:ext>
              </a:extLst>
            </p:cNvPr>
            <p:cNvSpPr txBox="1"/>
            <p:nvPr/>
          </p:nvSpPr>
          <p:spPr>
            <a:xfrm>
              <a:off x="7470490" y="2861417"/>
              <a:ext cx="1908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Renan </a:t>
              </a:r>
              <a:r>
                <a:rPr lang="pt-BR" b="1" dirty="0" err="1"/>
                <a:t>Fermino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0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FDD91C-AD08-4569-944C-77ED5885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1" y="2215424"/>
            <a:ext cx="11145078" cy="2427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43A56E-0E7F-466D-AD93-308BEFE83552}"/>
              </a:ext>
            </a:extLst>
          </p:cNvPr>
          <p:cNvSpPr txBox="1"/>
          <p:nvPr/>
        </p:nvSpPr>
        <p:spPr>
          <a:xfrm>
            <a:off x="2806889" y="150118"/>
            <a:ext cx="6578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RODAPÉ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77320BFC-6BE0-4496-8942-DEBF15205287}"/>
              </a:ext>
            </a:extLst>
          </p:cNvPr>
          <p:cNvGrpSpPr/>
          <p:nvPr/>
        </p:nvGrpSpPr>
        <p:grpSpPr>
          <a:xfrm>
            <a:off x="7776684" y="5800031"/>
            <a:ext cx="1625599" cy="784619"/>
            <a:chOff x="7776684" y="5800031"/>
            <a:chExt cx="1625599" cy="784619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E416B25-58DF-458F-B479-69A6AF54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684" y="5800032"/>
              <a:ext cx="575743" cy="78461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EC328E5-21FB-4399-BACF-70BFE21E7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314" y="5800031"/>
              <a:ext cx="552969" cy="784618"/>
            </a:xfrm>
            <a:prstGeom prst="rect">
              <a:avLst/>
            </a:prstGeom>
          </p:spPr>
        </p:pic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D529E858-0AEF-4188-BA82-6FF8C9AE3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2" y="1251079"/>
            <a:ext cx="9972873" cy="4301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31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6797 0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9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04415BE-8961-4EE2-AC1B-D405F7C300DC}"/>
              </a:ext>
            </a:extLst>
          </p:cNvPr>
          <p:cNvGrpSpPr/>
          <p:nvPr/>
        </p:nvGrpSpPr>
        <p:grpSpPr>
          <a:xfrm>
            <a:off x="777926" y="1481795"/>
            <a:ext cx="11526028" cy="1372490"/>
            <a:chOff x="2674" y="499101"/>
            <a:chExt cx="11526028" cy="107299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C4F30EC-1C49-4436-9253-16B06A44617E}"/>
                </a:ext>
              </a:extLst>
            </p:cNvPr>
            <p:cNvSpPr/>
            <p:nvPr/>
          </p:nvSpPr>
          <p:spPr>
            <a:xfrm>
              <a:off x="2674" y="1066802"/>
              <a:ext cx="11526028" cy="5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link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rel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stylesheet</a:t>
              </a:r>
              <a:r>
                <a:rPr lang="pt-BR" dirty="0"/>
                <a:t>" </a:t>
              </a:r>
              <a:r>
                <a:rPr lang="pt-BR" dirty="0" err="1">
                  <a:solidFill>
                    <a:srgbClr val="FFC000"/>
                  </a:solidFill>
                </a:rPr>
                <a:t>href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"https://use.fontawesome.com/releases/v5.0.13/</a:t>
              </a:r>
              <a:r>
                <a:rPr lang="pt-BR" dirty="0" err="1"/>
                <a:t>css</a:t>
              </a:r>
              <a:r>
                <a:rPr lang="pt-BR" dirty="0"/>
                <a:t>/all.css" </a:t>
              </a:r>
              <a:r>
                <a:rPr lang="pt-BR" dirty="0" err="1">
                  <a:solidFill>
                    <a:srgbClr val="FFC000"/>
                  </a:solidFill>
                </a:rPr>
                <a:t>integrity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"sha384-DNOHZ68U8hZfKXOrtjWvjxusGo9WQnrNx2sqG0tfsghAvtVlRW3tvkXWZh58N9jp" </a:t>
              </a:r>
              <a:r>
                <a:rPr lang="pt-BR" dirty="0" err="1">
                  <a:solidFill>
                    <a:srgbClr val="FFC000"/>
                  </a:solidFill>
                </a:rPr>
                <a:t>crossorigin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anonymous</a:t>
              </a:r>
              <a:r>
                <a:rPr lang="pt-BR" dirty="0"/>
                <a:t>"&gt;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49AD235-1EE3-4551-8BA5-FD7C2B75F5D8}"/>
                </a:ext>
              </a:extLst>
            </p:cNvPr>
            <p:cNvSpPr txBox="1"/>
            <p:nvPr/>
          </p:nvSpPr>
          <p:spPr>
            <a:xfrm>
              <a:off x="437322" y="499101"/>
              <a:ext cx="9766852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rgbClr val="0070C0"/>
                  </a:solidFill>
                </a:rPr>
                <a:t>FONTAWESOME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21C8179-2541-4F40-B7C8-445B6EA547D8}"/>
              </a:ext>
            </a:extLst>
          </p:cNvPr>
          <p:cNvGrpSpPr/>
          <p:nvPr/>
        </p:nvGrpSpPr>
        <p:grpSpPr>
          <a:xfrm>
            <a:off x="1212574" y="1670881"/>
            <a:ext cx="9766852" cy="1783568"/>
            <a:chOff x="437322" y="371061"/>
            <a:chExt cx="9766852" cy="178356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8F26A7A-D4DB-4B3B-B73C-167DB093A370}"/>
                </a:ext>
              </a:extLst>
            </p:cNvPr>
            <p:cNvSpPr/>
            <p:nvPr/>
          </p:nvSpPr>
          <p:spPr>
            <a:xfrm>
              <a:off x="768625" y="1231299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dirty="0"/>
                <a:t>&lt;</a:t>
              </a:r>
              <a:r>
                <a:rPr lang="pt-BR" dirty="0" err="1">
                  <a:solidFill>
                    <a:srgbClr val="FF0000"/>
                  </a:solidFill>
                </a:rPr>
                <a:t>head</a:t>
              </a:r>
              <a:r>
                <a:rPr lang="pt-BR" dirty="0"/>
                <a:t>&gt;</a:t>
              </a:r>
            </a:p>
            <a:p>
              <a:r>
                <a:rPr lang="pt-BR" dirty="0"/>
                <a:t>	&lt;</a:t>
              </a:r>
              <a:r>
                <a:rPr lang="pt-BR" dirty="0" err="1">
                  <a:solidFill>
                    <a:srgbClr val="FF0000"/>
                  </a:solidFill>
                </a:rPr>
                <a:t>title</a:t>
              </a:r>
              <a:r>
                <a:rPr lang="pt-BR" dirty="0"/>
                <a:t>&gt;Alaska - Sorvetes Finos&lt;/</a:t>
              </a:r>
              <a:r>
                <a:rPr lang="pt-BR" dirty="0" err="1">
                  <a:solidFill>
                    <a:srgbClr val="FF0000"/>
                  </a:solidFill>
                </a:rPr>
                <a:t>title</a:t>
              </a:r>
              <a:r>
                <a:rPr lang="pt-BR" dirty="0"/>
                <a:t>&gt;</a:t>
              </a:r>
            </a:p>
            <a:p>
              <a:r>
                <a:rPr lang="pt-BR" dirty="0"/>
                <a:t>	&lt;</a:t>
              </a:r>
              <a:r>
                <a:rPr lang="pt-BR" dirty="0">
                  <a:solidFill>
                    <a:srgbClr val="FF0000"/>
                  </a:solidFill>
                </a:rPr>
                <a:t>meta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charset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"utf8"&gt;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25E6D93-C9B9-49CF-AC7E-D7F23F998D81}"/>
                </a:ext>
              </a:extLst>
            </p:cNvPr>
            <p:cNvSpPr txBox="1"/>
            <p:nvPr/>
          </p:nvSpPr>
          <p:spPr>
            <a:xfrm>
              <a:off x="437322" y="371061"/>
              <a:ext cx="9766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accent1">
                      <a:lumMod val="75000"/>
                    </a:schemeClr>
                  </a:solidFill>
                </a:rPr>
                <a:t>Nome da Página </a:t>
              </a:r>
              <a:r>
                <a:rPr lang="pt-BR" sz="3200" dirty="0"/>
                <a:t>e </a:t>
              </a:r>
              <a:r>
                <a:rPr lang="pt-BR" sz="3200" dirty="0">
                  <a:solidFill>
                    <a:srgbClr val="00B050"/>
                  </a:solidFill>
                </a:rPr>
                <a:t>Decodificação</a:t>
              </a:r>
              <a:r>
                <a:rPr lang="pt-BR" sz="3200" dirty="0"/>
                <a:t> 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99A69BA-340F-4698-BCAB-A48325C51DC4}"/>
              </a:ext>
            </a:extLst>
          </p:cNvPr>
          <p:cNvGrpSpPr/>
          <p:nvPr/>
        </p:nvGrpSpPr>
        <p:grpSpPr>
          <a:xfrm>
            <a:off x="1212574" y="3756414"/>
            <a:ext cx="9766852" cy="1783568"/>
            <a:chOff x="437322" y="371061"/>
            <a:chExt cx="9766852" cy="178356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C98CB9A-09EB-4958-BE14-67148E999586}"/>
                </a:ext>
              </a:extLst>
            </p:cNvPr>
            <p:cNvSpPr/>
            <p:nvPr/>
          </p:nvSpPr>
          <p:spPr>
            <a:xfrm>
              <a:off x="768625" y="1231299"/>
              <a:ext cx="831574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pt-BR" dirty="0"/>
            </a:p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link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rel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stylesheet</a:t>
              </a:r>
              <a:r>
                <a:rPr lang="pt-BR" dirty="0"/>
                <a:t>" </a:t>
              </a:r>
              <a:r>
                <a:rPr lang="pt-BR" dirty="0" err="1">
                  <a:solidFill>
                    <a:srgbClr val="FFC000"/>
                  </a:solidFill>
                </a:rPr>
                <a:t>href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"style.css"&gt;</a:t>
              </a:r>
            </a:p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link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href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"https://fonts.googleapis.com/</a:t>
              </a:r>
              <a:r>
                <a:rPr lang="pt-BR" dirty="0" err="1"/>
                <a:t>css?family</a:t>
              </a:r>
              <a:r>
                <a:rPr lang="pt-BR" dirty="0"/>
                <a:t>=</a:t>
              </a:r>
              <a:r>
                <a:rPr lang="pt-BR" dirty="0" err="1"/>
                <a:t>Raleway</a:t>
              </a:r>
              <a:r>
                <a:rPr lang="pt-BR" dirty="0"/>
                <a:t>" </a:t>
              </a:r>
              <a:r>
                <a:rPr lang="pt-BR" dirty="0" err="1">
                  <a:solidFill>
                    <a:srgbClr val="FFC000"/>
                  </a:solidFill>
                </a:rPr>
                <a:t>rel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stylesheet</a:t>
              </a:r>
              <a:r>
                <a:rPr lang="pt-BR" dirty="0"/>
                <a:t>"&gt;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96B4588-0813-41EF-9749-3C07BDC5BCC9}"/>
                </a:ext>
              </a:extLst>
            </p:cNvPr>
            <p:cNvSpPr txBox="1"/>
            <p:nvPr/>
          </p:nvSpPr>
          <p:spPr>
            <a:xfrm>
              <a:off x="437322" y="371061"/>
              <a:ext cx="9766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rgbClr val="C00675"/>
                  </a:solidFill>
                </a:rPr>
                <a:t>Folha de Estilo </a:t>
              </a:r>
              <a:r>
                <a:rPr lang="pt-BR" sz="3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</a:t>
              </a:r>
              <a:r>
                <a:rPr lang="pt-BR" sz="3200" dirty="0">
                  <a:solidFill>
                    <a:schemeClr val="accent1">
                      <a:lumMod val="75000"/>
                    </a:schemeClr>
                  </a:solidFill>
                </a:rPr>
                <a:t> Fonte</a:t>
              </a:r>
              <a:r>
                <a:rPr lang="pt-BR" sz="3200" dirty="0"/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E2B691-4079-4722-B8C6-7CBFBDE57998}"/>
              </a:ext>
            </a:extLst>
          </p:cNvPr>
          <p:cNvSpPr txBox="1"/>
          <p:nvPr/>
        </p:nvSpPr>
        <p:spPr>
          <a:xfrm>
            <a:off x="2491408" y="424071"/>
            <a:ext cx="7209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HEAD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AB3546A-8B6C-4C86-9A71-55074BC39B1E}"/>
              </a:ext>
            </a:extLst>
          </p:cNvPr>
          <p:cNvGrpSpPr/>
          <p:nvPr/>
        </p:nvGrpSpPr>
        <p:grpSpPr>
          <a:xfrm>
            <a:off x="573206" y="1318019"/>
            <a:ext cx="11526028" cy="4516666"/>
            <a:chOff x="-202046" y="371061"/>
            <a:chExt cx="11526028" cy="3531077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2F5B52B-17BF-4BE0-AC46-46A442627B4F}"/>
                </a:ext>
              </a:extLst>
            </p:cNvPr>
            <p:cNvSpPr/>
            <p:nvPr/>
          </p:nvSpPr>
          <p:spPr>
            <a:xfrm>
              <a:off x="-202046" y="1231299"/>
              <a:ext cx="11526028" cy="2670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script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src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r>
                <a:rPr lang="pt-BR" dirty="0"/>
                <a:t>https://code.jquery.com/jquery-3.3.1.slim.min.js" </a:t>
              </a:r>
              <a:r>
                <a:rPr lang="pt-BR" dirty="0" err="1">
                  <a:solidFill>
                    <a:srgbClr val="FFC000"/>
                  </a:solidFill>
                </a:rPr>
                <a:t>integrity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"sha384-q8i/X+965DzO0rT7abK41JStQIAqVgRVzpbzo5smXKp4YfRvH+8abtTE1Pi6jizo" </a:t>
              </a:r>
              <a:r>
                <a:rPr lang="pt-BR" dirty="0" err="1">
                  <a:solidFill>
                    <a:srgbClr val="FFC000"/>
                  </a:solidFill>
                </a:rPr>
                <a:t>crossorigin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anonymous</a:t>
              </a:r>
              <a:r>
                <a:rPr lang="pt-BR" dirty="0"/>
                <a:t>"&gt;&lt;/</a:t>
              </a:r>
              <a:r>
                <a:rPr lang="pt-BR" dirty="0">
                  <a:solidFill>
                    <a:srgbClr val="FF0000"/>
                  </a:solidFill>
                </a:rPr>
                <a:t>script</a:t>
              </a:r>
              <a:r>
                <a:rPr lang="pt-BR" dirty="0"/>
                <a:t>&gt;</a:t>
              </a:r>
            </a:p>
            <a:p>
              <a:endParaRPr lang="pt-BR" dirty="0"/>
            </a:p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script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src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"https://cdnjs.cloudflare.com/</a:t>
              </a:r>
              <a:r>
                <a:rPr lang="pt-BR" dirty="0" err="1"/>
                <a:t>ajax</a:t>
              </a:r>
              <a:r>
                <a:rPr lang="pt-BR" dirty="0"/>
                <a:t>/</a:t>
              </a:r>
              <a:r>
                <a:rPr lang="pt-BR" dirty="0" err="1"/>
                <a:t>libs</a:t>
              </a:r>
              <a:r>
                <a:rPr lang="pt-BR" dirty="0"/>
                <a:t>/popper.js/1.14.3/</a:t>
              </a:r>
              <a:r>
                <a:rPr lang="pt-BR" dirty="0" err="1"/>
                <a:t>umd</a:t>
              </a:r>
              <a:r>
                <a:rPr lang="pt-BR" dirty="0"/>
                <a:t>/popper.min.js" </a:t>
              </a:r>
              <a:r>
                <a:rPr lang="pt-BR" dirty="0" err="1">
                  <a:solidFill>
                    <a:srgbClr val="FFC000"/>
                  </a:solidFill>
                </a:rPr>
                <a:t>integrity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"sha384-ZMP7rVo3mIykV+2+9J3UJ46jBk0WLaUAdn689aCwoqbBJiSnjAK/l8WvCWPIPm49" </a:t>
              </a:r>
              <a:r>
                <a:rPr lang="pt-BR" dirty="0" err="1">
                  <a:solidFill>
                    <a:srgbClr val="FFC000"/>
                  </a:solidFill>
                </a:rPr>
                <a:t>crossorigin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r>
                <a:rPr lang="pt-BR" dirty="0" err="1"/>
                <a:t>anonymous</a:t>
              </a:r>
              <a:r>
                <a:rPr lang="pt-BR" dirty="0"/>
                <a:t>"&gt;&lt;/</a:t>
              </a:r>
              <a:r>
                <a:rPr lang="pt-BR" dirty="0">
                  <a:solidFill>
                    <a:srgbClr val="FF0000"/>
                  </a:solidFill>
                </a:rPr>
                <a:t>script</a:t>
              </a:r>
              <a:r>
                <a:rPr lang="pt-BR" dirty="0"/>
                <a:t>&gt;</a:t>
              </a:r>
            </a:p>
            <a:p>
              <a:endParaRPr lang="pt-BR" dirty="0"/>
            </a:p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script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src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"https://stackpath.bootstrapcdn.com/</a:t>
              </a:r>
              <a:r>
                <a:rPr lang="pt-BR" dirty="0" err="1"/>
                <a:t>bootstrap</a:t>
              </a:r>
              <a:r>
                <a:rPr lang="pt-BR" dirty="0"/>
                <a:t>/4.1.1/</a:t>
              </a:r>
              <a:r>
                <a:rPr lang="pt-BR" dirty="0" err="1"/>
                <a:t>js</a:t>
              </a:r>
              <a:r>
                <a:rPr lang="pt-BR" dirty="0"/>
                <a:t>/bootstrap.min.js" </a:t>
              </a:r>
              <a:r>
                <a:rPr lang="pt-BR" dirty="0" err="1">
                  <a:solidFill>
                    <a:srgbClr val="FFC000"/>
                  </a:solidFill>
                </a:rPr>
                <a:t>integrity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"sha384-smHYKdLADwkXOn1EmN1qk/HfnUcbVRZyYmZ4qpPea6sjB/pTJ0euyQp0Mk8ck+5T" </a:t>
              </a:r>
              <a:r>
                <a:rPr lang="pt-BR" dirty="0" err="1">
                  <a:solidFill>
                    <a:srgbClr val="FFC000"/>
                  </a:solidFill>
                </a:rPr>
                <a:t>crossorigin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r>
                <a:rPr lang="pt-BR" dirty="0" err="1"/>
                <a:t>anonymous</a:t>
              </a:r>
              <a:r>
                <a:rPr lang="pt-BR" dirty="0"/>
                <a:t>"&gt;&lt;/</a:t>
              </a:r>
              <a:r>
                <a:rPr lang="pt-BR" dirty="0">
                  <a:solidFill>
                    <a:srgbClr val="FF0000"/>
                  </a:solidFill>
                </a:rPr>
                <a:t>script</a:t>
              </a:r>
              <a:r>
                <a:rPr lang="pt-BR" dirty="0"/>
                <a:t>&gt;</a:t>
              </a:r>
            </a:p>
            <a:p>
              <a:endParaRPr lang="pt-BR" dirty="0"/>
            </a:p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link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rel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stylesheet</a:t>
              </a:r>
              <a:r>
                <a:rPr lang="pt-BR" dirty="0"/>
                <a:t>" </a:t>
              </a:r>
              <a:r>
                <a:rPr lang="pt-BR" dirty="0" err="1"/>
                <a:t>href</a:t>
              </a:r>
              <a:r>
                <a:rPr lang="pt-BR" dirty="0"/>
                <a:t>="https://stackpath.bootstrapcdn.com/</a:t>
              </a:r>
              <a:r>
                <a:rPr lang="pt-BR" dirty="0" err="1"/>
                <a:t>bootstrap</a:t>
              </a:r>
              <a:r>
                <a:rPr lang="pt-BR" dirty="0"/>
                <a:t>/4.1.1/</a:t>
              </a:r>
              <a:r>
                <a:rPr lang="pt-BR" dirty="0" err="1"/>
                <a:t>css</a:t>
              </a:r>
              <a:r>
                <a:rPr lang="pt-BR" dirty="0"/>
                <a:t>/bootstrap.min.css" </a:t>
              </a:r>
              <a:r>
                <a:rPr lang="pt-BR" dirty="0" err="1">
                  <a:solidFill>
                    <a:srgbClr val="FFC000"/>
                  </a:solidFill>
                </a:rPr>
                <a:t>integrity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r>
                <a:rPr lang="pt-BR" dirty="0"/>
                <a:t>sha384-WskhaSGFgHYWDcbwN70/dfYBj47jz9qbsMId/iRN3ewGhXQFZCSftd1LZCfmhktB" </a:t>
              </a:r>
              <a:r>
                <a:rPr lang="pt-BR" dirty="0" err="1">
                  <a:solidFill>
                    <a:srgbClr val="FFC000"/>
                  </a:solidFill>
                </a:rPr>
                <a:t>crossorigin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"</a:t>
              </a:r>
              <a:r>
                <a:rPr lang="pt-BR" dirty="0" err="1"/>
                <a:t>anonymous</a:t>
              </a:r>
              <a:r>
                <a:rPr lang="pt-BR" dirty="0"/>
                <a:t>"&gt;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A852C07-B0D8-4324-9A98-E57FFCAEF88C}"/>
                </a:ext>
              </a:extLst>
            </p:cNvPr>
            <p:cNvSpPr txBox="1"/>
            <p:nvPr/>
          </p:nvSpPr>
          <p:spPr>
            <a:xfrm>
              <a:off x="437322" y="371061"/>
              <a:ext cx="97668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rgbClr val="00B0F0"/>
                  </a:solidFill>
                </a:rPr>
                <a:t>BOOTSTRAP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3E6CDD9-B3EB-420E-9EC8-D6DFC529E1D6}"/>
              </a:ext>
            </a:extLst>
          </p:cNvPr>
          <p:cNvGrpSpPr/>
          <p:nvPr/>
        </p:nvGrpSpPr>
        <p:grpSpPr>
          <a:xfrm>
            <a:off x="1212574" y="3271458"/>
            <a:ext cx="11526028" cy="1785965"/>
            <a:chOff x="339513" y="520441"/>
            <a:chExt cx="11526028" cy="1396246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A5BA0BD-2763-45F0-BBFC-9F7558FFAE8A}"/>
                </a:ext>
              </a:extLst>
            </p:cNvPr>
            <p:cNvSpPr/>
            <p:nvPr/>
          </p:nvSpPr>
          <p:spPr>
            <a:xfrm>
              <a:off x="339513" y="1194839"/>
              <a:ext cx="11526028" cy="721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link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rel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icon</a:t>
              </a:r>
              <a:r>
                <a:rPr lang="pt-BR" dirty="0"/>
                <a:t>" </a:t>
              </a:r>
              <a:r>
                <a:rPr lang="pt-BR" dirty="0" err="1">
                  <a:solidFill>
                    <a:srgbClr val="FFC000"/>
                  </a:solidFill>
                </a:rPr>
                <a:t>type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image</a:t>
              </a:r>
              <a:r>
                <a:rPr lang="pt-BR" dirty="0"/>
                <a:t>/x-</a:t>
              </a:r>
              <a:r>
                <a:rPr lang="pt-BR" dirty="0" err="1"/>
                <a:t>icon</a:t>
              </a:r>
              <a:r>
                <a:rPr lang="pt-BR" dirty="0"/>
                <a:t>" </a:t>
              </a:r>
              <a:r>
                <a:rPr lang="pt-BR" dirty="0" err="1">
                  <a:solidFill>
                    <a:srgbClr val="FFC000"/>
                  </a:solidFill>
                </a:rPr>
                <a:t>href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"IMGS/buffet.png"&gt;</a:t>
              </a:r>
            </a:p>
            <a:p>
              <a:endParaRPr lang="pt-BR" dirty="0"/>
            </a:p>
            <a:p>
              <a:r>
                <a:rPr lang="pt-BR" dirty="0"/>
                <a:t>&lt;</a:t>
              </a:r>
              <a:r>
                <a:rPr lang="pt-BR" dirty="0">
                  <a:solidFill>
                    <a:srgbClr val="FF0000"/>
                  </a:solidFill>
                </a:rPr>
                <a:t>script</a:t>
              </a:r>
              <a:r>
                <a:rPr lang="pt-BR" dirty="0"/>
                <a:t> </a:t>
              </a:r>
              <a:r>
                <a:rPr lang="pt-BR" dirty="0" err="1">
                  <a:solidFill>
                    <a:srgbClr val="FFC000"/>
                  </a:solidFill>
                </a:rPr>
                <a:t>src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"http://code.jquery.com/jquery-latest.min.js" </a:t>
              </a:r>
              <a:r>
                <a:rPr lang="pt-BR" dirty="0" err="1">
                  <a:solidFill>
                    <a:srgbClr val="FFC000"/>
                  </a:solidFill>
                </a:rPr>
                <a:t>type</a:t>
              </a:r>
              <a:r>
                <a:rPr lang="pt-BR" dirty="0">
                  <a:solidFill>
                    <a:srgbClr val="FFC000"/>
                  </a:solidFill>
                </a:rPr>
                <a:t>=</a:t>
              </a:r>
              <a:r>
                <a:rPr lang="pt-BR" dirty="0"/>
                <a:t>"</a:t>
              </a:r>
              <a:r>
                <a:rPr lang="pt-BR" dirty="0" err="1"/>
                <a:t>text</a:t>
              </a:r>
              <a:r>
                <a:rPr lang="pt-BR" dirty="0"/>
                <a:t>/</a:t>
              </a:r>
              <a:r>
                <a:rPr lang="pt-BR" dirty="0" err="1"/>
                <a:t>javascript</a:t>
              </a:r>
              <a:r>
                <a:rPr lang="pt-BR" dirty="0"/>
                <a:t>"&gt;&lt;/</a:t>
              </a:r>
              <a:r>
                <a:rPr lang="pt-BR" dirty="0">
                  <a:solidFill>
                    <a:srgbClr val="FF0000"/>
                  </a:solidFill>
                </a:rPr>
                <a:t>script</a:t>
              </a:r>
              <a:r>
                <a:rPr lang="pt-BR" dirty="0"/>
                <a:t>&gt;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92916DC-1254-4736-A010-B8E5F570C4AE}"/>
                </a:ext>
              </a:extLst>
            </p:cNvPr>
            <p:cNvSpPr txBox="1"/>
            <p:nvPr/>
          </p:nvSpPr>
          <p:spPr>
            <a:xfrm>
              <a:off x="437322" y="520441"/>
              <a:ext cx="9766852" cy="45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rgbClr val="00B050"/>
                  </a:solidFill>
                </a:rPr>
                <a:t>ICONE</a:t>
              </a:r>
              <a:r>
                <a:rPr lang="pt-BR" sz="3200" dirty="0">
                  <a:solidFill>
                    <a:srgbClr val="0070C0"/>
                  </a:solidFill>
                </a:rPr>
                <a:t> </a:t>
              </a:r>
              <a:r>
                <a:rPr lang="pt-BR" sz="3200" dirty="0"/>
                <a:t>E</a:t>
              </a:r>
              <a:r>
                <a:rPr lang="pt-BR" sz="3200" dirty="0">
                  <a:solidFill>
                    <a:srgbClr val="0070C0"/>
                  </a:solidFill>
                </a:rPr>
                <a:t> </a:t>
              </a:r>
              <a:r>
                <a:rPr lang="pt-BR" sz="3200" dirty="0">
                  <a:solidFill>
                    <a:schemeClr val="accent1"/>
                  </a:solidFill>
                </a:rPr>
                <a:t>JQUERY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270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A04210-AD30-4DD1-AC1D-2678AD2BC267}"/>
              </a:ext>
            </a:extLst>
          </p:cNvPr>
          <p:cNvSpPr txBox="1"/>
          <p:nvPr/>
        </p:nvSpPr>
        <p:spPr>
          <a:xfrm>
            <a:off x="2445223" y="341194"/>
            <a:ext cx="7301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AINDA NO HEAD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2879D3-827E-41D8-9527-A5146068729E}"/>
              </a:ext>
            </a:extLst>
          </p:cNvPr>
          <p:cNvSpPr txBox="1"/>
          <p:nvPr/>
        </p:nvSpPr>
        <p:spPr>
          <a:xfrm>
            <a:off x="1501257" y="2142705"/>
            <a:ext cx="11368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</a:t>
            </a:r>
            <a:r>
              <a:rPr lang="pt-BR" dirty="0">
                <a:solidFill>
                  <a:srgbClr val="FF0000"/>
                </a:solidFill>
              </a:rPr>
              <a:t>script</a:t>
            </a:r>
            <a:r>
              <a:rPr lang="pt-BR" dirty="0"/>
              <a:t>&gt;</a:t>
            </a:r>
          </a:p>
          <a:p>
            <a:r>
              <a:rPr lang="pt-BR" dirty="0"/>
              <a:t>	</a:t>
            </a:r>
            <a:r>
              <a:rPr lang="pt-BR" dirty="0" err="1">
                <a:solidFill>
                  <a:srgbClr val="00B0F0"/>
                </a:solidFill>
              </a:rPr>
              <a:t>jQuery</a:t>
            </a:r>
            <a:r>
              <a:rPr lang="pt-BR" dirty="0"/>
              <a:t>(</a:t>
            </a:r>
            <a:r>
              <a:rPr lang="pt-BR" dirty="0" err="1">
                <a:solidFill>
                  <a:srgbClr val="00B0F0"/>
                </a:solidFill>
              </a:rPr>
              <a:t>document</a:t>
            </a:r>
            <a:r>
              <a:rPr lang="pt-BR" dirty="0"/>
              <a:t>).</a:t>
            </a:r>
            <a:r>
              <a:rPr lang="pt-BR" dirty="0" err="1">
                <a:solidFill>
                  <a:srgbClr val="00B0F0"/>
                </a:solidFill>
              </a:rPr>
              <a:t>ready</a:t>
            </a:r>
            <a:r>
              <a:rPr lang="pt-BR" dirty="0"/>
              <a:t>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</a:t>
            </a:r>
            <a:r>
              <a:rPr lang="pt-BR" dirty="0">
                <a:solidFill>
                  <a:srgbClr val="FFC000"/>
                </a:solidFill>
              </a:rPr>
              <a:t>$</a:t>
            </a:r>
            <a:r>
              <a:rPr lang="pt-BR" dirty="0"/>
              <a:t>) { </a:t>
            </a:r>
          </a:p>
          <a:p>
            <a:endParaRPr lang="pt-BR" dirty="0"/>
          </a:p>
          <a:p>
            <a:r>
              <a:rPr lang="pt-BR" dirty="0"/>
              <a:t>	   	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("</a:t>
            </a:r>
            <a:r>
              <a:rPr lang="pt-BR" dirty="0">
                <a:solidFill>
                  <a:schemeClr val="accent2"/>
                </a:solidFill>
              </a:rPr>
              <a:t>.scroll</a:t>
            </a:r>
            <a:r>
              <a:rPr lang="pt-BR" dirty="0"/>
              <a:t>").</a:t>
            </a:r>
            <a:r>
              <a:rPr lang="pt-BR" dirty="0">
                <a:solidFill>
                  <a:srgbClr val="00B0F0"/>
                </a:solidFill>
              </a:rPr>
              <a:t>click</a:t>
            </a:r>
            <a:r>
              <a:rPr lang="pt-BR" dirty="0"/>
              <a:t>(</a:t>
            </a:r>
            <a:r>
              <a:rPr lang="pt-BR" dirty="0" err="1">
                <a:solidFill>
                  <a:schemeClr val="accent1"/>
                </a:solidFill>
              </a:rPr>
              <a:t>function</a:t>
            </a:r>
            <a:r>
              <a:rPr lang="pt-BR" dirty="0"/>
              <a:t>(</a:t>
            </a:r>
            <a:r>
              <a:rPr lang="pt-BR" dirty="0" err="1">
                <a:solidFill>
                  <a:srgbClr val="FFC000"/>
                </a:solidFill>
              </a:rPr>
              <a:t>event</a:t>
            </a:r>
            <a:r>
              <a:rPr lang="pt-BR" dirty="0"/>
              <a:t>){</a:t>
            </a:r>
          </a:p>
          <a:p>
            <a:r>
              <a:rPr lang="pt-BR" dirty="0"/>
              <a:t>	        </a:t>
            </a:r>
            <a:r>
              <a:rPr lang="pt-BR" dirty="0" err="1"/>
              <a:t>event.</a:t>
            </a:r>
            <a:r>
              <a:rPr lang="pt-BR" dirty="0" err="1">
                <a:solidFill>
                  <a:srgbClr val="00B0F0"/>
                </a:solidFill>
              </a:rPr>
              <a:t>preventDefault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	        </a:t>
            </a:r>
            <a:r>
              <a:rPr lang="pt-BR" dirty="0">
                <a:solidFill>
                  <a:srgbClr val="00B0F0"/>
                </a:solidFill>
              </a:rPr>
              <a:t>var</a:t>
            </a:r>
            <a:r>
              <a:rPr lang="pt-BR" dirty="0"/>
              <a:t> </a:t>
            </a:r>
            <a:r>
              <a:rPr lang="pt-BR" dirty="0" err="1"/>
              <a:t>menuHeight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('</a:t>
            </a:r>
            <a:r>
              <a:rPr lang="pt-BR" dirty="0">
                <a:solidFill>
                  <a:schemeClr val="accent2"/>
                </a:solidFill>
              </a:rPr>
              <a:t>.header</a:t>
            </a:r>
            <a:r>
              <a:rPr lang="pt-BR" dirty="0"/>
              <a:t>').</a:t>
            </a:r>
            <a:r>
              <a:rPr lang="pt-BR" dirty="0" err="1">
                <a:solidFill>
                  <a:srgbClr val="00B0F0"/>
                </a:solidFill>
              </a:rPr>
              <a:t>innerHeight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	        </a:t>
            </a:r>
            <a:r>
              <a:rPr lang="pt-BR" dirty="0">
                <a:solidFill>
                  <a:srgbClr val="FF0000"/>
                </a:solidFill>
              </a:rPr>
              <a:t>$</a:t>
            </a:r>
            <a:r>
              <a:rPr lang="pt-BR" dirty="0"/>
              <a:t>('</a:t>
            </a:r>
            <a:r>
              <a:rPr lang="pt-BR" dirty="0" err="1">
                <a:solidFill>
                  <a:schemeClr val="accent2"/>
                </a:solidFill>
              </a:rPr>
              <a:t>html,body</a:t>
            </a:r>
            <a:r>
              <a:rPr lang="pt-BR" dirty="0"/>
              <a:t>').</a:t>
            </a:r>
            <a:r>
              <a:rPr lang="pt-BR" dirty="0" err="1">
                <a:solidFill>
                  <a:srgbClr val="00B0F0"/>
                </a:solidFill>
              </a:rPr>
              <a:t>animate</a:t>
            </a:r>
            <a:r>
              <a:rPr lang="pt-BR" dirty="0"/>
              <a:t>({</a:t>
            </a:r>
            <a:r>
              <a:rPr lang="pt-BR" dirty="0" err="1"/>
              <a:t>scrollTop</a:t>
            </a:r>
            <a:r>
              <a:rPr lang="pt-BR" dirty="0"/>
              <a:t>:$(</a:t>
            </a:r>
            <a:r>
              <a:rPr lang="pt-BR" dirty="0" err="1"/>
              <a:t>this.hash</a:t>
            </a:r>
            <a:r>
              <a:rPr lang="pt-BR" dirty="0"/>
              <a:t>).</a:t>
            </a:r>
            <a:r>
              <a:rPr lang="pt-BR" dirty="0">
                <a:solidFill>
                  <a:srgbClr val="00B0F0"/>
                </a:solidFill>
              </a:rPr>
              <a:t>offset</a:t>
            </a:r>
            <a:r>
              <a:rPr lang="pt-BR" dirty="0"/>
              <a:t>().</a:t>
            </a:r>
            <a:r>
              <a:rPr lang="pt-BR" dirty="0">
                <a:solidFill>
                  <a:srgbClr val="FFC000"/>
                </a:solidFill>
              </a:rPr>
              <a:t>top</a:t>
            </a:r>
            <a:r>
              <a:rPr lang="pt-BR" dirty="0"/>
              <a:t> - </a:t>
            </a:r>
            <a:r>
              <a:rPr lang="pt-BR" dirty="0" err="1"/>
              <a:t>menuHeight</a:t>
            </a:r>
            <a:r>
              <a:rPr lang="pt-BR" dirty="0"/>
              <a:t>}, </a:t>
            </a:r>
            <a:r>
              <a:rPr lang="pt-BR" dirty="0">
                <a:solidFill>
                  <a:srgbClr val="FF0000"/>
                </a:solidFill>
              </a:rPr>
              <a:t>600</a:t>
            </a:r>
            <a:r>
              <a:rPr lang="pt-BR" dirty="0"/>
              <a:t>);</a:t>
            </a:r>
          </a:p>
          <a:p>
            <a:r>
              <a:rPr lang="pt-BR" dirty="0"/>
              <a:t>	   });</a:t>
            </a:r>
          </a:p>
          <a:p>
            <a:endParaRPr lang="pt-BR" dirty="0"/>
          </a:p>
          <a:p>
            <a:r>
              <a:rPr lang="pt-BR" dirty="0"/>
              <a:t>	});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&lt;/</a:t>
            </a:r>
            <a:r>
              <a:rPr lang="pt-BR" dirty="0">
                <a:solidFill>
                  <a:srgbClr val="FF0000"/>
                </a:solidFill>
              </a:rPr>
              <a:t>script</a:t>
            </a:r>
            <a:r>
              <a:rPr lang="pt-BR" dirty="0"/>
              <a:t>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9F6977-C8E7-4843-96E3-6E58B3787715}"/>
              </a:ext>
            </a:extLst>
          </p:cNvPr>
          <p:cNvSpPr txBox="1"/>
          <p:nvPr/>
        </p:nvSpPr>
        <p:spPr>
          <a:xfrm>
            <a:off x="1241946" y="1296537"/>
            <a:ext cx="982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USANDO </a:t>
            </a:r>
            <a:r>
              <a:rPr lang="pt-BR" sz="3200" dirty="0">
                <a:solidFill>
                  <a:srgbClr val="00B0F0"/>
                </a:solidFill>
              </a:rPr>
              <a:t>JQUERY</a:t>
            </a:r>
            <a:r>
              <a:rPr lang="pt-BR" sz="3200" dirty="0"/>
              <a:t> PARA LEVEZA NA ROLAGEM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ADE552-A937-4E37-A283-463AA319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10" y="5676950"/>
            <a:ext cx="614655" cy="8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023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83F800A-C9E6-4D82-B5E4-77B278509D5C}"/>
              </a:ext>
            </a:extLst>
          </p:cNvPr>
          <p:cNvSpPr txBox="1"/>
          <p:nvPr/>
        </p:nvSpPr>
        <p:spPr>
          <a:xfrm>
            <a:off x="2402006" y="272958"/>
            <a:ext cx="7656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00B0F0"/>
                </a:solidFill>
              </a:rPr>
              <a:t>FOLHA DE ESTILO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34BFDB-AA7A-493D-BC98-A0EF15871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74" y="5690876"/>
            <a:ext cx="657630" cy="9331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CD8E0FB-5F80-4711-90BA-1A6F84F576C6}"/>
              </a:ext>
            </a:extLst>
          </p:cNvPr>
          <p:cNvSpPr txBox="1"/>
          <p:nvPr/>
        </p:nvSpPr>
        <p:spPr>
          <a:xfrm>
            <a:off x="5293427" y="1616764"/>
            <a:ext cx="160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APLICAÇOES</a:t>
            </a:r>
            <a:r>
              <a:rPr lang="pt-BR" dirty="0"/>
              <a:t>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1C2B07-DA13-47BB-9BBC-BC9E5F2E9146}"/>
              </a:ext>
            </a:extLst>
          </p:cNvPr>
          <p:cNvSpPr txBox="1"/>
          <p:nvPr/>
        </p:nvSpPr>
        <p:spPr>
          <a:xfrm>
            <a:off x="3737113" y="2306430"/>
            <a:ext cx="1775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70C0"/>
                </a:solidFill>
              </a:rPr>
              <a:t>IN-LINE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471B9A-4237-49FA-8877-A8167A698A3A}"/>
              </a:ext>
            </a:extLst>
          </p:cNvPr>
          <p:cNvSpPr txBox="1"/>
          <p:nvPr/>
        </p:nvSpPr>
        <p:spPr>
          <a:xfrm>
            <a:off x="6230203" y="2319682"/>
            <a:ext cx="2093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00B050"/>
                </a:solidFill>
              </a:rPr>
              <a:t>EXTERNA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A47692-7F6F-4C9F-98C8-3D83DA4B4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1" y="3891979"/>
            <a:ext cx="7668695" cy="219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324595-CB1D-4EFA-B4F6-99033E9AD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95" y="3477584"/>
            <a:ext cx="3620005" cy="1267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65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B8A3AE-B097-4C55-BBDE-D93B09B46FAE}"/>
              </a:ext>
            </a:extLst>
          </p:cNvPr>
          <p:cNvSpPr txBox="1"/>
          <p:nvPr/>
        </p:nvSpPr>
        <p:spPr>
          <a:xfrm>
            <a:off x="2806889" y="150118"/>
            <a:ext cx="6578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CABEÇALHO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31366D9-3EC6-48A5-8293-EAFF78E2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7507" y="1088475"/>
            <a:ext cx="8856984" cy="1675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263805-183A-4DE5-80E3-C902B2BED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7" y="2968667"/>
            <a:ext cx="8856984" cy="2578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E3EA02E-2A83-4F0A-8E6D-B5C2F9BF56A6}"/>
              </a:ext>
            </a:extLst>
          </p:cNvPr>
          <p:cNvGrpSpPr/>
          <p:nvPr/>
        </p:nvGrpSpPr>
        <p:grpSpPr>
          <a:xfrm>
            <a:off x="7776684" y="5800031"/>
            <a:ext cx="1625599" cy="784619"/>
            <a:chOff x="7776684" y="5800031"/>
            <a:chExt cx="1625599" cy="784619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E5D85CF-6D6B-4074-839F-56C36FDC9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684" y="5800032"/>
              <a:ext cx="575743" cy="784618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8493EC1-3569-4E00-9AFA-A0828CF2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314" y="5800031"/>
              <a:ext cx="552969" cy="784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974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C5795DA-B3FA-43EF-9EF7-3091154CAFE3}"/>
              </a:ext>
            </a:extLst>
          </p:cNvPr>
          <p:cNvGrpSpPr/>
          <p:nvPr/>
        </p:nvGrpSpPr>
        <p:grpSpPr>
          <a:xfrm>
            <a:off x="7776684" y="5800031"/>
            <a:ext cx="1625599" cy="784619"/>
            <a:chOff x="7776684" y="5800031"/>
            <a:chExt cx="1625599" cy="784619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251FC19-13B1-4CA7-AB4E-5564B63B4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684" y="5800032"/>
              <a:ext cx="575743" cy="784618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D19D2B-53CD-49A2-96D1-EFB09006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314" y="5800031"/>
              <a:ext cx="552969" cy="784618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71EE50-7D76-4A02-AF5B-9E0B372D0CB5}"/>
              </a:ext>
            </a:extLst>
          </p:cNvPr>
          <p:cNvSpPr txBox="1"/>
          <p:nvPr/>
        </p:nvSpPr>
        <p:spPr>
          <a:xfrm>
            <a:off x="2806889" y="150118"/>
            <a:ext cx="6578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SLIDE/MENU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DAA1AFA-090D-41E5-AB5C-180D1158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8972" y="1659864"/>
            <a:ext cx="8854053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BFED51-94C5-4C92-BF59-F4D788887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07" y="1659864"/>
            <a:ext cx="9034022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5DDE705-1AB5-44B1-8029-7555FF714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42" y="5800031"/>
            <a:ext cx="614655" cy="7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27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87279 0.0060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46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C52177-5FF1-4815-9363-75C7F58EB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8" y="1141815"/>
            <a:ext cx="9037983" cy="4298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B7161CE-D97E-4E2F-B764-B5B7B9BED3F0}"/>
              </a:ext>
            </a:extLst>
          </p:cNvPr>
          <p:cNvSpPr txBox="1"/>
          <p:nvPr/>
        </p:nvSpPr>
        <p:spPr>
          <a:xfrm>
            <a:off x="2806889" y="150118"/>
            <a:ext cx="6578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SOBRE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9E8082B-7F43-4B4F-A339-D696C45FA998}"/>
              </a:ext>
            </a:extLst>
          </p:cNvPr>
          <p:cNvGrpSpPr/>
          <p:nvPr/>
        </p:nvGrpSpPr>
        <p:grpSpPr>
          <a:xfrm>
            <a:off x="7776684" y="5800031"/>
            <a:ext cx="1625599" cy="784619"/>
            <a:chOff x="7776684" y="5800031"/>
            <a:chExt cx="1625599" cy="78461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D078E6B-E55C-46E8-BB8A-3FC2566A3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684" y="5800032"/>
              <a:ext cx="575743" cy="784618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F26C39-C00A-4327-A116-4552AA0E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314" y="5800031"/>
              <a:ext cx="552969" cy="784618"/>
            </a:xfrm>
            <a:prstGeom prst="rect">
              <a:avLst/>
            </a:prstGeom>
          </p:spPr>
        </p:pic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AA1C6F9B-520F-4050-9C81-04BF46105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8" y="1583140"/>
            <a:ext cx="10312761" cy="3476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687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8707 0.0016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42" y="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5A7524-7873-4CEF-AFF1-4A8A26DD5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" b="694"/>
          <a:stretch/>
        </p:blipFill>
        <p:spPr>
          <a:xfrm>
            <a:off x="1451113" y="1033240"/>
            <a:ext cx="9276027" cy="452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C55F9442-22A7-42F1-A438-C5537BFB736E}"/>
              </a:ext>
            </a:extLst>
          </p:cNvPr>
          <p:cNvGrpSpPr/>
          <p:nvPr/>
        </p:nvGrpSpPr>
        <p:grpSpPr>
          <a:xfrm>
            <a:off x="7776684" y="5800031"/>
            <a:ext cx="1625599" cy="784619"/>
            <a:chOff x="7776684" y="5800031"/>
            <a:chExt cx="1625599" cy="784619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BEE820F-9530-4975-9AAB-222FD3A7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684" y="5800032"/>
              <a:ext cx="575743" cy="78461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6DAA573-690C-4D5F-B1AD-10772E44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314" y="5800031"/>
              <a:ext cx="552969" cy="784618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601BC6-EAD3-48B4-B435-3C73BEE12D32}"/>
              </a:ext>
            </a:extLst>
          </p:cNvPr>
          <p:cNvSpPr txBox="1"/>
          <p:nvPr/>
        </p:nvSpPr>
        <p:spPr>
          <a:xfrm>
            <a:off x="2806889" y="150118"/>
            <a:ext cx="6578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CONTATO E BANDEIRAS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8BC86EE-9C5F-4D7D-8F31-9F0AA7BB4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2085787"/>
            <a:ext cx="10250330" cy="268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252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209 L -0.88177 0.0009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89" y="-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5C72FD-7B1E-4DC8-ACA1-52B7A9053215}"/>
              </a:ext>
            </a:extLst>
          </p:cNvPr>
          <p:cNvSpPr txBox="1"/>
          <p:nvPr/>
        </p:nvSpPr>
        <p:spPr>
          <a:xfrm>
            <a:off x="2806889" y="150118"/>
            <a:ext cx="6578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MAPA/LOCALIZAÇÃO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5D89B9-9110-432B-9576-6C1B0C9ECA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6" b="579"/>
          <a:stretch/>
        </p:blipFill>
        <p:spPr>
          <a:xfrm>
            <a:off x="1403445" y="1320649"/>
            <a:ext cx="9357320" cy="4192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285300-35FB-4550-B18D-367EEE106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0" y="2699164"/>
            <a:ext cx="11518710" cy="1459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DC663CA-ACF8-4069-BE74-18D3C380E201}"/>
              </a:ext>
            </a:extLst>
          </p:cNvPr>
          <p:cNvGrpSpPr/>
          <p:nvPr/>
        </p:nvGrpSpPr>
        <p:grpSpPr>
          <a:xfrm>
            <a:off x="7776684" y="5800031"/>
            <a:ext cx="1625599" cy="784619"/>
            <a:chOff x="7776684" y="5800031"/>
            <a:chExt cx="1625599" cy="784619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57DE022-6544-43AF-87A6-FEC84BF9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684" y="5800032"/>
              <a:ext cx="575743" cy="784618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DD41686-5B7E-437D-A5E4-13009F4F0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314" y="5800031"/>
              <a:ext cx="552969" cy="784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60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88503 0.0018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58" y="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Giovana Letícia</dc:creator>
  <cp:lastModifiedBy>Giovana Letícia</cp:lastModifiedBy>
  <cp:revision>17</cp:revision>
  <dcterms:created xsi:type="dcterms:W3CDTF">2018-06-24T20:56:56Z</dcterms:created>
  <dcterms:modified xsi:type="dcterms:W3CDTF">2018-06-24T23:23:27Z</dcterms:modified>
</cp:coreProperties>
</file>