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6"/>
  </p:notesMasterIdLst>
  <p:handoutMasterIdLst>
    <p:handoutMasterId r:id="rId27"/>
  </p:handoutMasterIdLst>
  <p:sldIdLst>
    <p:sldId id="449" r:id="rId6"/>
    <p:sldId id="271" r:id="rId7"/>
    <p:sldId id="400" r:id="rId8"/>
    <p:sldId id="458" r:id="rId9"/>
    <p:sldId id="485" r:id="rId10"/>
    <p:sldId id="500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5" d="100"/>
          <a:sy n="115" d="100"/>
        </p:scale>
        <p:origin x="1578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sz="4100" dirty="0" smtClean="0"/>
              <a:t>Azure </a:t>
            </a:r>
            <a:r>
              <a:rPr lang="en-US" dirty="0" smtClean="0"/>
              <a:t>Automation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7132262" cy="923330"/>
          </a:xfrm>
        </p:spPr>
        <p:txBody>
          <a:bodyPr/>
          <a:lstStyle/>
          <a:p>
            <a:r>
              <a:rPr lang="en-US" dirty="0"/>
              <a:t>Demo: </a:t>
            </a:r>
            <a:endParaRPr lang="en-US" dirty="0" smtClean="0"/>
          </a:p>
          <a:p>
            <a:r>
              <a:rPr lang="en-US" dirty="0" smtClean="0"/>
              <a:t>Create Graphical Workflow for automating VM management tasks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December 21,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691" y="1145307"/>
            <a:ext cx="1670858" cy="50476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Configure parameters of your cmdlets according to the following slides:</a:t>
            </a:r>
            <a:endParaRPr lang="en-US" sz="20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999349"/>
            <a:ext cx="6982060" cy="547626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6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7" y="1015389"/>
            <a:ext cx="7145213" cy="54269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27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6" y="1052458"/>
            <a:ext cx="7257011" cy="53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3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07" y="1030778"/>
            <a:ext cx="6249246" cy="5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074610"/>
            <a:ext cx="6635268" cy="52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4" y="1022464"/>
            <a:ext cx="7019462" cy="54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067541"/>
            <a:ext cx="6935957" cy="52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7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4691" y="1145307"/>
            <a:ext cx="8645236" cy="4590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i="1" dirty="0" smtClean="0">
                <a:latin typeface="Trebuchet MS"/>
                <a:cs typeface="Trebuchet MS"/>
              </a:rPr>
              <a:t>Stop-</a:t>
            </a:r>
            <a:r>
              <a:rPr lang="en-US" sz="2000" i="1" dirty="0" err="1" smtClean="0">
                <a:latin typeface="Trebuchet MS"/>
                <a:cs typeface="Trebuchet MS"/>
              </a:rPr>
              <a:t>AzureRmVm</a:t>
            </a:r>
            <a:r>
              <a:rPr lang="en-US" sz="2000" dirty="0" smtClean="0">
                <a:latin typeface="Trebuchet MS"/>
                <a:cs typeface="Trebuchet MS"/>
              </a:rPr>
              <a:t> cmdlet can be found in </a:t>
            </a:r>
            <a:r>
              <a:rPr lang="en-US" sz="2000" i="1" dirty="0" err="1" smtClean="0">
                <a:latin typeface="Trebuchet MS"/>
                <a:cs typeface="Trebuchet MS"/>
              </a:rPr>
              <a:t>AzureRM.Compute</a:t>
            </a:r>
            <a:r>
              <a:rPr lang="en-US" sz="2000" dirty="0" smtClean="0">
                <a:latin typeface="Trebuchet MS"/>
                <a:cs typeface="Trebuchet MS"/>
              </a:rPr>
              <a:t> resource</a:t>
            </a:r>
            <a:endParaRPr lang="en-US" sz="2000" dirty="0"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1696262"/>
            <a:ext cx="7996843" cy="43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8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4691" y="1145306"/>
            <a:ext cx="1953491" cy="48066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Choose </a:t>
            </a:r>
            <a:r>
              <a:rPr lang="en-US" sz="2000" i="1" dirty="0" smtClean="0">
                <a:latin typeface="Trebuchet MS"/>
                <a:cs typeface="Trebuchet MS"/>
              </a:rPr>
              <a:t>Variable asset</a:t>
            </a:r>
            <a:r>
              <a:rPr lang="en-US" sz="2000" dirty="0" smtClean="0">
                <a:latin typeface="Trebuchet MS"/>
                <a:cs typeface="Trebuchet MS"/>
              </a:rPr>
              <a:t> in the </a:t>
            </a:r>
            <a:r>
              <a:rPr lang="en-US" sz="2000" i="1" dirty="0" smtClean="0">
                <a:latin typeface="Trebuchet MS"/>
                <a:cs typeface="Trebuchet MS"/>
              </a:rPr>
              <a:t>Data source</a:t>
            </a:r>
            <a:r>
              <a:rPr lang="en-US" sz="2000" dirty="0" smtClean="0">
                <a:latin typeface="Trebuchet MS"/>
                <a:cs typeface="Trebuchet MS"/>
              </a:rPr>
              <a:t> and populate the step with your </a:t>
            </a:r>
            <a:r>
              <a:rPr lang="en-US" sz="2000" i="1" dirty="0" smtClean="0">
                <a:latin typeface="Trebuchet MS"/>
                <a:cs typeface="Trebuchet MS"/>
              </a:rPr>
              <a:t>automation variables</a:t>
            </a:r>
            <a:endParaRPr lang="en-US" sz="2000" i="1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95" y="1014151"/>
            <a:ext cx="7002105" cy="53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4691" y="1145307"/>
            <a:ext cx="8811491" cy="6169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Publish your </a:t>
            </a:r>
            <a:r>
              <a:rPr lang="en-US" sz="2000" dirty="0" err="1" smtClean="0">
                <a:latin typeface="Trebuchet MS"/>
                <a:cs typeface="Trebuchet MS"/>
              </a:rPr>
              <a:t>Runbook</a:t>
            </a:r>
            <a:r>
              <a:rPr lang="en-US" sz="2000" dirty="0" smtClean="0">
                <a:latin typeface="Trebuchet MS"/>
                <a:cs typeface="Trebuchet MS"/>
              </a:rPr>
              <a:t>, execute it and look through the output.</a:t>
            </a:r>
            <a:endParaRPr lang="en-US" sz="2000" i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367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GOALS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</a:t>
            </a:r>
            <a:r>
              <a:rPr lang="en-US" sz="2000" dirty="0" smtClean="0"/>
              <a:t>an Automation account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a graphical </a:t>
            </a:r>
            <a:r>
              <a:rPr lang="en-US" sz="2000" dirty="0" err="1"/>
              <a:t>R</a:t>
            </a:r>
            <a:r>
              <a:rPr lang="en-US" sz="2000" dirty="0" err="1" smtClean="0"/>
              <a:t>unbook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Publish the </a:t>
            </a:r>
            <a:r>
              <a:rPr lang="en-US" sz="2000" dirty="0" err="1" smtClean="0"/>
              <a:t>Runbook</a:t>
            </a:r>
            <a:r>
              <a:rPr lang="en-US" sz="2000" dirty="0" smtClean="0"/>
              <a:t>, run it and view the result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1" y="3197413"/>
            <a:ext cx="7574494" cy="685829"/>
          </a:xfrm>
        </p:spPr>
        <p:txBody>
          <a:bodyPr>
            <a:spAutoFit/>
          </a:bodyPr>
          <a:lstStyle/>
          <a:p>
            <a:r>
              <a:rPr lang="en-US" sz="4500" dirty="0" smtClean="0"/>
              <a:t>End of the demo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717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301499" cy="24588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Active Azure subscription</a:t>
            </a:r>
          </a:p>
          <a:p>
            <a:r>
              <a:rPr lang="en-US" sz="2000" dirty="0" smtClean="0"/>
              <a:t>Existing virtual </a:t>
            </a:r>
            <a:r>
              <a:rPr lang="en-US" sz="2000" dirty="0" smtClean="0"/>
              <a:t>machines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PREREQUISITES: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AN AUTOMATION ACCOUNT</a:t>
            </a:r>
            <a:endParaRPr lang="en-US" sz="2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32757" y="1005842"/>
            <a:ext cx="4131425" cy="19285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Azure portal</a:t>
            </a:r>
          </a:p>
          <a:p>
            <a:r>
              <a:rPr lang="en-US" dirty="0" smtClean="0"/>
              <a:t>Click on “More Services”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“Automation”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smtClean="0"/>
              <a:t>“Automation Accounts”</a:t>
            </a:r>
          </a:p>
          <a:p>
            <a:r>
              <a:rPr lang="en-US" dirty="0" smtClean="0"/>
              <a:t>Add a new 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32" y="1005842"/>
            <a:ext cx="3624394" cy="52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AUTOMATION </a:t>
            </a:r>
            <a:r>
              <a:rPr lang="en-US" sz="2400" dirty="0" smtClean="0"/>
              <a:t>ACCOUNT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4" y="1554482"/>
            <a:ext cx="8705536" cy="46800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886" y="1078807"/>
            <a:ext cx="6841375" cy="7078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Populate it with the following automation </a:t>
            </a:r>
            <a:r>
              <a:rPr lang="en-US" sz="2000" dirty="0" smtClean="0">
                <a:latin typeface="Trebuchet MS"/>
                <a:cs typeface="Trebuchet MS"/>
              </a:rPr>
              <a:t>variables</a:t>
            </a:r>
            <a:endParaRPr lang="en-US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745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72405" y="5126747"/>
            <a:ext cx="5264839" cy="647100"/>
          </a:xfrm>
        </p:spPr>
        <p:txBody>
          <a:bodyPr/>
          <a:lstStyle/>
          <a:p>
            <a:r>
              <a:rPr lang="en-US" dirty="0" smtClean="0"/>
              <a:t>Test the result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4377160" cy="647100"/>
          </a:xfrm>
        </p:spPr>
        <p:txBody>
          <a:bodyPr/>
          <a:lstStyle/>
          <a:p>
            <a:r>
              <a:rPr lang="en-US" dirty="0" err="1" smtClean="0"/>
              <a:t>Runbook</a:t>
            </a:r>
            <a:r>
              <a:rPr lang="en-US" dirty="0" smtClean="0"/>
              <a:t> and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2976584" cy="647100"/>
          </a:xfrm>
        </p:spPr>
        <p:txBody>
          <a:bodyPr/>
          <a:lstStyle/>
          <a:p>
            <a:r>
              <a:rPr lang="en-US" dirty="0" smtClean="0"/>
              <a:t>CREATE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886" y="1078807"/>
            <a:ext cx="6841375" cy="7078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Add a new </a:t>
            </a:r>
            <a:r>
              <a:rPr lang="en-US" sz="2000" dirty="0" err="1">
                <a:latin typeface="Trebuchet MS"/>
                <a:cs typeface="Trebuchet MS"/>
              </a:rPr>
              <a:t>R</a:t>
            </a:r>
            <a:r>
              <a:rPr lang="en-US" sz="2000" dirty="0" err="1" smtClean="0">
                <a:latin typeface="Trebuchet MS"/>
                <a:cs typeface="Trebuchet MS"/>
              </a:rPr>
              <a:t>unbook</a:t>
            </a:r>
            <a:r>
              <a:rPr lang="en-US" sz="2000" dirty="0" smtClean="0">
                <a:latin typeface="Trebuchet MS"/>
                <a:cs typeface="Trebuchet MS"/>
              </a:rPr>
              <a:t>, select Graphical </a:t>
            </a:r>
            <a:r>
              <a:rPr lang="en-US" sz="2000" dirty="0" err="1">
                <a:latin typeface="Trebuchet MS"/>
                <a:cs typeface="Trebuchet MS"/>
              </a:rPr>
              <a:t>R</a:t>
            </a:r>
            <a:r>
              <a:rPr lang="en-US" sz="2000" dirty="0" err="1" smtClean="0">
                <a:latin typeface="Trebuchet MS"/>
                <a:cs typeface="Trebuchet MS"/>
              </a:rPr>
              <a:t>unbook</a:t>
            </a:r>
            <a:r>
              <a:rPr lang="en-US" sz="2000" dirty="0" smtClean="0">
                <a:latin typeface="Trebuchet MS"/>
                <a:cs typeface="Trebuchet MS"/>
              </a:rPr>
              <a:t> type</a:t>
            </a:r>
            <a:endParaRPr lang="en-US" sz="200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8" y="1647305"/>
            <a:ext cx="6000750" cy="304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RUNBOOK</a:t>
            </a:r>
          </a:p>
        </p:txBody>
      </p:sp>
    </p:spTree>
    <p:extLst>
      <p:ext uri="{BB962C8B-B14F-4D97-AF65-F5344CB8AC3E}">
        <p14:creationId xmlns:p14="http://schemas.microsoft.com/office/powerpoint/2010/main" val="135235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34" y="1186871"/>
            <a:ext cx="2011681" cy="43161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Use menu from the left and </a:t>
            </a:r>
            <a:r>
              <a:rPr lang="en-US" sz="2000" i="1" dirty="0" smtClean="0">
                <a:latin typeface="Trebuchet MS"/>
                <a:cs typeface="Trebuchet MS"/>
              </a:rPr>
              <a:t>“Add to canvas” </a:t>
            </a:r>
            <a:r>
              <a:rPr lang="en-US" sz="2000" dirty="0" smtClean="0">
                <a:latin typeface="Trebuchet MS"/>
                <a:cs typeface="Trebuchet MS"/>
              </a:rPr>
              <a:t>button to add Assets and CMDLETs to your </a:t>
            </a:r>
            <a:r>
              <a:rPr lang="en-US" sz="2000" dirty="0" err="1">
                <a:latin typeface="Trebuchet MS"/>
                <a:cs typeface="Trebuchet MS"/>
              </a:rPr>
              <a:t>R</a:t>
            </a:r>
            <a:r>
              <a:rPr lang="en-US" sz="2000" dirty="0" err="1" smtClean="0">
                <a:latin typeface="Trebuchet MS"/>
                <a:cs typeface="Trebuchet MS"/>
              </a:rPr>
              <a:t>unbook</a:t>
            </a:r>
            <a:endParaRPr lang="en-US" sz="20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52" y="1015815"/>
            <a:ext cx="6083733" cy="539851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2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2" y="1038623"/>
            <a:ext cx="6675120" cy="5326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135" y="1186871"/>
            <a:ext cx="1712422" cy="43161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You can choose cmdlets from the different </a:t>
            </a:r>
            <a:r>
              <a:rPr lang="en-US" sz="2000" dirty="0" err="1" smtClean="0">
                <a:cs typeface="Trebuchet MS"/>
              </a:rPr>
              <a:t>AzureRM</a:t>
            </a:r>
            <a:r>
              <a:rPr lang="en-US" sz="2000" dirty="0" smtClean="0"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modules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GRAPHICAL </a:t>
            </a:r>
            <a:r>
              <a:rPr lang="en-US" sz="2400" dirty="0" smtClean="0"/>
              <a:t>RUNBOOK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477526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C42BE41C26640BE56B83AAF847789" ma:contentTypeVersion="1" ma:contentTypeDescription="Create a new document." ma:contentTypeScope="" ma:versionID="30da1b237e3f03ada3f641554aa5dc2c">
  <xsd:schema xmlns:xsd="http://www.w3.org/2001/XMLSchema" xmlns:xs="http://www.w3.org/2001/XMLSchema" xmlns:p="http://schemas.microsoft.com/office/2006/metadata/properties" xmlns:ns2="2a882a1d-c83c-4c49-ae88-09fc593ba74e" targetNamespace="http://schemas.microsoft.com/office/2006/metadata/properties" ma:root="true" ma:fieldsID="3ae6e171ce4dd8e990d04c338533b21b" ns2:_="">
    <xsd:import namespace="2a882a1d-c83c-4c49-ae88-09fc593ba74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82a1d-c83c-4c49-ae88-09fc593b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7D9CC3-F3BF-4F44-AAB2-EB62B93F1306}"/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21773</TotalTime>
  <Words>232</Words>
  <Application>Microsoft Office PowerPoint</Application>
  <PresentationFormat>On-screen Show (4:3)</PresentationFormat>
  <Paragraphs>46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Dzianis Sinevich</cp:lastModifiedBy>
  <cp:revision>1037</cp:revision>
  <cp:lastPrinted>2014-07-09T13:30:36Z</cp:lastPrinted>
  <dcterms:created xsi:type="dcterms:W3CDTF">2014-07-08T13:27:24Z</dcterms:created>
  <dcterms:modified xsi:type="dcterms:W3CDTF">2017-12-22T09:58:47Z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0x0101002CAC42BE41C26640BE56B83AAF847789</vt:lpwstr>
  </property>
</Properties>
</file>