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925"/>
    <a:srgbClr val="F5F66F"/>
    <a:srgbClr val="C2FFDE"/>
    <a:srgbClr val="EA385E"/>
    <a:srgbClr val="FFFFD5"/>
    <a:srgbClr val="000024"/>
    <a:srgbClr val="000061"/>
    <a:srgbClr val="000014"/>
    <a:srgbClr val="000006"/>
    <a:srgbClr val="0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A7389-F192-9A42-8CC8-2FBDF632F5E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62F9A-288B-D84C-B59B-891E9680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5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2160A-9F24-ED4B-9F20-F04AF31D9E6D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7550-BDE5-1F4C-A9E3-F7118813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gorkislyuk/bacter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5425"/>
            <a:ext cx="9144000" cy="386715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Особенности использования среды исполнения для </a:t>
            </a: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реализации библиотеки анимации представлений в рамках модели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MVC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3824" y="5972174"/>
            <a:ext cx="4448175" cy="8858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Кислюк Игорь, группа К3421</a:t>
            </a:r>
          </a:p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Руководитель Одиночкина С.В.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Задача 1- добавление свойств 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5607"/>
            <a:ext cx="10515600" cy="3060175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Создание приватной категории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класса;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Объявление статической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переменной;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Переопределение</a:t>
            </a:r>
            <a:r>
              <a:rPr lang="en-US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специальных методов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доступа.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/>
            <a:r>
              <a:rPr lang="en-US" sz="20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objc_getAssociatedObject</a:t>
            </a:r>
            <a:r>
              <a:rPr lang="ru-RU" sz="20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mr-IN" sz="20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r>
              <a:rPr lang="en-US" sz="20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);</a:t>
            </a:r>
            <a:endParaRPr lang="ru-RU" sz="2000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/>
            <a:r>
              <a:rPr lang="en-US" sz="20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objc_setAssociatedObject</a:t>
            </a:r>
            <a:r>
              <a:rPr lang="en-US" sz="20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mr-IN" sz="20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…</a:t>
            </a:r>
            <a:r>
              <a:rPr lang="en-US" sz="20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</a:t>
            </a:r>
            <a:r>
              <a:rPr lang="ru-RU" sz="20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  <a:endParaRPr lang="en-US" sz="20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Задача 2- модификация синтаксиса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40467"/>
            <a:ext cx="10515600" cy="337706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Текущий синтаксис передачи сообщения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[</a:t>
            </a:r>
            <a:r>
              <a:rPr lang="en-US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объект </a:t>
            </a:r>
            <a:r>
              <a:rPr lang="ru-RU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имя1: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параметр1</a:t>
            </a:r>
            <a:r>
              <a:rPr lang="en-US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]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ru-RU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имя2: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параметр2</a:t>
            </a:r>
            <a:r>
              <a:rPr lang="ru-RU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]</a:t>
            </a: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Желаемый синтаксис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объект.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имя1(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параметр1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имя2(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параметр2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</a:t>
            </a:r>
            <a:endParaRPr lang="en-US" dirty="0">
              <a:solidFill>
                <a:srgbClr val="3CC925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Задача 2. Шаг 1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40467"/>
            <a:ext cx="10515600" cy="337706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Использовать блоки </a:t>
            </a:r>
            <a:r>
              <a:rPr lang="mr-IN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–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анонимные функции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	результат</a:t>
            </a:r>
            <a:r>
              <a:rPr lang="en-US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^(</a:t>
            </a: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имя</a:t>
            </a:r>
            <a:r>
              <a:rPr lang="en-US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</a:t>
            </a: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(параметры) = </a:t>
            </a:r>
            <a:r>
              <a:rPr lang="en-US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^(</a:t>
            </a: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параметры</a:t>
            </a:r>
            <a:r>
              <a:rPr lang="en-US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</a:t>
            </a: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{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тело </a:t>
            </a:r>
            <a:r>
              <a:rPr lang="en-US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};</a:t>
            </a: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Вызов блока</a:t>
            </a: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	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имя(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параметры</a:t>
            </a:r>
            <a:r>
              <a:rPr lang="ru-RU" dirty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2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Задача 2. Шаг 2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740466"/>
            <a:ext cx="10515600" cy="469595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Использовать свойства, которые состоят из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Метод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доступа;</a:t>
            </a: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аналогичен с именем внутренней </a:t>
            </a:r>
            <a:r>
              <a:rPr lang="ru-RU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переменной </a:t>
            </a:r>
            <a:r>
              <a:rPr lang="mr-IN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–</a:t>
            </a:r>
            <a:r>
              <a:rPr lang="ru-RU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text</a:t>
            </a:r>
            <a:r>
              <a:rPr lang="ru-RU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;</a:t>
            </a:r>
            <a:endParaRPr lang="en-US" sz="28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например, объект</a:t>
            </a:r>
            <a:r>
              <a:rPr lang="en-US" sz="2800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.text</a:t>
            </a:r>
            <a:r>
              <a:rPr lang="ru-RU" sz="2800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  <a:endParaRPr lang="ru-RU" sz="2800" dirty="0">
              <a:solidFill>
                <a:srgbClr val="3CC925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Метод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записи.</a:t>
            </a: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состоит из </a:t>
            </a:r>
            <a:r>
              <a:rPr lang="en-US" sz="28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"set" </a:t>
            </a:r>
            <a:r>
              <a:rPr lang="ru-RU" sz="28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 </a:t>
            </a:r>
            <a:r>
              <a:rPr lang="ru-RU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имени</a:t>
            </a:r>
            <a:r>
              <a:rPr lang="en-US" sz="28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переменной </a:t>
            </a:r>
            <a:r>
              <a:rPr lang="mr-IN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–</a:t>
            </a:r>
            <a:r>
              <a:rPr lang="ru-RU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setText</a:t>
            </a:r>
            <a:r>
              <a:rPr lang="ru-RU" sz="28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;</a:t>
            </a:r>
            <a:endParaRPr lang="en-US" sz="2800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например, </a:t>
            </a:r>
            <a:r>
              <a:rPr lang="en-US" sz="2800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[</a:t>
            </a:r>
            <a:r>
              <a:rPr lang="ru-RU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объект</a:t>
            </a:r>
            <a:r>
              <a:rPr lang="en-US" sz="28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en-US" sz="2800" dirty="0" err="1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setText</a:t>
            </a:r>
            <a:r>
              <a:rPr lang="en-US" sz="2800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:</a:t>
            </a:r>
            <a:r>
              <a:rPr lang="ru-RU" sz="28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новый_текст</a:t>
            </a:r>
            <a:r>
              <a:rPr lang="en-US" sz="2800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]</a:t>
            </a:r>
            <a:r>
              <a:rPr lang="ru-RU" sz="2800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  <a:endParaRPr lang="ru-RU" dirty="0" smtClean="0">
              <a:solidFill>
                <a:srgbClr val="EA385E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Задача 2. Шаг 3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203238"/>
            <a:ext cx="10515600" cy="245152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Соединить данные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Возврат 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блока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, принимающего число в качестве </a:t>
            </a:r>
            <a:r>
              <a:rPr lang="ru-RU" dirty="0" smtClean="0">
                <a:solidFill>
                  <a:srgbClr val="F5F66F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свойства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объект</a:t>
            </a:r>
            <a:r>
              <a:rPr lang="en-US" dirty="0" smtClean="0">
                <a:solidFill>
                  <a:srgbClr val="F5F66F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  <a:r>
              <a:rPr lang="ru-RU" dirty="0" smtClean="0">
                <a:solidFill>
                  <a:srgbClr val="F5F66F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свойство</a:t>
            </a:r>
            <a:r>
              <a:rPr lang="en-US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число</a:t>
            </a:r>
            <a:r>
              <a:rPr lang="en-US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</a:t>
            </a:r>
            <a:endParaRPr lang="ru-RU" dirty="0" smtClean="0">
              <a:solidFill>
                <a:srgbClr val="3CC925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Задача 2- модификация синтаксиса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584733"/>
            <a:ext cx="10515600" cy="168853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Результат: появление компактного синтаксиса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объект.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имя1(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параметр1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имя2(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параметр2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имя3(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параметр3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</a:t>
            </a:r>
            <a:endParaRPr lang="en-US" dirty="0">
              <a:solidFill>
                <a:srgbClr val="3CC925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3CC925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Выводы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3636"/>
            <a:ext cx="10515600" cy="195072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Создание компактного синтаксиса для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библиотеки;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Расширение функционала стандартного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класса;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  <a:hlinkClick r:id="rId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FFFF00"/>
              </a:solidFill>
              <a:latin typeface="Helvetica Neue Thin" charset="0"/>
              <a:ea typeface="Helvetica Neue Thin" charset="0"/>
              <a:cs typeface="Helvetica Neue Thin" charset="0"/>
              <a:hlinkClick r:id="rId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https://</a:t>
            </a:r>
            <a:r>
              <a:rPr lang="en-US" dirty="0" err="1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github.com</a:t>
            </a:r>
            <a:r>
              <a:rPr lang="en-US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/</a:t>
            </a:r>
            <a:r>
              <a:rPr lang="en-US" dirty="0" err="1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igorkislyuk</a:t>
            </a:r>
            <a:r>
              <a:rPr lang="en-US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/bacteria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5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Задачи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5771"/>
            <a:ext cx="10515600" cy="966457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Добавление свойств для неизменяемых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объектов;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Получение компактного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синтаксиса.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Решение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6083"/>
            <a:ext cx="10515600" cy="1025834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Среда исполнения языка </a:t>
            </a:r>
            <a:r>
              <a:rPr lang="en-US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Objective-C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(Objective-C Runtime)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Пла</a:t>
            </a: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н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924"/>
            <a:ext cx="10515600" cy="3348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Появление </a:t>
            </a:r>
            <a:r>
              <a:rPr lang="en-US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Objective-C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Среда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исполнения;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Функционал;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Назначение;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Особенности.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Использование в рамках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задач.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Добавление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свойств;</a:t>
            </a:r>
            <a:endParaRPr lang="en-US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Модификация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синтаксиса.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7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Появление </a:t>
            </a:r>
            <a:r>
              <a:rPr lang="en-US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Objective-C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0406"/>
            <a:ext cx="10515600" cy="1897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труктурное программирование в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1980-х;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Проблема повторного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кода;</a:t>
            </a: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Брэд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Кокс;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Использование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уже знакомого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языка.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5024"/>
            <a:ext cx="10515600" cy="19479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Классы </a:t>
            </a:r>
            <a:r>
              <a:rPr lang="mr-IN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–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полноценные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объекты;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Интроспекция;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Динамическая обработка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сообщений;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Метаинформация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класса.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Среда исполнения</a:t>
            </a:r>
            <a:r>
              <a:rPr lang="en-US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Функционал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1274"/>
            <a:ext cx="10515600" cy="19954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Исправление в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библиотеках;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Как в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сторонних;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Так и в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стандартных.</a:t>
            </a:r>
            <a:endParaRPr lang="ru-RU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Изменение участков кода без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доступа.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Среда исполнения</a:t>
            </a:r>
            <a:r>
              <a:rPr lang="en-US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Назначение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Среда исполнения</a:t>
            </a:r>
            <a:r>
              <a:rPr lang="en-US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.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Особенности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594"/>
            <a:ext cx="10515600" cy="24568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Разработчики ценят за: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"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Метод </a:t>
            </a:r>
            <a:r>
              <a:rPr lang="en-US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Swizzling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";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Создание динамических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свойств;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Возможность исследования закрытых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объектов.</a:t>
            </a:r>
            <a:endParaRPr lang="en-US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Категории классов</a:t>
            </a:r>
            <a:endParaRPr lang="en-US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2378"/>
            <a:ext cx="10515600" cy="2473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Добавляют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функциональность;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Заменяет </a:t>
            </a:r>
            <a:r>
              <a:rPr lang="ru-RU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наследование;</a:t>
            </a: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Нельзя добавить </a:t>
            </a:r>
            <a:r>
              <a:rPr lang="ru-RU" dirty="0" smtClean="0">
                <a:solidFill>
                  <a:srgbClr val="EA385E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свойства;</a:t>
            </a:r>
            <a:endParaRPr lang="ru-RU" dirty="0" smtClean="0">
              <a:solidFill>
                <a:srgbClr val="EA385E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Можно добавить свойства (среда исполнения</a:t>
            </a:r>
            <a:r>
              <a:rPr lang="ru-RU" dirty="0" smtClean="0">
                <a:solidFill>
                  <a:srgbClr val="3CC925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).</a:t>
            </a:r>
            <a:endParaRPr lang="ru-RU" dirty="0" smtClean="0">
              <a:solidFill>
                <a:srgbClr val="3CC925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324</Words>
  <Application>Microsoft Macintosh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 Thin</vt:lpstr>
      <vt:lpstr>Office Theme</vt:lpstr>
      <vt:lpstr>Особенности использования среды исполнения для реализации библиотеки анимации представлений в рамках модели MVC</vt:lpstr>
      <vt:lpstr>Задачи</vt:lpstr>
      <vt:lpstr>Решение</vt:lpstr>
      <vt:lpstr>План</vt:lpstr>
      <vt:lpstr>Появление Objective-C</vt:lpstr>
      <vt:lpstr>Среда исполнения. Функционал</vt:lpstr>
      <vt:lpstr>Среда исполнения. Назначение</vt:lpstr>
      <vt:lpstr>Среда исполнения. Особенности</vt:lpstr>
      <vt:lpstr>Категории классов</vt:lpstr>
      <vt:lpstr>Задача 1- добавление свойств </vt:lpstr>
      <vt:lpstr>Задача 2- модификация синтаксиса</vt:lpstr>
      <vt:lpstr>Задача 2. Шаг 1</vt:lpstr>
      <vt:lpstr>Задача 2. Шаг 2</vt:lpstr>
      <vt:lpstr>Задача 2. Шаг 3</vt:lpstr>
      <vt:lpstr>Задача 2- модификация синтаксиса</vt:lpstr>
      <vt:lpstr>Выводы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использования среды исполнения для реализации библиотеки анимации представлений в рамках модели MVC</dc:title>
  <dc:creator>Кислюк Игорь Витальевич</dc:creator>
  <cp:lastModifiedBy>Кислюк Игорь Витальевич</cp:lastModifiedBy>
  <cp:revision>19</cp:revision>
  <dcterms:created xsi:type="dcterms:W3CDTF">2017-02-23T21:26:47Z</dcterms:created>
  <dcterms:modified xsi:type="dcterms:W3CDTF">2017-03-19T09:43:03Z</dcterms:modified>
</cp:coreProperties>
</file>