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75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D35"/>
    <a:srgbClr val="BD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50"/>
  </p:normalViewPr>
  <p:slideViewPr>
    <p:cSldViewPr snapToGrid="0" snapToObjects="1" showGuides="1">
      <p:cViewPr varScale="1">
        <p:scale>
          <a:sx n="127" d="100"/>
          <a:sy n="127" d="100"/>
        </p:scale>
        <p:origin x="1048" y="184"/>
      </p:cViewPr>
      <p:guideLst>
        <p:guide orient="horz" pos="2160"/>
        <p:guide pos="9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E742E-22E4-7845-83FA-012A6F64BDD3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94799-93A9-9D44-AEF1-BC41C69C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0ECC-88A4-3340-8EFC-7C5E1CDE5395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2AEC-07D7-B940-A755-489DEE0FE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0654"/>
            <a:ext cx="7772400" cy="2938346"/>
          </a:xfrm>
        </p:spPr>
        <p:txBody>
          <a:bodyPr>
            <a:noAutofit/>
          </a:bodyPr>
          <a:lstStyle/>
          <a:p>
            <a:r>
              <a:rPr lang="ru-RU" sz="4400" b="1" cap="all" dirty="0">
                <a:solidFill>
                  <a:schemeClr val="bg1"/>
                </a:solidFill>
              </a:rPr>
              <a:t>Разработка библиотеки для реализации анимации представлений в рамках модели MVC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4371" y="4233759"/>
            <a:ext cx="4839629" cy="868917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+mj-lt"/>
              </a:rPr>
              <a:t>Автор </a:t>
            </a:r>
            <a:r>
              <a:rPr lang="mr-IN" sz="2000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lang="ru-RU" sz="2000" dirty="0" smtClean="0">
                <a:solidFill>
                  <a:schemeClr val="bg1"/>
                </a:solidFill>
                <a:latin typeface="+mj-lt"/>
              </a:rPr>
              <a:t> Кислюк И. В.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+mj-lt"/>
              </a:rPr>
              <a:t>Научный руководитель </a:t>
            </a:r>
            <a:r>
              <a:rPr lang="mr-IN" sz="2000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lang="ru-RU" sz="2000" dirty="0" smtClean="0">
                <a:solidFill>
                  <a:schemeClr val="bg1"/>
                </a:solidFill>
                <a:latin typeface="+mj-lt"/>
              </a:rPr>
              <a:t> Одиночкина С. В.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81708" y="6488668"/>
            <a:ext cx="78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2017 г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7186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Проектирование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Часть 2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2182505"/>
            <a:ext cx="6193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фабрика для анимационных контроллеров с интерфейсом </a:t>
            </a:r>
            <a:r>
              <a:rPr lang="en-US" sz="2600" dirty="0" smtClean="0">
                <a:solidFill>
                  <a:schemeClr val="bg1"/>
                </a:solidFill>
              </a:rPr>
              <a:t>UIViewControllerAnimatedTransitioning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получение и передача всех свойств нужным объектам</a:t>
            </a:r>
          </a:p>
          <a:p>
            <a:pPr marL="457200" indent="-457200">
              <a:buFont typeface="Arial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2" y="753227"/>
            <a:ext cx="6666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Проектирование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Часть 3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2" y="2382559"/>
            <a:ext cx="69733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анимация "выскакивания"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анимация "выталкивания"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большая степень похожести</a:t>
            </a:r>
            <a:endParaRPr lang="ru-RU" sz="2600" dirty="0">
              <a:solidFill>
                <a:schemeClr val="bg1"/>
              </a:solidFill>
            </a:endParaRPr>
          </a:p>
          <a:p>
            <a:endParaRPr lang="ru-RU" sz="2600" dirty="0" smtClean="0">
              <a:solidFill>
                <a:schemeClr val="bg1"/>
              </a:solidFill>
            </a:endParaRPr>
          </a:p>
          <a:p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результат: </a:t>
            </a:r>
            <a:r>
              <a:rPr lang="ru-RU" sz="2600" dirty="0" smtClean="0">
                <a:solidFill>
                  <a:schemeClr val="bg1"/>
                </a:solidFill>
              </a:rPr>
              <a:t>добавление уровня абстракции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661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Проектирование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Часть 4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1945337"/>
            <a:ext cx="57896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анимационный контроллер с зависимостью на объект </a:t>
            </a:r>
            <a:r>
              <a:rPr lang="ru-RU" sz="2800" dirty="0" smtClean="0">
                <a:solidFill>
                  <a:schemeClr val="bg1"/>
                </a:solidFill>
              </a:rPr>
              <a:t>BCTViewPerformer</a:t>
            </a:r>
            <a:endParaRPr lang="ru-RU" sz="2800" dirty="0"/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принцип инверсии зависимостей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выделение протокола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BCTViewPerformer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использование базового класса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BCTBasicViewPerformer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617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Проектирование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Выводы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2582614"/>
            <a:ext cx="65492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архитектура гибкая и масштабируемая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классы с конкретными зона ответственности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"Дядя Боб" оценит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высокий уровень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9454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7702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Задачи разработки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2382559"/>
            <a:ext cx="60059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взаимодействие с низкоуровневыми компонентами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модификация синтаксиса библиотеки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добавление свойств к неизменяемым объектам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см.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Конгресс Молодых ученых</a:t>
            </a:r>
          </a:p>
        </p:txBody>
      </p:sp>
    </p:spTree>
    <p:extLst>
      <p:ext uri="{BB962C8B-B14F-4D97-AF65-F5344CB8AC3E}">
        <p14:creationId xmlns:p14="http://schemas.microsoft.com/office/powerpoint/2010/main" val="12577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2" y="753227"/>
            <a:ext cx="5939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Публикация библиотеки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2582614"/>
            <a:ext cx="57896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Исходный код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Конфигурирование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Локальная проверка работоспособности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7238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Публикация </a:t>
            </a:r>
            <a:r>
              <a:rPr lang="ru-RU" sz="4000" dirty="0" smtClean="0">
                <a:solidFill>
                  <a:schemeClr val="bg1"/>
                </a:solidFill>
              </a:rPr>
              <a:t>библиотеки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813" y="2589895"/>
            <a:ext cx="57896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sz="2600" dirty="0" smtClean="0">
                <a:solidFill>
                  <a:schemeClr val="bg1"/>
                </a:solidFill>
              </a:rPr>
              <a:t>Документация, предоставление примеров работоспособности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600" dirty="0" smtClean="0">
                <a:solidFill>
                  <a:schemeClr val="bg1"/>
                </a:solidFill>
              </a:rPr>
              <a:t>Загрузка библиотеки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600" dirty="0" smtClean="0">
                <a:solidFill>
                  <a:schemeClr val="bg1"/>
                </a:solidFill>
              </a:rPr>
              <a:t>Проверка на боевом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7907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458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Примеры работы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0" y="1589245"/>
            <a:ext cx="2066391" cy="3679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41" y="1589245"/>
            <a:ext cx="2066391" cy="3679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84" y="1589245"/>
            <a:ext cx="2066391" cy="3679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27" y="1589245"/>
            <a:ext cx="2060526" cy="36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458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Выводы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1982450"/>
            <a:ext cx="65095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разработана библиотека для реализации анимаций в рамках модели </a:t>
            </a:r>
            <a:r>
              <a:rPr lang="en-US" sz="2600" dirty="0" smtClean="0">
                <a:solidFill>
                  <a:schemeClr val="bg1"/>
                </a:solidFill>
              </a:rPr>
              <a:t>MVC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опубликована в открытом источнике</a:t>
            </a:r>
          </a:p>
          <a:p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//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</a:t>
            </a:r>
            <a:r>
              <a:rPr lang="en-U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igorkislyuk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/bacteria</a:t>
            </a:r>
            <a:endParaRPr lang="ru-RU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закреплены навыки разработки программного обеспечения</a:t>
            </a:r>
          </a:p>
          <a:p>
            <a:pPr marL="457200" indent="-457200">
              <a:buFont typeface="Arial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13202" y="2751124"/>
            <a:ext cx="5317596" cy="135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Спасибо за внимание.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Вопросы?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458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План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2" y="1875782"/>
            <a:ext cx="604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Предпосылки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Что?</a:t>
            </a:r>
          </a:p>
          <a:p>
            <a:pPr marL="514350" indent="-514350"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Цель и Задачи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Для чего?</a:t>
            </a:r>
          </a:p>
          <a:p>
            <a:pPr marL="514350" indent="-514350"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Проектирование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Каким образом?</a:t>
            </a:r>
          </a:p>
          <a:p>
            <a:pPr marL="514350" indent="-514350"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Реализация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 Как?</a:t>
            </a:r>
          </a:p>
          <a:p>
            <a:pPr marL="514350" indent="-514350">
              <a:buAutoNum type="arabicPeriod"/>
            </a:pPr>
            <a:r>
              <a:rPr lang="ru-RU" sz="2600" dirty="0" smtClean="0">
                <a:solidFill>
                  <a:schemeClr val="bg1"/>
                </a:solidFill>
              </a:rPr>
              <a:t>Выводы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Что в итоге?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#2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458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Предпосылки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2347218"/>
            <a:ext cx="578968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стремительное развитие мобильной разработки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высокие требования промышленности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оптимизация процессов разработки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458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Цель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1905506"/>
            <a:ext cx="57896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>
                <a:solidFill>
                  <a:schemeClr val="bg1"/>
                </a:solidFill>
              </a:rPr>
              <a:t>Разработать библиотеку для реализации анимаций представлений в рамках модели </a:t>
            </a:r>
            <a:r>
              <a:rPr lang="en-US" sz="2600" dirty="0" smtClean="0">
                <a:solidFill>
                  <a:schemeClr val="bg1"/>
                </a:solidFill>
              </a:rPr>
              <a:t>MVC</a:t>
            </a:r>
            <a:r>
              <a:rPr lang="ru-RU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оптимизация времени разработки и уменьшение сложности разработки анимаций перехода между видами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контроллеров</a:t>
            </a:r>
            <a:r>
              <a:rPr lang="en-GB" sz="2800" dirty="0" smtClean="0"/>
              <a:t> 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458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Задачи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2347218"/>
            <a:ext cx="578968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анализ существующих решений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выработка требований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создание архитектуры проекта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реализация библиотеки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подведение итогов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2" y="753227"/>
            <a:ext cx="7596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Существующие решения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2" y="2582614"/>
            <a:ext cx="57896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"JHChainableAnimations</a:t>
            </a:r>
            <a:r>
              <a:rPr lang="en-US" sz="2600" dirty="0" smtClean="0">
                <a:solidFill>
                  <a:schemeClr val="bg1"/>
                </a:solidFill>
              </a:rPr>
              <a:t>"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"Presentr</a:t>
            </a:r>
            <a:r>
              <a:rPr lang="en-US" sz="2600" dirty="0" smtClean="0">
                <a:solidFill>
                  <a:schemeClr val="bg1"/>
                </a:solidFill>
              </a:rPr>
              <a:t>"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"</a:t>
            </a:r>
            <a:r>
              <a:rPr lang="en-US" sz="2600" dirty="0" err="1">
                <a:solidFill>
                  <a:schemeClr val="bg1"/>
                </a:solidFill>
              </a:rPr>
              <a:t>PresenterKit</a:t>
            </a:r>
            <a:r>
              <a:rPr lang="en-US" sz="2600" dirty="0" smtClean="0">
                <a:solidFill>
                  <a:schemeClr val="bg1"/>
                </a:solidFill>
              </a:rPr>
              <a:t>"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"HYBControllerTransitions"</a:t>
            </a:r>
          </a:p>
        </p:txBody>
      </p:sp>
    </p:spTree>
    <p:extLst>
      <p:ext uri="{BB962C8B-B14F-4D97-AF65-F5344CB8AC3E}">
        <p14:creationId xmlns:p14="http://schemas.microsoft.com/office/powerpoint/2010/main" val="1578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2" y="753227"/>
            <a:ext cx="578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"JHChainableAnimations"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813" y="1571405"/>
            <a:ext cx="5789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работа с анимациями в целом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отсутствие анимированных переходов</a:t>
            </a:r>
            <a:endParaRPr lang="en-US" sz="2600" dirty="0">
              <a:solidFill>
                <a:srgbClr val="BD0C1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811" y="3116900"/>
            <a:ext cx="578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"Presentr"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7155" y="4073124"/>
            <a:ext cx="5789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модальный показ 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ограниченная функциональность</a:t>
            </a:r>
            <a:endParaRPr lang="en-US" sz="2600" dirty="0">
              <a:solidFill>
                <a:srgbClr val="BD0C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2" y="753227"/>
            <a:ext cx="578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"</a:t>
            </a:r>
            <a:r>
              <a:rPr lang="en-US" sz="4000" dirty="0" err="1" smtClean="0">
                <a:solidFill>
                  <a:schemeClr val="bg1"/>
                </a:solidFill>
              </a:rPr>
              <a:t>PresenterKit</a:t>
            </a:r>
            <a:r>
              <a:rPr lang="en-US" sz="4000" dirty="0" smtClean="0">
                <a:solidFill>
                  <a:schemeClr val="bg1"/>
                </a:solidFill>
              </a:rPr>
              <a:t>"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1571405"/>
            <a:ext cx="5789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немодальные переходы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ограниченная функциональность</a:t>
            </a:r>
            <a:endParaRPr lang="en-US" sz="2600" dirty="0">
              <a:solidFill>
                <a:srgbClr val="BD0C1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811" y="3116900"/>
            <a:ext cx="578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"HYBControllerTransitions"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7155" y="4073124"/>
            <a:ext cx="5789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анимации по переходу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отсутствие документации и модификации переходов</a:t>
            </a:r>
            <a:endParaRPr lang="en-US" sz="2600" dirty="0">
              <a:solidFill>
                <a:srgbClr val="BD0C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5200" r="5078" b="16761"/>
          <a:stretch/>
        </p:blipFill>
        <p:spPr>
          <a:xfrm>
            <a:off x="7337502" y="5907436"/>
            <a:ext cx="1806498" cy="9505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378820" y="6488668"/>
            <a:ext cx="23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#8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13" y="753227"/>
            <a:ext cx="458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Проектирование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2582614"/>
            <a:ext cx="57896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цельное архитектурное решение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контроллеры анимации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600" dirty="0" smtClean="0">
                <a:solidFill>
                  <a:schemeClr val="bg1"/>
                </a:solidFill>
              </a:rPr>
              <a:t>сокрытие логики в категории </a:t>
            </a:r>
            <a:r>
              <a:rPr lang="en-US" sz="2600" dirty="0" smtClean="0">
                <a:solidFill>
                  <a:schemeClr val="bg1"/>
                </a:solidFill>
              </a:rPr>
              <a:t>UIViewController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контроллер вида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365</Words>
  <Application>Microsoft Macintosh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Office Theme</vt:lpstr>
      <vt:lpstr>Разработка библиотеки для реализации анимации представлений в рамках модели MVC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библиотеки для реализации анимации представлений в рамках модели MVC </dc:title>
  <dc:creator>Кислюк Игорь Витальевич</dc:creator>
  <cp:lastModifiedBy>Кислюк Игорь Витальевич</cp:lastModifiedBy>
  <cp:revision>16</cp:revision>
  <dcterms:created xsi:type="dcterms:W3CDTF">2017-05-09T17:24:27Z</dcterms:created>
  <dcterms:modified xsi:type="dcterms:W3CDTF">2017-05-21T11:41:41Z</dcterms:modified>
</cp:coreProperties>
</file>