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6"/>
  </p:notesMasterIdLst>
  <p:handoutMasterIdLst>
    <p:handoutMasterId r:id="rId7"/>
  </p:handoutMasterIdLst>
  <p:sldIdLst>
    <p:sldId id="265" r:id="rId3"/>
    <p:sldId id="282" r:id="rId4"/>
    <p:sldId id="29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9" userDrawn="1">
          <p15:clr>
            <a:srgbClr val="A4A3A4"/>
          </p15:clr>
        </p15:guide>
        <p15:guide id="2" pos="1111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orient="horz" pos="1525" userDrawn="1">
          <p15:clr>
            <a:srgbClr val="A4A3A4"/>
          </p15:clr>
        </p15:guide>
        <p15:guide id="5" pos="544" userDrawn="1">
          <p15:clr>
            <a:srgbClr val="A4A3A4"/>
          </p15:clr>
        </p15:guide>
        <p15:guide id="6" pos="42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3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9" autoAdjust="0"/>
    <p:restoredTop sz="94444" autoAdjust="0"/>
  </p:normalViewPr>
  <p:slideViewPr>
    <p:cSldViewPr snapToGrid="0" snapToObjects="1" showGuides="1">
      <p:cViewPr varScale="1">
        <p:scale>
          <a:sx n="118" d="100"/>
          <a:sy n="118" d="100"/>
        </p:scale>
        <p:origin x="1464" y="208"/>
      </p:cViewPr>
      <p:guideLst>
        <p:guide orient="horz" pos="1389"/>
        <p:guide pos="1111"/>
        <p:guide pos="2880"/>
        <p:guide orient="horz" pos="1525"/>
        <p:guide pos="544"/>
        <p:guide pos="42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88" y="1886465"/>
            <a:ext cx="4789624" cy="198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pic>
        <p:nvPicPr>
          <p:cNvPr id="2" name="Picture 1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82" y="1277169"/>
            <a:ext cx="4089436" cy="16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pic>
        <p:nvPicPr>
          <p:cNvPr id="5" name="Picture 4" descr="ITMO_logo2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3"/>
            <a:ext cx="3601115" cy="78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1236509"/>
            <a:ext cx="2713244" cy="2192491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31" y="763789"/>
            <a:ext cx="2971338" cy="123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pic>
        <p:nvPicPr>
          <p:cNvPr id="3" name="Picture 2" descr="слоган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NUL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theme" Target="../theme/theme2.xml"/><Relationship Id="rId9" Type="http://schemas.openxmlformats.org/officeDocument/2006/relationships/image" Target="NUL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439283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791396"/>
          </a:xfrm>
          <a:prstGeom prst="rect">
            <a:avLst/>
          </a:prstGeom>
          <a:solidFill>
            <a:srgbClr val="0230A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55121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Picture 6" descr="ITMO_logo3_RU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30254" cy="7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62075" y="6553202"/>
            <a:ext cx="6400800" cy="304798"/>
          </a:xfrm>
        </p:spPr>
        <p:txBody>
          <a:bodyPr>
            <a:noAutofit/>
          </a:bodyPr>
          <a:lstStyle/>
          <a:p>
            <a:r>
              <a:rPr lang="ru-RU" sz="1400" dirty="0" smtClean="0"/>
              <a:t>СПб</a:t>
            </a:r>
            <a:r>
              <a:rPr lang="en-US" sz="1400" dirty="0" smtClean="0"/>
              <a:t>, </a:t>
            </a:r>
            <a:r>
              <a:rPr lang="en-US" sz="1400" dirty="0"/>
              <a:t>201</a:t>
            </a:r>
            <a:r>
              <a:rPr lang="ru-RU" sz="1400" dirty="0"/>
              <a:t>7</a:t>
            </a:r>
            <a:endParaRPr lang="en-US" sz="1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0885" y="3537859"/>
            <a:ext cx="7839635" cy="931745"/>
          </a:xfrm>
        </p:spPr>
        <p:txBody>
          <a:bodyPr>
            <a:noAutofit/>
          </a:bodyPr>
          <a:lstStyle/>
          <a:p>
            <a:r>
              <a:rPr lang="ru-RU" sz="2800" cap="all" dirty="0"/>
              <a:t>Первичные электрические сигналы и их характеристики </a:t>
            </a:r>
            <a:endParaRPr lang="ru-RU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353235" y="5296916"/>
            <a:ext cx="6790765" cy="701112"/>
          </a:xfrm>
        </p:spPr>
        <p:txBody>
          <a:bodyPr>
            <a:noAutofit/>
          </a:bodyPr>
          <a:lstStyle/>
          <a:p>
            <a:pPr algn="r"/>
            <a:r>
              <a:rPr lang="ru-RU" sz="1800" dirty="0" smtClean="0"/>
              <a:t>Магистрант </a:t>
            </a:r>
            <a:r>
              <a:rPr lang="ru-RU" sz="1800" dirty="0"/>
              <a:t>–</a:t>
            </a:r>
            <a:r>
              <a:rPr lang="ru-RU" sz="1800" dirty="0" smtClean="0"/>
              <a:t> </a:t>
            </a:r>
            <a:r>
              <a:rPr lang="ru-RU" sz="1800" dirty="0" smtClean="0"/>
              <a:t>Кислюк Игорь Витальевич</a:t>
            </a:r>
            <a:endParaRPr lang="ru-RU" sz="1800" dirty="0"/>
          </a:p>
          <a:p>
            <a:pPr algn="r"/>
            <a:r>
              <a:rPr lang="ru-RU" sz="1800" dirty="0" smtClean="0"/>
              <a:t>группа К4120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cap="all" dirty="0"/>
              <a:t>Разработка библиотеки для реализации анимации представлений в рамках модели MVC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6954" y="2427237"/>
            <a:ext cx="6798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ru-RU" sz="2400" dirty="0" smtClean="0">
                <a:cs typeface="Times New Roman" panose="02020603050405020304" pitchFamily="18" charset="0"/>
              </a:rPr>
              <a:t>это физические носители сообщений;</a:t>
            </a:r>
          </a:p>
          <a:p>
            <a:pPr marL="457200" indent="-457200">
              <a:buFont typeface="Arial" charset="0"/>
              <a:buChar char="•"/>
            </a:pPr>
            <a:r>
              <a:rPr lang="ru-RU" sz="2400" dirty="0" smtClean="0">
                <a:cs typeface="Times New Roman" panose="02020603050405020304" pitchFamily="18" charset="0"/>
              </a:rPr>
              <a:t>примеры сигналов:</a:t>
            </a:r>
          </a:p>
          <a:p>
            <a:pPr marL="914400" lvl="1" indent="-457200">
              <a:buFont typeface="Arial" charset="0"/>
              <a:buChar char="•"/>
            </a:pPr>
            <a:r>
              <a:rPr lang="ru-RU" sz="2400" dirty="0" smtClean="0">
                <a:cs typeface="Times New Roman" panose="02020603050405020304" pitchFamily="18" charset="0"/>
              </a:rPr>
              <a:t>переменный электромагнитный ток;</a:t>
            </a:r>
          </a:p>
          <a:p>
            <a:pPr marL="914400" lvl="1" indent="-457200">
              <a:buFont typeface="Arial" charset="0"/>
              <a:buChar char="•"/>
            </a:pPr>
            <a:r>
              <a:rPr lang="ru-RU" sz="2400" dirty="0" smtClean="0">
                <a:cs typeface="Times New Roman" panose="02020603050405020304" pitchFamily="18" charset="0"/>
              </a:rPr>
              <a:t>электромагнитное поле;</a:t>
            </a:r>
          </a:p>
          <a:p>
            <a:pPr marL="914400" lvl="1" indent="-457200">
              <a:buFont typeface="Arial" charset="0"/>
              <a:buChar char="•"/>
            </a:pPr>
            <a:r>
              <a:rPr lang="ru-RU" sz="2400" dirty="0" smtClean="0">
                <a:cs typeface="Times New Roman" panose="02020603050405020304" pitchFamily="18" charset="0"/>
              </a:rPr>
              <a:t>световые волны.</a:t>
            </a:r>
            <a:endParaRPr lang="ru-RU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ru-RU" sz="2400" dirty="0">
              <a:cs typeface="Times New Roman" panose="02020603050405020304" pitchFamily="18" charset="0"/>
            </a:endParaRPr>
          </a:p>
        </p:txBody>
      </p:sp>
      <p:sp>
        <p:nvSpPr>
          <p:cNvPr id="2" name="AutoShape 2" descr="Картинки по запросу тестирова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597774" y="1462006"/>
            <a:ext cx="652297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smtClean="0">
                <a:solidFill>
                  <a:srgbClr val="0230AC"/>
                </a:solidFill>
              </a:rPr>
              <a:t>Первичные электрические сигналы</a:t>
            </a:r>
            <a:endParaRPr lang="en-US" sz="3600" dirty="0">
              <a:solidFill>
                <a:srgbClr val="0230A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01" y="64886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</a:t>
            </a:r>
            <a:r>
              <a:rPr lang="en-US" dirty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899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cap="all" dirty="0"/>
              <a:t>Разработка библиотеки для реализации анимации представлений в рамках модели MVC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2" name="AutoShape 2" descr="Картинки по запросу тестирова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438514" y="2163105"/>
            <a:ext cx="4266973" cy="2531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smtClean="0">
                <a:solidFill>
                  <a:srgbClr val="0230AC"/>
                </a:solidFill>
              </a:rPr>
              <a:t>Спасибо за внимание</a:t>
            </a:r>
            <a:endParaRPr lang="en-US" sz="3600" dirty="0">
              <a:solidFill>
                <a:srgbClr val="0230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1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7940</TotalTime>
  <Words>63</Words>
  <Application>Microsoft Macintosh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Times New Roman</vt:lpstr>
      <vt:lpstr>Verdana</vt:lpstr>
      <vt:lpstr>Cover</vt:lpstr>
      <vt:lpstr>1_Cover</vt:lpstr>
      <vt:lpstr>Первичные электрические сигналы и их характеристики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Кислюк Игорь Витальевич</cp:lastModifiedBy>
  <cp:revision>142</cp:revision>
  <dcterms:created xsi:type="dcterms:W3CDTF">2014-06-27T12:30:22Z</dcterms:created>
  <dcterms:modified xsi:type="dcterms:W3CDTF">2017-11-19T19:39:52Z</dcterms:modified>
</cp:coreProperties>
</file>