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  <p:sldMasterId id="2147483698" r:id="rId2"/>
  </p:sldMasterIdLst>
  <p:notesMasterIdLst>
    <p:notesMasterId r:id="rId6"/>
  </p:notesMasterIdLst>
  <p:handoutMasterIdLst>
    <p:handoutMasterId r:id="rId7"/>
  </p:handoutMasterIdLst>
  <p:sldIdLst>
    <p:sldId id="265" r:id="rId3"/>
    <p:sldId id="282" r:id="rId4"/>
    <p:sldId id="298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89" userDrawn="1">
          <p15:clr>
            <a:srgbClr val="A4A3A4"/>
          </p15:clr>
        </p15:guide>
        <p15:guide id="2" pos="1111" userDrawn="1">
          <p15:clr>
            <a:srgbClr val="A4A3A4"/>
          </p15:clr>
        </p15:guide>
        <p15:guide id="3" pos="2880" userDrawn="1">
          <p15:clr>
            <a:srgbClr val="A4A3A4"/>
          </p15:clr>
        </p15:guide>
        <p15:guide id="4" orient="horz" pos="1525" userDrawn="1">
          <p15:clr>
            <a:srgbClr val="A4A3A4"/>
          </p15:clr>
        </p15:guide>
        <p15:guide id="5" pos="544" userDrawn="1">
          <p15:clr>
            <a:srgbClr val="A4A3A4"/>
          </p15:clr>
        </p15:guide>
        <p15:guide id="6" pos="421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30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Стиль из темы 1 - акцент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7292A2E-F333-43FB-9621-5CBBE7FDCDCB}" styleName="Светлый стиль 2 — акцент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89" autoAdjust="0"/>
    <p:restoredTop sz="94444" autoAdjust="0"/>
  </p:normalViewPr>
  <p:slideViewPr>
    <p:cSldViewPr snapToGrid="0" snapToObjects="1" showGuides="1">
      <p:cViewPr varScale="1">
        <p:scale>
          <a:sx n="118" d="100"/>
          <a:sy n="118" d="100"/>
        </p:scale>
        <p:origin x="1464" y="208"/>
      </p:cViewPr>
      <p:guideLst>
        <p:guide orient="horz" pos="1389"/>
        <p:guide pos="1111"/>
        <p:guide pos="2880"/>
        <p:guide orient="horz" pos="1525"/>
        <p:guide pos="544"/>
        <p:guide pos="421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7" Type="http://schemas.openxmlformats.org/officeDocument/2006/relationships/handoutMaster" Target="handoutMasters/handout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412975-4CFD-C441-A244-B7FD9A9579C2}" type="datetimeFigureOut">
              <a:rPr lang="en-US" smtClean="0"/>
              <a:t>11/19/17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D660DC-725D-2A44-9F89-74FE668A9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1254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AFD1C8-470D-774F-8B40-381C3059BD4A}" type="datetimeFigureOut">
              <a:rPr lang="en-US" smtClean="0"/>
              <a:t>11/19/17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9711C-DB87-6342-8123-FE7E39EB0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0732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6132447"/>
            <a:ext cx="6400800" cy="304798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Редактируемый элемент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98416" y="65369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910801" y="5696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 descr="ITMO_logo1_RU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188" y="1886465"/>
            <a:ext cx="4789624" cy="1987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799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236509"/>
            <a:ext cx="8229600" cy="82731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0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8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Text Placeholder 24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0" y="386556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14" name="Text Placeholder 24"/>
          <p:cNvSpPr>
            <a:spLocks noGrp="1"/>
          </p:cNvSpPr>
          <p:nvPr>
            <p:ph type="body" sz="quarter" idx="21" hasCustomPrompt="1"/>
          </p:nvPr>
        </p:nvSpPr>
        <p:spPr>
          <a:xfrm>
            <a:off x="3275818" y="386556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22" hasCustomPrompt="1"/>
          </p:nvPr>
        </p:nvSpPr>
        <p:spPr>
          <a:xfrm>
            <a:off x="6085705" y="386556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4426297"/>
            <a:ext cx="4038600" cy="169986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4426297"/>
            <a:ext cx="4038600" cy="169986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2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247518"/>
            <a:ext cx="46560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99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236509"/>
            <a:ext cx="8229600" cy="82731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199" y="2346582"/>
            <a:ext cx="5018388" cy="392404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8" y="2360173"/>
            <a:ext cx="3036565" cy="3892048"/>
          </a:xfrm>
          <a:custGeom>
            <a:avLst/>
            <a:gdLst>
              <a:gd name="connsiteX0" fmla="*/ 0 w 3027362"/>
              <a:gd name="connsiteY0" fmla="*/ 0 h 1885950"/>
              <a:gd name="connsiteX1" fmla="*/ 2528981 w 3027362"/>
              <a:gd name="connsiteY1" fmla="*/ 0 h 1885950"/>
              <a:gd name="connsiteX2" fmla="*/ 3027362 w 3027362"/>
              <a:gd name="connsiteY2" fmla="*/ 498381 h 1885950"/>
              <a:gd name="connsiteX3" fmla="*/ 3027362 w 3027362"/>
              <a:gd name="connsiteY3" fmla="*/ 1885950 h 1885950"/>
              <a:gd name="connsiteX4" fmla="*/ 0 w 3027362"/>
              <a:gd name="connsiteY4" fmla="*/ 1885950 h 1885950"/>
              <a:gd name="connsiteX5" fmla="*/ 0 w 3027362"/>
              <a:gd name="connsiteY5" fmla="*/ 0 h 1885950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0 w 3036565"/>
              <a:gd name="connsiteY4" fmla="*/ 1885950 h 3892048"/>
              <a:gd name="connsiteX5" fmla="*/ 0 w 3036565"/>
              <a:gd name="connsiteY5" fmla="*/ 0 h 3892048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9203 w 3036565"/>
              <a:gd name="connsiteY4" fmla="*/ 3892047 h 3892048"/>
              <a:gd name="connsiteX5" fmla="*/ 0 w 3036565"/>
              <a:gd name="connsiteY5" fmla="*/ 0 h 3892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36565" h="3892048">
                <a:moveTo>
                  <a:pt x="0" y="0"/>
                </a:moveTo>
                <a:lnTo>
                  <a:pt x="2528981" y="0"/>
                </a:lnTo>
                <a:cubicBezTo>
                  <a:pt x="2804229" y="0"/>
                  <a:pt x="3027362" y="223133"/>
                  <a:pt x="3027362" y="498381"/>
                </a:cubicBezTo>
                <a:cubicBezTo>
                  <a:pt x="3030430" y="1629603"/>
                  <a:pt x="3033497" y="2760826"/>
                  <a:pt x="3036565" y="3892048"/>
                </a:cubicBezTo>
                <a:lnTo>
                  <a:pt x="9203" y="3892047"/>
                </a:lnTo>
                <a:cubicBezTo>
                  <a:pt x="6135" y="2594698"/>
                  <a:pt x="3068" y="1297349"/>
                  <a:pt x="0" y="0"/>
                </a:cubicBez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247518"/>
            <a:ext cx="46560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9113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247518"/>
            <a:ext cx="46560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387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6132447"/>
            <a:ext cx="6400800" cy="304798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Город и год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98416" y="65369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910801" y="5696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3901767"/>
            <a:ext cx="6400800" cy="940999"/>
          </a:xfrm>
        </p:spPr>
        <p:txBody>
          <a:bodyPr anchor="b">
            <a:normAutofit/>
          </a:bodyPr>
          <a:lstStyle>
            <a:lvl1pPr algn="ctr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Название презентации</a:t>
            </a:r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371600" y="4849606"/>
            <a:ext cx="6400800" cy="617207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600" baseline="0">
                <a:solidFill>
                  <a:schemeClr val="bg1"/>
                </a:solidFill>
              </a:defRPr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ru-RU" dirty="0"/>
              <a:t>Имя и контактные данные автора</a:t>
            </a:r>
            <a:endParaRPr lang="en-US" dirty="0"/>
          </a:p>
        </p:txBody>
      </p:sp>
      <p:pic>
        <p:nvPicPr>
          <p:cNvPr id="2" name="Picture 1" descr="ITMO_logo1_RU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282" y="1277169"/>
            <a:ext cx="4089436" cy="1697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845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4693" y="1329895"/>
            <a:ext cx="5965438" cy="1985292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dirty="0"/>
              <a:t>Название презентации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765696" y="3429000"/>
            <a:ext cx="5965825" cy="2203450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600"/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ru-RU" dirty="0"/>
              <a:t>Имя и контактные данные автора</a:t>
            </a:r>
            <a:endParaRPr lang="en-US" dirty="0"/>
          </a:p>
        </p:txBody>
      </p:sp>
      <p:pic>
        <p:nvPicPr>
          <p:cNvPr id="5" name="Picture 4" descr="ITMO_logo2_RU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53"/>
            <a:ext cx="3601115" cy="785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411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43140" y="1236509"/>
            <a:ext cx="2713244" cy="2192491"/>
          </a:xfrm>
        </p:spPr>
        <p:txBody>
          <a:bodyPr anchor="t" anchorCtr="0">
            <a:normAutofit/>
          </a:bodyPr>
          <a:lstStyle>
            <a:lvl1pPr>
              <a:defRPr sz="2800" baseline="0"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Место для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825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инал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457200" y="2680371"/>
            <a:ext cx="8229600" cy="827311"/>
          </a:xfrm>
        </p:spPr>
        <p:txBody>
          <a:bodyPr>
            <a:normAutofit/>
          </a:bodyPr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Спасибо за внимание!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3716939"/>
            <a:ext cx="8229600" cy="792162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FontTx/>
              <a:buNone/>
              <a:defRPr>
                <a:solidFill>
                  <a:srgbClr val="FFFFFF"/>
                </a:solidFill>
              </a:defRPr>
            </a:lvl2pPr>
            <a:lvl3pPr marL="914400" indent="0" algn="ctr">
              <a:buFontTx/>
              <a:buNone/>
              <a:defRPr>
                <a:solidFill>
                  <a:srgbClr val="FFFFFF"/>
                </a:solidFill>
              </a:defRPr>
            </a:lvl3pPr>
            <a:lvl4pPr marL="1371600" indent="0" algn="ctr">
              <a:buFontTx/>
              <a:buNone/>
              <a:defRPr>
                <a:solidFill>
                  <a:srgbClr val="FFFFFF"/>
                </a:solidFill>
              </a:defRPr>
            </a:lvl4pPr>
            <a:lvl5pPr marL="1828800" indent="0" algn="ctr"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ru-RU" dirty="0"/>
              <a:t>Контактные данные</a:t>
            </a:r>
            <a:endParaRPr lang="en-US" dirty="0"/>
          </a:p>
        </p:txBody>
      </p:sp>
      <p:pic>
        <p:nvPicPr>
          <p:cNvPr id="6" name="Picture 5" descr="ITMO_logo1_RU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331" y="763789"/>
            <a:ext cx="2971338" cy="1233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221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2328177"/>
            <a:ext cx="6273934" cy="379798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247518"/>
            <a:ext cx="46560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  <a:endParaRPr lang="en-US" dirty="0"/>
          </a:p>
        </p:txBody>
      </p:sp>
      <p:pic>
        <p:nvPicPr>
          <p:cNvPr id="3" name="Picture 2" descr="слоган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9542" y="5076407"/>
            <a:ext cx="2412864" cy="1799997"/>
          </a:xfrm>
          <a:prstGeom prst="rect">
            <a:avLst/>
          </a:prstGeom>
        </p:spPr>
      </p:pic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284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kfq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2346582"/>
            <a:ext cx="4038600" cy="3779581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2346582"/>
            <a:ext cx="4038600" cy="3779581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247518"/>
            <a:ext cx="46560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592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199" y="2346582"/>
            <a:ext cx="5018388" cy="392404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5659438" y="2346325"/>
            <a:ext cx="3027362" cy="1885950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8" y="4384675"/>
            <a:ext cx="3027362" cy="1885950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236663"/>
            <a:ext cx="8229600" cy="827087"/>
          </a:xfrm>
        </p:spPr>
        <p:txBody>
          <a:bodyPr/>
          <a:lstStyle/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247518"/>
            <a:ext cx="46560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International Students and Scholars Rock</a:t>
            </a:r>
          </a:p>
        </p:txBody>
      </p:sp>
    </p:spTree>
    <p:extLst>
      <p:ext uri="{BB962C8B-B14F-4D97-AF65-F5344CB8AC3E}">
        <p14:creationId xmlns:p14="http://schemas.microsoft.com/office/powerpoint/2010/main" val="3025460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236509"/>
            <a:ext cx="8229600" cy="82731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16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0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8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457200" y="443211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1" name="Picture Placeholder 10"/>
          <p:cNvSpPr>
            <a:spLocks noGrp="1"/>
          </p:cNvSpPr>
          <p:nvPr>
            <p:ph type="pic" sz="quarter" idx="18"/>
          </p:nvPr>
        </p:nvSpPr>
        <p:spPr>
          <a:xfrm>
            <a:off x="3276148" y="443211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2" name="Picture Placeholder 10"/>
          <p:cNvSpPr>
            <a:spLocks noGrp="1"/>
          </p:cNvSpPr>
          <p:nvPr>
            <p:ph type="pic" sz="quarter" idx="19"/>
          </p:nvPr>
        </p:nvSpPr>
        <p:spPr>
          <a:xfrm>
            <a:off x="6097917" y="443211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0" y="386556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6" name="Text Placeholder 24"/>
          <p:cNvSpPr>
            <a:spLocks noGrp="1"/>
          </p:cNvSpPr>
          <p:nvPr>
            <p:ph type="body" sz="quarter" idx="21" hasCustomPrompt="1"/>
          </p:nvPr>
        </p:nvSpPr>
        <p:spPr>
          <a:xfrm>
            <a:off x="3275818" y="386556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7" name="Text Placeholder 24"/>
          <p:cNvSpPr>
            <a:spLocks noGrp="1"/>
          </p:cNvSpPr>
          <p:nvPr>
            <p:ph type="body" sz="quarter" idx="22" hasCustomPrompt="1"/>
          </p:nvPr>
        </p:nvSpPr>
        <p:spPr>
          <a:xfrm>
            <a:off x="6085705" y="386556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8" name="Text Placeholder 24"/>
          <p:cNvSpPr>
            <a:spLocks noGrp="1"/>
          </p:cNvSpPr>
          <p:nvPr>
            <p:ph type="body" sz="quarter" idx="23" hasCustomPrompt="1"/>
          </p:nvPr>
        </p:nvSpPr>
        <p:spPr>
          <a:xfrm>
            <a:off x="457200" y="596368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9" name="Text Placeholder 24"/>
          <p:cNvSpPr>
            <a:spLocks noGrp="1"/>
          </p:cNvSpPr>
          <p:nvPr>
            <p:ph type="body" sz="quarter" idx="24" hasCustomPrompt="1"/>
          </p:nvPr>
        </p:nvSpPr>
        <p:spPr>
          <a:xfrm>
            <a:off x="3275818" y="596368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30" name="Text Placeholder 24"/>
          <p:cNvSpPr>
            <a:spLocks noGrp="1"/>
          </p:cNvSpPr>
          <p:nvPr>
            <p:ph type="body" sz="quarter" idx="25" hasCustomPrompt="1"/>
          </p:nvPr>
        </p:nvSpPr>
        <p:spPr>
          <a:xfrm>
            <a:off x="6085705" y="596368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3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247518"/>
            <a:ext cx="46560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International Students and Scholars Rock</a:t>
            </a:r>
          </a:p>
        </p:txBody>
      </p:sp>
    </p:spTree>
    <p:extLst>
      <p:ext uri="{BB962C8B-B14F-4D97-AF65-F5344CB8AC3E}">
        <p14:creationId xmlns:p14="http://schemas.microsoft.com/office/powerpoint/2010/main" val="7186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4" Type="http://schemas.openxmlformats.org/officeDocument/2006/relationships/slideLayout" Target="../slideLayouts/slideLayout9.xml"/><Relationship Id="rId5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2.xml"/><Relationship Id="rId8" Type="http://schemas.openxmlformats.org/officeDocument/2006/relationships/theme" Target="../theme/theme2.xml"/><Relationship Id="rId9" Type="http://schemas.openxmlformats.org/officeDocument/2006/relationships/image" Target="../media/image4.png"/><Relationship Id="rId10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2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59930"/>
            <a:ext cx="8229600" cy="38662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439283"/>
            <a:ext cx="46560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International Students and Scholars Rock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865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97" r:id="rId2"/>
    <p:sldLayoutId id="2147483692" r:id="rId3"/>
    <p:sldLayoutId id="2147483686" r:id="rId4"/>
    <p:sldLayoutId id="2147483689" r:id="rId5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Tx/>
        <a:buBlip>
          <a:blip r:embed="rId7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0" y="0"/>
            <a:ext cx="9144000" cy="791396"/>
          </a:xfrm>
          <a:prstGeom prst="rect">
            <a:avLst/>
          </a:prstGeom>
          <a:solidFill>
            <a:srgbClr val="0230A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59930"/>
            <a:ext cx="8229600" cy="38662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-865051" y="551216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7" name="Picture 6" descr="ITMO_logo3_RU.pn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630254" cy="791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003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2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Tx/>
        <a:buBlip>
          <a:blip r:embed="rId10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362075" y="6553202"/>
            <a:ext cx="6400800" cy="304798"/>
          </a:xfrm>
        </p:spPr>
        <p:txBody>
          <a:bodyPr>
            <a:noAutofit/>
          </a:bodyPr>
          <a:lstStyle/>
          <a:p>
            <a:r>
              <a:rPr lang="ru-RU" sz="1400" dirty="0" smtClean="0"/>
              <a:t>СПб</a:t>
            </a:r>
            <a:r>
              <a:rPr lang="en-US" sz="1400" dirty="0" smtClean="0"/>
              <a:t>, </a:t>
            </a:r>
            <a:r>
              <a:rPr lang="en-US" sz="1400" dirty="0"/>
              <a:t>201</a:t>
            </a:r>
            <a:r>
              <a:rPr lang="ru-RU" sz="1400" dirty="0"/>
              <a:t>7</a:t>
            </a:r>
            <a:endParaRPr lang="en-US" sz="14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20885" y="3537859"/>
            <a:ext cx="7839635" cy="931745"/>
          </a:xfrm>
        </p:spPr>
        <p:txBody>
          <a:bodyPr>
            <a:noAutofit/>
          </a:bodyPr>
          <a:lstStyle/>
          <a:p>
            <a:r>
              <a:rPr lang="ru-RU" sz="2800" cap="all" dirty="0"/>
              <a:t>Первичные электрические сигналы и их характеристики </a:t>
            </a:r>
            <a:endParaRPr lang="ru-RU" sz="28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353235" y="5296916"/>
            <a:ext cx="6790765" cy="701112"/>
          </a:xfrm>
        </p:spPr>
        <p:txBody>
          <a:bodyPr>
            <a:noAutofit/>
          </a:bodyPr>
          <a:lstStyle/>
          <a:p>
            <a:pPr algn="r"/>
            <a:r>
              <a:rPr lang="ru-RU" sz="1800" dirty="0" smtClean="0"/>
              <a:t>Магистрант </a:t>
            </a:r>
            <a:r>
              <a:rPr lang="ru-RU" sz="1800" dirty="0"/>
              <a:t>–</a:t>
            </a:r>
            <a:r>
              <a:rPr lang="ru-RU" sz="1800" dirty="0" smtClean="0"/>
              <a:t> </a:t>
            </a:r>
            <a:r>
              <a:rPr lang="ru-RU" sz="1800" dirty="0" smtClean="0"/>
              <a:t>Кислюк Игорь Витальевич</a:t>
            </a:r>
            <a:endParaRPr lang="ru-RU" sz="1800" dirty="0"/>
          </a:p>
          <a:p>
            <a:pPr algn="r"/>
            <a:r>
              <a:rPr lang="ru-RU" sz="1800" dirty="0" smtClean="0"/>
              <a:t>группа К4120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8717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cap="all" dirty="0"/>
              <a:t>Разработка библиотеки для реализации анимации представлений в рамках модели MVC</a:t>
            </a:r>
            <a:r>
              <a:rPr lang="en-GB" dirty="0"/>
              <a:t>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86954" y="2427237"/>
            <a:ext cx="67983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ru-RU" sz="2400" dirty="0" smtClean="0">
                <a:cs typeface="Times New Roman" panose="02020603050405020304" pitchFamily="18" charset="0"/>
              </a:rPr>
              <a:t>это физические носители сообщений;</a:t>
            </a:r>
          </a:p>
          <a:p>
            <a:pPr marL="457200" indent="-457200">
              <a:buFont typeface="Arial" charset="0"/>
              <a:buChar char="•"/>
            </a:pPr>
            <a:r>
              <a:rPr lang="ru-RU" sz="2400" dirty="0" smtClean="0">
                <a:cs typeface="Times New Roman" panose="02020603050405020304" pitchFamily="18" charset="0"/>
              </a:rPr>
              <a:t>примеры сигналов:</a:t>
            </a:r>
          </a:p>
          <a:p>
            <a:pPr marL="914400" lvl="1" indent="-457200">
              <a:buFont typeface="Arial" charset="0"/>
              <a:buChar char="•"/>
            </a:pPr>
            <a:r>
              <a:rPr lang="ru-RU" sz="2400" dirty="0" smtClean="0">
                <a:cs typeface="Times New Roman" panose="02020603050405020304" pitchFamily="18" charset="0"/>
              </a:rPr>
              <a:t>переменный электромагнитный ток;</a:t>
            </a:r>
          </a:p>
          <a:p>
            <a:pPr marL="914400" lvl="1" indent="-457200">
              <a:buFont typeface="Arial" charset="0"/>
              <a:buChar char="•"/>
            </a:pPr>
            <a:r>
              <a:rPr lang="ru-RU" sz="2400" dirty="0" smtClean="0">
                <a:cs typeface="Times New Roman" panose="02020603050405020304" pitchFamily="18" charset="0"/>
              </a:rPr>
              <a:t>электромагнитное поле;</a:t>
            </a:r>
          </a:p>
          <a:p>
            <a:pPr marL="914400" lvl="1" indent="-457200">
              <a:buFont typeface="Arial" charset="0"/>
              <a:buChar char="•"/>
            </a:pPr>
            <a:r>
              <a:rPr lang="ru-RU" sz="2400" dirty="0" smtClean="0">
                <a:cs typeface="Times New Roman" panose="02020603050405020304" pitchFamily="18" charset="0"/>
              </a:rPr>
              <a:t>световые волны.</a:t>
            </a:r>
            <a:endParaRPr lang="ru-RU" sz="2400" dirty="0">
              <a:cs typeface="Times New Roman" panose="02020603050405020304" pitchFamily="18" charset="0"/>
            </a:endParaRPr>
          </a:p>
          <a:p>
            <a:pPr marL="342900" indent="-342900">
              <a:buFont typeface="Arial" charset="0"/>
              <a:buChar char="•"/>
            </a:pPr>
            <a:endParaRPr lang="ru-RU" sz="2400" dirty="0">
              <a:cs typeface="Times New Roman" panose="02020603050405020304" pitchFamily="18" charset="0"/>
            </a:endParaRPr>
          </a:p>
        </p:txBody>
      </p:sp>
      <p:sp>
        <p:nvSpPr>
          <p:cNvPr id="2" name="AutoShape 2" descr="Картинки по запросу тестирование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1597774" y="1462006"/>
            <a:ext cx="652297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smtClean="0">
                <a:solidFill>
                  <a:srgbClr val="0230AC"/>
                </a:solidFill>
              </a:rPr>
              <a:t>Первичные электрические сигналы</a:t>
            </a:r>
            <a:endParaRPr lang="en-US" sz="3600" dirty="0">
              <a:solidFill>
                <a:srgbClr val="0230AC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401" y="6488668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</a:t>
            </a:r>
            <a:r>
              <a:rPr lang="en-US" dirty="0"/>
              <a:t>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1899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cap="all" dirty="0"/>
              <a:t>Разработка библиотеки для реализации анимации представлений в рамках модели MVC</a:t>
            </a:r>
            <a:r>
              <a:rPr lang="en-GB" dirty="0"/>
              <a:t> </a:t>
            </a:r>
            <a:endParaRPr lang="en-US" dirty="0"/>
          </a:p>
        </p:txBody>
      </p:sp>
      <p:sp>
        <p:nvSpPr>
          <p:cNvPr id="2" name="AutoShape 2" descr="Картинки по запросу тестирование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2438514" y="2163105"/>
            <a:ext cx="4266973" cy="25317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smtClean="0">
                <a:solidFill>
                  <a:srgbClr val="0230AC"/>
                </a:solidFill>
              </a:rPr>
              <a:t>Спасибо за внимание</a:t>
            </a:r>
            <a:endParaRPr lang="en-US" sz="3600" dirty="0">
              <a:solidFill>
                <a:srgbClr val="0230A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3163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">
  <a:themeElements>
    <a:clrScheme name="Custom 1">
      <a:dk1>
        <a:srgbClr val="0230AC"/>
      </a:dk1>
      <a:lt1>
        <a:srgbClr val="FFFFFF"/>
      </a:lt1>
      <a:dk2>
        <a:srgbClr val="0230AC"/>
      </a:dk2>
      <a:lt2>
        <a:srgbClr val="FFFFFF"/>
      </a:lt2>
      <a:accent1>
        <a:srgbClr val="EC0044"/>
      </a:accent1>
      <a:accent2>
        <a:srgbClr val="0230AC"/>
      </a:accent2>
      <a:accent3>
        <a:srgbClr val="8F32AC"/>
      </a:accent3>
      <a:accent4>
        <a:srgbClr val="0057AC"/>
      </a:accent4>
      <a:accent5>
        <a:srgbClr val="EC5A00"/>
      </a:accent5>
      <a:accent6>
        <a:srgbClr val="ECEC00"/>
      </a:accent6>
      <a:hlink>
        <a:srgbClr val="4BBCFF"/>
      </a:hlink>
      <a:folHlink>
        <a:srgbClr val="C000C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over">
  <a:themeElements>
    <a:clrScheme name="Custom 1">
      <a:dk1>
        <a:srgbClr val="0230AC"/>
      </a:dk1>
      <a:lt1>
        <a:srgbClr val="FFFFFF"/>
      </a:lt1>
      <a:dk2>
        <a:srgbClr val="0230AC"/>
      </a:dk2>
      <a:lt2>
        <a:srgbClr val="FFFFFF"/>
      </a:lt2>
      <a:accent1>
        <a:srgbClr val="EC0044"/>
      </a:accent1>
      <a:accent2>
        <a:srgbClr val="0230AC"/>
      </a:accent2>
      <a:accent3>
        <a:srgbClr val="8F32AC"/>
      </a:accent3>
      <a:accent4>
        <a:srgbClr val="0057AC"/>
      </a:accent4>
      <a:accent5>
        <a:srgbClr val="EC5A00"/>
      </a:accent5>
      <a:accent6>
        <a:srgbClr val="ECEC00"/>
      </a:accent6>
      <a:hlink>
        <a:srgbClr val="4BBCFF"/>
      </a:hlink>
      <a:folHlink>
        <a:srgbClr val="C000C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7398</TotalTime>
  <Words>63</Words>
  <Application>Microsoft Macintosh PowerPoint</Application>
  <PresentationFormat>On-screen Show (4:3)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Times New Roman</vt:lpstr>
      <vt:lpstr>Verdana</vt:lpstr>
      <vt:lpstr>Cover</vt:lpstr>
      <vt:lpstr>1_Cover</vt:lpstr>
      <vt:lpstr>Первичные электрические сигналы и их характеристики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</dc:creator>
  <cp:lastModifiedBy>Кислюк Игорь Витальевич</cp:lastModifiedBy>
  <cp:revision>142</cp:revision>
  <dcterms:created xsi:type="dcterms:W3CDTF">2014-06-27T12:30:22Z</dcterms:created>
  <dcterms:modified xsi:type="dcterms:W3CDTF">2017-11-19T10:37:56Z</dcterms:modified>
</cp:coreProperties>
</file>