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6" r:id="rId12"/>
    <p:sldId id="27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1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4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7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1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27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4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3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2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99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BE96-6CE8-4FA0-9407-191881A31AF6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382F-AA14-4CDF-8A26-911EA2812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iftGen/SwiftGen" TargetMode="External"/><Relationship Id="rId4" Type="http://schemas.openxmlformats.org/officeDocument/2006/relationships/hyperlink" Target="https://github.com/jondot/blade" TargetMode="Externa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92100"/>
            <a:ext cx="5054600" cy="357338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371600" y="3901767"/>
            <a:ext cx="6400800" cy="940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Кодогенерация как способ оптимизации времени в отделе мобильной разработки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8259" y="3525768"/>
            <a:ext cx="4847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VII Конгресс молодых ученых Университет ИТМО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11400" y="5179003"/>
            <a:ext cx="6400800" cy="61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Выполнил: Кислюк Игорь Витальевич, группа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K4120,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кафедра ПС</a:t>
            </a:r>
          </a:p>
          <a:p>
            <a:pPr algn="r"/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Научный руководитель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 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старший преподаватель </a:t>
            </a:r>
            <a:r>
              <a:rPr lang="ru-RU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Одиночкина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Светлана Валерьевна</a:t>
            </a:r>
            <a:endParaRPr lang="nl-NL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>
            <a:off x="1371600" y="6553202"/>
            <a:ext cx="6400800" cy="304798"/>
          </a:xfrm>
        </p:spPr>
        <p:txBody>
          <a:bodyPr>
            <a:noAutofit/>
          </a:bodyPr>
          <a:lstStyle/>
          <a:p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Санкт-Петербург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2018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3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1120" y="6581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34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1120" y="6581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539416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65696" y="2471195"/>
            <a:ext cx="5965825" cy="316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оптимизация скорости разработки сетевой логики на 9-13%</a:t>
            </a:r>
          </a:p>
          <a:p>
            <a:pPr marL="342900" indent="-342900" algn="just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избежание повторных </a:t>
            </a:r>
            <a:r>
              <a:rPr lang="ru-RU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ошибок формата и типа запроса на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разных платформах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6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13" y="162505"/>
            <a:ext cx="3383280" cy="239183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680371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Спасибо за внимание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11" name="Subtitle 5"/>
          <p:cNvSpPr txBox="1">
            <a:spLocks/>
          </p:cNvSpPr>
          <p:nvPr/>
        </p:nvSpPr>
        <p:spPr>
          <a:xfrm>
            <a:off x="1371600" y="6553202"/>
            <a:ext cx="6400800" cy="30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Санкт-Петербург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201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6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3" y="6581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539416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65696" y="2471195"/>
            <a:ext cx="5965825" cy="316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Оптимизация времени в отделе мобильной разработке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7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3" y="658100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539416"/>
          </a:xfrm>
        </p:spPr>
        <p:txBody>
          <a:bodyPr/>
          <a:lstStyle/>
          <a:p>
            <a:r>
              <a:rPr lang="ru-RU" dirty="0" smtClean="0"/>
              <a:t>Треугольник разработки ПО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65696" y="2471195"/>
            <a:ext cx="5965825" cy="316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Баланс между основными показателями </a:t>
            </a:r>
            <a:r>
              <a:rPr lang="mr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требованиями, временем и стоимостью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23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3" y="6581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539416"/>
          </a:xfrm>
        </p:spPr>
        <p:txBody>
          <a:bodyPr/>
          <a:lstStyle/>
          <a:p>
            <a:r>
              <a:rPr lang="ru-RU" dirty="0" smtClean="0"/>
              <a:t>Кодогенерация. Виды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65696" y="2471195"/>
            <a:ext cx="5965825" cy="316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 основе высокоуровневого кода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основе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метаданных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 основе шаблонов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8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3" y="658100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085850"/>
            <a:ext cx="6236182" cy="783461"/>
          </a:xfrm>
        </p:spPr>
        <p:txBody>
          <a:bodyPr>
            <a:normAutofit/>
          </a:bodyPr>
          <a:lstStyle/>
          <a:p>
            <a:r>
              <a:rPr lang="ru-RU" dirty="0" smtClean="0"/>
              <a:t>Отдел мобильной разработки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65696" y="2471195"/>
            <a:ext cx="5965825" cy="316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разработка строится в два этапа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со стороны пользовательского интерфейса существуют уже много решений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отсутствует генерация со стороны бизнес-логики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35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3" y="658100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085850"/>
            <a:ext cx="6236182" cy="783461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Генерация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65696" y="2471195"/>
            <a:ext cx="5965825" cy="316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файлы медиа, строки локализации, цветовая палитра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3"/>
              </a:rPr>
              <a:t>https://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3"/>
              </a:rPr>
              <a:t>github.com/SwiftGen/SwiftGen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иконки приложения и файлы медиа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4"/>
              </a:rPr>
              <a:t>https://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4"/>
              </a:rPr>
              <a:t>github.com/jondot/blade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81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2" y="6581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085850"/>
            <a:ext cx="6236182" cy="783461"/>
          </a:xfrm>
        </p:spPr>
        <p:txBody>
          <a:bodyPr>
            <a:normAutofit/>
          </a:bodyPr>
          <a:lstStyle/>
          <a:p>
            <a:r>
              <a:rPr lang="ru-RU" dirty="0"/>
              <a:t>И</a:t>
            </a:r>
            <a:r>
              <a:rPr lang="ru-RU" dirty="0" smtClean="0"/>
              <a:t>дея генерации</a:t>
            </a:r>
            <a:endParaRPr lang="ru-RU" dirty="0"/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765696" y="2471195"/>
            <a:ext cx="5965825" cy="316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оптимизация сетевых запросов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общая логика на все платформы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процесс разработки и тестирования</a:t>
            </a:r>
            <a:r>
              <a:rPr lang="mr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результат в три шага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91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2" y="6581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64693" y="1085850"/>
            <a:ext cx="6236182" cy="783461"/>
          </a:xfrm>
        </p:spPr>
        <p:txBody>
          <a:bodyPr>
            <a:normAutofit/>
          </a:bodyPr>
          <a:lstStyle/>
          <a:p>
            <a:r>
              <a:rPr lang="ru-RU" dirty="0" smtClean="0"/>
              <a:t>1. Определяем общие структуры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95"/>
          <a:stretch/>
        </p:blipFill>
        <p:spPr>
          <a:xfrm>
            <a:off x="868857" y="1909822"/>
            <a:ext cx="7143071" cy="31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слоган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6" y="5058003"/>
            <a:ext cx="2412864" cy="17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0393" y="6581001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36118" y="1900239"/>
            <a:ext cx="7679220" cy="2400300"/>
          </a:xfrm>
        </p:spPr>
        <p:txBody>
          <a:bodyPr>
            <a:normAutofit/>
          </a:bodyPr>
          <a:lstStyle/>
          <a:p>
            <a:r>
              <a:rPr lang="ru-RU" dirty="0" smtClean="0"/>
              <a:t>2. Запускаем генератор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 Результатом становится модель и метод в исходном коде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4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pletr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etry" id="{759678FD-7BEE-4576-8BF5-1B8941A69848}" vid="{462FDD4F-E5D6-487E-82A9-DF25A6E47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appletry</Template>
  <TotalTime>838</TotalTime>
  <Words>179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Segoe UI</vt:lpstr>
      <vt:lpstr>Arial</vt:lpstr>
      <vt:lpstr>appletry</vt:lpstr>
      <vt:lpstr>PowerPoint Presentation</vt:lpstr>
      <vt:lpstr>Цель работы</vt:lpstr>
      <vt:lpstr>Треугольник разработки ПО</vt:lpstr>
      <vt:lpstr>Кодогенерация. Виды</vt:lpstr>
      <vt:lpstr>Отдел мобильной разработки</vt:lpstr>
      <vt:lpstr>Генерация UI</vt:lpstr>
      <vt:lpstr>Идея генерации</vt:lpstr>
      <vt:lpstr>1. Определяем общие структуры</vt:lpstr>
      <vt:lpstr>2. Запускаем генератор  3. Результатом становится модель и метод в исходном коде приложения</vt:lpstr>
      <vt:lpstr>PowerPoint Presentation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Антонов Егор</dc:creator>
  <cp:lastModifiedBy>Кислюк Игорь Витальевич</cp:lastModifiedBy>
  <cp:revision>43</cp:revision>
  <dcterms:created xsi:type="dcterms:W3CDTF">2017-06-06T15:15:36Z</dcterms:created>
  <dcterms:modified xsi:type="dcterms:W3CDTF">2018-04-18T10:04:40Z</dcterms:modified>
</cp:coreProperties>
</file>