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4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444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248" y="192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/>
              <a:t>201</a:t>
            </a:r>
            <a:r>
              <a:rPr lang="ru-RU" sz="1400" dirty="0"/>
              <a:t>7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657" y="3407231"/>
            <a:ext cx="7839635" cy="1062373"/>
          </a:xfrm>
        </p:spPr>
        <p:txBody>
          <a:bodyPr>
            <a:noAutofit/>
          </a:bodyPr>
          <a:lstStyle/>
          <a:p>
            <a:r>
              <a:rPr lang="ru-RU" sz="2800" cap="all" dirty="0"/>
              <a:t>Первичные электрические сигналы и их характеристики 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5220716"/>
            <a:ext cx="6790765" cy="744655"/>
          </a:xfrm>
        </p:spPr>
        <p:txBody>
          <a:bodyPr>
            <a:noAutofit/>
          </a:bodyPr>
          <a:lstStyle/>
          <a:p>
            <a:pPr algn="r"/>
            <a:r>
              <a:rPr lang="ru-RU" sz="1800" dirty="0"/>
              <a:t>Магистрант – Кислюк Игорь Витальевич</a:t>
            </a:r>
          </a:p>
          <a:p>
            <a:pPr algn="r"/>
            <a:r>
              <a:rPr lang="ru-RU" sz="1800" dirty="0"/>
              <a:t>группа К4120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93485" y="1124272"/>
            <a:ext cx="6661830" cy="130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solidFill>
                  <a:srgbClr val="0230AC"/>
                </a:solidFill>
              </a:rPr>
              <a:t>Первичные электрические сигналы и их характеристики 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72820" y="2427238"/>
            <a:ext cx="679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это физические носители сообщений;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примеры сигналов: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переменный электромагнитный ток;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электромагнитное поле;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световые волны.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485" y="2491770"/>
            <a:ext cx="5809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Непрерывные или аналоговые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Дискретные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Цифровые</a:t>
            </a:r>
            <a:endParaRPr lang="ru-RU" sz="2400" dirty="0">
              <a:cs typeface="Times New Roman" panose="02020603050405020304" pitchFamily="18" charset="0"/>
            </a:endParaRPr>
          </a:p>
          <a:p>
            <a:pPr indent="363538"/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93485" y="1462005"/>
            <a:ext cx="666183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Классификация по виду сигналов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5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9741" y="2496812"/>
            <a:ext cx="484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Длительность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Спектр сигнала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Спектральная диаграмма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indent="363538"/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93485" y="1462005"/>
            <a:ext cx="666183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Основные параметры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185377" y="1759702"/>
            <a:ext cx="2958623" cy="303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Временные и спектральные диаграммы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/>
              <a:t>4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2" y="1160462"/>
            <a:ext cx="59404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485" y="2307104"/>
            <a:ext cx="580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Мощности </a:t>
            </a:r>
            <a:r>
              <a:rPr lang="mr-IN" sz="2400" dirty="0">
                <a:cs typeface="Times New Roman" panose="02020603050405020304" pitchFamily="18" charset="0"/>
              </a:rPr>
              <a:t>–</a:t>
            </a:r>
            <a:r>
              <a:rPr lang="ru-RU" sz="2400" dirty="0">
                <a:cs typeface="Times New Roman" panose="02020603050405020304" pitchFamily="18" charset="0"/>
              </a:rPr>
              <a:t> минимальная, средняя, максимальная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Динамический диапазон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Защищенность</a:t>
            </a:r>
            <a:endParaRPr lang="ru-RU" sz="2400" dirty="0">
              <a:cs typeface="Times New Roman" panose="02020603050405020304" pitchFamily="18" charset="0"/>
            </a:endParaRPr>
          </a:p>
          <a:p>
            <a:pPr indent="363538"/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93485" y="1462005"/>
            <a:ext cx="666183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Еще немного параметров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Первичные электрические сигналы и их </a:t>
            </a:r>
            <a:r>
              <a:rPr lang="ru-RU" cap="all" dirty="0" smtClean="0"/>
              <a:t>характеристики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41085" y="3069000"/>
            <a:ext cx="666183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Спасибо за внимание</a:t>
            </a:r>
            <a:endParaRPr lang="en-US" sz="3600" dirty="0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123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Verdana</vt:lpstr>
      <vt:lpstr>Arial</vt:lpstr>
      <vt:lpstr>Cover</vt:lpstr>
      <vt:lpstr>1_Cover</vt:lpstr>
      <vt:lpstr>Первичные электрические сигналы и их характеристики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145</cp:revision>
  <dcterms:created xsi:type="dcterms:W3CDTF">2014-06-27T12:30:22Z</dcterms:created>
  <dcterms:modified xsi:type="dcterms:W3CDTF">2017-11-22T21:52:35Z</dcterms:modified>
</cp:coreProperties>
</file>