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0" r:id="rId4"/>
    <p:sldId id="258" r:id="rId5"/>
    <p:sldId id="259" r:id="rId6"/>
    <p:sldId id="301" r:id="rId7"/>
    <p:sldId id="260" r:id="rId8"/>
    <p:sldId id="302" r:id="rId9"/>
    <p:sldId id="331" r:id="rId10"/>
    <p:sldId id="261" r:id="rId11"/>
    <p:sldId id="262" r:id="rId12"/>
    <p:sldId id="303" r:id="rId13"/>
    <p:sldId id="263" r:id="rId14"/>
    <p:sldId id="304" r:id="rId15"/>
    <p:sldId id="332" r:id="rId16"/>
    <p:sldId id="264" r:id="rId17"/>
    <p:sldId id="305" r:id="rId18"/>
    <p:sldId id="265" r:id="rId19"/>
    <p:sldId id="306" r:id="rId20"/>
    <p:sldId id="266" r:id="rId21"/>
    <p:sldId id="267" r:id="rId22"/>
    <p:sldId id="307" r:id="rId23"/>
    <p:sldId id="268" r:id="rId24"/>
    <p:sldId id="308" r:id="rId25"/>
    <p:sldId id="269" r:id="rId26"/>
    <p:sldId id="309" r:id="rId27"/>
    <p:sldId id="270" r:id="rId28"/>
    <p:sldId id="333" r:id="rId29"/>
    <p:sldId id="271" r:id="rId30"/>
    <p:sldId id="310" r:id="rId31"/>
    <p:sldId id="272" r:id="rId32"/>
    <p:sldId id="311" r:id="rId33"/>
    <p:sldId id="273" r:id="rId34"/>
    <p:sldId id="274" r:id="rId35"/>
    <p:sldId id="312" r:id="rId36"/>
    <p:sldId id="334" r:id="rId37"/>
    <p:sldId id="275" r:id="rId38"/>
    <p:sldId id="313" r:id="rId39"/>
    <p:sldId id="276" r:id="rId40"/>
    <p:sldId id="314" r:id="rId41"/>
    <p:sldId id="277" r:id="rId42"/>
    <p:sldId id="278" r:id="rId43"/>
    <p:sldId id="315" r:id="rId44"/>
    <p:sldId id="335" r:id="rId45"/>
    <p:sldId id="279" r:id="rId46"/>
    <p:sldId id="316" r:id="rId47"/>
    <p:sldId id="280" r:id="rId48"/>
    <p:sldId id="317" r:id="rId49"/>
    <p:sldId id="281" r:id="rId50"/>
    <p:sldId id="282" r:id="rId51"/>
    <p:sldId id="318" r:id="rId52"/>
    <p:sldId id="283" r:id="rId53"/>
    <p:sldId id="319" r:id="rId54"/>
    <p:sldId id="284" r:id="rId55"/>
    <p:sldId id="336" r:id="rId56"/>
    <p:sldId id="285" r:id="rId57"/>
    <p:sldId id="320" r:id="rId58"/>
    <p:sldId id="286" r:id="rId59"/>
    <p:sldId id="287" r:id="rId60"/>
    <p:sldId id="321" r:id="rId61"/>
    <p:sldId id="288" r:id="rId62"/>
    <p:sldId id="322" r:id="rId63"/>
    <p:sldId id="337" r:id="rId64"/>
    <p:sldId id="289" r:id="rId65"/>
    <p:sldId id="323" r:id="rId66"/>
    <p:sldId id="290" r:id="rId67"/>
    <p:sldId id="291" r:id="rId68"/>
    <p:sldId id="324" r:id="rId69"/>
    <p:sldId id="292" r:id="rId70"/>
    <p:sldId id="325" r:id="rId71"/>
    <p:sldId id="293" r:id="rId72"/>
    <p:sldId id="326" r:id="rId73"/>
    <p:sldId id="294" r:id="rId74"/>
    <p:sldId id="295" r:id="rId75"/>
    <p:sldId id="327" r:id="rId76"/>
    <p:sldId id="338" r:id="rId77"/>
    <p:sldId id="296" r:id="rId78"/>
    <p:sldId id="328" r:id="rId79"/>
    <p:sldId id="297" r:id="rId80"/>
    <p:sldId id="298" r:id="rId81"/>
    <p:sldId id="329" r:id="rId82"/>
    <p:sldId id="299" r:id="rId83"/>
    <p:sldId id="330" r:id="rId84"/>
    <p:sldId id="339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  <c:pt idx="2">
                  <c:v>1</c:v>
                </c:pt>
                <c:pt idx="3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8C-4E38-B89D-780F50D925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8353136"/>
        <c:axId val="468353456"/>
      </c:barChart>
      <c:catAx>
        <c:axId val="468353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353456"/>
        <c:crosses val="autoZero"/>
        <c:auto val="1"/>
        <c:lblAlgn val="ctr"/>
        <c:lblOffset val="100"/>
        <c:noMultiLvlLbl val="0"/>
      </c:catAx>
      <c:valAx>
        <c:axId val="46835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353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CF-4704-9C0C-7EDAA83F35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854512"/>
        <c:axId val="428853232"/>
      </c:barChart>
      <c:catAx>
        <c:axId val="42885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3232"/>
        <c:crosses val="autoZero"/>
        <c:auto val="1"/>
        <c:lblAlgn val="ctr"/>
        <c:lblOffset val="100"/>
        <c:noMultiLvlLbl val="0"/>
      </c:catAx>
      <c:valAx>
        <c:axId val="42885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7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92-456B-B2E4-BF5AA414CC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854512"/>
        <c:axId val="428853232"/>
      </c:barChart>
      <c:catAx>
        <c:axId val="42885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3232"/>
        <c:crosses val="autoZero"/>
        <c:auto val="1"/>
        <c:lblAlgn val="ctr"/>
        <c:lblOffset val="100"/>
        <c:noMultiLvlLbl val="0"/>
      </c:catAx>
      <c:valAx>
        <c:axId val="42885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5</c:v>
                </c:pt>
                <c:pt idx="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D5-4761-AC65-7866D5041D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854512"/>
        <c:axId val="428853232"/>
      </c:barChart>
      <c:catAx>
        <c:axId val="42885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3232"/>
        <c:crosses val="autoZero"/>
        <c:auto val="1"/>
        <c:lblAlgn val="ctr"/>
        <c:lblOffset val="100"/>
        <c:noMultiLvlLbl val="0"/>
      </c:catAx>
      <c:valAx>
        <c:axId val="42885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2</c:v>
                </c:pt>
                <c:pt idx="2">
                  <c:v>3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7B-45E2-8A1D-26BFAD3E89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854512"/>
        <c:axId val="428853232"/>
      </c:barChart>
      <c:catAx>
        <c:axId val="42885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3232"/>
        <c:crosses val="autoZero"/>
        <c:auto val="1"/>
        <c:lblAlgn val="ctr"/>
        <c:lblOffset val="100"/>
        <c:noMultiLvlLbl val="0"/>
      </c:catAx>
      <c:valAx>
        <c:axId val="42885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</c:v>
                </c:pt>
                <c:pt idx="1">
                  <c:v>4</c:v>
                </c:pt>
                <c:pt idx="2">
                  <c:v>1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23-4A76-BBA3-294E671775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854512"/>
        <c:axId val="428853232"/>
      </c:barChart>
      <c:catAx>
        <c:axId val="42885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3232"/>
        <c:crosses val="autoZero"/>
        <c:auto val="1"/>
        <c:lblAlgn val="ctr"/>
        <c:lblOffset val="100"/>
        <c:noMultiLvlLbl val="0"/>
      </c:catAx>
      <c:valAx>
        <c:axId val="42885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7</c:v>
                </c:pt>
                <c:pt idx="1">
                  <c:v>2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76-425D-803A-68FD86C980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854512"/>
        <c:axId val="428853232"/>
      </c:barChart>
      <c:catAx>
        <c:axId val="42885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3232"/>
        <c:crosses val="autoZero"/>
        <c:auto val="1"/>
        <c:lblAlgn val="ctr"/>
        <c:lblOffset val="100"/>
        <c:noMultiLvlLbl val="0"/>
      </c:catAx>
      <c:valAx>
        <c:axId val="42885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</c:v>
                </c:pt>
                <c:pt idx="1">
                  <c:v>3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5E-4F33-B714-4B127F2BFD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854512"/>
        <c:axId val="428853232"/>
      </c:barChart>
      <c:catAx>
        <c:axId val="42885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3232"/>
        <c:crosses val="autoZero"/>
        <c:auto val="1"/>
        <c:lblAlgn val="ctr"/>
        <c:lblOffset val="100"/>
        <c:noMultiLvlLbl val="0"/>
      </c:catAx>
      <c:valAx>
        <c:axId val="42885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</c:v>
                </c:pt>
                <c:pt idx="1">
                  <c:v>1</c:v>
                </c:pt>
                <c:pt idx="2">
                  <c:v>2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87-47A6-B3B7-12F86DF93A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854512"/>
        <c:axId val="428853232"/>
      </c:barChart>
      <c:catAx>
        <c:axId val="42885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3232"/>
        <c:crosses val="autoZero"/>
        <c:auto val="1"/>
        <c:lblAlgn val="ctr"/>
        <c:lblOffset val="100"/>
        <c:noMultiLvlLbl val="0"/>
      </c:catAx>
      <c:valAx>
        <c:axId val="42885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</c:v>
                </c:pt>
                <c:pt idx="2">
                  <c:v>5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35-45AA-A9C1-7A0F57A355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854512"/>
        <c:axId val="428853232"/>
      </c:barChart>
      <c:catAx>
        <c:axId val="42885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3232"/>
        <c:crosses val="autoZero"/>
        <c:auto val="1"/>
        <c:lblAlgn val="ctr"/>
        <c:lblOffset val="100"/>
        <c:noMultiLvlLbl val="0"/>
      </c:catAx>
      <c:valAx>
        <c:axId val="42885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  <c:pt idx="2">
                  <c:v>5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71-46E7-BD78-B790F83471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854512"/>
        <c:axId val="428853232"/>
      </c:barChart>
      <c:catAx>
        <c:axId val="42885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3232"/>
        <c:crosses val="autoZero"/>
        <c:auto val="1"/>
        <c:lblAlgn val="ctr"/>
        <c:lblOffset val="100"/>
        <c:noMultiLvlLbl val="0"/>
      </c:catAx>
      <c:valAx>
        <c:axId val="42885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</c:v>
                </c:pt>
                <c:pt idx="1">
                  <c:v>2</c:v>
                </c:pt>
                <c:pt idx="2">
                  <c:v>4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80-4224-9AB2-BEB0FEFDC3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854512"/>
        <c:axId val="428853232"/>
      </c:barChart>
      <c:catAx>
        <c:axId val="42885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3232"/>
        <c:crosses val="autoZero"/>
        <c:auto val="1"/>
        <c:lblAlgn val="ctr"/>
        <c:lblOffset val="100"/>
        <c:noMultiLvlLbl val="0"/>
      </c:catAx>
      <c:valAx>
        <c:axId val="42885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2</c:v>
                </c:pt>
                <c:pt idx="2">
                  <c:v>9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1D-4B04-8919-7D335CDC45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854512"/>
        <c:axId val="428853232"/>
      </c:barChart>
      <c:catAx>
        <c:axId val="42885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3232"/>
        <c:crosses val="autoZero"/>
        <c:auto val="1"/>
        <c:lblAlgn val="ctr"/>
        <c:lblOffset val="100"/>
        <c:noMultiLvlLbl val="0"/>
      </c:catAx>
      <c:valAx>
        <c:axId val="42885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</c:v>
                </c:pt>
                <c:pt idx="1">
                  <c:v>3</c:v>
                </c:pt>
                <c:pt idx="2">
                  <c:v>4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8A-454D-A965-0F9FDD034B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854512"/>
        <c:axId val="428853232"/>
      </c:barChart>
      <c:catAx>
        <c:axId val="42885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3232"/>
        <c:crosses val="autoZero"/>
        <c:auto val="1"/>
        <c:lblAlgn val="ctr"/>
        <c:lblOffset val="100"/>
        <c:noMultiLvlLbl val="0"/>
      </c:catAx>
      <c:valAx>
        <c:axId val="42885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7</c:v>
                </c:pt>
                <c:pt idx="1">
                  <c:v>1</c:v>
                </c:pt>
                <c:pt idx="2">
                  <c:v>5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53-497F-8538-232A8CBDE0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854512"/>
        <c:axId val="428853232"/>
      </c:barChart>
      <c:catAx>
        <c:axId val="42885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3232"/>
        <c:crosses val="autoZero"/>
        <c:auto val="1"/>
        <c:lblAlgn val="ctr"/>
        <c:lblOffset val="100"/>
        <c:noMultiLvlLbl val="0"/>
      </c:catAx>
      <c:valAx>
        <c:axId val="42885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E9-4F55-A3B8-88C1CF5D94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854512"/>
        <c:axId val="428853232"/>
      </c:barChart>
      <c:catAx>
        <c:axId val="42885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3232"/>
        <c:crosses val="autoZero"/>
        <c:auto val="1"/>
        <c:lblAlgn val="ctr"/>
        <c:lblOffset val="100"/>
        <c:noMultiLvlLbl val="0"/>
      </c:catAx>
      <c:valAx>
        <c:axId val="42885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</c:v>
                </c:pt>
                <c:pt idx="1">
                  <c:v>3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25-4F24-9B75-6E1DB5F803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854512"/>
        <c:axId val="428853232"/>
      </c:barChart>
      <c:catAx>
        <c:axId val="42885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3232"/>
        <c:crosses val="autoZero"/>
        <c:auto val="1"/>
        <c:lblAlgn val="ctr"/>
        <c:lblOffset val="100"/>
        <c:noMultiLvlLbl val="0"/>
      </c:catAx>
      <c:valAx>
        <c:axId val="42885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17</c:v>
                </c:pt>
                <c:pt idx="1">
                  <c:v>1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A9-4E92-BD18-F2BFD9FAFC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854512"/>
        <c:axId val="428853232"/>
      </c:barChart>
      <c:catAx>
        <c:axId val="42885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3232"/>
        <c:crosses val="autoZero"/>
        <c:auto val="1"/>
        <c:lblAlgn val="ctr"/>
        <c:lblOffset val="100"/>
        <c:noMultiLvlLbl val="0"/>
      </c:catAx>
      <c:valAx>
        <c:axId val="42885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33-4B2B-98D8-84DCF26B51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854512"/>
        <c:axId val="428853232"/>
      </c:barChart>
      <c:catAx>
        <c:axId val="42885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3232"/>
        <c:crosses val="autoZero"/>
        <c:auto val="1"/>
        <c:lblAlgn val="ctr"/>
        <c:lblOffset val="100"/>
        <c:noMultiLvlLbl val="0"/>
      </c:catAx>
      <c:valAx>
        <c:axId val="42885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6</c:v>
                </c:pt>
                <c:pt idx="2">
                  <c:v>4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22-4432-AC31-4DECEBFF00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854512"/>
        <c:axId val="428853232"/>
      </c:barChart>
      <c:catAx>
        <c:axId val="42885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3232"/>
        <c:crosses val="autoZero"/>
        <c:auto val="1"/>
        <c:lblAlgn val="ctr"/>
        <c:lblOffset val="100"/>
        <c:noMultiLvlLbl val="0"/>
      </c:catAx>
      <c:valAx>
        <c:axId val="42885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17</c:v>
                </c:pt>
                <c:pt idx="1">
                  <c:v>2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55-4C50-9941-525C90AD65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854512"/>
        <c:axId val="428853232"/>
      </c:barChart>
      <c:catAx>
        <c:axId val="42885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3232"/>
        <c:crosses val="autoZero"/>
        <c:auto val="1"/>
        <c:lblAlgn val="ctr"/>
        <c:lblOffset val="100"/>
        <c:noMultiLvlLbl val="0"/>
      </c:catAx>
      <c:valAx>
        <c:axId val="42885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0</c:v>
                </c:pt>
                <c:pt idx="2">
                  <c:v>3</c:v>
                </c:pt>
                <c:pt idx="3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73-475A-8DB6-8B3C4F2C36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854512"/>
        <c:axId val="428853232"/>
      </c:barChart>
      <c:catAx>
        <c:axId val="42885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3232"/>
        <c:crosses val="autoZero"/>
        <c:auto val="1"/>
        <c:lblAlgn val="ctr"/>
        <c:lblOffset val="100"/>
        <c:noMultiLvlLbl val="0"/>
      </c:catAx>
      <c:valAx>
        <c:axId val="42885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6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9E-4DE3-8C1F-9C546E84BB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854512"/>
        <c:axId val="428853232"/>
      </c:barChart>
      <c:catAx>
        <c:axId val="42885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3232"/>
        <c:crosses val="autoZero"/>
        <c:auto val="1"/>
        <c:lblAlgn val="ctr"/>
        <c:lblOffset val="100"/>
        <c:noMultiLvlLbl val="0"/>
      </c:catAx>
      <c:valAx>
        <c:axId val="42885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</c:v>
                </c:pt>
                <c:pt idx="1">
                  <c:v>5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C5-4791-AB85-12BCC6D9B6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854512"/>
        <c:axId val="428853232"/>
      </c:barChart>
      <c:catAx>
        <c:axId val="42885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3232"/>
        <c:crosses val="autoZero"/>
        <c:auto val="1"/>
        <c:lblAlgn val="ctr"/>
        <c:lblOffset val="100"/>
        <c:noMultiLvlLbl val="0"/>
      </c:catAx>
      <c:valAx>
        <c:axId val="42885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4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C0-48EF-A42E-72088F2156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854512"/>
        <c:axId val="428853232"/>
      </c:barChart>
      <c:catAx>
        <c:axId val="42885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3232"/>
        <c:crosses val="autoZero"/>
        <c:auto val="1"/>
        <c:lblAlgn val="ctr"/>
        <c:lblOffset val="100"/>
        <c:noMultiLvlLbl val="0"/>
      </c:catAx>
      <c:valAx>
        <c:axId val="42885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</c:v>
                </c:pt>
                <c:pt idx="1">
                  <c:v>4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46-4258-9527-59E2A600DE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854512"/>
        <c:axId val="428853232"/>
      </c:barChart>
      <c:catAx>
        <c:axId val="42885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3232"/>
        <c:crosses val="autoZero"/>
        <c:auto val="1"/>
        <c:lblAlgn val="ctr"/>
        <c:lblOffset val="100"/>
        <c:noMultiLvlLbl val="0"/>
      </c:catAx>
      <c:valAx>
        <c:axId val="42885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5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32-43AE-9449-43DD072A7E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854512"/>
        <c:axId val="428853232"/>
      </c:barChart>
      <c:catAx>
        <c:axId val="42885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3232"/>
        <c:crosses val="autoZero"/>
        <c:auto val="1"/>
        <c:lblAlgn val="ctr"/>
        <c:lblOffset val="100"/>
        <c:noMultiLvlLbl val="0"/>
      </c:catAx>
      <c:valAx>
        <c:axId val="42885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17</c:v>
                </c:pt>
                <c:pt idx="1">
                  <c:v>1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D5-4366-B135-00EF5BB972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854512"/>
        <c:axId val="428853232"/>
      </c:barChart>
      <c:catAx>
        <c:axId val="42885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3232"/>
        <c:crosses val="autoZero"/>
        <c:auto val="1"/>
        <c:lblAlgn val="ctr"/>
        <c:lblOffset val="100"/>
        <c:noMultiLvlLbl val="0"/>
      </c:catAx>
      <c:valAx>
        <c:axId val="42885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86-4221-86A8-308AA9C7C1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854512"/>
        <c:axId val="428853232"/>
      </c:barChart>
      <c:catAx>
        <c:axId val="42885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3232"/>
        <c:crosses val="autoZero"/>
        <c:auto val="1"/>
        <c:lblAlgn val="ctr"/>
        <c:lblOffset val="100"/>
        <c:noMultiLvlLbl val="0"/>
      </c:catAx>
      <c:valAx>
        <c:axId val="42885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CD-4839-80A3-4F3169DB96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854512"/>
        <c:axId val="428853232"/>
      </c:barChart>
      <c:catAx>
        <c:axId val="42885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3232"/>
        <c:crosses val="autoZero"/>
        <c:auto val="1"/>
        <c:lblAlgn val="ctr"/>
        <c:lblOffset val="100"/>
        <c:noMultiLvlLbl val="0"/>
      </c:catAx>
      <c:valAx>
        <c:axId val="42885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3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CD-4839-80A3-4F3169DB96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854512"/>
        <c:axId val="428853232"/>
      </c:barChart>
      <c:catAx>
        <c:axId val="42885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3232"/>
        <c:crosses val="autoZero"/>
        <c:auto val="1"/>
        <c:lblAlgn val="ctr"/>
        <c:lblOffset val="100"/>
        <c:noMultiLvlLbl val="0"/>
      </c:catAx>
      <c:valAx>
        <c:axId val="42885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CD-4839-80A3-4F3169DB96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854512"/>
        <c:axId val="428853232"/>
      </c:barChart>
      <c:catAx>
        <c:axId val="42885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3232"/>
        <c:crosses val="autoZero"/>
        <c:auto val="1"/>
        <c:lblAlgn val="ctr"/>
        <c:lblOffset val="100"/>
        <c:noMultiLvlLbl val="0"/>
      </c:catAx>
      <c:valAx>
        <c:axId val="42885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2</c:v>
                </c:pt>
                <c:pt idx="2">
                  <c:v>2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CD-4839-80A3-4F3169DB96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854512"/>
        <c:axId val="428853232"/>
      </c:barChart>
      <c:catAx>
        <c:axId val="42885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3232"/>
        <c:crosses val="autoZero"/>
        <c:auto val="1"/>
        <c:lblAlgn val="ctr"/>
        <c:lblOffset val="100"/>
        <c:noMultiLvlLbl val="0"/>
      </c:catAx>
      <c:valAx>
        <c:axId val="42885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</c:v>
                </c:pt>
                <c:pt idx="1">
                  <c:v>3</c:v>
                </c:pt>
                <c:pt idx="2">
                  <c:v>4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3E-4241-AC6C-CCEA242CB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854512"/>
        <c:axId val="428853232"/>
      </c:barChart>
      <c:catAx>
        <c:axId val="42885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3232"/>
        <c:crosses val="autoZero"/>
        <c:auto val="1"/>
        <c:lblAlgn val="ctr"/>
        <c:lblOffset val="100"/>
        <c:noMultiLvlLbl val="0"/>
      </c:catAx>
      <c:valAx>
        <c:axId val="42885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CD-4839-80A3-4F3169DB96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854512"/>
        <c:axId val="428853232"/>
      </c:barChart>
      <c:catAx>
        <c:axId val="42885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3232"/>
        <c:crosses val="autoZero"/>
        <c:auto val="1"/>
        <c:lblAlgn val="ctr"/>
        <c:lblOffset val="100"/>
        <c:noMultiLvlLbl val="0"/>
      </c:catAx>
      <c:valAx>
        <c:axId val="42885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CD-4839-80A3-4F3169DB96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854512"/>
        <c:axId val="428853232"/>
      </c:barChart>
      <c:catAx>
        <c:axId val="42885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3232"/>
        <c:crosses val="autoZero"/>
        <c:auto val="1"/>
        <c:lblAlgn val="ctr"/>
        <c:lblOffset val="100"/>
        <c:noMultiLvlLbl val="0"/>
      </c:catAx>
      <c:valAx>
        <c:axId val="42885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0</c:v>
                </c:pt>
                <c:pt idx="2">
                  <c:v>9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CD-4839-80A3-4F3169DB96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854512"/>
        <c:axId val="428853232"/>
      </c:barChart>
      <c:catAx>
        <c:axId val="42885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3232"/>
        <c:crosses val="autoZero"/>
        <c:auto val="1"/>
        <c:lblAlgn val="ctr"/>
        <c:lblOffset val="100"/>
        <c:noMultiLvlLbl val="0"/>
      </c:catAx>
      <c:valAx>
        <c:axId val="42885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3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CD-4839-80A3-4F3169DB96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854512"/>
        <c:axId val="428853232"/>
      </c:barChart>
      <c:catAx>
        <c:axId val="42885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3232"/>
        <c:crosses val="autoZero"/>
        <c:auto val="1"/>
        <c:lblAlgn val="ctr"/>
        <c:lblOffset val="100"/>
        <c:noMultiLvlLbl val="0"/>
      </c:catAx>
      <c:valAx>
        <c:axId val="42885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17</c:v>
                </c:pt>
                <c:pt idx="1">
                  <c:v>0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B0-4BB0-B99B-6A7227F165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854512"/>
        <c:axId val="428853232"/>
      </c:barChart>
      <c:catAx>
        <c:axId val="42885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3232"/>
        <c:crosses val="autoZero"/>
        <c:auto val="1"/>
        <c:lblAlgn val="ctr"/>
        <c:lblOffset val="100"/>
        <c:noMultiLvlLbl val="0"/>
      </c:catAx>
      <c:valAx>
        <c:axId val="42885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8A-461D-8A4D-F58C241403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854512"/>
        <c:axId val="428853232"/>
      </c:barChart>
      <c:catAx>
        <c:axId val="42885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3232"/>
        <c:crosses val="autoZero"/>
        <c:auto val="1"/>
        <c:lblAlgn val="ctr"/>
        <c:lblOffset val="100"/>
        <c:noMultiLvlLbl val="0"/>
      </c:catAx>
      <c:valAx>
        <c:axId val="42885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2</c:v>
                </c:pt>
                <c:pt idx="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3C-4F6C-8215-3A71CB3ADE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854512"/>
        <c:axId val="428853232"/>
      </c:barChart>
      <c:catAx>
        <c:axId val="42885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3232"/>
        <c:crosses val="autoZero"/>
        <c:auto val="1"/>
        <c:lblAlgn val="ctr"/>
        <c:lblOffset val="100"/>
        <c:noMultiLvlLbl val="0"/>
      </c:catAx>
      <c:valAx>
        <c:axId val="42885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3C-44CE-998E-0004886A3C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854512"/>
        <c:axId val="428853232"/>
      </c:barChart>
      <c:catAx>
        <c:axId val="42885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3232"/>
        <c:crosses val="autoZero"/>
        <c:auto val="1"/>
        <c:lblAlgn val="ctr"/>
        <c:lblOffset val="100"/>
        <c:noMultiLvlLbl val="0"/>
      </c:catAx>
      <c:valAx>
        <c:axId val="42885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F9-498B-B561-5BF273A729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854512"/>
        <c:axId val="428853232"/>
      </c:barChart>
      <c:catAx>
        <c:axId val="42885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3232"/>
        <c:crosses val="autoZero"/>
        <c:auto val="1"/>
        <c:lblAlgn val="ctr"/>
        <c:lblOffset val="100"/>
        <c:noMultiLvlLbl val="0"/>
      </c:catAx>
      <c:valAx>
        <c:axId val="42885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85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52546-8FDF-4210-B406-58B0E6627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A1041-51BA-4D16-8526-4ABFD1F9F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BDE12-F2B4-401D-BD06-E36872C9E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5AAF-CE55-46C3-A951-57680874D14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873FD-F530-4653-91AF-B7413A6D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61547-200C-4516-94CD-ED9CDD7E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5E2A-17B0-4615-B19B-615933996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6D2D-12E2-4FF4-B2E4-FE9E9934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FBD90-E055-4651-AE57-285EF9405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FFC75-22E5-4746-AE9B-06C30B39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5AAF-CE55-46C3-A951-57680874D14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5F2BC-583D-4E73-8E65-173B6B6C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D1FB0-1572-4D32-A4FA-169B0CAA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5E2A-17B0-4615-B19B-615933996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2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E3BD3B-7233-4DD0-BFFB-C2E5D832F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33A46-04AC-4866-AFC6-CFA772732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8067E-E524-4789-A19A-FED170C2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5AAF-CE55-46C3-A951-57680874D14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EDB07-2F73-431E-AF8D-EF24070F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E0325-68CC-45E3-95D9-02B598CC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5E2A-17B0-4615-B19B-615933996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6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A96E6-DF6B-4E75-8F1F-AF3FE4C8D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A188E-385C-40A5-819E-2AB66689F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A1DBE-C1C5-4D21-9416-FF4896EF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5AAF-CE55-46C3-A951-57680874D14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68494-A02E-4BF8-A1A0-25E13A3C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44E8-D8CE-4C82-ACDE-5F17A69C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5E2A-17B0-4615-B19B-615933996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F18F1-E0AC-4897-9004-643E2B95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F0D54-F03C-462E-94EC-3624A9A54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42143-0A5E-4F40-9B79-973E19782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5AAF-CE55-46C3-A951-57680874D14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3D8AC-C4EF-45C8-9CE4-6444CEFFC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53248-F919-484F-B02A-AA3C43826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5E2A-17B0-4615-B19B-615933996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0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E2A1-DDA5-4B9F-8809-CA028B28B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A96F9-78B1-495D-9ECE-2D96A7221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EF56E-C86F-48FA-AD9D-4D5031EAB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547B4-54BC-4764-9DA5-400AF57B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5AAF-CE55-46C3-A951-57680874D14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24CA4-6407-4295-B839-B6D72D039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BFA8C-D14E-4FC4-9C64-8BCF5B5C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5E2A-17B0-4615-B19B-615933996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49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B5CA-C746-4123-82AD-361A429A2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D0635-F5B2-42E8-8AF6-0F35E7B10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A0CB4-E420-4065-95BC-C0C452729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0C4DE-3D38-448A-A874-5550215AD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F125D7-7FA7-4468-A19A-408D5745B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11D03-978E-40E6-A3AB-20A5CC9EF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5AAF-CE55-46C3-A951-57680874D14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882-2CD8-483E-9995-1929067E8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DC17CA-FDE1-431F-AD56-33589CED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5E2A-17B0-4615-B19B-615933996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BF1A-BEA7-404C-BC51-CB05FC6A7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CABB8-BA59-4FA5-AC46-6CF285E83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5AAF-CE55-46C3-A951-57680874D14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5D988-6D58-4DE5-A677-605F2486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2A834-6045-40DC-8633-7726C3D2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5E2A-17B0-4615-B19B-615933996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5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94A999-284E-4B38-8714-BD95B8E69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5AAF-CE55-46C3-A951-57680874D14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41F476-7231-48F7-871F-B9F66D0AE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54DA1-735F-4997-A2E9-95932E8CB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5E2A-17B0-4615-B19B-615933996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9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3758F-CB58-47B4-AC11-CA06B5E4F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C2299-9453-4753-9AA0-890CFAFC9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0428E-6A60-48B6-A953-FC5B87408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63D42-045B-4EA7-8ED6-7AE1BEF9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5AAF-CE55-46C3-A951-57680874D14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04CD3-31B1-4302-8B77-717F610D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6E3CA-2447-482F-857C-870820291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5E2A-17B0-4615-B19B-615933996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0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D78A2-D215-405C-B5D7-015BDCE75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BD836-0591-4338-B7E4-6F1CAF2EB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CACF0-EA8C-4E0C-9982-407A047A6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DA3B8-1C19-46C6-9C3B-8AD8F8FA6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5AAF-CE55-46C3-A951-57680874D14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854FA-F09B-4452-95B2-EDE0EC75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ECD03-1A3B-42AC-A436-05DDB3FB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5E2A-17B0-4615-B19B-615933996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0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156A9-0078-4693-ABEF-CD6022C1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69C0B-8E1A-4024-916C-A6B05B601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67912-88CF-4179-AF24-0EBDD19FC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55AAF-CE55-46C3-A951-57680874D14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D12B8-3417-4AE6-BB21-FC5FC44DE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AC447-2914-48CC-97EB-471FFD18D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25E2A-17B0-4615-B19B-615933996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3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EC93-AB32-4061-8DCA-C5E1A073B3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Graphical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E0EE2-7AD9-4C8E-B48F-6D80A0DF9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11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EF194-EE94-46C6-B589-5A85CA7F0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470"/>
            <a:ext cx="4230950" cy="1712250"/>
          </a:xfrm>
        </p:spPr>
        <p:txBody>
          <a:bodyPr/>
          <a:lstStyle/>
          <a:p>
            <a:r>
              <a:rPr lang="en-GB" dirty="0"/>
              <a:t>Question 2-1 (control)</a:t>
            </a:r>
            <a:endParaRPr lang="en-US" dirty="0"/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47185207-EA98-46A5-B33C-2340EEEAC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33" y="1726623"/>
            <a:ext cx="2419350" cy="2600325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1E3F526-2654-4831-98E0-1073170F4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75" y="365125"/>
            <a:ext cx="7144274" cy="3942262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1821CE6-586B-4582-850E-819C5BCA70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2871236"/>
              </p:ext>
            </p:extLst>
          </p:nvPr>
        </p:nvGraphicFramePr>
        <p:xfrm>
          <a:off x="3225800" y="4326948"/>
          <a:ext cx="8128000" cy="2531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1490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6ED5-3AC6-4435-9EDF-4ED62228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2-2</a:t>
            </a:r>
            <a:endParaRPr lang="en-US" dirty="0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0C3C9B11-EB5A-4EFD-B755-53B2E8412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25" y="1421924"/>
            <a:ext cx="2725626" cy="2521426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3CA8FFF-871C-431D-9777-1954D6C74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524248"/>
            <a:ext cx="7077626" cy="3905486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382B463-E915-4011-94BE-64AC955E37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9208978"/>
              </p:ext>
            </p:extLst>
          </p:nvPr>
        </p:nvGraphicFramePr>
        <p:xfrm>
          <a:off x="3225800" y="4326948"/>
          <a:ext cx="8128000" cy="2531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58088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B7472D3-C2AB-43A4-8485-C356DA909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73" y="1247470"/>
            <a:ext cx="7906853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46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DEDE5-35E9-4B6C-8342-D34A03333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2-3</a:t>
            </a:r>
            <a:endParaRPr lang="en-US" dirty="0"/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81277EB2-83C1-437C-88CA-0E86CF78E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83" y="1438275"/>
            <a:ext cx="2241550" cy="249555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6B27EA3-A391-492F-B3AA-C184E4270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50" y="458924"/>
            <a:ext cx="6772275" cy="3736991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F454EDC-0D5A-466D-9A65-AE6ECE093D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4561239"/>
              </p:ext>
            </p:extLst>
          </p:nvPr>
        </p:nvGraphicFramePr>
        <p:xfrm>
          <a:off x="3225800" y="4326948"/>
          <a:ext cx="8128000" cy="2531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80989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1BE1A63-825E-4C2D-BA84-FA204438D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73" y="1247470"/>
            <a:ext cx="7906853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69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D482A-6FF5-449E-953D-D508A33E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between 2 and 3: </a:t>
            </a:r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117C8F1-7EDE-4D7F-94E1-6610D1FE9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73" y="1247470"/>
            <a:ext cx="7906853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43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02F8-FE89-4202-AFA1-73A58CDE6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3-1</a:t>
            </a:r>
            <a:endParaRPr lang="en-US" dirty="0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4F069547-8CBF-4BAB-BF57-3B2BE004A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054" y="1376864"/>
            <a:ext cx="2618046" cy="2604586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3F7D96D-B9C0-4CE4-9DE5-CC6CB1DED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5" y="365125"/>
            <a:ext cx="7043410" cy="3886605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A70CC10-2EBF-4971-ABAC-4D9B3FC6CB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70819"/>
              </p:ext>
            </p:extLst>
          </p:nvPr>
        </p:nvGraphicFramePr>
        <p:xfrm>
          <a:off x="3225800" y="4326948"/>
          <a:ext cx="8128000" cy="2531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91590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A17DCE9-0F2D-4A58-A9E5-D21FDA6A5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73" y="1247470"/>
            <a:ext cx="7906853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20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CE47-A8FC-42DA-AAA2-9BE737EC7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3-2</a:t>
            </a:r>
            <a:endParaRPr lang="en-US" dirty="0"/>
          </a:p>
        </p:txBody>
      </p:sp>
      <p:pic>
        <p:nvPicPr>
          <p:cNvPr id="5" name="Picture 4" descr="A picture containing bubble chart&#10;&#10;Description automatically generated">
            <a:extLst>
              <a:ext uri="{FF2B5EF4-FFF2-40B4-BE49-F238E27FC236}">
                <a16:creationId xmlns:a16="http://schemas.microsoft.com/office/drawing/2014/main" id="{74A41D7C-E6A5-4758-A78B-E7A152490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392742"/>
            <a:ext cx="2790825" cy="2609514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8F7851E-AD72-4143-AB8C-AF82890D54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0334892"/>
              </p:ext>
            </p:extLst>
          </p:nvPr>
        </p:nvGraphicFramePr>
        <p:xfrm>
          <a:off x="3225800" y="4326948"/>
          <a:ext cx="8128000" cy="2531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Picture 7" descr="Chart, bubble chart&#10;&#10;Description automatically generated">
            <a:extLst>
              <a:ext uri="{FF2B5EF4-FFF2-40B4-BE49-F238E27FC236}">
                <a16:creationId xmlns:a16="http://schemas.microsoft.com/office/drawing/2014/main" id="{554E3291-D87C-4408-B819-0EAC19534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368" y="322619"/>
            <a:ext cx="6668337" cy="367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34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2517350-9F4A-48BD-A0C4-4EEB8704D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73" y="1247470"/>
            <a:ext cx="7906853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16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2A48-5C53-4D9B-8A95-876770AC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1-1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DEDD0-5340-4FCC-9895-D26E10E03D9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323" y="1386816"/>
            <a:ext cx="2952289" cy="291885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3C10B6E-F2E8-41D6-8B8D-A9C8998FB4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541256"/>
              </p:ext>
            </p:extLst>
          </p:nvPr>
        </p:nvGraphicFramePr>
        <p:xfrm>
          <a:off x="3647737" y="4178667"/>
          <a:ext cx="8128000" cy="2480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2" name="Picture 11" descr="Chart, bubble chart&#10;&#10;Description automatically generated">
            <a:extLst>
              <a:ext uri="{FF2B5EF4-FFF2-40B4-BE49-F238E27FC236}">
                <a16:creationId xmlns:a16="http://schemas.microsoft.com/office/drawing/2014/main" id="{5E4C965F-E979-4D8B-BECC-5BC905F7E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204" y="612060"/>
            <a:ext cx="6047473" cy="333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95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48B73-AE15-4E4F-8910-D3CDB8F5B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19625" cy="1454150"/>
          </a:xfrm>
        </p:spPr>
        <p:txBody>
          <a:bodyPr/>
          <a:lstStyle/>
          <a:p>
            <a:r>
              <a:rPr lang="en-GB" dirty="0"/>
              <a:t>Question 3-3 (control)</a:t>
            </a:r>
            <a:endParaRPr lang="en-US" dirty="0"/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45106A2-9289-4915-8E1F-9BB97CED1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9035"/>
            <a:ext cx="2589382" cy="2734853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A0C9A29-858D-437A-A002-F179B16901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9583536"/>
              </p:ext>
            </p:extLst>
          </p:nvPr>
        </p:nvGraphicFramePr>
        <p:xfrm>
          <a:off x="3225800" y="4326948"/>
          <a:ext cx="8128000" cy="2531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BDEB3BD0-124F-4B37-B313-29057D0510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891" y="365125"/>
            <a:ext cx="6596573" cy="364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59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E6A3-FDDA-4C5E-A0FF-2E1A1798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4-1</a:t>
            </a:r>
            <a:endParaRPr lang="en-US" dirty="0"/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73DD4116-0032-4890-BE72-D0800AB2A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39" y="1295400"/>
            <a:ext cx="2337533" cy="2571750"/>
          </a:xfrm>
          <a:prstGeom prst="rect">
            <a:avLst/>
          </a:prstGeom>
        </p:spPr>
      </p:pic>
      <p:pic>
        <p:nvPicPr>
          <p:cNvPr id="7" name="Picture 6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F55F5000-CFD4-492C-B595-50293E0E9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774" y="237821"/>
            <a:ext cx="7405720" cy="4086530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FE3E05E-371A-4FD8-9714-68010EFF6D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7287853"/>
              </p:ext>
            </p:extLst>
          </p:nvPr>
        </p:nvGraphicFramePr>
        <p:xfrm>
          <a:off x="3225800" y="4326948"/>
          <a:ext cx="8128000" cy="2531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59590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94396B2C-0C53-4B1B-B4A9-007C4F8BE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73" y="1247470"/>
            <a:ext cx="7906853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19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7D2E4-6BB7-41CD-A916-C8175F7FB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4-2</a:t>
            </a:r>
            <a:endParaRPr lang="en-US" dirty="0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5C37A153-2C6A-4D26-847E-FEE6AE5CE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97" y="1476375"/>
            <a:ext cx="2246857" cy="22098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938285B-D6D9-4E88-8A50-64C3B2915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673" y="152095"/>
            <a:ext cx="7906853" cy="4363059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3509979-2886-48BC-B8F0-13F0DE107D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1392372"/>
              </p:ext>
            </p:extLst>
          </p:nvPr>
        </p:nvGraphicFramePr>
        <p:xfrm>
          <a:off x="3225800" y="4326948"/>
          <a:ext cx="8128000" cy="2531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97530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030B3ADF-5033-4E87-969C-4B28B36B6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73" y="1247470"/>
            <a:ext cx="7906853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64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859A-0211-43EF-B9BF-5D0C2475A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4-3</a:t>
            </a:r>
            <a:endParaRPr lang="en-US" dirty="0"/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47C6A261-A6D5-419B-8212-773220DD0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259" y="1357598"/>
            <a:ext cx="2069691" cy="2319051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4A1D921-FE91-46C6-8995-64B4730562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3098033"/>
              </p:ext>
            </p:extLst>
          </p:nvPr>
        </p:nvGraphicFramePr>
        <p:xfrm>
          <a:off x="3225800" y="4326948"/>
          <a:ext cx="8128000" cy="2531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EB73957F-3ADD-4AB7-8D9E-3F41AA16C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006" y="335593"/>
            <a:ext cx="7906853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51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21A40B23-9947-4C5A-821E-C6F75A199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73" y="1247470"/>
            <a:ext cx="7906853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11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30AF9-4B18-4981-98B7-B1700B8A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91025" cy="1398054"/>
          </a:xfrm>
        </p:spPr>
        <p:txBody>
          <a:bodyPr/>
          <a:lstStyle/>
          <a:p>
            <a:r>
              <a:rPr lang="en-GB" dirty="0"/>
              <a:t>Question 4-4 (control)</a:t>
            </a:r>
            <a:endParaRPr lang="en-US" dirty="0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BE056EBB-4E56-4609-AF2F-C028E0EAA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23" y="1763179"/>
            <a:ext cx="2285827" cy="2399246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05CC003-4264-4DFF-93A0-9941FF32B4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5503307"/>
              </p:ext>
            </p:extLst>
          </p:nvPr>
        </p:nvGraphicFramePr>
        <p:xfrm>
          <a:off x="3225800" y="4326948"/>
          <a:ext cx="8128000" cy="2531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95982764-142F-435C-BD52-99FDF2BC2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98" y="205631"/>
            <a:ext cx="7344327" cy="405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48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6C8FA-152B-4A94-93EC-574F46344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between 1 and 2: </a:t>
            </a:r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73765FB-50FB-41CA-AE6C-F752B7F73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73" y="1247470"/>
            <a:ext cx="7906853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04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0F95-5BDC-4906-83A3-3391F1AD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5-1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9FDE028-DE81-4B3E-9B73-B75E1508B6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0976911"/>
              </p:ext>
            </p:extLst>
          </p:nvPr>
        </p:nvGraphicFramePr>
        <p:xfrm>
          <a:off x="3225800" y="4326948"/>
          <a:ext cx="8128000" cy="2531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11D062C-91DA-4B77-BE11-5241DA80B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93" y="1624613"/>
            <a:ext cx="2102393" cy="2312633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2CB8D77F-D4DF-4EAA-BC39-845FBAD2A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705" y="158154"/>
            <a:ext cx="7554801" cy="416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4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4A2C865-AFAE-41D0-9848-DA08AE756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73" y="936751"/>
            <a:ext cx="7906853" cy="43630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B58106-FC00-4819-BC1C-E496CA1FD9CA}"/>
              </a:ext>
            </a:extLst>
          </p:cNvPr>
          <p:cNvSpPr txBox="1"/>
          <p:nvPr/>
        </p:nvSpPr>
        <p:spPr>
          <a:xfrm>
            <a:off x="550416" y="213064"/>
            <a:ext cx="815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Removing failed control: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28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6C31C38E-B77C-466E-B957-939A277D5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73" y="1247470"/>
            <a:ext cx="7906853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13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C1AB-AEFB-4EDA-BFE0-BAB577BB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5-2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6064E4B-F0C2-435E-8EEC-C61F944D99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8465044"/>
              </p:ext>
            </p:extLst>
          </p:nvPr>
        </p:nvGraphicFramePr>
        <p:xfrm>
          <a:off x="3225800" y="4326948"/>
          <a:ext cx="8128000" cy="2531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 descr="Chart, bubble chart&#10;&#10;Description automatically generated">
            <a:extLst>
              <a:ext uri="{FF2B5EF4-FFF2-40B4-BE49-F238E27FC236}">
                <a16:creationId xmlns:a16="http://schemas.microsoft.com/office/drawing/2014/main" id="{8202E7D6-CA5F-4190-A5C8-F11DDD6ED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419" y="1516778"/>
            <a:ext cx="1926584" cy="2028548"/>
          </a:xfrm>
          <a:prstGeom prst="rect">
            <a:avLst/>
          </a:prstGeom>
        </p:spPr>
      </p:pic>
      <p:pic>
        <p:nvPicPr>
          <p:cNvPr id="8" name="Picture 7" descr="Chart, bubble chart&#10;&#10;Description automatically generated">
            <a:extLst>
              <a:ext uri="{FF2B5EF4-FFF2-40B4-BE49-F238E27FC236}">
                <a16:creationId xmlns:a16="http://schemas.microsoft.com/office/drawing/2014/main" id="{31C7CBD1-4D35-4767-8489-E1656B38FA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016" y="126431"/>
            <a:ext cx="7332118" cy="404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58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8CA67FDA-EF0E-482E-9ADC-F2AE8A0AB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73" y="1247470"/>
            <a:ext cx="7906853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66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C6AE4-209A-47D3-ADD3-473E1FC91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18390" cy="1472553"/>
          </a:xfrm>
        </p:spPr>
        <p:txBody>
          <a:bodyPr/>
          <a:lstStyle/>
          <a:p>
            <a:r>
              <a:rPr lang="en-GB" dirty="0"/>
              <a:t>Question 5-3 (control)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0E5996F-4DC1-4198-9431-8530D63B27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7471907"/>
              </p:ext>
            </p:extLst>
          </p:nvPr>
        </p:nvGraphicFramePr>
        <p:xfrm>
          <a:off x="3225800" y="4326948"/>
          <a:ext cx="8128000" cy="2531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 descr="Chart, bubble chart&#10;&#10;Description automatically generated">
            <a:extLst>
              <a:ext uri="{FF2B5EF4-FFF2-40B4-BE49-F238E27FC236}">
                <a16:creationId xmlns:a16="http://schemas.microsoft.com/office/drawing/2014/main" id="{163B9859-6075-4C35-961F-DFA93F700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4" y="1837678"/>
            <a:ext cx="1888046" cy="1922016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E5923827-456D-4BC4-81E7-B85F37A7CC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590" y="305117"/>
            <a:ext cx="7288471" cy="402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40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CE10-F530-425C-BE6E-CE52934E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5-4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3664387-1850-47BB-8602-ACCBDC4844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5852144"/>
              </p:ext>
            </p:extLst>
          </p:nvPr>
        </p:nvGraphicFramePr>
        <p:xfrm>
          <a:off x="3225800" y="4326948"/>
          <a:ext cx="8128000" cy="2531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 descr="Chart, bubble chart&#10;&#10;Description automatically generated">
            <a:extLst>
              <a:ext uri="{FF2B5EF4-FFF2-40B4-BE49-F238E27FC236}">
                <a16:creationId xmlns:a16="http://schemas.microsoft.com/office/drawing/2014/main" id="{9D749907-1A12-477E-A83E-DB389F6DF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53" y="1364074"/>
            <a:ext cx="2321061" cy="2333956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E194E29D-1813-472A-B5D5-5478A5A35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281" y="279626"/>
            <a:ext cx="7128672" cy="393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84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10E9455-6DEF-4DC4-80BF-4C506382E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73" y="1247470"/>
            <a:ext cx="7906853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767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1370-068A-4617-B193-CBDC95A7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between 1 and 4:</a:t>
            </a:r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D0F3648-57CD-4AC0-9E8A-A839518D5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73" y="1247470"/>
            <a:ext cx="7906853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355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5E68-1FC1-4CBB-A9AF-122D9D0F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6-1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FC6EFA3-B3C8-4ADD-911F-462EADC270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0626211"/>
              </p:ext>
            </p:extLst>
          </p:nvPr>
        </p:nvGraphicFramePr>
        <p:xfrm>
          <a:off x="3225800" y="4326948"/>
          <a:ext cx="8128000" cy="2531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E1781C41-7704-49D6-8CC6-76C4436BB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74" y="1493358"/>
            <a:ext cx="2389714" cy="2417255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88F858CD-790C-46FD-A199-3E98ADD2A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611" y="283464"/>
            <a:ext cx="7125619" cy="393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45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6B7A1B79-71A2-41C1-9D0C-37DFC0D9C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73" y="1247470"/>
            <a:ext cx="7906853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337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5E68-1FC1-4CBB-A9AF-122D9D0F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6-2</a:t>
            </a: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496E82C-4971-4001-B460-F6BB02A322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7529371"/>
              </p:ext>
            </p:extLst>
          </p:nvPr>
        </p:nvGraphicFramePr>
        <p:xfrm>
          <a:off x="3225800" y="4326948"/>
          <a:ext cx="8128000" cy="2531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1C44BF-D827-4C54-A9E8-3A0D83C74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55" y="1414685"/>
            <a:ext cx="2052145" cy="2232734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9BBBC23-1D18-48BE-B961-793C426E6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766" y="363822"/>
            <a:ext cx="6667034" cy="367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0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A04C-12AF-4CE1-BDC0-A0F9E1714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1-2 (control)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7298A3-78DE-420C-9B7E-746CB8B2D72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190" y="1942018"/>
            <a:ext cx="2204085" cy="2133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285FFF18-5C41-49D1-AD4D-B450040DF6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9744046"/>
              </p:ext>
            </p:extLst>
          </p:nvPr>
        </p:nvGraphicFramePr>
        <p:xfrm>
          <a:off x="3225800" y="4326948"/>
          <a:ext cx="8128000" cy="2531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17231986-0B2C-40C5-9A24-555ECEB01B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95" y="621879"/>
            <a:ext cx="6090136" cy="336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866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696E1DD3-99A6-4C29-AE66-D7DDAD9B7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73" y="1247470"/>
            <a:ext cx="7906853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65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5E68-1FC1-4CBB-A9AF-122D9D0F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3"/>
            <a:ext cx="3502981" cy="1552452"/>
          </a:xfrm>
        </p:spPr>
        <p:txBody>
          <a:bodyPr/>
          <a:lstStyle/>
          <a:p>
            <a:r>
              <a:rPr lang="en-GB" dirty="0"/>
              <a:t>Question 6-3 (control)</a:t>
            </a: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4017720-A3E4-4F0E-A073-B33FD6595A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2515083"/>
              </p:ext>
            </p:extLst>
          </p:nvPr>
        </p:nvGraphicFramePr>
        <p:xfrm>
          <a:off x="3225800" y="4326948"/>
          <a:ext cx="8128000" cy="2531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11FB868D-5CBD-4739-B283-4326CEFEE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043" y="1713390"/>
            <a:ext cx="2055800" cy="2232734"/>
          </a:xfrm>
          <a:prstGeom prst="rect">
            <a:avLst/>
          </a:prstGeom>
        </p:spPr>
      </p:pic>
      <p:pic>
        <p:nvPicPr>
          <p:cNvPr id="7" name="Picture 6" descr="A picture containing different, various&#10;&#10;Description automatically generated">
            <a:extLst>
              <a:ext uri="{FF2B5EF4-FFF2-40B4-BE49-F238E27FC236}">
                <a16:creationId xmlns:a16="http://schemas.microsoft.com/office/drawing/2014/main" id="{F008DE09-7725-4DA6-BCE4-73D8DC439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083" y="338493"/>
            <a:ext cx="7013263" cy="386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090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5E68-1FC1-4CBB-A9AF-122D9D0F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6-4</a:t>
            </a: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10AEA7F-A20D-4693-B3B3-16F0D43090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0224328"/>
              </p:ext>
            </p:extLst>
          </p:nvPr>
        </p:nvGraphicFramePr>
        <p:xfrm>
          <a:off x="3225800" y="4326948"/>
          <a:ext cx="8128000" cy="2531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66EF5184-574F-4EC8-BED3-5A578FBF5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02" y="1472492"/>
            <a:ext cx="2412609" cy="2287201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393D953F-CA10-4015-873D-35E5393C2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819" y="365125"/>
            <a:ext cx="7137550" cy="393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476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70AE93E1-7C32-4930-A717-86806E049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73" y="1247470"/>
            <a:ext cx="7906853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255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DC4C-0CB8-48E0-A52C-E6639DCA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between 1 and 4:</a:t>
            </a:r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4648B26-A71A-48B9-97E8-7E187842A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73" y="1247470"/>
            <a:ext cx="7906853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786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5E68-1FC1-4CBB-A9AF-122D9D0F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7-1</a:t>
            </a: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07310BF-C954-4E9F-ADCE-CDB6544DE1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056896"/>
              </p:ext>
            </p:extLst>
          </p:nvPr>
        </p:nvGraphicFramePr>
        <p:xfrm>
          <a:off x="3225800" y="4326948"/>
          <a:ext cx="8128000" cy="2531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504EBD7B-332E-409E-85C2-F456023D3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114" y="1510177"/>
            <a:ext cx="2032934" cy="2214005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9F48C2E-7A78-455E-87A7-937E00D16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690" y="297608"/>
            <a:ext cx="6755907" cy="372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744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7D9AE157-20B2-46CA-B49A-B55DA2C07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73" y="1247470"/>
            <a:ext cx="7906853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456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5E68-1FC1-4CBB-A9AF-122D9D0F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7-2</a:t>
            </a: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15F2356-0EC3-4422-8516-DF93E465A4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8535140"/>
              </p:ext>
            </p:extLst>
          </p:nvPr>
        </p:nvGraphicFramePr>
        <p:xfrm>
          <a:off x="3225800" y="4326948"/>
          <a:ext cx="8128000" cy="2531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 descr="A picture containing bubble chart&#10;&#10;Description automatically generated">
            <a:extLst>
              <a:ext uri="{FF2B5EF4-FFF2-40B4-BE49-F238E27FC236}">
                <a16:creationId xmlns:a16="http://schemas.microsoft.com/office/drawing/2014/main" id="{3371F3EE-A18F-439E-842D-443702526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93" y="1618184"/>
            <a:ext cx="1869240" cy="2003289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5DBEEC43-C057-4EE0-B62F-3556DBD771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622" y="365125"/>
            <a:ext cx="6729178" cy="37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24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F745CE12-F7DB-47E2-AFFD-420D3BC3E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73" y="1247470"/>
            <a:ext cx="7906853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353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5E68-1FC1-4CBB-A9AF-122D9D0F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22072" cy="1437042"/>
          </a:xfrm>
        </p:spPr>
        <p:txBody>
          <a:bodyPr/>
          <a:lstStyle/>
          <a:p>
            <a:r>
              <a:rPr lang="en-GB" dirty="0"/>
              <a:t>Question 7-3 (control)</a:t>
            </a: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F926E5B-9EF2-49CD-8BC1-4021ED81FE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0727672"/>
              </p:ext>
            </p:extLst>
          </p:nvPr>
        </p:nvGraphicFramePr>
        <p:xfrm>
          <a:off x="3225800" y="4326948"/>
          <a:ext cx="8128000" cy="2531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FDBD4A10-AEB6-4508-A44A-AAB46C322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73" y="1716525"/>
            <a:ext cx="1923390" cy="2037425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1C6D91E-51C0-478F-A681-3D55DA86A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59" y="234828"/>
            <a:ext cx="7208571" cy="397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6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2166-8A0A-4321-8F79-F7E37B86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1-3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12D33-6B11-4DE4-8711-678D6800228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18" y="1690688"/>
            <a:ext cx="2529840" cy="2510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BA8440D8-3600-481A-93FD-122405F5B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883" y="294386"/>
            <a:ext cx="6965917" cy="3843844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317F5E3-C873-4AE1-93D4-AA39F8ACED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1693036"/>
              </p:ext>
            </p:extLst>
          </p:nvPr>
        </p:nvGraphicFramePr>
        <p:xfrm>
          <a:off x="3225800" y="4326948"/>
          <a:ext cx="8128000" cy="2531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787703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5E68-1FC1-4CBB-A9AF-122D9D0F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8-1</a:t>
            </a: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000BF60-75FC-43B1-8795-ABC0EBAA48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6687063"/>
              </p:ext>
            </p:extLst>
          </p:nvPr>
        </p:nvGraphicFramePr>
        <p:xfrm>
          <a:off x="3225800" y="4326948"/>
          <a:ext cx="8128000" cy="2531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FAF12421-DA0B-437E-9818-30C078459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586" y="1573376"/>
            <a:ext cx="2410402" cy="2488157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8568F79B-E130-49CE-937D-667AF83D6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655" y="451198"/>
            <a:ext cx="6542746" cy="361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7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6E5B425E-489B-4C2A-B593-99BBE3C49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73" y="1247470"/>
            <a:ext cx="7906853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7615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5E68-1FC1-4CBB-A9AF-122D9D0F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8-2</a:t>
            </a: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830DE66-740E-42E7-8D49-BFFDB95AE0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5342819"/>
              </p:ext>
            </p:extLst>
          </p:nvPr>
        </p:nvGraphicFramePr>
        <p:xfrm>
          <a:off x="3225800" y="4326948"/>
          <a:ext cx="8128000" cy="2531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1C29394E-9523-45C0-8CE9-E95ACFB59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37" y="1464815"/>
            <a:ext cx="2575681" cy="2454676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653A882C-20A4-4D9D-A733-2D1176D87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046" y="575510"/>
            <a:ext cx="6196517" cy="341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342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74FDA94F-E414-4506-9344-48FE429CD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73" y="1247470"/>
            <a:ext cx="7906853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392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5E68-1FC1-4CBB-A9AF-122D9D0F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17381" cy="1419287"/>
          </a:xfrm>
        </p:spPr>
        <p:txBody>
          <a:bodyPr/>
          <a:lstStyle/>
          <a:p>
            <a:r>
              <a:rPr lang="en-GB" dirty="0"/>
              <a:t>Question 8-3 (control)</a:t>
            </a: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61EBEF0-77A7-4DB3-BF91-065FD294FB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871929"/>
              </p:ext>
            </p:extLst>
          </p:nvPr>
        </p:nvGraphicFramePr>
        <p:xfrm>
          <a:off x="3225800" y="4326948"/>
          <a:ext cx="8128000" cy="2531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A21115A0-3FDB-44B3-8709-A545D7D6E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13" y="1784412"/>
            <a:ext cx="2123561" cy="2410287"/>
          </a:xfrm>
          <a:prstGeom prst="rect">
            <a:avLst/>
          </a:prstGeom>
        </p:spPr>
      </p:pic>
      <p:pic>
        <p:nvPicPr>
          <p:cNvPr id="9" name="Picture 8" descr="Chart, bubble chart&#10;&#10;Description automatically generated">
            <a:extLst>
              <a:ext uri="{FF2B5EF4-FFF2-40B4-BE49-F238E27FC236}">
                <a16:creationId xmlns:a16="http://schemas.microsoft.com/office/drawing/2014/main" id="{8774851D-B47D-465F-8CE7-812D2FC6BE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675" y="569312"/>
            <a:ext cx="6239927" cy="344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92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6C26-212A-4EEE-9A85-4052C440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between 1 and 2:</a:t>
            </a:r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FF5E221-E087-49F5-96A4-2212E2C99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73" y="1247470"/>
            <a:ext cx="7906853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8037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5E68-1FC1-4CBB-A9AF-122D9D0F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9-1</a:t>
            </a: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6169330-CEF0-470C-A7B0-01B7A64F99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2878507"/>
              </p:ext>
            </p:extLst>
          </p:nvPr>
        </p:nvGraphicFramePr>
        <p:xfrm>
          <a:off x="3225800" y="4326948"/>
          <a:ext cx="8128000" cy="2531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5690E86-00EB-4808-866C-6B9CD606D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247" y="1690688"/>
            <a:ext cx="2122821" cy="2098181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947A0D4F-0931-4774-942E-40E61799F0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648" y="550416"/>
            <a:ext cx="6432105" cy="354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956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372C1CE-B2CE-487C-A08A-DD7C6E07F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73" y="1247470"/>
            <a:ext cx="7906853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501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5E68-1FC1-4CBB-A9AF-122D9D0F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40332" cy="1597755"/>
          </a:xfrm>
        </p:spPr>
        <p:txBody>
          <a:bodyPr/>
          <a:lstStyle/>
          <a:p>
            <a:r>
              <a:rPr lang="en-GB" dirty="0"/>
              <a:t>Question 9-2 (control)</a:t>
            </a: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7065966-383E-4B4D-92A2-49453FFBBA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2200777"/>
              </p:ext>
            </p:extLst>
          </p:nvPr>
        </p:nvGraphicFramePr>
        <p:xfrm>
          <a:off x="3225800" y="4326948"/>
          <a:ext cx="8128000" cy="2531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C70A4D86-3938-4A06-A09D-19561179D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781" y="1868947"/>
            <a:ext cx="2310185" cy="2236975"/>
          </a:xfrm>
          <a:prstGeom prst="rect">
            <a:avLst/>
          </a:prstGeom>
        </p:spPr>
      </p:pic>
      <p:pic>
        <p:nvPicPr>
          <p:cNvPr id="9" name="Picture 8" descr="A picture containing different&#10;&#10;Description automatically generated">
            <a:extLst>
              <a:ext uri="{FF2B5EF4-FFF2-40B4-BE49-F238E27FC236}">
                <a16:creationId xmlns:a16="http://schemas.microsoft.com/office/drawing/2014/main" id="{C627B264-2AAF-4A32-8FBD-D3F489C376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112" y="479522"/>
            <a:ext cx="6764688" cy="373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755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5E68-1FC1-4CBB-A9AF-122D9D0F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9-3</a:t>
            </a: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6E6F0A7-905C-49AA-B173-EEDFCF2796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965306"/>
              </p:ext>
            </p:extLst>
          </p:nvPr>
        </p:nvGraphicFramePr>
        <p:xfrm>
          <a:off x="3225800" y="4326948"/>
          <a:ext cx="8128000" cy="2531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2E9D305-DD0A-4595-AA8F-678336D77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37" y="1507090"/>
            <a:ext cx="2062397" cy="2047924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91BF6680-C172-4F87-BAF3-29A2773321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252" y="497149"/>
            <a:ext cx="6612026" cy="364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19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7F0ABDE-BD12-48D4-8B88-3A5D3236B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73" y="1247470"/>
            <a:ext cx="7906853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400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24289F1D-7B99-4F15-8B53-4F36D62B8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73" y="1247470"/>
            <a:ext cx="7906853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888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5E68-1FC1-4CBB-A9AF-122D9D0F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9-4</a:t>
            </a: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ED621FA-DB18-470F-9E1F-BA159C8ED6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5351996"/>
              </p:ext>
            </p:extLst>
          </p:nvPr>
        </p:nvGraphicFramePr>
        <p:xfrm>
          <a:off x="3225800" y="4326948"/>
          <a:ext cx="8128000" cy="2531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3F35EE7-A89F-4B40-9B49-4D552A19F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82" y="1482073"/>
            <a:ext cx="2392586" cy="2242109"/>
          </a:xfrm>
          <a:prstGeom prst="rect">
            <a:avLst/>
          </a:prstGeom>
        </p:spPr>
      </p:pic>
      <p:pic>
        <p:nvPicPr>
          <p:cNvPr id="9" name="Picture 8" descr="Chart, bubble chart&#10;&#10;Description automatically generated">
            <a:extLst>
              <a:ext uri="{FF2B5EF4-FFF2-40B4-BE49-F238E27FC236}">
                <a16:creationId xmlns:a16="http://schemas.microsoft.com/office/drawing/2014/main" id="{EB3E30D4-6300-4F8A-A5CE-1511AAA847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452" y="365125"/>
            <a:ext cx="6986630" cy="385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61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2439D95B-0DE6-441E-A2AD-A94F34FE4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73" y="1247470"/>
            <a:ext cx="7906853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386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AA67-C8F0-4938-BCFA-D2A44B4E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between 1 and 3: </a:t>
            </a:r>
            <a:endParaRPr lang="en-US" dirty="0"/>
          </a:p>
        </p:txBody>
      </p:sp>
      <p:pic>
        <p:nvPicPr>
          <p:cNvPr id="5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5580F5C5-27F8-47B5-9706-D6DF42F57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73" y="1247470"/>
            <a:ext cx="7906853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617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5E68-1FC1-4CBB-A9AF-122D9D0F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10-1</a:t>
            </a: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527DFE1-1542-41B2-814C-F454BC35DD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7893098"/>
              </p:ext>
            </p:extLst>
          </p:nvPr>
        </p:nvGraphicFramePr>
        <p:xfrm>
          <a:off x="3225800" y="4326948"/>
          <a:ext cx="8128000" cy="2531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7588E78F-4944-4DDA-8363-BC17E1806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334" y="1517656"/>
            <a:ext cx="2491576" cy="2641532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AC2E6844-C0C0-43D8-B0BE-29F8F28F6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099" y="534531"/>
            <a:ext cx="6568701" cy="362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9980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99213EEC-A42A-4FD9-A98B-252C5D3D9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73" y="1247470"/>
            <a:ext cx="7906853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447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5E68-1FC1-4CBB-A9AF-122D9D0F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485225" cy="1325562"/>
          </a:xfrm>
        </p:spPr>
        <p:txBody>
          <a:bodyPr/>
          <a:lstStyle/>
          <a:p>
            <a:r>
              <a:rPr lang="en-GB" dirty="0"/>
              <a:t>Question 10-2 (control)</a:t>
            </a: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4A369EA-91ED-4B3A-A192-D714D56F0B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9651458"/>
              </p:ext>
            </p:extLst>
          </p:nvPr>
        </p:nvGraphicFramePr>
        <p:xfrm>
          <a:off x="3225800" y="4326948"/>
          <a:ext cx="8128000" cy="2531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E6A05D48-BA4D-4B62-8888-18050C9B5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98" y="1870460"/>
            <a:ext cx="1969240" cy="2170183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7865686-8A67-4D0C-A251-2F2849763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405" y="475432"/>
            <a:ext cx="6720395" cy="370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615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5E68-1FC1-4CBB-A9AF-122D9D0F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10-3</a:t>
            </a: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4439030-F9A9-4071-8AF4-70B781293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5787099"/>
              </p:ext>
            </p:extLst>
          </p:nvPr>
        </p:nvGraphicFramePr>
        <p:xfrm>
          <a:off x="3225800" y="4326948"/>
          <a:ext cx="8128000" cy="2531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5A71CF3-A775-4B16-AC4D-7021BFBAC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95" y="1466677"/>
            <a:ext cx="2352092" cy="2399547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0E5FD495-6FB8-4736-A075-1B4D4631A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510" y="476328"/>
            <a:ext cx="6746290" cy="372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686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C71ACE7C-4017-4C52-BBC8-5B31B1C01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73" y="1247470"/>
            <a:ext cx="7906853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232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5E68-1FC1-4CBB-A9AF-122D9D0F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11-1</a:t>
            </a: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2651E17-4E10-45A3-B5C5-D63C77F147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3721644"/>
              </p:ext>
            </p:extLst>
          </p:nvPr>
        </p:nvGraphicFramePr>
        <p:xfrm>
          <a:off x="3225800" y="4326948"/>
          <a:ext cx="8128000" cy="2531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D7844BE0-C4FC-4880-A6A1-6AC714DA1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870" y="1447060"/>
            <a:ext cx="2058005" cy="2263806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0C71C039-45E8-4DC0-842B-3CFE25EF48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00" y="552813"/>
            <a:ext cx="6720300" cy="370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6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C782-E320-4027-9AF1-A31F18CF4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1-4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A9BA79-B64D-46B1-96A2-9B7058D1BF0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551" y="1737296"/>
            <a:ext cx="2366010" cy="2217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6E4149A4-3076-4DDA-91BC-DCE17D560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136" y="270153"/>
            <a:ext cx="6911065" cy="3813576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E030246-E0FA-42E5-AAA6-F519858582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0885715"/>
              </p:ext>
            </p:extLst>
          </p:nvPr>
        </p:nvGraphicFramePr>
        <p:xfrm>
          <a:off x="3225800" y="4326948"/>
          <a:ext cx="8128000" cy="2531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705672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42B69FBC-607E-4C2A-88E6-DDA9D8BC8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73" y="1247470"/>
            <a:ext cx="7906853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303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5E68-1FC1-4CBB-A9AF-122D9D0F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11-2</a:t>
            </a: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2651E17-4E10-45A3-B5C5-D63C77F147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4532038"/>
              </p:ext>
            </p:extLst>
          </p:nvPr>
        </p:nvGraphicFramePr>
        <p:xfrm>
          <a:off x="3225800" y="4326948"/>
          <a:ext cx="8128000" cy="2531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C345C621-D4D5-4E43-815E-90424190C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318" y="1473692"/>
            <a:ext cx="2196390" cy="2312633"/>
          </a:xfrm>
          <a:prstGeom prst="rect">
            <a:avLst/>
          </a:prstGeom>
        </p:spPr>
      </p:pic>
      <p:pic>
        <p:nvPicPr>
          <p:cNvPr id="7" name="Picture 6" descr="A picture containing different&#10;&#10;Description automatically generated">
            <a:extLst>
              <a:ext uri="{FF2B5EF4-FFF2-40B4-BE49-F238E27FC236}">
                <a16:creationId xmlns:a16="http://schemas.microsoft.com/office/drawing/2014/main" id="{5B7399DF-B9FC-4E99-ADD6-1F1D30B2D8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612" y="517303"/>
            <a:ext cx="6720300" cy="370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330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74D1767-71EB-4636-BDBC-08EF67523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73" y="1247470"/>
            <a:ext cx="7906853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341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5E68-1FC1-4CBB-A9AF-122D9D0F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78188" cy="1481430"/>
          </a:xfrm>
        </p:spPr>
        <p:txBody>
          <a:bodyPr/>
          <a:lstStyle/>
          <a:p>
            <a:r>
              <a:rPr lang="en-GB" dirty="0"/>
              <a:t>Question 11-3 (control)</a:t>
            </a: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2651E17-4E10-45A3-B5C5-D63C77F147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9482634"/>
              </p:ext>
            </p:extLst>
          </p:nvPr>
        </p:nvGraphicFramePr>
        <p:xfrm>
          <a:off x="3225800" y="4326948"/>
          <a:ext cx="8128000" cy="2531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75E96EEA-9ACB-412B-9BEA-D32D001B4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207" y="1948209"/>
            <a:ext cx="2236839" cy="2277085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B482D5F-8419-41B5-8A94-4E6CF548A0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420" y="550519"/>
            <a:ext cx="6569380" cy="362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006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5E68-1FC1-4CBB-A9AF-122D9D0F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11-4</a:t>
            </a: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2651E17-4E10-45A3-B5C5-D63C77F147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3769228"/>
              </p:ext>
            </p:extLst>
          </p:nvPr>
        </p:nvGraphicFramePr>
        <p:xfrm>
          <a:off x="3225800" y="4326948"/>
          <a:ext cx="8128000" cy="2531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8A435666-C07F-4B77-9A34-C5945E0DB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30" y="1460952"/>
            <a:ext cx="2374327" cy="2387518"/>
          </a:xfrm>
          <a:prstGeom prst="rect">
            <a:avLst/>
          </a:prstGeom>
        </p:spPr>
      </p:pic>
      <p:pic>
        <p:nvPicPr>
          <p:cNvPr id="7" name="Picture 6" descr="Chart, bubble chart&#10;&#10;Description automatically generated">
            <a:extLst>
              <a:ext uri="{FF2B5EF4-FFF2-40B4-BE49-F238E27FC236}">
                <a16:creationId xmlns:a16="http://schemas.microsoft.com/office/drawing/2014/main" id="{B0F907A8-7DFB-4CB1-B2B9-DE42F0856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168" y="556054"/>
            <a:ext cx="6480602" cy="357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702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5F6F836-E6EF-4BEF-A457-AA9254171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73" y="1247470"/>
            <a:ext cx="7906853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696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DECA-666C-42BB-A190-65385B5FA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between 1 and 4: </a:t>
            </a:r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CE321D4-222F-4510-9AE3-90ACB6F35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73" y="1247470"/>
            <a:ext cx="7906853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327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5E68-1FC1-4CBB-A9AF-122D9D0F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12-1</a:t>
            </a: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2651E17-4E10-45A3-B5C5-D63C77F147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2718616"/>
              </p:ext>
            </p:extLst>
          </p:nvPr>
        </p:nvGraphicFramePr>
        <p:xfrm>
          <a:off x="3225800" y="4326948"/>
          <a:ext cx="8128000" cy="2531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3995B636-5D54-4867-99A7-17ED75690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655" y="1419377"/>
            <a:ext cx="2182680" cy="2384703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52BF12D7-B3D7-4731-88BA-29D31DBB6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874" y="478050"/>
            <a:ext cx="6290261" cy="34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8486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5C8714A3-A954-4288-B8A5-3FBEC2717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73" y="1247470"/>
            <a:ext cx="7906853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4124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5E68-1FC1-4CBB-A9AF-122D9D0F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69311" cy="1241733"/>
          </a:xfrm>
        </p:spPr>
        <p:txBody>
          <a:bodyPr>
            <a:normAutofit fontScale="90000"/>
          </a:bodyPr>
          <a:lstStyle/>
          <a:p>
            <a:r>
              <a:rPr lang="en-GB" dirty="0"/>
              <a:t>Question 12-2 (control)</a:t>
            </a: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2651E17-4E10-45A3-B5C5-D63C77F147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9269193"/>
              </p:ext>
            </p:extLst>
          </p:nvPr>
        </p:nvGraphicFramePr>
        <p:xfrm>
          <a:off x="3225800" y="4326948"/>
          <a:ext cx="8128000" cy="2531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F8536896-1656-49AB-9580-5018515E1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31" y="1606858"/>
            <a:ext cx="2331163" cy="243692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CE9E844-EE81-4926-9ED3-1573B7BEE3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274" y="536245"/>
            <a:ext cx="6300137" cy="347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92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A03BB24-73B9-4C44-AFAD-05F1434F3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73" y="1247470"/>
            <a:ext cx="7906853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5711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5E68-1FC1-4CBB-A9AF-122D9D0F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12-3</a:t>
            </a: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2651E17-4E10-45A3-B5C5-D63C77F147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1627706"/>
              </p:ext>
            </p:extLst>
          </p:nvPr>
        </p:nvGraphicFramePr>
        <p:xfrm>
          <a:off x="3225800" y="4326948"/>
          <a:ext cx="8128000" cy="2531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BBB40906-DDB2-4421-ADDE-7602A6C82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455936"/>
            <a:ext cx="2099078" cy="2321511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0D728AA-98B7-4A2B-B99A-96F32AA59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97" y="568172"/>
            <a:ext cx="6523803" cy="359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82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830150BD-C885-4FBA-8E53-5A6B50C2B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73" y="1247470"/>
            <a:ext cx="7906853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835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5E68-1FC1-4CBB-A9AF-122D9D0F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12-4</a:t>
            </a: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2651E17-4E10-45A3-B5C5-D63C77F147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893351"/>
              </p:ext>
            </p:extLst>
          </p:nvPr>
        </p:nvGraphicFramePr>
        <p:xfrm>
          <a:off x="3225800" y="4326948"/>
          <a:ext cx="8128000" cy="2531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 descr="A picture containing bubble chart&#10;&#10;Description automatically generated">
            <a:extLst>
              <a:ext uri="{FF2B5EF4-FFF2-40B4-BE49-F238E27FC236}">
                <a16:creationId xmlns:a16="http://schemas.microsoft.com/office/drawing/2014/main" id="{C7CEFAD7-87F1-439B-9508-712DA6CD1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95" y="1574868"/>
            <a:ext cx="2445832" cy="2531053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9A393D5-4279-46E3-9E1C-6A601BB3DE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662" y="407107"/>
            <a:ext cx="6703090" cy="369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9654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1EB2C53C-A6C3-480A-A4C0-E488526CF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73" y="1247470"/>
            <a:ext cx="7906853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892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D1717-8EA8-4052-A040-04E68331A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between 1 and 4: </a:t>
            </a:r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1F42458-8285-4450-8498-926077257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73" y="1247470"/>
            <a:ext cx="7906853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80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DAAD7-E767-48B1-9667-A19DCC77D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between 1 and 3:</a:t>
            </a:r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9824AC0-4C84-49D8-B559-D63DBCCB3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73" y="1247470"/>
            <a:ext cx="7906853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47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268</Words>
  <Application>Microsoft Office PowerPoint</Application>
  <PresentationFormat>Widescreen</PresentationFormat>
  <Paragraphs>97</Paragraphs>
  <Slides>84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8" baseType="lpstr">
      <vt:lpstr>Arial</vt:lpstr>
      <vt:lpstr>Calibri</vt:lpstr>
      <vt:lpstr>Calibri Light</vt:lpstr>
      <vt:lpstr>Office Theme</vt:lpstr>
      <vt:lpstr>Graphical Analysis</vt:lpstr>
      <vt:lpstr>Question 1-1</vt:lpstr>
      <vt:lpstr>PowerPoint Presentation</vt:lpstr>
      <vt:lpstr>Question 1-2 (control)</vt:lpstr>
      <vt:lpstr>Question 1-3</vt:lpstr>
      <vt:lpstr>PowerPoint Presentation</vt:lpstr>
      <vt:lpstr>Question 1-4</vt:lpstr>
      <vt:lpstr>PowerPoint Presentation</vt:lpstr>
      <vt:lpstr>Comparison between 1 and 3:</vt:lpstr>
      <vt:lpstr>Question 2-1 (control)</vt:lpstr>
      <vt:lpstr>Question 2-2</vt:lpstr>
      <vt:lpstr>PowerPoint Presentation</vt:lpstr>
      <vt:lpstr>Question 2-3</vt:lpstr>
      <vt:lpstr>PowerPoint Presentation</vt:lpstr>
      <vt:lpstr>Comparison between 2 and 3: </vt:lpstr>
      <vt:lpstr>Question 3-1</vt:lpstr>
      <vt:lpstr>PowerPoint Presentation</vt:lpstr>
      <vt:lpstr>Question 3-2</vt:lpstr>
      <vt:lpstr>PowerPoint Presentation</vt:lpstr>
      <vt:lpstr>Question 3-3 (control)</vt:lpstr>
      <vt:lpstr>Question 4-1</vt:lpstr>
      <vt:lpstr>PowerPoint Presentation</vt:lpstr>
      <vt:lpstr>Question 4-2</vt:lpstr>
      <vt:lpstr>PowerPoint Presentation</vt:lpstr>
      <vt:lpstr>Question 4-3</vt:lpstr>
      <vt:lpstr>PowerPoint Presentation</vt:lpstr>
      <vt:lpstr>Question 4-4 (control)</vt:lpstr>
      <vt:lpstr>Comparison between 1 and 2: </vt:lpstr>
      <vt:lpstr>Question 5-1</vt:lpstr>
      <vt:lpstr>PowerPoint Presentation</vt:lpstr>
      <vt:lpstr>Question 5-2</vt:lpstr>
      <vt:lpstr>PowerPoint Presentation</vt:lpstr>
      <vt:lpstr>Question 5-3 (control)</vt:lpstr>
      <vt:lpstr>Question 5-4</vt:lpstr>
      <vt:lpstr>PowerPoint Presentation</vt:lpstr>
      <vt:lpstr>Comparison between 1 and 4:</vt:lpstr>
      <vt:lpstr>Question 6-1</vt:lpstr>
      <vt:lpstr>PowerPoint Presentation</vt:lpstr>
      <vt:lpstr>Question 6-2</vt:lpstr>
      <vt:lpstr>PowerPoint Presentation</vt:lpstr>
      <vt:lpstr>Question 6-3 (control)</vt:lpstr>
      <vt:lpstr>Question 6-4</vt:lpstr>
      <vt:lpstr>PowerPoint Presentation</vt:lpstr>
      <vt:lpstr>Comparison between 1 and 4:</vt:lpstr>
      <vt:lpstr>Question 7-1</vt:lpstr>
      <vt:lpstr>PowerPoint Presentation</vt:lpstr>
      <vt:lpstr>Question 7-2</vt:lpstr>
      <vt:lpstr>PowerPoint Presentation</vt:lpstr>
      <vt:lpstr>Question 7-3 (control)</vt:lpstr>
      <vt:lpstr>Question 8-1</vt:lpstr>
      <vt:lpstr>PowerPoint Presentation</vt:lpstr>
      <vt:lpstr>Question 8-2</vt:lpstr>
      <vt:lpstr>PowerPoint Presentation</vt:lpstr>
      <vt:lpstr>Question 8-3 (control)</vt:lpstr>
      <vt:lpstr>Comparison between 1 and 2:</vt:lpstr>
      <vt:lpstr>Question 9-1</vt:lpstr>
      <vt:lpstr>PowerPoint Presentation</vt:lpstr>
      <vt:lpstr>Question 9-2 (control)</vt:lpstr>
      <vt:lpstr>Question 9-3</vt:lpstr>
      <vt:lpstr>PowerPoint Presentation</vt:lpstr>
      <vt:lpstr>Question 9-4</vt:lpstr>
      <vt:lpstr>PowerPoint Presentation</vt:lpstr>
      <vt:lpstr>Comparison between 1 and 3: </vt:lpstr>
      <vt:lpstr>Question 10-1</vt:lpstr>
      <vt:lpstr>PowerPoint Presentation</vt:lpstr>
      <vt:lpstr>Question 10-2 (control)</vt:lpstr>
      <vt:lpstr>Question 10-3</vt:lpstr>
      <vt:lpstr>PowerPoint Presentation</vt:lpstr>
      <vt:lpstr>Question 11-1</vt:lpstr>
      <vt:lpstr>PowerPoint Presentation</vt:lpstr>
      <vt:lpstr>Question 11-2</vt:lpstr>
      <vt:lpstr>PowerPoint Presentation</vt:lpstr>
      <vt:lpstr>Question 11-3 (control)</vt:lpstr>
      <vt:lpstr>Question 11-4</vt:lpstr>
      <vt:lpstr>PowerPoint Presentation</vt:lpstr>
      <vt:lpstr>Comparison between 1 and 4: </vt:lpstr>
      <vt:lpstr>Question 12-1</vt:lpstr>
      <vt:lpstr>PowerPoint Presentation</vt:lpstr>
      <vt:lpstr>Question 12-2 (control)</vt:lpstr>
      <vt:lpstr>Question 12-3</vt:lpstr>
      <vt:lpstr>PowerPoint Presentation</vt:lpstr>
      <vt:lpstr>Question 12-4</vt:lpstr>
      <vt:lpstr>PowerPoint Presentation</vt:lpstr>
      <vt:lpstr>Comparison between 1 and 4: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Analysis</dc:title>
  <dc:creator>Kuczuk Modenezi, I. (Igor)</dc:creator>
  <cp:lastModifiedBy>Kuczuk Modenezi, I. (Igor)</cp:lastModifiedBy>
  <cp:revision>50</cp:revision>
  <dcterms:created xsi:type="dcterms:W3CDTF">2021-09-29T14:49:11Z</dcterms:created>
  <dcterms:modified xsi:type="dcterms:W3CDTF">2021-10-06T12:00:21Z</dcterms:modified>
</cp:coreProperties>
</file>