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7137-5FCD-4BF8-892F-1FC68577B3E1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BD4-4989-4E55-923A-AA6F552C5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7137-5FCD-4BF8-892F-1FC68577B3E1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BD4-4989-4E55-923A-AA6F552C5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7137-5FCD-4BF8-892F-1FC68577B3E1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BD4-4989-4E55-923A-AA6F552C5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7137-5FCD-4BF8-892F-1FC68577B3E1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BD4-4989-4E55-923A-AA6F552C5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7137-5FCD-4BF8-892F-1FC68577B3E1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BD4-4989-4E55-923A-AA6F552C5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7137-5FCD-4BF8-892F-1FC68577B3E1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BD4-4989-4E55-923A-AA6F552C587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7137-5FCD-4BF8-892F-1FC68577B3E1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BD4-4989-4E55-923A-AA6F552C5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7137-5FCD-4BF8-892F-1FC68577B3E1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BD4-4989-4E55-923A-AA6F552C5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7137-5FCD-4BF8-892F-1FC68577B3E1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BD4-4989-4E55-923A-AA6F552C5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7137-5FCD-4BF8-892F-1FC68577B3E1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A97BD4-4989-4E55-923A-AA6F552C5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7137-5FCD-4BF8-892F-1FC68577B3E1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7BD4-4989-4E55-923A-AA6F552C58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E67137-5FCD-4BF8-892F-1FC68577B3E1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1A97BD4-4989-4E55-923A-AA6F552C587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lgerian" pitchFamily="82" charset="0"/>
              </a:rPr>
              <a:t>Linguagem de programação lua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636912"/>
            <a:ext cx="3501008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8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        Linguagem de programação lua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/>
            <a:r>
              <a:rPr lang="pt-BR" sz="1200" dirty="0">
                <a:latin typeface="Arial" pitchFamily="34" charset="0"/>
                <a:cs typeface="Arial" pitchFamily="34" charset="0"/>
              </a:rPr>
              <a:t>-      Caique Viana</a:t>
            </a:r>
          </a:p>
          <a:p>
            <a:pPr marL="285750" indent="-285750">
              <a:buFontTx/>
              <a:buChar char="-"/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César Ferri</a:t>
            </a:r>
          </a:p>
          <a:p>
            <a:pPr marL="285750" indent="-285750">
              <a:buFontTx/>
              <a:buChar char="-"/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Gabriel Almeida </a:t>
            </a:r>
          </a:p>
          <a:p>
            <a:pPr marL="285750" indent="-285750">
              <a:buFontTx/>
              <a:buChar char="-"/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Igor Leal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90" y="1340768"/>
            <a:ext cx="3501008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0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			</a:t>
            </a:r>
            <a:r>
              <a:rPr lang="pt-BR" dirty="0">
                <a:latin typeface="Arial" pitchFamily="34" charset="0"/>
                <a:cs typeface="Arial" pitchFamily="34" charset="0"/>
              </a:rPr>
              <a:t>INDICE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908720"/>
            <a:ext cx="7520940" cy="3579849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pt-BR" dirty="0">
                <a:latin typeface="Arial" pitchFamily="34" charset="0"/>
                <a:cs typeface="Arial" pitchFamily="34" charset="0"/>
              </a:rPr>
              <a:t>O que é uma IDE?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dirty="0">
                <a:latin typeface="Arial" pitchFamily="34" charset="0"/>
                <a:cs typeface="Arial" pitchFamily="34" charset="0"/>
              </a:rPr>
              <a:t>A finalidade do programa Lua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dirty="0">
                <a:latin typeface="Arial" pitchFamily="34" charset="0"/>
                <a:cs typeface="Arial" pitchFamily="34" charset="0"/>
              </a:rPr>
              <a:t>Historia do criador do programador da Lua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dirty="0">
                <a:latin typeface="Arial" pitchFamily="34" charset="0"/>
                <a:cs typeface="Arial" pitchFamily="34" charset="0"/>
              </a:rPr>
              <a:t>Aplicações do sistema</a:t>
            </a:r>
          </a:p>
          <a:p>
            <a:pPr marL="285750" indent="-285750">
              <a:buFont typeface="Wingdings" pitchFamily="2" charset="2"/>
              <a:buChar char="§"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51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1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520940" cy="54864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>
                <a:latin typeface="Arial" pitchFamily="34" charset="0"/>
                <a:cs typeface="Arial" pitchFamily="34" charset="0"/>
              </a:rPr>
              <a:t>que</a:t>
            </a:r>
            <a:r>
              <a:rPr lang="pt-BR" dirty="0"/>
              <a:t> é uma ide?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O que é?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Para que serve?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Principais IDE’s</a:t>
            </a:r>
          </a:p>
          <a:p>
            <a:pPr marL="0" indent="0"/>
            <a:r>
              <a:rPr lang="pt-BR" dirty="0"/>
              <a:t> 	Note pad++</a:t>
            </a:r>
          </a:p>
          <a:p>
            <a:pPr marL="0" indent="0"/>
            <a:r>
              <a:rPr lang="pt-BR" dirty="0"/>
              <a:t>   	Sublime Text</a:t>
            </a:r>
          </a:p>
          <a:p>
            <a:pPr marL="0" indent="0"/>
            <a:r>
              <a:rPr lang="pt-BR" dirty="0"/>
              <a:t>	NetBeans</a:t>
            </a:r>
          </a:p>
        </p:txBody>
      </p:sp>
      <p:sp>
        <p:nvSpPr>
          <p:cNvPr id="8" name="AutoShape 2" descr="Resultado de imagem para notepad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4" descr="Resultado de imagem para notepad++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82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A finalidade do programa lua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Rapidez da lua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Portabilidade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Leveza</a:t>
            </a:r>
          </a:p>
        </p:txBody>
      </p:sp>
    </p:spTree>
    <p:extLst>
      <p:ext uri="{BB962C8B-B14F-4D97-AF65-F5344CB8AC3E}">
        <p14:creationId xmlns:p14="http://schemas.microsoft.com/office/powerpoint/2010/main" val="223329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Criador do programa lua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470" y="906099"/>
            <a:ext cx="7182002" cy="35745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Roberto </a:t>
            </a:r>
            <a:r>
              <a:rPr lang="pt-BR" dirty="0" err="1"/>
              <a:t>Lerusalimschy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História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Prêmio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 descr="Homem sorrindo pousando para foto&#10;&#10;Descrição gerada automaticamente">
            <a:extLst>
              <a:ext uri="{FF2B5EF4-FFF2-40B4-BE49-F238E27FC236}">
                <a16:creationId xmlns:a16="http://schemas.microsoft.com/office/drawing/2014/main" id="{6CB43892-D21A-4EE6-98A2-2AB54BAD0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72984"/>
            <a:ext cx="3456384" cy="3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5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Aplicações do sistema lua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24744"/>
            <a:ext cx="7520940" cy="35798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Aplicada em diversos projetos industriais e não industriais.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Controle de robôs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Em jogos ela é usada principalmente para:</a:t>
            </a:r>
          </a:p>
          <a:p>
            <a:pPr marL="0" indent="0"/>
            <a:r>
              <a:rPr lang="pt-BR" dirty="0"/>
              <a:t>              Implementar o script do jogo;</a:t>
            </a:r>
          </a:p>
          <a:p>
            <a:pPr marL="0" indent="0"/>
            <a:r>
              <a:rPr lang="pt-BR" dirty="0"/>
              <a:t>              Controlar personagens;</a:t>
            </a:r>
          </a:p>
          <a:p>
            <a:pPr marL="0" indent="0"/>
            <a:r>
              <a:rPr lang="pt-BR" dirty="0"/>
              <a:t>               Gerenciar algoritmos de I.A.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atualmente a linguagem de script mais usadas em jogos.</a:t>
            </a:r>
          </a:p>
          <a:p>
            <a:pPr marL="0" indent="0"/>
            <a:r>
              <a:rPr lang="pt-BR" dirty="0"/>
              <a:t>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 descr="Tela preta com letras brancas&#10;&#10;Descrição gerada automaticamente">
            <a:extLst>
              <a:ext uri="{FF2B5EF4-FFF2-40B4-BE49-F238E27FC236}">
                <a16:creationId xmlns:a16="http://schemas.microsoft.com/office/drawing/2014/main" id="{F5A070FC-A23D-4EC5-9133-32CAE616BC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47322"/>
            <a:ext cx="1340768" cy="1340768"/>
          </a:xfrm>
          <a:prstGeom prst="rect">
            <a:avLst/>
          </a:prstGeom>
        </p:spPr>
      </p:pic>
      <p:pic>
        <p:nvPicPr>
          <p:cNvPr id="9" name="Imagem 8" descr="Uma imagem contendo placar, comida, desenho&#10;&#10;Descrição gerada automaticamente">
            <a:extLst>
              <a:ext uri="{FF2B5EF4-FFF2-40B4-BE49-F238E27FC236}">
                <a16:creationId xmlns:a16="http://schemas.microsoft.com/office/drawing/2014/main" id="{D23958FF-7D5D-4D44-ACAB-5CAE10DE6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42" y="1244045"/>
            <a:ext cx="1147322" cy="1147322"/>
          </a:xfrm>
          <a:prstGeom prst="rect">
            <a:avLst/>
          </a:prstGeom>
        </p:spPr>
      </p:pic>
      <p:pic>
        <p:nvPicPr>
          <p:cNvPr id="11" name="Imagem 10" descr="Uma imagem contendo desenho&#10;&#10;Descrição gerada automaticamente">
            <a:extLst>
              <a:ext uri="{FF2B5EF4-FFF2-40B4-BE49-F238E27FC236}">
                <a16:creationId xmlns:a16="http://schemas.microsoft.com/office/drawing/2014/main" id="{1992E0F1-A49C-4897-82A1-4EEBC6385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631" y="2488090"/>
            <a:ext cx="1557873" cy="1557873"/>
          </a:xfrm>
          <a:prstGeom prst="rect">
            <a:avLst/>
          </a:prstGeom>
        </p:spPr>
      </p:pic>
      <p:pic>
        <p:nvPicPr>
          <p:cNvPr id="13" name="Imagem 12" descr="Uma imagem contendo foto, homem, carro, monitor&#10;&#10;Descrição gerada automaticamente">
            <a:extLst>
              <a:ext uri="{FF2B5EF4-FFF2-40B4-BE49-F238E27FC236}">
                <a16:creationId xmlns:a16="http://schemas.microsoft.com/office/drawing/2014/main" id="{D7BDD084-E33B-4942-918A-6EE9F58DF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42" y="2510668"/>
            <a:ext cx="1340768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13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220</TotalTime>
  <Words>130</Words>
  <Application>Microsoft Office PowerPoint</Application>
  <PresentationFormat>Apresentação na tela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Algerian</vt:lpstr>
      <vt:lpstr>Arial</vt:lpstr>
      <vt:lpstr>Franklin Gothic Book</vt:lpstr>
      <vt:lpstr>Franklin Gothic Medium</vt:lpstr>
      <vt:lpstr>Wingdings</vt:lpstr>
      <vt:lpstr>Ângulos</vt:lpstr>
      <vt:lpstr>Linguagem de programação lua</vt:lpstr>
      <vt:lpstr>        Linguagem de programação lua</vt:lpstr>
      <vt:lpstr>    INDICE</vt:lpstr>
      <vt:lpstr>O que é uma ide?</vt:lpstr>
      <vt:lpstr>A finalidade do programa lua </vt:lpstr>
      <vt:lpstr>Criador do programa lua</vt:lpstr>
      <vt:lpstr>Aplicações do sistema lua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lua</dc:title>
  <dc:creator>Aluno</dc:creator>
  <cp:lastModifiedBy>GABRIEL MEDEIROS</cp:lastModifiedBy>
  <cp:revision>11</cp:revision>
  <dcterms:created xsi:type="dcterms:W3CDTF">2020-03-13T05:39:09Z</dcterms:created>
  <dcterms:modified xsi:type="dcterms:W3CDTF">2020-03-06T05:04:18Z</dcterms:modified>
</cp:coreProperties>
</file>