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1" r:id="rId3"/>
    <p:sldId id="282" r:id="rId4"/>
    <p:sldId id="280" r:id="rId5"/>
    <p:sldId id="289" r:id="rId6"/>
    <p:sldId id="288" r:id="rId7"/>
    <p:sldId id="290" r:id="rId8"/>
    <p:sldId id="291" r:id="rId9"/>
    <p:sldId id="296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733B4-9F1C-4BFA-AA19-BD8CC2AD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AD26D-40DB-40C7-BA27-777681324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6D6B4-152E-4506-B6D1-E4D20D18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743-EA91-4065-B928-BA3895C02E5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39BC5-C5D3-461B-A08E-2B5AC6ED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07303-386F-43C8-B918-ADC10D8B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D6A-000F-4EC7-BFB6-6FF70FCC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B3BDED0C-DAEC-4513-8FE5-0BC66DC3AA1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13/04/2020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F2773F99-396A-4C95-9F7B-91965C8CEDE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stherightway.org/pt-br/#js-code-sty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D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Even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E4CD09-F9D3-47BA-811C-A257B0B9E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4" r="33768" b="22599"/>
          <a:stretch/>
        </p:blipFill>
        <p:spPr>
          <a:xfrm>
            <a:off x="4274281" y="1236898"/>
            <a:ext cx="4039725" cy="54116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3166628" y="209466"/>
            <a:ext cx="658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Web</a:t>
            </a:r>
          </a:p>
        </p:txBody>
      </p:sp>
    </p:spTree>
    <p:extLst>
      <p:ext uri="{BB962C8B-B14F-4D97-AF65-F5344CB8AC3E}">
        <p14:creationId xmlns:p14="http://schemas.microsoft.com/office/powerpoint/2010/main" val="58085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25662" y="240279"/>
            <a:ext cx="9319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Funcão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Soma dois números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893090-1DA7-465F-BAFD-9DF88D32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3" y="1987134"/>
            <a:ext cx="112871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8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25662" y="240279"/>
            <a:ext cx="9319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Função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Incre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/decrementa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7A156C-CD24-4A2A-B681-4095AD6E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658675"/>
            <a:ext cx="85439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5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25662" y="240279"/>
            <a:ext cx="9319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Função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Incre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/decrementa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941583-470D-4D12-B276-F630E1D4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89" y="1563718"/>
            <a:ext cx="8439150" cy="53530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386B588-9620-46FC-A4B8-E67E4495E092}"/>
              </a:ext>
            </a:extLst>
          </p:cNvPr>
          <p:cNvSpPr/>
          <p:nvPr/>
        </p:nvSpPr>
        <p:spPr>
          <a:xfrm>
            <a:off x="2096087" y="4572000"/>
            <a:ext cx="6161649" cy="1111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25662" y="240279"/>
            <a:ext cx="93193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latin typeface="Arial Black" panose="020B0A04020102020204" pitchFamily="34" charset="0"/>
              </a:rPr>
              <a:t>Exercício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Programa que conta os clicks e mostra em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Alert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pt-BR" sz="3200" dirty="0" err="1"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Programa que Calcula a media de 4 notas (box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text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) e mostra mensagem se o aluno foi aprovado ou reprovado.</a:t>
            </a:r>
          </a:p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( fazer em versão com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Alert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e versão de nova pagina –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Document.write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)</a:t>
            </a:r>
          </a:p>
          <a:p>
            <a:pPr lvl="0"/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5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474835" y="1659285"/>
            <a:ext cx="98074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Sintaxe parecida com Linguagens C++, C# ou Java.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Baseada em objetos - DOM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Ampla versatilidade – Browser – Desktop e mobile – multiplataforma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Tipagem Fraca – dinâmica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Interpretada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 err="1"/>
              <a:t>Engine</a:t>
            </a:r>
            <a:r>
              <a:rPr lang="pt-BR" sz="2800" dirty="0"/>
              <a:t> V8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503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Artigo resumo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6211D6B-61DF-4BA0-AAE1-90A6D292E13B}"/>
              </a:ext>
            </a:extLst>
          </p:cNvPr>
          <p:cNvSpPr/>
          <p:nvPr/>
        </p:nvSpPr>
        <p:spPr>
          <a:xfrm>
            <a:off x="1711569" y="1517997"/>
            <a:ext cx="8573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hlinkClick r:id="rId2"/>
              </a:rPr>
              <a:t>http://jstherightway.org/pt-br/#js-code-style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51198F-838B-4B46-A6FF-660743E1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9" y="2494508"/>
            <a:ext cx="8220222" cy="41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6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Família JavaScript</a:t>
            </a: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JsDOM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7330671-C47D-4A5E-B40D-FDB50F3D7DCF}"/>
              </a:ext>
            </a:extLst>
          </p:cNvPr>
          <p:cNvSpPr/>
          <p:nvPr/>
        </p:nvSpPr>
        <p:spPr>
          <a:xfrm>
            <a:off x="1221618" y="2305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JavaScript - </a:t>
            </a:r>
            <a:r>
              <a:rPr lang="pt-BR" sz="2800" dirty="0" err="1"/>
              <a:t>Document</a:t>
            </a:r>
            <a:r>
              <a:rPr lang="pt-BR" sz="2800" dirty="0"/>
              <a:t> </a:t>
            </a:r>
            <a:r>
              <a:rPr lang="pt-BR" sz="2800" dirty="0" err="1"/>
              <a:t>Object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é uma biblioteca JavaScript para manipular documentos com base em dados. </a:t>
            </a:r>
          </a:p>
        </p:txBody>
      </p:sp>
      <p:pic>
        <p:nvPicPr>
          <p:cNvPr id="1026" name="Picture 2" descr="Resultado de imagem para logo jsdom">
            <a:extLst>
              <a:ext uri="{FF2B5EF4-FFF2-40B4-BE49-F238E27FC236}">
                <a16:creationId xmlns:a16="http://schemas.microsoft.com/office/drawing/2014/main" id="{A1E5D7C6-53A2-41AE-A3C8-1C57B525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367" y="1533408"/>
            <a:ext cx="3556854" cy="355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B0E132E-4A79-485E-8946-85DC96A1CB01}"/>
              </a:ext>
            </a:extLst>
          </p:cNvPr>
          <p:cNvSpPr/>
          <p:nvPr/>
        </p:nvSpPr>
        <p:spPr>
          <a:xfrm>
            <a:off x="923779" y="4537587"/>
            <a:ext cx="93067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hlinkClick r:id="rId3"/>
              </a:rPr>
              <a:t>https://developer.mozilla.org/pt-BR/docs/DOM</a:t>
            </a:r>
            <a:endParaRPr lang="pt-BR" sz="3200" dirty="0"/>
          </a:p>
          <a:p>
            <a:endParaRPr lang="pt-BR" sz="3200" dirty="0">
              <a:hlinkClick r:id="rId4"/>
            </a:endParaRPr>
          </a:p>
          <a:p>
            <a:r>
              <a:rPr lang="pt-BR" sz="3200" dirty="0">
                <a:hlinkClick r:id="rId4"/>
              </a:rPr>
              <a:t>https://developer.mozilla.org/en-US/docs/Web/Events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719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74900" y="212143"/>
            <a:ext cx="8489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criando Botão Tradutor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428BCD-C0DC-4FB0-889E-AF911BB5FD50}"/>
              </a:ext>
            </a:extLst>
          </p:cNvPr>
          <p:cNvSpPr/>
          <p:nvPr/>
        </p:nvSpPr>
        <p:spPr>
          <a:xfrm>
            <a:off x="1727066" y="1567544"/>
            <a:ext cx="101850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	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		&lt;h2&gt;Meu primeiro programa JavaScript&lt;/h2&gt;</a:t>
            </a:r>
          </a:p>
          <a:p>
            <a:endParaRPr lang="pt-BR" dirty="0"/>
          </a:p>
          <a:p>
            <a:r>
              <a:rPr lang="pt-BR" dirty="0"/>
              <a:t>		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button</a:t>
            </a:r>
            <a:r>
              <a:rPr lang="pt-BR" dirty="0"/>
              <a:t>"</a:t>
            </a:r>
          </a:p>
          <a:p>
            <a:r>
              <a:rPr lang="pt-BR" dirty="0"/>
              <a:t>		</a:t>
            </a:r>
            <a:r>
              <a:rPr lang="pt-BR" dirty="0" err="1"/>
              <a:t>onclick</a:t>
            </a:r>
            <a:r>
              <a:rPr lang="pt-BR" dirty="0"/>
              <a:t>="</a:t>
            </a:r>
            <a:r>
              <a:rPr lang="pt-BR" dirty="0" err="1"/>
              <a:t>document.getElementById</a:t>
            </a:r>
            <a:r>
              <a:rPr lang="pt-BR" dirty="0"/>
              <a:t>('frase').</a:t>
            </a:r>
            <a:r>
              <a:rPr lang="pt-BR" dirty="0" err="1"/>
              <a:t>innerHTML</a:t>
            </a:r>
            <a:r>
              <a:rPr lang="pt-BR" dirty="0"/>
              <a:t> = '</a:t>
            </a:r>
            <a:r>
              <a:rPr lang="pt-BR" dirty="0" err="1"/>
              <a:t>the</a:t>
            </a:r>
            <a:r>
              <a:rPr lang="pt-BR" dirty="0"/>
              <a:t> roses are </a:t>
            </a:r>
            <a:r>
              <a:rPr lang="pt-BR" dirty="0" err="1"/>
              <a:t>red</a:t>
            </a:r>
            <a:r>
              <a:rPr lang="pt-BR" dirty="0"/>
              <a:t>'"&gt;</a:t>
            </a:r>
          </a:p>
          <a:p>
            <a:r>
              <a:rPr lang="pt-BR" dirty="0"/>
              <a:t>		--- </a:t>
            </a:r>
            <a:r>
              <a:rPr lang="pt-BR" dirty="0" err="1"/>
              <a:t>Ingles</a:t>
            </a:r>
            <a:r>
              <a:rPr lang="pt-BR" dirty="0"/>
              <a:t> ---&lt;/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button</a:t>
            </a:r>
            <a:r>
              <a:rPr lang="pt-BR" dirty="0"/>
              <a:t>"</a:t>
            </a:r>
          </a:p>
          <a:p>
            <a:r>
              <a:rPr lang="pt-BR" dirty="0"/>
              <a:t>		</a:t>
            </a:r>
            <a:r>
              <a:rPr lang="pt-BR" dirty="0" err="1"/>
              <a:t>onclick</a:t>
            </a:r>
            <a:r>
              <a:rPr lang="pt-BR" dirty="0"/>
              <a:t>="</a:t>
            </a:r>
            <a:r>
              <a:rPr lang="pt-BR" dirty="0" err="1"/>
              <a:t>document.getElementById</a:t>
            </a:r>
            <a:r>
              <a:rPr lang="pt-BR" dirty="0"/>
              <a:t>('frase').</a:t>
            </a:r>
            <a:r>
              <a:rPr lang="pt-BR" dirty="0" err="1"/>
              <a:t>innerHTML</a:t>
            </a:r>
            <a:r>
              <a:rPr lang="pt-BR" dirty="0"/>
              <a:t> = 'As rosas </a:t>
            </a:r>
            <a:r>
              <a:rPr lang="pt-BR" dirty="0" err="1"/>
              <a:t>sao</a:t>
            </a:r>
            <a:r>
              <a:rPr lang="pt-BR" dirty="0"/>
              <a:t> vermelhas'"&gt;</a:t>
            </a:r>
          </a:p>
          <a:p>
            <a:r>
              <a:rPr lang="pt-BR" dirty="0"/>
              <a:t>		--- </a:t>
            </a:r>
            <a:r>
              <a:rPr lang="pt-BR" dirty="0" err="1"/>
              <a:t>Portugues</a:t>
            </a:r>
            <a:r>
              <a:rPr lang="pt-BR" dirty="0"/>
              <a:t> ---&lt;/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		&lt;p id="frase"&gt;As rosas </a:t>
            </a:r>
            <a:r>
              <a:rPr lang="pt-BR" dirty="0" err="1"/>
              <a:t>sao</a:t>
            </a:r>
            <a:r>
              <a:rPr lang="pt-BR" dirty="0"/>
              <a:t> vermelhas&lt;/p&gt;</a:t>
            </a:r>
          </a:p>
          <a:p>
            <a:endParaRPr lang="pt-BR" dirty="0"/>
          </a:p>
          <a:p>
            <a:r>
              <a:rPr lang="pt-BR" dirty="0"/>
              <a:t>	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3302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criando um “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Alert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”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428BCD-C0DC-4FB0-889E-AF911BB5FD50}"/>
              </a:ext>
            </a:extLst>
          </p:cNvPr>
          <p:cNvSpPr/>
          <p:nvPr/>
        </p:nvSpPr>
        <p:spPr>
          <a:xfrm>
            <a:off x="1964787" y="1535582"/>
            <a:ext cx="90502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&lt;!DOCTYPE HTML&gt;</a:t>
            </a:r>
          </a:p>
          <a:p>
            <a:r>
              <a:rPr lang="pt-BR" sz="2400" dirty="0">
                <a:solidFill>
                  <a:srgbClr val="0070C0"/>
                </a:solidFill>
              </a:rPr>
              <a:t>&lt;</a:t>
            </a:r>
            <a:r>
              <a:rPr lang="pt-BR" sz="2400" dirty="0" err="1">
                <a:solidFill>
                  <a:srgbClr val="0070C0"/>
                </a:solidFill>
              </a:rPr>
              <a:t>html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lang</a:t>
            </a:r>
            <a:r>
              <a:rPr lang="pt-BR" sz="2400" dirty="0">
                <a:solidFill>
                  <a:srgbClr val="FF0000"/>
                </a:solidFill>
              </a:rPr>
              <a:t>=</a:t>
            </a:r>
            <a:r>
              <a:rPr lang="pt-BR" sz="2400" dirty="0"/>
              <a:t>"</a:t>
            </a:r>
            <a:r>
              <a:rPr lang="pt-BR" sz="2400" dirty="0" err="1"/>
              <a:t>pt-br</a:t>
            </a:r>
            <a:r>
              <a:rPr lang="pt-BR" sz="2400" dirty="0"/>
              <a:t>"</a:t>
            </a:r>
            <a:r>
              <a:rPr lang="pt-BR" sz="2400" dirty="0">
                <a:solidFill>
                  <a:srgbClr val="0070C0"/>
                </a:solidFill>
              </a:rPr>
              <a:t>&gt;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70C0"/>
                </a:solidFill>
              </a:rPr>
              <a:t>&lt;</a:t>
            </a:r>
            <a:r>
              <a:rPr lang="pt-BR" sz="2400" dirty="0" err="1">
                <a:solidFill>
                  <a:srgbClr val="0070C0"/>
                </a:solidFill>
              </a:rPr>
              <a:t>head</a:t>
            </a:r>
            <a:r>
              <a:rPr lang="pt-BR" sz="2400" dirty="0">
                <a:solidFill>
                  <a:srgbClr val="0070C0"/>
                </a:solidFill>
              </a:rPr>
              <a:t>&gt;</a:t>
            </a:r>
          </a:p>
          <a:p>
            <a:r>
              <a:rPr lang="pt-BR" sz="2400" dirty="0"/>
              <a:t>    		</a:t>
            </a:r>
            <a:r>
              <a:rPr lang="pt-BR" sz="2400" dirty="0">
                <a:solidFill>
                  <a:srgbClr val="0070C0"/>
                </a:solidFill>
              </a:rPr>
              <a:t>&lt;meta </a:t>
            </a:r>
            <a:r>
              <a:rPr lang="pt-BR" sz="2400" dirty="0" err="1">
                <a:solidFill>
                  <a:srgbClr val="FF0000"/>
                </a:solidFill>
              </a:rPr>
              <a:t>charset</a:t>
            </a:r>
            <a:r>
              <a:rPr lang="pt-BR" sz="2400" dirty="0">
                <a:solidFill>
                  <a:srgbClr val="FF0000"/>
                </a:solidFill>
              </a:rPr>
              <a:t>=</a:t>
            </a:r>
            <a:r>
              <a:rPr lang="pt-BR" sz="2400" dirty="0"/>
              <a:t>"utf-8"</a:t>
            </a:r>
            <a:r>
              <a:rPr lang="pt-BR" sz="2400" dirty="0">
                <a:solidFill>
                  <a:srgbClr val="0070C0"/>
                </a:solidFill>
              </a:rPr>
              <a:t>&gt;</a:t>
            </a:r>
          </a:p>
          <a:p>
            <a:r>
              <a:rPr lang="pt-BR" sz="2400" dirty="0"/>
              <a:t>    		</a:t>
            </a:r>
            <a:r>
              <a:rPr lang="pt-BR" sz="2400" dirty="0">
                <a:solidFill>
                  <a:srgbClr val="0070C0"/>
                </a:solidFill>
              </a:rPr>
              <a:t>&lt;</a:t>
            </a:r>
            <a:r>
              <a:rPr lang="pt-BR" sz="2400" dirty="0" err="1">
                <a:solidFill>
                  <a:srgbClr val="0070C0"/>
                </a:solidFill>
              </a:rPr>
              <a:t>title</a:t>
            </a:r>
            <a:r>
              <a:rPr lang="pt-BR" sz="2400" dirty="0">
                <a:solidFill>
                  <a:srgbClr val="0070C0"/>
                </a:solidFill>
              </a:rPr>
              <a:t>&gt; </a:t>
            </a:r>
            <a:r>
              <a:rPr lang="pt-BR" sz="2400" dirty="0"/>
              <a:t>Exemplo JavaScript – </a:t>
            </a:r>
            <a:r>
              <a:rPr lang="pt-BR" sz="2400" dirty="0" err="1"/>
              <a:t>alert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70C0"/>
                </a:solidFill>
              </a:rPr>
              <a:t>&lt;/</a:t>
            </a:r>
            <a:r>
              <a:rPr lang="pt-BR" sz="2400" dirty="0" err="1">
                <a:solidFill>
                  <a:srgbClr val="0070C0"/>
                </a:solidFill>
              </a:rPr>
              <a:t>title</a:t>
            </a:r>
            <a:r>
              <a:rPr lang="pt-BR" sz="2400" dirty="0">
                <a:solidFill>
                  <a:srgbClr val="0070C0"/>
                </a:solidFill>
              </a:rPr>
              <a:t>&gt;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70C0"/>
                </a:solidFill>
              </a:rPr>
              <a:t>&lt;/</a:t>
            </a:r>
            <a:r>
              <a:rPr lang="pt-BR" sz="2400" dirty="0" err="1">
                <a:solidFill>
                  <a:srgbClr val="0070C0"/>
                </a:solidFill>
              </a:rPr>
              <a:t>head</a:t>
            </a:r>
            <a:r>
              <a:rPr lang="pt-BR" sz="2400" dirty="0">
                <a:solidFill>
                  <a:srgbClr val="0070C0"/>
                </a:solidFill>
              </a:rPr>
              <a:t>&gt;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70C0"/>
                </a:solidFill>
              </a:rPr>
              <a:t>&lt;</a:t>
            </a:r>
            <a:r>
              <a:rPr lang="pt-BR" sz="2400" dirty="0" err="1">
                <a:solidFill>
                  <a:srgbClr val="0070C0"/>
                </a:solidFill>
              </a:rPr>
              <a:t>body</a:t>
            </a:r>
            <a:r>
              <a:rPr lang="pt-BR" sz="2400" dirty="0">
                <a:solidFill>
                  <a:srgbClr val="0070C0"/>
                </a:solidFill>
              </a:rPr>
              <a:t>&gt;</a:t>
            </a:r>
          </a:p>
          <a:p>
            <a:r>
              <a:rPr lang="pt-BR" sz="2400" dirty="0"/>
              <a:t>	</a:t>
            </a:r>
          </a:p>
          <a:p>
            <a:pPr lvl="2"/>
            <a:r>
              <a:rPr lang="pt-BR" sz="2400" dirty="0"/>
              <a:t>  	</a:t>
            </a:r>
            <a:r>
              <a:rPr lang="pt-BR" sz="2400" dirty="0">
                <a:solidFill>
                  <a:srgbClr val="0070C0"/>
                </a:solidFill>
              </a:rPr>
              <a:t>&lt;script </a:t>
            </a:r>
            <a:r>
              <a:rPr lang="pt-BR" sz="2400" dirty="0" err="1">
                <a:solidFill>
                  <a:srgbClr val="FF0000"/>
                </a:solidFill>
              </a:rPr>
              <a:t>type</a:t>
            </a:r>
            <a:r>
              <a:rPr lang="pt-BR" sz="2400" dirty="0">
                <a:solidFill>
                  <a:srgbClr val="FF0000"/>
                </a:solidFill>
              </a:rPr>
              <a:t>=</a:t>
            </a:r>
            <a:r>
              <a:rPr lang="pt-BR" sz="2400" dirty="0"/>
              <a:t>"</a:t>
            </a:r>
            <a:r>
              <a:rPr lang="pt-BR" sz="2400" dirty="0" err="1"/>
              <a:t>text</a:t>
            </a:r>
            <a:r>
              <a:rPr lang="pt-BR" sz="2400" dirty="0"/>
              <a:t>/</a:t>
            </a:r>
            <a:r>
              <a:rPr lang="pt-BR" sz="2400" dirty="0" err="1"/>
              <a:t>javascript</a:t>
            </a:r>
            <a:r>
              <a:rPr lang="pt-BR" sz="2400" dirty="0"/>
              <a:t>"</a:t>
            </a:r>
            <a:r>
              <a:rPr lang="pt-BR" sz="2400" dirty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pt-BR" sz="2400" dirty="0"/>
              <a:t>	</a:t>
            </a:r>
            <a:r>
              <a:rPr lang="pt-BR" sz="2400" dirty="0">
                <a:solidFill>
                  <a:srgbClr val="00B050"/>
                </a:solidFill>
              </a:rPr>
              <a:t>// </a:t>
            </a:r>
            <a:r>
              <a:rPr lang="pt-BR" sz="2400" dirty="0" err="1">
                <a:solidFill>
                  <a:srgbClr val="00B050"/>
                </a:solidFill>
              </a:rPr>
              <a:t>comentario</a:t>
            </a:r>
            <a:r>
              <a:rPr lang="pt-BR" sz="2400" dirty="0">
                <a:solidFill>
                  <a:srgbClr val="00B050"/>
                </a:solidFill>
              </a:rPr>
              <a:t> em </a:t>
            </a:r>
            <a:r>
              <a:rPr lang="pt-BR" sz="2400" dirty="0" err="1">
                <a:solidFill>
                  <a:srgbClr val="00B050"/>
                </a:solidFill>
              </a:rPr>
              <a:t>javascript</a:t>
            </a:r>
            <a:endParaRPr lang="pt-BR" sz="2400" dirty="0">
              <a:solidFill>
                <a:srgbClr val="00B050"/>
              </a:solidFill>
            </a:endParaRPr>
          </a:p>
          <a:p>
            <a:pPr lvl="2"/>
            <a:r>
              <a:rPr lang="pt-BR" sz="2400" dirty="0"/>
              <a:t>      		</a:t>
            </a:r>
            <a:r>
              <a:rPr lang="pt-BR" sz="2400" b="1" dirty="0" err="1">
                <a:solidFill>
                  <a:srgbClr val="FFC000"/>
                </a:solidFill>
              </a:rPr>
              <a:t>alert</a:t>
            </a:r>
            <a:r>
              <a:rPr lang="pt-BR" sz="2400" dirty="0"/>
              <a:t>('testando um Alerta ...');    </a:t>
            </a:r>
          </a:p>
          <a:p>
            <a:pPr lvl="2"/>
            <a:r>
              <a:rPr lang="pt-BR" sz="2400" dirty="0"/>
              <a:t>  	</a:t>
            </a:r>
            <a:r>
              <a:rPr lang="pt-BR" sz="2400" dirty="0">
                <a:solidFill>
                  <a:srgbClr val="0070C0"/>
                </a:solidFill>
              </a:rPr>
              <a:t>&lt;/script&gt;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70C0"/>
                </a:solidFill>
              </a:rPr>
              <a:t>&lt;/</a:t>
            </a:r>
            <a:r>
              <a:rPr lang="pt-BR" sz="2400" dirty="0" err="1">
                <a:solidFill>
                  <a:srgbClr val="0070C0"/>
                </a:solidFill>
              </a:rPr>
              <a:t>body</a:t>
            </a:r>
            <a:r>
              <a:rPr lang="pt-BR" sz="2400" dirty="0">
                <a:solidFill>
                  <a:srgbClr val="0070C0"/>
                </a:solidFill>
              </a:rPr>
              <a:t>&gt;</a:t>
            </a:r>
          </a:p>
          <a:p>
            <a:r>
              <a:rPr lang="pt-BR" sz="2400" dirty="0">
                <a:solidFill>
                  <a:srgbClr val="0070C0"/>
                </a:solidFill>
              </a:rPr>
              <a:t>&lt;/</a:t>
            </a:r>
            <a:r>
              <a:rPr lang="pt-BR" sz="2400" dirty="0" err="1">
                <a:solidFill>
                  <a:srgbClr val="0070C0"/>
                </a:solidFill>
              </a:rPr>
              <a:t>html</a:t>
            </a:r>
            <a:r>
              <a:rPr lang="pt-BR" sz="2400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82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Evento click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93F1B3-7001-4B4B-9F42-E1E8FC57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11" y="1758461"/>
            <a:ext cx="10760389" cy="43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Evento click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93F1B3-7001-4B4B-9F42-E1E8FC57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11" y="1758461"/>
            <a:ext cx="10760389" cy="43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0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25662" y="240279"/>
            <a:ext cx="53663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Box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text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1116D4-C2A3-4285-90DB-EECC843A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44" y="1674055"/>
            <a:ext cx="9852615" cy="46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9725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394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VAGNER PEREIRA DA SILVA</dc:creator>
  <cp:lastModifiedBy>JOAO VAGNER PEREIRA DA SILVA</cp:lastModifiedBy>
  <cp:revision>56</cp:revision>
  <dcterms:created xsi:type="dcterms:W3CDTF">2020-02-18T00:10:10Z</dcterms:created>
  <dcterms:modified xsi:type="dcterms:W3CDTF">2020-04-13T22:03:45Z</dcterms:modified>
</cp:coreProperties>
</file>