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56" r:id="rId4"/>
    <p:sldId id="258" r:id="rId5"/>
    <p:sldId id="259" r:id="rId6"/>
    <p:sldId id="260" r:id="rId7"/>
    <p:sldId id="261" r:id="rId8"/>
    <p:sldId id="262" r:id="rId9"/>
    <p:sldId id="288" r:id="rId10"/>
    <p:sldId id="28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5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18/05/2020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7904" y="409091"/>
            <a:ext cx="407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0FE7F4-99D3-485C-9321-89601522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12" y="1771251"/>
            <a:ext cx="9851486" cy="39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2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25D77A-8F4A-4E97-86B0-88D123C7D7F7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20414-07DC-43ED-AAB6-04F9FE79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06" y="2295964"/>
            <a:ext cx="4545255" cy="32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2212143" y="1566360"/>
            <a:ext cx="77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Retorna a referência do elemento através do seu ID.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212143" y="212143"/>
            <a:ext cx="1119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document.getElementById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()</a:t>
            </a:r>
            <a:endParaRPr lang="pt-BR" sz="3200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136903-A1EF-4488-89E3-C47D08F1E4D3}"/>
              </a:ext>
            </a:extLst>
          </p:cNvPr>
          <p:cNvSpPr/>
          <p:nvPr/>
        </p:nvSpPr>
        <p:spPr>
          <a:xfrm>
            <a:off x="1769808" y="2070229"/>
            <a:ext cx="9188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800" dirty="0">
                <a:latin typeface="Arial Black" panose="020B0A04020102020204" pitchFamily="34" charset="0"/>
              </a:rPr>
              <a:t>var elemento = </a:t>
            </a:r>
            <a:r>
              <a:rPr lang="pt-BR" sz="2800" dirty="0" err="1">
                <a:latin typeface="Arial Black" panose="020B0A04020102020204" pitchFamily="34" charset="0"/>
              </a:rPr>
              <a:t>document.getElementById</a:t>
            </a:r>
            <a:r>
              <a:rPr lang="pt-BR" sz="2800" dirty="0">
                <a:latin typeface="Arial Black" panose="020B0A04020102020204" pitchFamily="34" charset="0"/>
              </a:rPr>
              <a:t>(id);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DAD21A-EC4E-4DCD-8905-C879828E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43" y="2807282"/>
            <a:ext cx="4962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7A2EA37-E3DD-4129-840F-E361FF19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41" y="3300324"/>
            <a:ext cx="8011147" cy="3123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EB4D57-67B8-4A00-BCC9-53C3A89A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86" y="2002972"/>
            <a:ext cx="4239431" cy="22252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1613095" y="1663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Essa propriedade fornece uma forma simples de trocar completamente o conteúdo de um elemento.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900" y="212143"/>
            <a:ext cx="8489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“elemento”.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innerHTML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2574900" y="15222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Mostrar ao usuário uma mensagem e um botão de confirmação de que o usuário tenha visto a mensagem. </a:t>
            </a:r>
          </a:p>
          <a:p>
            <a:r>
              <a:rPr lang="pt-BR" dirty="0"/>
              <a:t>Bloqueio de ações do browser.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900" y="212143"/>
            <a:ext cx="8489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(“mensagem”)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1A9CB0-A451-4C69-B564-BB8D13BC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70" y="2451707"/>
            <a:ext cx="4965822" cy="4406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9ACD8C-1BC0-4EB9-A8E7-21823725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70" y="2471151"/>
            <a:ext cx="4381500" cy="1381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72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1519823" y="2028025"/>
            <a:ext cx="7652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Registra uma única espera de evento em um único alvo.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899" y="212143"/>
            <a:ext cx="92560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“elemento”.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addEventListener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               (“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event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”, Função(){...}) 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1247B4-185D-44C1-B132-003709EC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52" y="2652830"/>
            <a:ext cx="7986054" cy="39930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C841FC-AFD4-4F95-A0F6-CB6F3748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37" y="2874559"/>
            <a:ext cx="5627096" cy="9693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7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5346235" y="1441805"/>
            <a:ext cx="7652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Retorna o valor do elemento.</a:t>
            </a:r>
          </a:p>
          <a:p>
            <a:r>
              <a:rPr lang="pt-BR" sz="2400" dirty="0" err="1"/>
              <a:t>Tranforma</a:t>
            </a:r>
            <a:r>
              <a:rPr lang="pt-BR" sz="2400" dirty="0"/>
              <a:t> um texto digitado em numero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899" y="212143"/>
            <a:ext cx="92560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“elemento”.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value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Number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 ) 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77AD44-487D-446C-97BE-3239FEF0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5" y="2272802"/>
            <a:ext cx="8371452" cy="40149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30A7DB-66F6-4578-8429-C81F2D20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673" y="2377633"/>
            <a:ext cx="3318904" cy="14156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26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39D67B-6B62-48AA-994A-91988CFDD57B}"/>
              </a:ext>
            </a:extLst>
          </p:cNvPr>
          <p:cNvSpPr/>
          <p:nvPr/>
        </p:nvSpPr>
        <p:spPr>
          <a:xfrm>
            <a:off x="6330973" y="1667646"/>
            <a:ext cx="3966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Escreve um documento novo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899" y="212143"/>
            <a:ext cx="92560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Function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....</a:t>
            </a: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Document.write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C36B5-D1C5-41C8-BFE0-D5E81E26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5" y="2889749"/>
            <a:ext cx="5362575" cy="3390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A7EC4D-5808-4287-9E90-48255C8A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6144"/>
            <a:ext cx="4953000" cy="2295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06B354-FAFE-4A70-8843-B33244B8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22" y="2337137"/>
            <a:ext cx="8190706" cy="13664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995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0237D8-6B87-438C-8C2C-9E8CBC11A52D}"/>
              </a:ext>
            </a:extLst>
          </p:cNvPr>
          <p:cNvSpPr/>
          <p:nvPr/>
        </p:nvSpPr>
        <p:spPr>
          <a:xfrm>
            <a:off x="11996226" y="3587262"/>
            <a:ext cx="45719" cy="5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E5596C-6846-4B91-847A-E6F2B90A6324}"/>
              </a:ext>
            </a:extLst>
          </p:cNvPr>
          <p:cNvSpPr/>
          <p:nvPr/>
        </p:nvSpPr>
        <p:spPr>
          <a:xfrm>
            <a:off x="2574899" y="212143"/>
            <a:ext cx="9256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Function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....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DECD92-46C5-4B84-84D9-901A85E1FABC}"/>
              </a:ext>
            </a:extLst>
          </p:cNvPr>
          <p:cNvSpPr/>
          <p:nvPr/>
        </p:nvSpPr>
        <p:spPr>
          <a:xfrm>
            <a:off x="1362293" y="1811979"/>
            <a:ext cx="1046863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sz="3200" b="1" dirty="0" err="1"/>
              <a:t>function</a:t>
            </a:r>
            <a:r>
              <a:rPr lang="pt-BR" sz="3200" dirty="0"/>
              <a:t> </a:t>
            </a:r>
            <a:r>
              <a:rPr lang="pt-BR" sz="3200" dirty="0" err="1">
                <a:solidFill>
                  <a:srgbClr val="FF0000"/>
                </a:solidFill>
              </a:rPr>
              <a:t>name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</a:rPr>
              <a:t>(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accent1"/>
                </a:solidFill>
              </a:rPr>
              <a:t>parametro1</a:t>
            </a:r>
            <a:r>
              <a:rPr lang="pt-BR" sz="3200" dirty="0">
                <a:solidFill>
                  <a:srgbClr val="0070C0"/>
                </a:solidFill>
              </a:rPr>
              <a:t>, parametro2[....]</a:t>
            </a:r>
            <a:r>
              <a:rPr lang="pt-BR" sz="3200" dirty="0"/>
              <a:t>, p</a:t>
            </a:r>
            <a:r>
              <a:rPr lang="pt-BR" sz="3200" dirty="0">
                <a:solidFill>
                  <a:srgbClr val="015F01"/>
                </a:solidFill>
              </a:rPr>
              <a:t>arametro3() </a:t>
            </a:r>
            <a:r>
              <a:rPr lang="pt-BR" sz="3600" b="1" dirty="0">
                <a:solidFill>
                  <a:srgbClr val="FF0000"/>
                </a:solidFill>
              </a:rPr>
              <a:t>)</a:t>
            </a:r>
            <a:r>
              <a:rPr lang="pt-BR" sz="3200" dirty="0"/>
              <a:t> </a:t>
            </a:r>
            <a:r>
              <a:rPr lang="pt-BR" sz="3600" b="1" dirty="0">
                <a:solidFill>
                  <a:srgbClr val="FF0000"/>
                </a:solidFill>
              </a:rPr>
              <a:t>{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   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	</a:t>
            </a:r>
            <a:r>
              <a:rPr lang="pt-BR" sz="3200" dirty="0" err="1"/>
              <a:t>intruções</a:t>
            </a:r>
            <a:r>
              <a:rPr lang="pt-BR" sz="3200" b="1" dirty="0"/>
              <a:t>;</a:t>
            </a:r>
          </a:p>
          <a:p>
            <a:pPr>
              <a:buClr>
                <a:srgbClr val="FF0000"/>
              </a:buClr>
            </a:pPr>
            <a:r>
              <a:rPr lang="pt-BR" sz="3200" b="1" dirty="0"/>
              <a:t>	</a:t>
            </a:r>
            <a:r>
              <a:rPr lang="pt-BR" sz="3200" b="1" dirty="0" err="1"/>
              <a:t>return</a:t>
            </a:r>
            <a:r>
              <a:rPr lang="pt-BR" sz="3200" b="1" dirty="0"/>
              <a:t> ( dados );</a:t>
            </a:r>
          </a:p>
          <a:p>
            <a:pPr>
              <a:buClr>
                <a:srgbClr val="FF0000"/>
              </a:buClr>
            </a:pPr>
            <a:r>
              <a:rPr lang="pt-BR" sz="36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0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82D95C-574C-4F7A-AF6C-06797617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18" y="2448949"/>
            <a:ext cx="2734993" cy="27349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150620" y="1923619"/>
            <a:ext cx="83702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Faça um código que calcula o numero de azulejos de revestimento de uma parede, leia as seguintes informações: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uma parede por </a:t>
            </a:r>
            <a:r>
              <a:rPr lang="pt-BR" sz="2400" dirty="0" err="1"/>
              <a:t>TextBox</a:t>
            </a:r>
            <a:r>
              <a:rPr lang="pt-BR" sz="2400" dirty="0"/>
              <a:t>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azulejos por radio Button; </a:t>
            </a:r>
          </a:p>
          <a:p>
            <a:r>
              <a:rPr lang="pt-BR" sz="2400" dirty="0"/>
              <a:t>Calcule e informe a quantidade de azulejos necessários para cobrir a parede.</a:t>
            </a:r>
          </a:p>
          <a:p>
            <a:endParaRPr lang="pt-BR" sz="2400" dirty="0"/>
          </a:p>
          <a:p>
            <a:r>
              <a:rPr lang="pt-BR" sz="2400" dirty="0"/>
              <a:t>Segunda parte otimização: se o faltante de pedaço de azulejo for menor que a metade – altura ou largura – o mesmo azulejo pode ser utilizado duas vezes.</a:t>
            </a:r>
          </a:p>
        </p:txBody>
      </p:sp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253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10</cp:revision>
  <dcterms:created xsi:type="dcterms:W3CDTF">2020-05-18T20:06:41Z</dcterms:created>
  <dcterms:modified xsi:type="dcterms:W3CDTF">2020-05-18T21:46:52Z</dcterms:modified>
</cp:coreProperties>
</file>