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BF25-2BE5-45C5-BBB1-4193DA8F158E}" type="datetimeFigureOut">
              <a:rPr lang="pt-BR" smtClean="0"/>
              <a:t>26/05/2020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90DF-8489-45A2-98C1-3ADC453381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55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BF25-2BE5-45C5-BBB1-4193DA8F158E}" type="datetimeFigureOut">
              <a:rPr lang="pt-BR" smtClean="0"/>
              <a:t>26/05/2020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90DF-8489-45A2-98C1-3ADC453381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03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BF25-2BE5-45C5-BBB1-4193DA8F158E}" type="datetimeFigureOut">
              <a:rPr lang="pt-BR" smtClean="0"/>
              <a:t>26/05/2020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90DF-8489-45A2-98C1-3ADC453381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98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BF25-2BE5-45C5-BBB1-4193DA8F158E}" type="datetimeFigureOut">
              <a:rPr lang="pt-BR" smtClean="0"/>
              <a:t>26/05/2020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90DF-8489-45A2-98C1-3ADC453381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32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BF25-2BE5-45C5-BBB1-4193DA8F158E}" type="datetimeFigureOut">
              <a:rPr lang="pt-BR" smtClean="0"/>
              <a:t>26/05/2020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90DF-8489-45A2-98C1-3ADC453381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66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BF25-2BE5-45C5-BBB1-4193DA8F158E}" type="datetimeFigureOut">
              <a:rPr lang="pt-BR" smtClean="0"/>
              <a:t>26/05/2020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90DF-8489-45A2-98C1-3ADC453381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25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BF25-2BE5-45C5-BBB1-4193DA8F158E}" type="datetimeFigureOut">
              <a:rPr lang="pt-BR" smtClean="0"/>
              <a:t>26/05/2020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90DF-8489-45A2-98C1-3ADC453381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80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BF25-2BE5-45C5-BBB1-4193DA8F158E}" type="datetimeFigureOut">
              <a:rPr lang="pt-BR" smtClean="0"/>
              <a:t>26/05/2020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90DF-8489-45A2-98C1-3ADC453381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83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BF25-2BE5-45C5-BBB1-4193DA8F158E}" type="datetimeFigureOut">
              <a:rPr lang="pt-BR" smtClean="0"/>
              <a:t>26/05/2020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90DF-8489-45A2-98C1-3ADC453381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509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BF25-2BE5-45C5-BBB1-4193DA8F158E}" type="datetimeFigureOut">
              <a:rPr lang="pt-BR" smtClean="0"/>
              <a:t>26/05/2020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90DF-8489-45A2-98C1-3ADC453381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10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BF25-2BE5-45C5-BBB1-4193DA8F158E}" type="datetimeFigureOut">
              <a:rPr lang="pt-BR" smtClean="0"/>
              <a:t>26/05/2020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90DF-8489-45A2-98C1-3ADC453381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03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5BF25-2BE5-45C5-BBB1-4193DA8F158E}" type="datetimeFigureOut">
              <a:rPr lang="pt-BR" smtClean="0"/>
              <a:t>26/05/2020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D90DF-8489-45A2-98C1-3ADC453381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7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1556792"/>
            <a:ext cx="7772400" cy="1470025"/>
          </a:xfrm>
        </p:spPr>
        <p:txBody>
          <a:bodyPr/>
          <a:lstStyle/>
          <a:p>
            <a:r>
              <a:rPr lang="pt-BR" dirty="0" smtClean="0"/>
              <a:t>Arquitetura de Computadores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Debora </a:t>
            </a:r>
            <a:r>
              <a:rPr lang="pt-BR" dirty="0" err="1" smtClean="0"/>
              <a:t>Canne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352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6107701" cy="256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751" y="5157192"/>
            <a:ext cx="4657477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142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8152334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13" y="4725144"/>
            <a:ext cx="8312604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9644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83768" y="2423771"/>
            <a:ext cx="3990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HORA DE PRATICAR!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8831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67744" y="1484784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pt-BR" sz="4000" b="1" dirty="0">
                <a:solidFill>
                  <a:srgbClr val="FF0000"/>
                </a:solidFill>
              </a:rPr>
              <a:t>Portas Lógicas</a:t>
            </a:r>
          </a:p>
          <a:p>
            <a:pPr algn="ctr"/>
            <a:r>
              <a:rPr lang="pt-BR" sz="4000" dirty="0">
                <a:solidFill>
                  <a:srgbClr val="FF0000"/>
                </a:solidFill>
              </a:rPr>
              <a:t> </a:t>
            </a:r>
          </a:p>
        </p:txBody>
      </p:sp>
      <p:pic>
        <p:nvPicPr>
          <p:cNvPr id="1028" name="Picture 4" descr="Portas Lógicas - Entendendo a Eletrônica Digital - Athos Electron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381" y="2924944"/>
            <a:ext cx="6528725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875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83568" y="2348880"/>
            <a:ext cx="799288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b="1" dirty="0"/>
              <a:t>Definição</a:t>
            </a:r>
            <a:r>
              <a:rPr lang="pt-BR" sz="3200" dirty="0"/>
              <a:t>: São as bases dos circuitos lógicos e têm por finalidade realizar determinada função. Cada porta pode ter várias linhas de entrada, mas somente uma linha de saída.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148064" y="620688"/>
            <a:ext cx="2239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Portas Lógicas</a:t>
            </a:r>
            <a:endParaRPr lang="pt-B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148064" y="620688"/>
            <a:ext cx="2239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Portas Lógicas</a:t>
            </a:r>
            <a:endParaRPr lang="pt-BR" sz="28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8" y="1988839"/>
            <a:ext cx="5920858" cy="396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650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148064" y="620688"/>
            <a:ext cx="2239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Portas Lógicas</a:t>
            </a:r>
            <a:endParaRPr lang="pt-BR" sz="2800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556792"/>
            <a:ext cx="5624377" cy="401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404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148064" y="620688"/>
            <a:ext cx="2239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Portas Lógicas</a:t>
            </a:r>
            <a:endParaRPr lang="pt-BR" sz="2800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838075"/>
            <a:ext cx="5081707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078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20888"/>
            <a:ext cx="6118076" cy="2583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691680" y="1052736"/>
            <a:ext cx="66967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2800" dirty="0"/>
              <a:t>Dar as funções correspondentes aos circuitos lógicos abaixo: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90" y="5301208"/>
            <a:ext cx="474932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0267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340768"/>
            <a:ext cx="5304704" cy="197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013176"/>
            <a:ext cx="2860318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2270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56792"/>
            <a:ext cx="6332203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950538"/>
            <a:ext cx="4715191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44313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_Uninov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Tema_Uninove</Template>
  <TotalTime>24</TotalTime>
  <Words>62</Words>
  <Application>Microsoft Office PowerPoint</Application>
  <PresentationFormat>Apresentação na tela (4:3)</PresentationFormat>
  <Paragraphs>11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Tema_Uninove</vt:lpstr>
      <vt:lpstr>Arquitetura de Computadores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Computadores</dc:title>
  <dc:creator>Microsoft</dc:creator>
  <cp:lastModifiedBy>Microsoft</cp:lastModifiedBy>
  <cp:revision>7</cp:revision>
  <dcterms:created xsi:type="dcterms:W3CDTF">2020-05-26T11:59:27Z</dcterms:created>
  <dcterms:modified xsi:type="dcterms:W3CDTF">2020-05-26T12:24:24Z</dcterms:modified>
</cp:coreProperties>
</file>