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BB62-688F-498F-B530-A4E3ABDA5AAB}" type="datetimeFigureOut">
              <a:rPr lang="pt-BR" smtClean="0"/>
              <a:t>19/05/2020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044E-D5C8-4C8F-BBCB-8D5C72F34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55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BB62-688F-498F-B530-A4E3ABDA5AAB}" type="datetimeFigureOut">
              <a:rPr lang="pt-BR" smtClean="0"/>
              <a:t>19/05/2020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044E-D5C8-4C8F-BBCB-8D5C72F34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03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BB62-688F-498F-B530-A4E3ABDA5AAB}" type="datetimeFigureOut">
              <a:rPr lang="pt-BR" smtClean="0"/>
              <a:t>19/05/2020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044E-D5C8-4C8F-BBCB-8D5C72F34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98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BB62-688F-498F-B530-A4E3ABDA5AAB}" type="datetimeFigureOut">
              <a:rPr lang="pt-BR" smtClean="0"/>
              <a:t>19/05/2020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044E-D5C8-4C8F-BBCB-8D5C72F34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32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BB62-688F-498F-B530-A4E3ABDA5AAB}" type="datetimeFigureOut">
              <a:rPr lang="pt-BR" smtClean="0"/>
              <a:t>19/05/2020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044E-D5C8-4C8F-BBCB-8D5C72F34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66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BB62-688F-498F-B530-A4E3ABDA5AAB}" type="datetimeFigureOut">
              <a:rPr lang="pt-BR" smtClean="0"/>
              <a:t>19/05/2020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044E-D5C8-4C8F-BBCB-8D5C72F34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25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BB62-688F-498F-B530-A4E3ABDA5AAB}" type="datetimeFigureOut">
              <a:rPr lang="pt-BR" smtClean="0"/>
              <a:t>19/05/2020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044E-D5C8-4C8F-BBCB-8D5C72F34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80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BB62-688F-498F-B530-A4E3ABDA5AAB}" type="datetimeFigureOut">
              <a:rPr lang="pt-BR" smtClean="0"/>
              <a:t>19/05/2020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044E-D5C8-4C8F-BBCB-8D5C72F34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83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BB62-688F-498F-B530-A4E3ABDA5AAB}" type="datetimeFigureOut">
              <a:rPr lang="pt-BR" smtClean="0"/>
              <a:t>19/05/2020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044E-D5C8-4C8F-BBCB-8D5C72F34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509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BB62-688F-498F-B530-A4E3ABDA5AAB}" type="datetimeFigureOut">
              <a:rPr lang="pt-BR" smtClean="0"/>
              <a:t>19/05/2020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044E-D5C8-4C8F-BBCB-8D5C72F34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10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BB62-688F-498F-B530-A4E3ABDA5AAB}" type="datetimeFigureOut">
              <a:rPr lang="pt-BR" smtClean="0"/>
              <a:t>19/05/2020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044E-D5C8-4C8F-BBCB-8D5C72F34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03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2BB62-688F-498F-B530-A4E3ABDA5AAB}" type="datetimeFigureOut">
              <a:rPr lang="pt-BR" smtClean="0"/>
              <a:t>19/05/2020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8044E-D5C8-4C8F-BBCB-8D5C72F34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7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1470025"/>
          </a:xfrm>
        </p:spPr>
        <p:txBody>
          <a:bodyPr/>
          <a:lstStyle/>
          <a:p>
            <a:r>
              <a:rPr lang="pt-BR" dirty="0" smtClean="0"/>
              <a:t>Arquitetura de Computadores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Professora Debora </a:t>
            </a:r>
            <a:r>
              <a:rPr lang="pt-BR" dirty="0" err="1" smtClean="0"/>
              <a:t>Canne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2042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68568"/>
            <a:ext cx="6638345" cy="1609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4766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475656" y="1124744"/>
            <a:ext cx="71287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/>
              <a:t>Definição</a:t>
            </a:r>
            <a:r>
              <a:rPr lang="pt-BR" sz="2800" dirty="0"/>
              <a:t>: Dizemos que uma proposição p é equivalente a uma proposição q se os seus valores lógicos forem sempre iguais. Em outras palavras, suas tabelas-verdade são iguais.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931" y="3645024"/>
            <a:ext cx="6105185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7241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40"/>
            <a:ext cx="7864104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499" y="3933056"/>
            <a:ext cx="4986395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1241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6672"/>
            <a:ext cx="7932293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90" y="3933056"/>
            <a:ext cx="4025842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0099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36912"/>
            <a:ext cx="6674828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835696" y="674192"/>
            <a:ext cx="66247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Verifique a relação de implicação e equivalência entre </a:t>
            </a:r>
            <a:r>
              <a:rPr lang="pt-BR" sz="3200" smtClean="0"/>
              <a:t>as tabelas.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48364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411758" y="1844824"/>
            <a:ext cx="531818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Tautologia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Contradição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Contingência</a:t>
            </a:r>
            <a:endParaRPr lang="pt-B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3012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403648" y="1412776"/>
            <a:ext cx="72728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/>
              <a:t>Definição</a:t>
            </a:r>
            <a:r>
              <a:rPr lang="pt-BR" sz="3600" dirty="0"/>
              <a:t>: De acordo com a </a:t>
            </a:r>
            <a:r>
              <a:rPr lang="pt-BR" sz="3600" u="sng" dirty="0"/>
              <a:t>última coluna</a:t>
            </a:r>
            <a:r>
              <a:rPr lang="pt-BR" sz="3600" dirty="0"/>
              <a:t> da tabela-verdade de uma proposição composta, podemos classificá-la em:</a:t>
            </a:r>
          </a:p>
        </p:txBody>
      </p:sp>
      <p:sp>
        <p:nvSpPr>
          <p:cNvPr id="3" name="Retângulo 2"/>
          <p:cNvSpPr/>
          <p:nvPr/>
        </p:nvSpPr>
        <p:spPr>
          <a:xfrm>
            <a:off x="1187624" y="4005064"/>
            <a:ext cx="70567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2800" b="1" dirty="0"/>
              <a:t>Tautologia</a:t>
            </a:r>
            <a:r>
              <a:rPr lang="pt-BR" sz="2800" dirty="0"/>
              <a:t> – quando o valor lógico da proposição for sempre a </a:t>
            </a:r>
            <a:r>
              <a:rPr lang="pt-BR" sz="2800" i="1" dirty="0"/>
              <a:t>verdade</a:t>
            </a:r>
            <a:r>
              <a:rPr lang="pt-BR" sz="2800" dirty="0"/>
              <a:t> (1), quaisquer que sejam os valores lógicos das proposições componentes;</a:t>
            </a:r>
          </a:p>
        </p:txBody>
      </p:sp>
    </p:spTree>
    <p:extLst>
      <p:ext uri="{BB962C8B-B14F-4D97-AF65-F5344CB8AC3E}">
        <p14:creationId xmlns:p14="http://schemas.microsoft.com/office/powerpoint/2010/main" val="2781001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691680" y="1196752"/>
            <a:ext cx="64807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2800" b="1" dirty="0"/>
              <a:t>Contradição</a:t>
            </a:r>
            <a:r>
              <a:rPr lang="pt-BR" sz="2800" dirty="0"/>
              <a:t> - quando o valor lógico da proposição for sempre a </a:t>
            </a:r>
            <a:r>
              <a:rPr lang="pt-BR" sz="2800" i="1" dirty="0"/>
              <a:t>falsidade</a:t>
            </a:r>
            <a:r>
              <a:rPr lang="pt-BR" sz="2800" dirty="0"/>
              <a:t> (0), quaisquer que sejam os valores lógicos das proposições componentes;</a:t>
            </a:r>
          </a:p>
        </p:txBody>
      </p:sp>
      <p:sp>
        <p:nvSpPr>
          <p:cNvPr id="3" name="Retângulo 2"/>
          <p:cNvSpPr/>
          <p:nvPr/>
        </p:nvSpPr>
        <p:spPr>
          <a:xfrm>
            <a:off x="1403648" y="3861048"/>
            <a:ext cx="72728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3200" b="1" dirty="0"/>
              <a:t>Contingência</a:t>
            </a:r>
            <a:r>
              <a:rPr lang="pt-BR" sz="3200" dirty="0"/>
              <a:t> – quando ocorrem os dois valores lógicos 0 e 1 na tabela-verdade.</a:t>
            </a:r>
          </a:p>
        </p:txBody>
      </p:sp>
    </p:spTree>
    <p:extLst>
      <p:ext uri="{BB962C8B-B14F-4D97-AF65-F5344CB8AC3E}">
        <p14:creationId xmlns:p14="http://schemas.microsoft.com/office/powerpoint/2010/main" val="333196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2"/>
            <a:ext cx="7802839" cy="2253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590" y="4149080"/>
            <a:ext cx="425281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5920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43" y="1052736"/>
            <a:ext cx="85629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645024"/>
            <a:ext cx="4061608" cy="127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2391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12881"/>
            <a:ext cx="755332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005064"/>
            <a:ext cx="3488496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920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403648" y="1072179"/>
            <a:ext cx="72728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Determine quais das seguintes proposições são tautologias, contradições ou contingências: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395884" y="476672"/>
            <a:ext cx="1644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</a:t>
            </a:r>
            <a:endParaRPr lang="pt-BR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066068"/>
            <a:ext cx="3235847" cy="4470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6116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835696" y="620686"/>
            <a:ext cx="66390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Relações de Implicação e Equivalência</a:t>
            </a:r>
          </a:p>
        </p:txBody>
      </p:sp>
      <p:sp>
        <p:nvSpPr>
          <p:cNvPr id="3" name="Retângulo 2"/>
          <p:cNvSpPr/>
          <p:nvPr/>
        </p:nvSpPr>
        <p:spPr>
          <a:xfrm>
            <a:off x="705146" y="2420887"/>
            <a:ext cx="804331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/>
              <a:t>Definição</a:t>
            </a:r>
            <a:r>
              <a:rPr lang="pt-BR" sz="3200" dirty="0"/>
              <a:t>: Dizemos que uma proposição p implica uma proposição q se toda vez que p for verdadeira, q também o for. Em outras palavras, em suas tabelas-verdade, não ocorre 10 (nessa ordem!).</a:t>
            </a:r>
          </a:p>
        </p:txBody>
      </p:sp>
    </p:spTree>
    <p:extLst>
      <p:ext uri="{BB962C8B-B14F-4D97-AF65-F5344CB8AC3E}">
        <p14:creationId xmlns:p14="http://schemas.microsoft.com/office/powerpoint/2010/main" val="2276023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_Uninov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Tema_Uninove</Template>
  <TotalTime>23</TotalTime>
  <Words>191</Words>
  <Application>Microsoft Office PowerPoint</Application>
  <PresentationFormat>Apresentação na tela (4:3)</PresentationFormat>
  <Paragraphs>15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Tema_Uninove</vt:lpstr>
      <vt:lpstr>Arquitetura de Computadores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Computadores</dc:title>
  <dc:creator>Microsoft</dc:creator>
  <cp:lastModifiedBy>Microsoft</cp:lastModifiedBy>
  <cp:revision>13</cp:revision>
  <dcterms:created xsi:type="dcterms:W3CDTF">2020-05-19T19:09:35Z</dcterms:created>
  <dcterms:modified xsi:type="dcterms:W3CDTF">2020-05-19T19:32:50Z</dcterms:modified>
</cp:coreProperties>
</file>