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5143500" cx="9144000"/>
  <p:notesSz cx="6858000" cy="9144000"/>
  <p:embeddedFontLst>
    <p:embeddedFont>
      <p:font typeface="Tahoma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font" Target="fonts/Tahoma-regular.fntdata"/><Relationship Id="rId83" Type="http://schemas.openxmlformats.org/officeDocument/2006/relationships/slide" Target="slides/slide77.xml"/><Relationship Id="rId85" Type="http://schemas.openxmlformats.org/officeDocument/2006/relationships/font" Target="fonts/Tahoma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36803dc7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736803dc7_0_0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736803dc7_0_34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8736803dc7_0_349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736803dc7_0_35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8736803dc7_0_357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736803dc7_0_37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8736803dc7_0_372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736803dc7_0_37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8736803dc7_0_379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736803dc7_0_38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8736803dc7_0_387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736803dc7_0_39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8736803dc7_0_394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736803dc7_0_40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8736803dc7_0_400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736803dc7_0_40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8736803dc7_0_408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736803dc7_0_41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8736803dc7_0_417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736803dc7_0_43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8736803dc7_0_437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57064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57064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8736803dc7_0_44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8736803dc7_0_444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736803dc7_0_45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8736803dc7_0_450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736803dc7_0_45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8736803dc7_0_456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736803dc7_0_46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8736803dc7_0_462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736803dc7_0_47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8736803dc7_0_470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736803dc7_0_47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8736803dc7_0_479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736803dc7_0_4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8736803dc7_0_486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917f809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917f809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8917f809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8917f809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917f80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917f80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36803dc7_0_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736803dc7_0_10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736803dc7_0_49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8736803dc7_0_492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736803dc7_0_49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8736803dc7_0_499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5c0e84c01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85c0e84c01_0_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5c0e84c01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85c0e84c01_0_5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5c0e84c01_0_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85c0e84c01_0_1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85c0e84c01_0_1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85c0e84c01_0_15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5c0e84c01_0_2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85c0e84c01_0_2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5c0e84c01_0_52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85c0e84c01_0_522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5c0e84c01_0_53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85c0e84c01_0_53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5c0e84c01_0_53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85c0e84c01_0_535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36803dc7_0_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736803dc7_0_16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85c0e84c01_0_54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85c0e84c01_0_54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5c0e84c01_0_54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85c0e84c01_0_548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5c0e84c01_0_55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85c0e84c01_0_555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85c0e84c01_0_56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85c0e84c01_0_56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85c0e84c01_0_56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85c0e84c01_0_565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85c0e84c01_0_57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85c0e84c01_0_57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85c0e84c01_0_108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g85c0e84c01_0_1087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5c0e84c01_0_109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g85c0e84c01_0_1097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85c0e84c01_0_110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g85c0e84c01_0_1102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85c0e84c01_0_161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g85c0e84c01_0_1618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736803dc7_0_2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736803dc7_0_26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c0e84c01_0_162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g85c0e84c01_0_1623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85c0e84c01_0_162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g85c0e84c01_0_1628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5c0e84c01_0_16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g85c0e84c01_0_1634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5c0e84c01_0_164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85c0e84c01_0_164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5c0e84c01_0_164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g85c0e84c01_0_1647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85c0e84c01_0_165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g85c0e84c01_0_1653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85c0e84c01_0_165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g85c0e84c01_0_1659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85c0e84c01_0_216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g85c0e84c01_0_2161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85c0e84c01_0_216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g85c0e84c01_0_2166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5c0e84c01_0_217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g85c0e84c01_0_2171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736803dc7_0_32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8736803dc7_0_322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85c0e84c01_0_217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g85c0e84c01_0_2176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85c0e84c01_0_218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g85c0e84c01_0_2181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85c0e84c01_0_21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g85c0e84c01_0_2186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85c0e84c01_0_21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g85c0e84c01_0_2191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85c0e84c01_0_219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g85c0e84c01_0_2196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5c0e84c01_0_220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g85c0e84c01_0_2203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85c0e84c01_0_220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g85c0e84c01_0_2208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5c0e84c01_0_221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g85c0e84c01_0_2213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85c0e84c01_0_225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g85c0e84c01_0_2255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85c0e84c01_0_281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g85c0e84c01_0_2818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736803dc7_0_32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8736803dc7_0_328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5c0e84c01_0_282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g85c0e84c01_0_2823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85c0e84c01_0_282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g85c0e84c01_0_2829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85c0e84c01_0_28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g85c0e84c01_0_2834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85c0e84c01_0_335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g85c0e84c01_0_3350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g85c0e84c01_0_435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g85c0e84c01_0_4358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g85c0e84c01_0_546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2" name="Google Shape;4172;g85c0e84c01_0_5466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6" name="Shape 4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" name="Google Shape;4177;g85c0e84c01_0_598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8" name="Google Shape;4178;g85c0e84c01_0_5982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2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g85c0e84c01_0_598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4" name="Google Shape;4184;g85c0e84c01_0_5987:notes"/>
          <p:cNvSpPr/>
          <p:nvPr>
            <p:ph idx="2" type="sldImg"/>
          </p:nvPr>
        </p:nvSpPr>
        <p:spPr>
          <a:xfrm>
            <a:off x="385426" y="685791"/>
            <a:ext cx="608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736803dc7_0_33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8736803dc7_0_335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736803dc7_0_34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8736803dc7_0_342:notes"/>
          <p:cNvSpPr/>
          <p:nvPr>
            <p:ph idx="2" type="sldImg"/>
          </p:nvPr>
        </p:nvSpPr>
        <p:spPr>
          <a:xfrm>
            <a:off x="557354" y="685791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9.jpg"/><Relationship Id="rId4" Type="http://schemas.openxmlformats.org/officeDocument/2006/relationships/image" Target="../media/image14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3.jpg"/><Relationship Id="rId4" Type="http://schemas.openxmlformats.org/officeDocument/2006/relationships/image" Target="../media/image141.jpg"/><Relationship Id="rId5" Type="http://schemas.openxmlformats.org/officeDocument/2006/relationships/image" Target="../media/image14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5.jpg"/><Relationship Id="rId4" Type="http://schemas.openxmlformats.org/officeDocument/2006/relationships/image" Target="../media/image148.jpg"/><Relationship Id="rId5" Type="http://schemas.openxmlformats.org/officeDocument/2006/relationships/image" Target="../media/image14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7.jpg"/><Relationship Id="rId4" Type="http://schemas.openxmlformats.org/officeDocument/2006/relationships/image" Target="../media/image15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1.jpg"/><Relationship Id="rId4" Type="http://schemas.openxmlformats.org/officeDocument/2006/relationships/image" Target="../media/image15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0.jpg"/><Relationship Id="rId4" Type="http://schemas.openxmlformats.org/officeDocument/2006/relationships/image" Target="../media/image15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0.jpg"/><Relationship Id="rId4" Type="http://schemas.openxmlformats.org/officeDocument/2006/relationships/image" Target="../media/image15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1.jpg"/><Relationship Id="rId4" Type="http://schemas.openxmlformats.org/officeDocument/2006/relationships/image" Target="../media/image186.jpg"/><Relationship Id="rId5" Type="http://schemas.openxmlformats.org/officeDocument/2006/relationships/image" Target="../media/image16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4.jpg"/><Relationship Id="rId4" Type="http://schemas.openxmlformats.org/officeDocument/2006/relationships/image" Target="../media/image17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gizj4empiTE" TargetMode="External"/><Relationship Id="rId4" Type="http://schemas.openxmlformats.org/officeDocument/2006/relationships/image" Target="../media/image16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youtube.com/watch?v=3-pZ91Rv5Qw" TargetMode="External"/><Relationship Id="rId4" Type="http://schemas.openxmlformats.org/officeDocument/2006/relationships/image" Target="../media/image17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youtube.com/watch?v=K1SVnEbJEPM" TargetMode="External"/><Relationship Id="rId4" Type="http://schemas.openxmlformats.org/officeDocument/2006/relationships/image" Target="../media/image16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2.png"/><Relationship Id="rId4" Type="http://schemas.openxmlformats.org/officeDocument/2006/relationships/image" Target="../media/image180.png"/><Relationship Id="rId5" Type="http://schemas.openxmlformats.org/officeDocument/2006/relationships/image" Target="../media/image17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53.png"/><Relationship Id="rId42" Type="http://schemas.openxmlformats.org/officeDocument/2006/relationships/image" Target="../media/image42.png"/><Relationship Id="rId41" Type="http://schemas.openxmlformats.org/officeDocument/2006/relationships/image" Target="../media/image41.png"/><Relationship Id="rId44" Type="http://schemas.openxmlformats.org/officeDocument/2006/relationships/image" Target="../media/image47.png"/><Relationship Id="rId43" Type="http://schemas.openxmlformats.org/officeDocument/2006/relationships/image" Target="../media/image38.png"/><Relationship Id="rId46" Type="http://schemas.openxmlformats.org/officeDocument/2006/relationships/image" Target="../media/image40.png"/><Relationship Id="rId45" Type="http://schemas.openxmlformats.org/officeDocument/2006/relationships/image" Target="../media/image44.png"/><Relationship Id="rId107" Type="http://schemas.openxmlformats.org/officeDocument/2006/relationships/image" Target="../media/image116.png"/><Relationship Id="rId106" Type="http://schemas.openxmlformats.org/officeDocument/2006/relationships/image" Target="../media/image103.png"/><Relationship Id="rId105" Type="http://schemas.openxmlformats.org/officeDocument/2006/relationships/image" Target="../media/image104.png"/><Relationship Id="rId104" Type="http://schemas.openxmlformats.org/officeDocument/2006/relationships/image" Target="../media/image105.png"/><Relationship Id="rId109" Type="http://schemas.openxmlformats.org/officeDocument/2006/relationships/image" Target="../media/image115.png"/><Relationship Id="rId108" Type="http://schemas.openxmlformats.org/officeDocument/2006/relationships/image" Target="../media/image109.png"/><Relationship Id="rId48" Type="http://schemas.openxmlformats.org/officeDocument/2006/relationships/image" Target="../media/image46.png"/><Relationship Id="rId47" Type="http://schemas.openxmlformats.org/officeDocument/2006/relationships/image" Target="../media/image48.png"/><Relationship Id="rId49" Type="http://schemas.openxmlformats.org/officeDocument/2006/relationships/image" Target="../media/image60.png"/><Relationship Id="rId103" Type="http://schemas.openxmlformats.org/officeDocument/2006/relationships/image" Target="../media/image101.png"/><Relationship Id="rId102" Type="http://schemas.openxmlformats.org/officeDocument/2006/relationships/image" Target="../media/image98.png"/><Relationship Id="rId101" Type="http://schemas.openxmlformats.org/officeDocument/2006/relationships/image" Target="../media/image100.png"/><Relationship Id="rId100" Type="http://schemas.openxmlformats.org/officeDocument/2006/relationships/image" Target="../media/image102.png"/><Relationship Id="rId31" Type="http://schemas.openxmlformats.org/officeDocument/2006/relationships/image" Target="../media/image30.png"/><Relationship Id="rId30" Type="http://schemas.openxmlformats.org/officeDocument/2006/relationships/image" Target="../media/image29.png"/><Relationship Id="rId33" Type="http://schemas.openxmlformats.org/officeDocument/2006/relationships/image" Target="../media/image32.png"/><Relationship Id="rId32" Type="http://schemas.openxmlformats.org/officeDocument/2006/relationships/image" Target="../media/image35.png"/><Relationship Id="rId35" Type="http://schemas.openxmlformats.org/officeDocument/2006/relationships/image" Target="../media/image55.png"/><Relationship Id="rId34" Type="http://schemas.openxmlformats.org/officeDocument/2006/relationships/image" Target="../media/image31.png"/><Relationship Id="rId37" Type="http://schemas.openxmlformats.org/officeDocument/2006/relationships/image" Target="../media/image39.png"/><Relationship Id="rId36" Type="http://schemas.openxmlformats.org/officeDocument/2006/relationships/image" Target="../media/image34.png"/><Relationship Id="rId39" Type="http://schemas.openxmlformats.org/officeDocument/2006/relationships/image" Target="../media/image36.png"/><Relationship Id="rId38" Type="http://schemas.openxmlformats.org/officeDocument/2006/relationships/image" Target="../media/image37.png"/><Relationship Id="rId20" Type="http://schemas.openxmlformats.org/officeDocument/2006/relationships/image" Target="../media/image17.png"/><Relationship Id="rId22" Type="http://schemas.openxmlformats.org/officeDocument/2006/relationships/image" Target="../media/image21.png"/><Relationship Id="rId21" Type="http://schemas.openxmlformats.org/officeDocument/2006/relationships/image" Target="../media/image24.png"/><Relationship Id="rId24" Type="http://schemas.openxmlformats.org/officeDocument/2006/relationships/image" Target="../media/image19.png"/><Relationship Id="rId23" Type="http://schemas.openxmlformats.org/officeDocument/2006/relationships/image" Target="../media/image27.png"/><Relationship Id="rId129" Type="http://schemas.openxmlformats.org/officeDocument/2006/relationships/image" Target="../media/image130.png"/><Relationship Id="rId128" Type="http://schemas.openxmlformats.org/officeDocument/2006/relationships/image" Target="../media/image126.png"/><Relationship Id="rId127" Type="http://schemas.openxmlformats.org/officeDocument/2006/relationships/image" Target="../media/image119.png"/><Relationship Id="rId126" Type="http://schemas.openxmlformats.org/officeDocument/2006/relationships/image" Target="../media/image128.png"/><Relationship Id="rId26" Type="http://schemas.openxmlformats.org/officeDocument/2006/relationships/image" Target="../media/image22.png"/><Relationship Id="rId121" Type="http://schemas.openxmlformats.org/officeDocument/2006/relationships/image" Target="../media/image117.png"/><Relationship Id="rId25" Type="http://schemas.openxmlformats.org/officeDocument/2006/relationships/image" Target="../media/image26.png"/><Relationship Id="rId120" Type="http://schemas.openxmlformats.org/officeDocument/2006/relationships/image" Target="../media/image114.png"/><Relationship Id="rId28" Type="http://schemas.openxmlformats.org/officeDocument/2006/relationships/image" Target="../media/image28.png"/><Relationship Id="rId27" Type="http://schemas.openxmlformats.org/officeDocument/2006/relationships/image" Target="../media/image23.png"/><Relationship Id="rId125" Type="http://schemas.openxmlformats.org/officeDocument/2006/relationships/image" Target="../media/image123.png"/><Relationship Id="rId29" Type="http://schemas.openxmlformats.org/officeDocument/2006/relationships/image" Target="../media/image49.png"/><Relationship Id="rId124" Type="http://schemas.openxmlformats.org/officeDocument/2006/relationships/image" Target="../media/image122.png"/><Relationship Id="rId123" Type="http://schemas.openxmlformats.org/officeDocument/2006/relationships/image" Target="../media/image124.png"/><Relationship Id="rId122" Type="http://schemas.openxmlformats.org/officeDocument/2006/relationships/image" Target="../media/image118.png"/><Relationship Id="rId95" Type="http://schemas.openxmlformats.org/officeDocument/2006/relationships/image" Target="../media/image88.png"/><Relationship Id="rId94" Type="http://schemas.openxmlformats.org/officeDocument/2006/relationships/image" Target="../media/image87.png"/><Relationship Id="rId97" Type="http://schemas.openxmlformats.org/officeDocument/2006/relationships/image" Target="../media/image97.png"/><Relationship Id="rId96" Type="http://schemas.openxmlformats.org/officeDocument/2006/relationships/image" Target="../media/image96.png"/><Relationship Id="rId11" Type="http://schemas.openxmlformats.org/officeDocument/2006/relationships/image" Target="../media/image7.png"/><Relationship Id="rId99" Type="http://schemas.openxmlformats.org/officeDocument/2006/relationships/image" Target="../media/image92.png"/><Relationship Id="rId10" Type="http://schemas.openxmlformats.org/officeDocument/2006/relationships/image" Target="../media/image10.png"/><Relationship Id="rId98" Type="http://schemas.openxmlformats.org/officeDocument/2006/relationships/image" Target="../media/image99.png"/><Relationship Id="rId13" Type="http://schemas.openxmlformats.org/officeDocument/2006/relationships/image" Target="../media/image16.png"/><Relationship Id="rId12" Type="http://schemas.openxmlformats.org/officeDocument/2006/relationships/image" Target="../media/image33.png"/><Relationship Id="rId91" Type="http://schemas.openxmlformats.org/officeDocument/2006/relationships/image" Target="../media/image111.png"/><Relationship Id="rId90" Type="http://schemas.openxmlformats.org/officeDocument/2006/relationships/image" Target="../media/image94.png"/><Relationship Id="rId93" Type="http://schemas.openxmlformats.org/officeDocument/2006/relationships/image" Target="../media/image95.png"/><Relationship Id="rId92" Type="http://schemas.openxmlformats.org/officeDocument/2006/relationships/image" Target="../media/image90.png"/><Relationship Id="rId118" Type="http://schemas.openxmlformats.org/officeDocument/2006/relationships/image" Target="../media/image113.png"/><Relationship Id="rId117" Type="http://schemas.openxmlformats.org/officeDocument/2006/relationships/image" Target="../media/image108.png"/><Relationship Id="rId116" Type="http://schemas.openxmlformats.org/officeDocument/2006/relationships/image" Target="../media/image107.png"/><Relationship Id="rId115" Type="http://schemas.openxmlformats.org/officeDocument/2006/relationships/image" Target="../media/image110.png"/><Relationship Id="rId119" Type="http://schemas.openxmlformats.org/officeDocument/2006/relationships/image" Target="../media/image127.png"/><Relationship Id="rId15" Type="http://schemas.openxmlformats.org/officeDocument/2006/relationships/image" Target="../media/image4.png"/><Relationship Id="rId110" Type="http://schemas.openxmlformats.org/officeDocument/2006/relationships/image" Target="../media/image125.png"/><Relationship Id="rId14" Type="http://schemas.openxmlformats.org/officeDocument/2006/relationships/image" Target="../media/image5.png"/><Relationship Id="rId17" Type="http://schemas.openxmlformats.org/officeDocument/2006/relationships/image" Target="../media/image15.png"/><Relationship Id="rId16" Type="http://schemas.openxmlformats.org/officeDocument/2006/relationships/image" Target="../media/image11.png"/><Relationship Id="rId19" Type="http://schemas.openxmlformats.org/officeDocument/2006/relationships/image" Target="../media/image25.png"/><Relationship Id="rId114" Type="http://schemas.openxmlformats.org/officeDocument/2006/relationships/image" Target="../media/image112.png"/><Relationship Id="rId18" Type="http://schemas.openxmlformats.org/officeDocument/2006/relationships/image" Target="../media/image12.png"/><Relationship Id="rId113" Type="http://schemas.openxmlformats.org/officeDocument/2006/relationships/image" Target="../media/image121.png"/><Relationship Id="rId112" Type="http://schemas.openxmlformats.org/officeDocument/2006/relationships/image" Target="../media/image106.png"/><Relationship Id="rId111" Type="http://schemas.openxmlformats.org/officeDocument/2006/relationships/image" Target="../media/image129.png"/><Relationship Id="rId84" Type="http://schemas.openxmlformats.org/officeDocument/2006/relationships/image" Target="../media/image79.png"/><Relationship Id="rId83" Type="http://schemas.openxmlformats.org/officeDocument/2006/relationships/image" Target="../media/image80.png"/><Relationship Id="rId86" Type="http://schemas.openxmlformats.org/officeDocument/2006/relationships/image" Target="../media/image89.png"/><Relationship Id="rId85" Type="http://schemas.openxmlformats.org/officeDocument/2006/relationships/image" Target="../media/image85.png"/><Relationship Id="rId88" Type="http://schemas.openxmlformats.org/officeDocument/2006/relationships/image" Target="../media/image93.png"/><Relationship Id="rId87" Type="http://schemas.openxmlformats.org/officeDocument/2006/relationships/image" Target="../media/image83.png"/><Relationship Id="rId89" Type="http://schemas.openxmlformats.org/officeDocument/2006/relationships/image" Target="../media/image86.png"/><Relationship Id="rId80" Type="http://schemas.openxmlformats.org/officeDocument/2006/relationships/image" Target="../media/image74.png"/><Relationship Id="rId82" Type="http://schemas.openxmlformats.org/officeDocument/2006/relationships/image" Target="../media/image81.png"/><Relationship Id="rId81" Type="http://schemas.openxmlformats.org/officeDocument/2006/relationships/image" Target="../media/image8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6.png"/><Relationship Id="rId73" Type="http://schemas.openxmlformats.org/officeDocument/2006/relationships/image" Target="../media/image70.png"/><Relationship Id="rId72" Type="http://schemas.openxmlformats.org/officeDocument/2006/relationships/image" Target="../media/image91.png"/><Relationship Id="rId75" Type="http://schemas.openxmlformats.org/officeDocument/2006/relationships/image" Target="../media/image72.png"/><Relationship Id="rId74" Type="http://schemas.openxmlformats.org/officeDocument/2006/relationships/image" Target="../media/image77.png"/><Relationship Id="rId77" Type="http://schemas.openxmlformats.org/officeDocument/2006/relationships/image" Target="../media/image84.png"/><Relationship Id="rId76" Type="http://schemas.openxmlformats.org/officeDocument/2006/relationships/image" Target="../media/image76.png"/><Relationship Id="rId79" Type="http://schemas.openxmlformats.org/officeDocument/2006/relationships/image" Target="../media/image75.png"/><Relationship Id="rId78" Type="http://schemas.openxmlformats.org/officeDocument/2006/relationships/image" Target="../media/image78.png"/><Relationship Id="rId71" Type="http://schemas.openxmlformats.org/officeDocument/2006/relationships/image" Target="../media/image69.png"/><Relationship Id="rId70" Type="http://schemas.openxmlformats.org/officeDocument/2006/relationships/image" Target="../media/image62.png"/><Relationship Id="rId137" Type="http://schemas.openxmlformats.org/officeDocument/2006/relationships/image" Target="../media/image138.png"/><Relationship Id="rId132" Type="http://schemas.openxmlformats.org/officeDocument/2006/relationships/image" Target="../media/image134.png"/><Relationship Id="rId131" Type="http://schemas.openxmlformats.org/officeDocument/2006/relationships/image" Target="../media/image131.png"/><Relationship Id="rId130" Type="http://schemas.openxmlformats.org/officeDocument/2006/relationships/image" Target="../media/image120.png"/><Relationship Id="rId136" Type="http://schemas.openxmlformats.org/officeDocument/2006/relationships/image" Target="../media/image135.png"/><Relationship Id="rId135" Type="http://schemas.openxmlformats.org/officeDocument/2006/relationships/image" Target="../media/image133.png"/><Relationship Id="rId134" Type="http://schemas.openxmlformats.org/officeDocument/2006/relationships/image" Target="../media/image132.png"/><Relationship Id="rId133" Type="http://schemas.openxmlformats.org/officeDocument/2006/relationships/image" Target="../media/image162.png"/><Relationship Id="rId62" Type="http://schemas.openxmlformats.org/officeDocument/2006/relationships/image" Target="../media/image276.png"/><Relationship Id="rId61" Type="http://schemas.openxmlformats.org/officeDocument/2006/relationships/image" Target="../media/image59.png"/><Relationship Id="rId64" Type="http://schemas.openxmlformats.org/officeDocument/2006/relationships/image" Target="../media/image65.png"/><Relationship Id="rId63" Type="http://schemas.openxmlformats.org/officeDocument/2006/relationships/image" Target="../media/image68.png"/><Relationship Id="rId66" Type="http://schemas.openxmlformats.org/officeDocument/2006/relationships/image" Target="../media/image71.png"/><Relationship Id="rId65" Type="http://schemas.openxmlformats.org/officeDocument/2006/relationships/image" Target="../media/image61.png"/><Relationship Id="rId68" Type="http://schemas.openxmlformats.org/officeDocument/2006/relationships/image" Target="../media/image64.png"/><Relationship Id="rId67" Type="http://schemas.openxmlformats.org/officeDocument/2006/relationships/image" Target="../media/image73.png"/><Relationship Id="rId60" Type="http://schemas.openxmlformats.org/officeDocument/2006/relationships/image" Target="../media/image66.png"/><Relationship Id="rId69" Type="http://schemas.openxmlformats.org/officeDocument/2006/relationships/image" Target="../media/image63.png"/><Relationship Id="rId51" Type="http://schemas.openxmlformats.org/officeDocument/2006/relationships/image" Target="../media/image51.png"/><Relationship Id="rId50" Type="http://schemas.openxmlformats.org/officeDocument/2006/relationships/image" Target="../media/image50.png"/><Relationship Id="rId53" Type="http://schemas.openxmlformats.org/officeDocument/2006/relationships/image" Target="../media/image43.png"/><Relationship Id="rId52" Type="http://schemas.openxmlformats.org/officeDocument/2006/relationships/image" Target="../media/image58.png"/><Relationship Id="rId55" Type="http://schemas.openxmlformats.org/officeDocument/2006/relationships/image" Target="../media/image67.png"/><Relationship Id="rId54" Type="http://schemas.openxmlformats.org/officeDocument/2006/relationships/image" Target="../media/image54.png"/><Relationship Id="rId57" Type="http://schemas.openxmlformats.org/officeDocument/2006/relationships/image" Target="../media/image52.png"/><Relationship Id="rId56" Type="http://schemas.openxmlformats.org/officeDocument/2006/relationships/image" Target="../media/image45.png"/><Relationship Id="rId59" Type="http://schemas.openxmlformats.org/officeDocument/2006/relationships/image" Target="../media/image57.png"/><Relationship Id="rId58" Type="http://schemas.openxmlformats.org/officeDocument/2006/relationships/image" Target="../media/image5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3.png"/><Relationship Id="rId4" Type="http://schemas.openxmlformats.org/officeDocument/2006/relationships/image" Target="../media/image17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9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9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8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7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88.jpg"/><Relationship Id="rId4" Type="http://schemas.openxmlformats.org/officeDocument/2006/relationships/image" Target="../media/image190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0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9.png"/><Relationship Id="rId10" Type="http://schemas.openxmlformats.org/officeDocument/2006/relationships/image" Target="../media/image198.png"/><Relationship Id="rId13" Type="http://schemas.openxmlformats.org/officeDocument/2006/relationships/image" Target="../media/image194.png"/><Relationship Id="rId12" Type="http://schemas.openxmlformats.org/officeDocument/2006/relationships/image" Target="../media/image200.png"/><Relationship Id="rId15" Type="http://schemas.openxmlformats.org/officeDocument/2006/relationships/image" Target="../media/image202.png"/><Relationship Id="rId14" Type="http://schemas.openxmlformats.org/officeDocument/2006/relationships/image" Target="../media/image19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2.png"/><Relationship Id="rId4" Type="http://schemas.openxmlformats.org/officeDocument/2006/relationships/image" Target="../media/image191.png"/><Relationship Id="rId9" Type="http://schemas.openxmlformats.org/officeDocument/2006/relationships/image" Target="../media/image195.png"/><Relationship Id="rId5" Type="http://schemas.openxmlformats.org/officeDocument/2006/relationships/image" Target="../media/image217.png"/><Relationship Id="rId6" Type="http://schemas.openxmlformats.org/officeDocument/2006/relationships/image" Target="../media/image203.png"/><Relationship Id="rId7" Type="http://schemas.openxmlformats.org/officeDocument/2006/relationships/image" Target="../media/image193.png"/><Relationship Id="rId8" Type="http://schemas.openxmlformats.org/officeDocument/2006/relationships/image" Target="../media/image197.png"/></Relationships>
</file>

<file path=ppt/slides/_rels/slide6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9.png"/><Relationship Id="rId10" Type="http://schemas.openxmlformats.org/officeDocument/2006/relationships/image" Target="../media/image20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72.png"/><Relationship Id="rId4" Type="http://schemas.openxmlformats.org/officeDocument/2006/relationships/image" Target="../media/image180.png"/><Relationship Id="rId9" Type="http://schemas.openxmlformats.org/officeDocument/2006/relationships/image" Target="../media/image210.png"/><Relationship Id="rId5" Type="http://schemas.openxmlformats.org/officeDocument/2006/relationships/image" Target="../media/image205.png"/><Relationship Id="rId6" Type="http://schemas.openxmlformats.org/officeDocument/2006/relationships/image" Target="../media/image208.png"/><Relationship Id="rId7" Type="http://schemas.openxmlformats.org/officeDocument/2006/relationships/image" Target="../media/image207.png"/><Relationship Id="rId8" Type="http://schemas.openxmlformats.org/officeDocument/2006/relationships/image" Target="../media/image20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3.jpg"/><Relationship Id="rId4" Type="http://schemas.openxmlformats.org/officeDocument/2006/relationships/image" Target="../media/image14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40" Type="http://schemas.openxmlformats.org/officeDocument/2006/relationships/image" Target="../media/image244.png"/><Relationship Id="rId42" Type="http://schemas.openxmlformats.org/officeDocument/2006/relationships/image" Target="../media/image243.png"/><Relationship Id="rId41" Type="http://schemas.openxmlformats.org/officeDocument/2006/relationships/image" Target="../media/image246.png"/><Relationship Id="rId44" Type="http://schemas.openxmlformats.org/officeDocument/2006/relationships/image" Target="../media/image255.png"/><Relationship Id="rId43" Type="http://schemas.openxmlformats.org/officeDocument/2006/relationships/image" Target="../media/image250.png"/><Relationship Id="rId46" Type="http://schemas.openxmlformats.org/officeDocument/2006/relationships/image" Target="../media/image257.png"/><Relationship Id="rId45" Type="http://schemas.openxmlformats.org/officeDocument/2006/relationships/image" Target="../media/image252.png"/><Relationship Id="rId48" Type="http://schemas.openxmlformats.org/officeDocument/2006/relationships/image" Target="../media/image261.png"/><Relationship Id="rId47" Type="http://schemas.openxmlformats.org/officeDocument/2006/relationships/image" Target="../media/image253.png"/><Relationship Id="rId31" Type="http://schemas.openxmlformats.org/officeDocument/2006/relationships/image" Target="../media/image236.png"/><Relationship Id="rId30" Type="http://schemas.openxmlformats.org/officeDocument/2006/relationships/image" Target="../media/image229.png"/><Relationship Id="rId33" Type="http://schemas.openxmlformats.org/officeDocument/2006/relationships/image" Target="../media/image269.png"/><Relationship Id="rId32" Type="http://schemas.openxmlformats.org/officeDocument/2006/relationships/image" Target="../media/image242.png"/><Relationship Id="rId35" Type="http://schemas.openxmlformats.org/officeDocument/2006/relationships/image" Target="../media/image249.png"/><Relationship Id="rId34" Type="http://schemas.openxmlformats.org/officeDocument/2006/relationships/image" Target="../media/image245.png"/><Relationship Id="rId37" Type="http://schemas.openxmlformats.org/officeDocument/2006/relationships/image" Target="../media/image248.png"/><Relationship Id="rId36" Type="http://schemas.openxmlformats.org/officeDocument/2006/relationships/image" Target="../media/image251.png"/><Relationship Id="rId39" Type="http://schemas.openxmlformats.org/officeDocument/2006/relationships/image" Target="../media/image254.png"/><Relationship Id="rId38" Type="http://schemas.openxmlformats.org/officeDocument/2006/relationships/image" Target="../media/image247.png"/><Relationship Id="rId20" Type="http://schemas.openxmlformats.org/officeDocument/2006/relationships/image" Target="../media/image230.png"/><Relationship Id="rId22" Type="http://schemas.openxmlformats.org/officeDocument/2006/relationships/image" Target="../media/image227.png"/><Relationship Id="rId21" Type="http://schemas.openxmlformats.org/officeDocument/2006/relationships/image" Target="../media/image241.png"/><Relationship Id="rId24" Type="http://schemas.openxmlformats.org/officeDocument/2006/relationships/image" Target="../media/image240.png"/><Relationship Id="rId23" Type="http://schemas.openxmlformats.org/officeDocument/2006/relationships/image" Target="../media/image239.png"/><Relationship Id="rId26" Type="http://schemas.openxmlformats.org/officeDocument/2006/relationships/image" Target="../media/image235.png"/><Relationship Id="rId25" Type="http://schemas.openxmlformats.org/officeDocument/2006/relationships/image" Target="../media/image231.png"/><Relationship Id="rId28" Type="http://schemas.openxmlformats.org/officeDocument/2006/relationships/image" Target="../media/image237.png"/><Relationship Id="rId27" Type="http://schemas.openxmlformats.org/officeDocument/2006/relationships/image" Target="../media/image233.png"/><Relationship Id="rId29" Type="http://schemas.openxmlformats.org/officeDocument/2006/relationships/image" Target="../media/image238.png"/><Relationship Id="rId11" Type="http://schemas.openxmlformats.org/officeDocument/2006/relationships/image" Target="../media/image224.png"/><Relationship Id="rId10" Type="http://schemas.openxmlformats.org/officeDocument/2006/relationships/image" Target="../media/image211.png"/><Relationship Id="rId13" Type="http://schemas.openxmlformats.org/officeDocument/2006/relationships/image" Target="../media/image221.png"/><Relationship Id="rId12" Type="http://schemas.openxmlformats.org/officeDocument/2006/relationships/image" Target="../media/image225.png"/><Relationship Id="rId15" Type="http://schemas.openxmlformats.org/officeDocument/2006/relationships/image" Target="../media/image219.png"/><Relationship Id="rId14" Type="http://schemas.openxmlformats.org/officeDocument/2006/relationships/image" Target="../media/image222.png"/><Relationship Id="rId17" Type="http://schemas.openxmlformats.org/officeDocument/2006/relationships/image" Target="../media/image234.png"/><Relationship Id="rId16" Type="http://schemas.openxmlformats.org/officeDocument/2006/relationships/image" Target="../media/image232.png"/><Relationship Id="rId19" Type="http://schemas.openxmlformats.org/officeDocument/2006/relationships/image" Target="../media/image226.png"/><Relationship Id="rId18" Type="http://schemas.openxmlformats.org/officeDocument/2006/relationships/image" Target="../media/image22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3.png"/><Relationship Id="rId4" Type="http://schemas.openxmlformats.org/officeDocument/2006/relationships/image" Target="../media/image218.png"/><Relationship Id="rId9" Type="http://schemas.openxmlformats.org/officeDocument/2006/relationships/image" Target="../media/image216.png"/><Relationship Id="rId5" Type="http://schemas.openxmlformats.org/officeDocument/2006/relationships/image" Target="../media/image214.png"/><Relationship Id="rId6" Type="http://schemas.openxmlformats.org/officeDocument/2006/relationships/image" Target="../media/image213.png"/><Relationship Id="rId7" Type="http://schemas.openxmlformats.org/officeDocument/2006/relationships/image" Target="../media/image215.png"/><Relationship Id="rId8" Type="http://schemas.openxmlformats.org/officeDocument/2006/relationships/image" Target="../media/image220.png"/></Relationships>
</file>

<file path=ppt/slides/_rels/slide74.xml.rels><?xml version="1.0" encoding="UTF-8" standalone="yes"?><Relationships xmlns="http://schemas.openxmlformats.org/package/2006/relationships"><Relationship Id="rId31" Type="http://schemas.openxmlformats.org/officeDocument/2006/relationships/image" Target="../media/image277.png"/><Relationship Id="rId30" Type="http://schemas.openxmlformats.org/officeDocument/2006/relationships/image" Target="../media/image279.png"/><Relationship Id="rId33" Type="http://schemas.openxmlformats.org/officeDocument/2006/relationships/image" Target="../media/image286.png"/><Relationship Id="rId32" Type="http://schemas.openxmlformats.org/officeDocument/2006/relationships/image" Target="../media/image289.png"/><Relationship Id="rId35" Type="http://schemas.openxmlformats.org/officeDocument/2006/relationships/image" Target="../media/image288.png"/><Relationship Id="rId34" Type="http://schemas.openxmlformats.org/officeDocument/2006/relationships/image" Target="../media/image291.png"/><Relationship Id="rId36" Type="http://schemas.openxmlformats.org/officeDocument/2006/relationships/image" Target="../media/image293.png"/><Relationship Id="rId20" Type="http://schemas.openxmlformats.org/officeDocument/2006/relationships/image" Target="../media/image290.png"/><Relationship Id="rId22" Type="http://schemas.openxmlformats.org/officeDocument/2006/relationships/image" Target="../media/image272.png"/><Relationship Id="rId21" Type="http://schemas.openxmlformats.org/officeDocument/2006/relationships/image" Target="../media/image278.png"/><Relationship Id="rId24" Type="http://schemas.openxmlformats.org/officeDocument/2006/relationships/image" Target="../media/image275.png"/><Relationship Id="rId23" Type="http://schemas.openxmlformats.org/officeDocument/2006/relationships/image" Target="../media/image292.png"/><Relationship Id="rId26" Type="http://schemas.openxmlformats.org/officeDocument/2006/relationships/image" Target="../media/image285.png"/><Relationship Id="rId25" Type="http://schemas.openxmlformats.org/officeDocument/2006/relationships/image" Target="../media/image274.png"/><Relationship Id="rId28" Type="http://schemas.openxmlformats.org/officeDocument/2006/relationships/image" Target="../media/image284.png"/><Relationship Id="rId27" Type="http://schemas.openxmlformats.org/officeDocument/2006/relationships/image" Target="../media/image280.png"/><Relationship Id="rId29" Type="http://schemas.openxmlformats.org/officeDocument/2006/relationships/image" Target="../media/image283.png"/><Relationship Id="rId11" Type="http://schemas.openxmlformats.org/officeDocument/2006/relationships/image" Target="../media/image270.png"/><Relationship Id="rId10" Type="http://schemas.openxmlformats.org/officeDocument/2006/relationships/image" Target="../media/image268.png"/><Relationship Id="rId13" Type="http://schemas.openxmlformats.org/officeDocument/2006/relationships/image" Target="../media/image271.png"/><Relationship Id="rId12" Type="http://schemas.openxmlformats.org/officeDocument/2006/relationships/image" Target="../media/image258.png"/><Relationship Id="rId15" Type="http://schemas.openxmlformats.org/officeDocument/2006/relationships/image" Target="../media/image267.png"/><Relationship Id="rId14" Type="http://schemas.openxmlformats.org/officeDocument/2006/relationships/image" Target="../media/image265.png"/><Relationship Id="rId17" Type="http://schemas.openxmlformats.org/officeDocument/2006/relationships/image" Target="../media/image273.png"/><Relationship Id="rId16" Type="http://schemas.openxmlformats.org/officeDocument/2006/relationships/image" Target="../media/image282.png"/><Relationship Id="rId19" Type="http://schemas.openxmlformats.org/officeDocument/2006/relationships/image" Target="../media/image287.png"/><Relationship Id="rId18" Type="http://schemas.openxmlformats.org/officeDocument/2006/relationships/image" Target="../media/image281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63.png"/><Relationship Id="rId4" Type="http://schemas.openxmlformats.org/officeDocument/2006/relationships/image" Target="../media/image262.png"/><Relationship Id="rId9" Type="http://schemas.openxmlformats.org/officeDocument/2006/relationships/image" Target="../media/image259.png"/><Relationship Id="rId5" Type="http://schemas.openxmlformats.org/officeDocument/2006/relationships/image" Target="../media/image256.png"/><Relationship Id="rId6" Type="http://schemas.openxmlformats.org/officeDocument/2006/relationships/image" Target="../media/image264.png"/><Relationship Id="rId7" Type="http://schemas.openxmlformats.org/officeDocument/2006/relationships/image" Target="../media/image266.png"/><Relationship Id="rId8" Type="http://schemas.openxmlformats.org/officeDocument/2006/relationships/image" Target="../media/image26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433296" y="2718986"/>
            <a:ext cx="6259925" cy="874827"/>
          </a:xfrm>
          <a:custGeom>
            <a:rect b="b" l="l" r="r" t="t"/>
            <a:pathLst>
              <a:path extrusionOk="0" h="1286510" w="7321550">
                <a:moveTo>
                  <a:pt x="7321296" y="1284732"/>
                </a:moveTo>
                <a:lnTo>
                  <a:pt x="7321296" y="1524"/>
                </a:lnTo>
                <a:lnTo>
                  <a:pt x="7319772" y="0"/>
                </a:lnTo>
                <a:lnTo>
                  <a:pt x="1524" y="0"/>
                </a:lnTo>
                <a:lnTo>
                  <a:pt x="0" y="1524"/>
                </a:lnTo>
                <a:lnTo>
                  <a:pt x="0" y="1284732"/>
                </a:lnTo>
                <a:lnTo>
                  <a:pt x="1524" y="1286256"/>
                </a:lnTo>
                <a:lnTo>
                  <a:pt x="3048" y="1286256"/>
                </a:ln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lnTo>
                  <a:pt x="7315200" y="6096"/>
                </a:lnTo>
                <a:lnTo>
                  <a:pt x="7315200" y="3048"/>
                </a:lnTo>
                <a:lnTo>
                  <a:pt x="7318248" y="6096"/>
                </a:lnTo>
                <a:lnTo>
                  <a:pt x="7318248" y="1286256"/>
                </a:lnTo>
                <a:lnTo>
                  <a:pt x="7319772" y="1286256"/>
                </a:lnTo>
                <a:lnTo>
                  <a:pt x="7321296" y="1284732"/>
                </a:lnTo>
                <a:close/>
                <a:moveTo>
                  <a:pt x="6096" y="6096"/>
                </a:move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close/>
                <a:moveTo>
                  <a:pt x="6096" y="1280160"/>
                </a:moveTo>
                <a:lnTo>
                  <a:pt x="6096" y="6096"/>
                </a:lnTo>
                <a:lnTo>
                  <a:pt x="3048" y="6096"/>
                </a:lnTo>
                <a:lnTo>
                  <a:pt x="3048" y="1280160"/>
                </a:lnTo>
                <a:lnTo>
                  <a:pt x="6096" y="1280160"/>
                </a:lnTo>
                <a:close/>
                <a:moveTo>
                  <a:pt x="7318248" y="1280160"/>
                </a:moveTo>
                <a:lnTo>
                  <a:pt x="3048" y="1280160"/>
                </a:lnTo>
                <a:lnTo>
                  <a:pt x="6096" y="1283208"/>
                </a:lnTo>
                <a:lnTo>
                  <a:pt x="6096" y="1286256"/>
                </a:lnTo>
                <a:lnTo>
                  <a:pt x="7315200" y="1286256"/>
                </a:lnTo>
                <a:lnTo>
                  <a:pt x="7315200" y="1283208"/>
                </a:lnTo>
                <a:lnTo>
                  <a:pt x="7318248" y="1280160"/>
                </a:lnTo>
                <a:close/>
                <a:moveTo>
                  <a:pt x="6096" y="1286256"/>
                </a:moveTo>
                <a:lnTo>
                  <a:pt x="6096" y="1283208"/>
                </a:lnTo>
                <a:lnTo>
                  <a:pt x="3048" y="1280160"/>
                </a:lnTo>
                <a:lnTo>
                  <a:pt x="3048" y="1286256"/>
                </a:lnTo>
                <a:lnTo>
                  <a:pt x="6096" y="1286256"/>
                </a:lnTo>
                <a:close/>
                <a:moveTo>
                  <a:pt x="7318248" y="6096"/>
                </a:moveTo>
                <a:lnTo>
                  <a:pt x="7315200" y="3048"/>
                </a:lnTo>
                <a:lnTo>
                  <a:pt x="7315200" y="6096"/>
                </a:lnTo>
                <a:lnTo>
                  <a:pt x="7318248" y="6096"/>
                </a:lnTo>
                <a:close/>
                <a:moveTo>
                  <a:pt x="7318248" y="1280160"/>
                </a:moveTo>
                <a:lnTo>
                  <a:pt x="7318248" y="6096"/>
                </a:lnTo>
                <a:lnTo>
                  <a:pt x="7315200" y="6096"/>
                </a:lnTo>
                <a:lnTo>
                  <a:pt x="7315200" y="1280160"/>
                </a:lnTo>
                <a:lnTo>
                  <a:pt x="7318248" y="1280160"/>
                </a:lnTo>
                <a:close/>
                <a:moveTo>
                  <a:pt x="7318248" y="1286256"/>
                </a:moveTo>
                <a:lnTo>
                  <a:pt x="7318248" y="1280160"/>
                </a:lnTo>
                <a:lnTo>
                  <a:pt x="7315200" y="1283208"/>
                </a:lnTo>
                <a:lnTo>
                  <a:pt x="7315200" y="1286256"/>
                </a:lnTo>
                <a:lnTo>
                  <a:pt x="7318248" y="1286256"/>
                </a:lnTo>
                <a:close/>
              </a:path>
            </a:pathLst>
          </a:custGeom>
          <a:solidFill>
            <a:srgbClr val="717BA2"/>
          </a:solid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>
            <a:off x="1441300" y="3672200"/>
            <a:ext cx="6261011" cy="470662"/>
          </a:xfrm>
          <a:custGeom>
            <a:rect b="b" l="l" r="r" t="t"/>
            <a:pathLst>
              <a:path extrusionOk="0" h="692150" w="7322820">
                <a:moveTo>
                  <a:pt x="7322820" y="690372"/>
                </a:moveTo>
                <a:lnTo>
                  <a:pt x="7322820" y="1524"/>
                </a:lnTo>
                <a:lnTo>
                  <a:pt x="7321296" y="0"/>
                </a:lnTo>
                <a:lnTo>
                  <a:pt x="1524" y="0"/>
                </a:lnTo>
                <a:lnTo>
                  <a:pt x="0" y="1524"/>
                </a:lnTo>
                <a:lnTo>
                  <a:pt x="0" y="690372"/>
                </a:lnTo>
                <a:lnTo>
                  <a:pt x="1524" y="691896"/>
                </a:lnTo>
                <a:lnTo>
                  <a:pt x="3048" y="691896"/>
                </a:ln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lnTo>
                  <a:pt x="7315200" y="6096"/>
                </a:lnTo>
                <a:lnTo>
                  <a:pt x="7315200" y="3048"/>
                </a:lnTo>
                <a:lnTo>
                  <a:pt x="7318248" y="6096"/>
                </a:lnTo>
                <a:lnTo>
                  <a:pt x="7318248" y="691896"/>
                </a:lnTo>
                <a:lnTo>
                  <a:pt x="7321296" y="691896"/>
                </a:lnTo>
                <a:lnTo>
                  <a:pt x="7322820" y="690372"/>
                </a:lnTo>
                <a:close/>
                <a:moveTo>
                  <a:pt x="7620" y="6096"/>
                </a:move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close/>
                <a:moveTo>
                  <a:pt x="7620" y="685800"/>
                </a:moveTo>
                <a:lnTo>
                  <a:pt x="7620" y="6096"/>
                </a:lnTo>
                <a:lnTo>
                  <a:pt x="3048" y="6096"/>
                </a:lnTo>
                <a:lnTo>
                  <a:pt x="3048" y="685800"/>
                </a:lnTo>
                <a:lnTo>
                  <a:pt x="7620" y="685800"/>
                </a:lnTo>
                <a:close/>
                <a:moveTo>
                  <a:pt x="7318248" y="685800"/>
                </a:moveTo>
                <a:lnTo>
                  <a:pt x="3048" y="685800"/>
                </a:lnTo>
                <a:lnTo>
                  <a:pt x="7620" y="688848"/>
                </a:lnTo>
                <a:lnTo>
                  <a:pt x="7620" y="691896"/>
                </a:lnTo>
                <a:lnTo>
                  <a:pt x="7315200" y="691896"/>
                </a:lnTo>
                <a:lnTo>
                  <a:pt x="7315200" y="688848"/>
                </a:lnTo>
                <a:lnTo>
                  <a:pt x="7318248" y="685800"/>
                </a:lnTo>
                <a:close/>
                <a:moveTo>
                  <a:pt x="7620" y="691896"/>
                </a:moveTo>
                <a:lnTo>
                  <a:pt x="7620" y="688848"/>
                </a:lnTo>
                <a:lnTo>
                  <a:pt x="3048" y="685800"/>
                </a:lnTo>
                <a:lnTo>
                  <a:pt x="3048" y="691896"/>
                </a:lnTo>
                <a:lnTo>
                  <a:pt x="7620" y="691896"/>
                </a:lnTo>
                <a:close/>
                <a:moveTo>
                  <a:pt x="7318248" y="6096"/>
                </a:moveTo>
                <a:lnTo>
                  <a:pt x="7315200" y="3048"/>
                </a:lnTo>
                <a:lnTo>
                  <a:pt x="7315200" y="6096"/>
                </a:lnTo>
                <a:lnTo>
                  <a:pt x="7318248" y="6096"/>
                </a:lnTo>
                <a:close/>
                <a:moveTo>
                  <a:pt x="7318248" y="685800"/>
                </a:moveTo>
                <a:lnTo>
                  <a:pt x="7318248" y="6096"/>
                </a:lnTo>
                <a:lnTo>
                  <a:pt x="7315200" y="6096"/>
                </a:lnTo>
                <a:lnTo>
                  <a:pt x="7315200" y="685800"/>
                </a:lnTo>
                <a:lnTo>
                  <a:pt x="7318248" y="685800"/>
                </a:lnTo>
                <a:close/>
                <a:moveTo>
                  <a:pt x="7318248" y="691896"/>
                </a:moveTo>
                <a:lnTo>
                  <a:pt x="7318248" y="685800"/>
                </a:lnTo>
                <a:lnTo>
                  <a:pt x="7315200" y="688848"/>
                </a:lnTo>
                <a:lnTo>
                  <a:pt x="7315200" y="691896"/>
                </a:lnTo>
                <a:lnTo>
                  <a:pt x="7318248" y="691896"/>
                </a:lnTo>
                <a:close/>
              </a:path>
            </a:pathLst>
          </a:custGeom>
          <a:solidFill>
            <a:srgbClr val="9EB7CD"/>
          </a:solid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1436067" y="2720946"/>
            <a:ext cx="194882" cy="870509"/>
          </a:xfrm>
          <a:custGeom>
            <a:rect b="b" l="l" r="r" t="t"/>
            <a:pathLst>
              <a:path extrusionOk="0" h="1280160" w="228600">
                <a:moveTo>
                  <a:pt x="228599" y="1280159"/>
                </a:moveTo>
                <a:lnTo>
                  <a:pt x="228599" y="0"/>
                </a:lnTo>
                <a:lnTo>
                  <a:pt x="0" y="0"/>
                </a:lnTo>
                <a:lnTo>
                  <a:pt x="0" y="1280159"/>
                </a:lnTo>
                <a:lnTo>
                  <a:pt x="228599" y="1280159"/>
                </a:lnTo>
                <a:close/>
              </a:path>
            </a:pathLst>
          </a:custGeom>
          <a:solidFill>
            <a:srgbClr val="717BA2"/>
          </a:solidFill>
          <a:ln>
            <a:noFill/>
          </a:ln>
        </p:spPr>
      </p:sp>
      <p:sp>
        <p:nvSpPr>
          <p:cNvPr id="132" name="Google Shape;132;p25"/>
          <p:cNvSpPr/>
          <p:nvPr/>
        </p:nvSpPr>
        <p:spPr>
          <a:xfrm>
            <a:off x="1443762" y="3674160"/>
            <a:ext cx="194881" cy="466344"/>
          </a:xfrm>
          <a:custGeom>
            <a:rect b="b" l="l" r="r" t="t"/>
            <a:pathLst>
              <a:path extrusionOk="0" h="685800" w="228600">
                <a:moveTo>
                  <a:pt x="228599" y="685799"/>
                </a:moveTo>
                <a:lnTo>
                  <a:pt x="228599" y="0"/>
                </a:lnTo>
                <a:lnTo>
                  <a:pt x="0" y="0"/>
                </a:lnTo>
                <a:lnTo>
                  <a:pt x="0" y="685799"/>
                </a:lnTo>
                <a:lnTo>
                  <a:pt x="228599" y="685799"/>
                </a:lnTo>
                <a:close/>
              </a:path>
            </a:pathLst>
          </a:custGeom>
          <a:solidFill>
            <a:srgbClr val="9EB7CD"/>
          </a:solidFill>
          <a:ln>
            <a:noFill/>
          </a:ln>
        </p:spPr>
      </p:sp>
      <p:sp>
        <p:nvSpPr>
          <p:cNvPr id="133" name="Google Shape;133;p25"/>
          <p:cNvSpPr txBox="1"/>
          <p:nvPr/>
        </p:nvSpPr>
        <p:spPr>
          <a:xfrm>
            <a:off x="3215681" y="2892721"/>
            <a:ext cx="4285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-812800" lvl="0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de Sensores sem Fio:  conceitos e aplicações</a:t>
            </a:r>
            <a:endParaRPr b="0" i="0" sz="23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5704863" y="3740321"/>
            <a:ext cx="2114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Prof. Rafael Rojas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780" y="539092"/>
            <a:ext cx="2548437" cy="10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/>
          <p:nvPr/>
        </p:nvSpPr>
        <p:spPr>
          <a:xfrm>
            <a:off x="5157834" y="808149"/>
            <a:ext cx="3127500" cy="292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4"/>
          <p:cNvSpPr txBox="1"/>
          <p:nvPr/>
        </p:nvSpPr>
        <p:spPr>
          <a:xfrm>
            <a:off x="1120224" y="375159"/>
            <a:ext cx="4209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9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 sensores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 que existe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990316" y="1523181"/>
            <a:ext cx="3637500" cy="1701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/>
          <p:nvPr/>
        </p:nvSpPr>
        <p:spPr>
          <a:xfrm>
            <a:off x="709568" y="3330611"/>
            <a:ext cx="7692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2005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Temperatura, umidade, pressão barométrica, luminosidade, impacto e vibração, campo magnético  Encapsulamento de 16 cm</a:t>
            </a:r>
            <a:r>
              <a:rPr b="0" baseline="3000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incluindo rádio, microcontrolador e bateria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Alcance de comunicação de 20 metros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Uma semana de vida quando operando continuamente, dois anos com ciclagem de 1%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/>
          <p:nvPr/>
        </p:nvSpPr>
        <p:spPr>
          <a:xfrm>
            <a:off x="3596169" y="1128173"/>
            <a:ext cx="1651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Berkeley motes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1979401" y="1769693"/>
            <a:ext cx="1816200" cy="131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5"/>
          <p:cNvGrpSpPr/>
          <p:nvPr/>
        </p:nvGrpSpPr>
        <p:grpSpPr>
          <a:xfrm>
            <a:off x="4489172" y="1582056"/>
            <a:ext cx="3189694" cy="1503802"/>
            <a:chOff x="5249880" y="2324160"/>
            <a:chExt cx="3730200" cy="2209200"/>
          </a:xfrm>
        </p:grpSpPr>
        <p:sp>
          <p:nvSpPr>
            <p:cNvPr id="503" name="Google Shape;503;p35"/>
            <p:cNvSpPr/>
            <p:nvPr/>
          </p:nvSpPr>
          <p:spPr>
            <a:xfrm>
              <a:off x="5249880" y="2324160"/>
              <a:ext cx="3730200" cy="2209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783120" y="2761560"/>
              <a:ext cx="398416" cy="398415"/>
            </a:xfrm>
            <a:custGeom>
              <a:rect b="b" l="l" r="r" t="t"/>
              <a:pathLst>
                <a:path extrusionOk="0" h="399414" w="399415">
                  <a:moveTo>
                    <a:pt x="399288" y="219456"/>
                  </a:moveTo>
                  <a:lnTo>
                    <a:pt x="399288" y="178308"/>
                  </a:lnTo>
                  <a:lnTo>
                    <a:pt x="394716" y="158496"/>
                  </a:lnTo>
                  <a:lnTo>
                    <a:pt x="384048" y="121920"/>
                  </a:lnTo>
                  <a:lnTo>
                    <a:pt x="365760" y="86868"/>
                  </a:lnTo>
                  <a:lnTo>
                    <a:pt x="326136" y="44196"/>
                  </a:lnTo>
                  <a:lnTo>
                    <a:pt x="294132" y="22860"/>
                  </a:lnTo>
                  <a:lnTo>
                    <a:pt x="259080" y="7620"/>
                  </a:lnTo>
                  <a:lnTo>
                    <a:pt x="219456" y="0"/>
                  </a:lnTo>
                  <a:lnTo>
                    <a:pt x="178308" y="0"/>
                  </a:lnTo>
                  <a:lnTo>
                    <a:pt x="121920" y="15240"/>
                  </a:lnTo>
                  <a:lnTo>
                    <a:pt x="86868" y="33528"/>
                  </a:lnTo>
                  <a:lnTo>
                    <a:pt x="33528" y="88392"/>
                  </a:lnTo>
                  <a:lnTo>
                    <a:pt x="15240" y="121920"/>
                  </a:lnTo>
                  <a:lnTo>
                    <a:pt x="3048" y="160020"/>
                  </a:lnTo>
                  <a:lnTo>
                    <a:pt x="0" y="179832"/>
                  </a:lnTo>
                  <a:lnTo>
                    <a:pt x="0" y="220980"/>
                  </a:lnTo>
                  <a:lnTo>
                    <a:pt x="3048" y="240792"/>
                  </a:lnTo>
                  <a:lnTo>
                    <a:pt x="15240" y="277368"/>
                  </a:lnTo>
                  <a:lnTo>
                    <a:pt x="18288" y="283464"/>
                  </a:lnTo>
                  <a:lnTo>
                    <a:pt x="18288" y="199644"/>
                  </a:lnTo>
                  <a:lnTo>
                    <a:pt x="19812" y="179832"/>
                  </a:lnTo>
                  <a:lnTo>
                    <a:pt x="33528" y="128016"/>
                  </a:lnTo>
                  <a:lnTo>
                    <a:pt x="60960" y="83820"/>
                  </a:lnTo>
                  <a:lnTo>
                    <a:pt x="99060" y="48768"/>
                  </a:lnTo>
                  <a:lnTo>
                    <a:pt x="146304" y="25908"/>
                  </a:lnTo>
                  <a:lnTo>
                    <a:pt x="199644" y="18288"/>
                  </a:lnTo>
                  <a:lnTo>
                    <a:pt x="217932" y="19812"/>
                  </a:lnTo>
                  <a:lnTo>
                    <a:pt x="271272" y="33528"/>
                  </a:lnTo>
                  <a:lnTo>
                    <a:pt x="315468" y="59436"/>
                  </a:lnTo>
                  <a:lnTo>
                    <a:pt x="350520" y="99060"/>
                  </a:lnTo>
                  <a:lnTo>
                    <a:pt x="376428" y="163068"/>
                  </a:lnTo>
                  <a:lnTo>
                    <a:pt x="381000" y="199644"/>
                  </a:lnTo>
                  <a:lnTo>
                    <a:pt x="381000" y="284073"/>
                  </a:lnTo>
                  <a:lnTo>
                    <a:pt x="384048" y="277368"/>
                  </a:lnTo>
                  <a:lnTo>
                    <a:pt x="390144" y="259080"/>
                  </a:lnTo>
                  <a:lnTo>
                    <a:pt x="396240" y="239268"/>
                  </a:lnTo>
                  <a:lnTo>
                    <a:pt x="399288" y="219456"/>
                  </a:lnTo>
                  <a:close/>
                  <a:moveTo>
                    <a:pt x="381000" y="284073"/>
                  </a:moveTo>
                  <a:lnTo>
                    <a:pt x="381000" y="199644"/>
                  </a:lnTo>
                  <a:lnTo>
                    <a:pt x="379476" y="217932"/>
                  </a:lnTo>
                  <a:lnTo>
                    <a:pt x="376428" y="236220"/>
                  </a:lnTo>
                  <a:lnTo>
                    <a:pt x="358140" y="286512"/>
                  </a:lnTo>
                  <a:lnTo>
                    <a:pt x="327660" y="327660"/>
                  </a:lnTo>
                  <a:lnTo>
                    <a:pt x="269748" y="365760"/>
                  </a:lnTo>
                  <a:lnTo>
                    <a:pt x="217932" y="379476"/>
                  </a:lnTo>
                  <a:lnTo>
                    <a:pt x="199644" y="381000"/>
                  </a:lnTo>
                  <a:lnTo>
                    <a:pt x="181356" y="379476"/>
                  </a:lnTo>
                  <a:lnTo>
                    <a:pt x="129540" y="365760"/>
                  </a:lnTo>
                  <a:lnTo>
                    <a:pt x="83820" y="338328"/>
                  </a:lnTo>
                  <a:lnTo>
                    <a:pt x="48768" y="300228"/>
                  </a:lnTo>
                  <a:lnTo>
                    <a:pt x="25908" y="252984"/>
                  </a:lnTo>
                  <a:lnTo>
                    <a:pt x="18288" y="199644"/>
                  </a:lnTo>
                  <a:lnTo>
                    <a:pt x="18288" y="283464"/>
                  </a:lnTo>
                  <a:lnTo>
                    <a:pt x="45720" y="327660"/>
                  </a:lnTo>
                  <a:lnTo>
                    <a:pt x="88392" y="365760"/>
                  </a:lnTo>
                  <a:lnTo>
                    <a:pt x="121920" y="384048"/>
                  </a:lnTo>
                  <a:lnTo>
                    <a:pt x="160020" y="394716"/>
                  </a:lnTo>
                  <a:lnTo>
                    <a:pt x="199644" y="399288"/>
                  </a:lnTo>
                  <a:lnTo>
                    <a:pt x="220980" y="397764"/>
                  </a:lnTo>
                  <a:lnTo>
                    <a:pt x="259080" y="390144"/>
                  </a:lnTo>
                  <a:lnTo>
                    <a:pt x="295656" y="374904"/>
                  </a:lnTo>
                  <a:lnTo>
                    <a:pt x="327660" y="353568"/>
                  </a:lnTo>
                  <a:lnTo>
                    <a:pt x="365760" y="310896"/>
                  </a:lnTo>
                  <a:lnTo>
                    <a:pt x="376428" y="294132"/>
                  </a:lnTo>
                  <a:lnTo>
                    <a:pt x="381000" y="2840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505" name="Google Shape;505;p35"/>
          <p:cNvSpPr txBox="1"/>
          <p:nvPr/>
        </p:nvSpPr>
        <p:spPr>
          <a:xfrm>
            <a:off x="1120224" y="375159"/>
            <a:ext cx="4209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9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 sensores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 que existe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5"/>
          <p:cNvSpPr/>
          <p:nvPr/>
        </p:nvSpPr>
        <p:spPr>
          <a:xfrm>
            <a:off x="1739287" y="3417601"/>
            <a:ext cx="558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Possui: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5"/>
          <p:cNvSpPr/>
          <p:nvPr/>
        </p:nvSpPr>
        <p:spPr>
          <a:xfrm>
            <a:off x="1739287" y="3604323"/>
            <a:ext cx="975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Memória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á</a:t>
            </a: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dio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5"/>
          <p:cNvSpPr/>
          <p:nvPr/>
        </p:nvSpPr>
        <p:spPr>
          <a:xfrm>
            <a:off x="2947245" y="3417601"/>
            <a:ext cx="833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Necessita: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2947245" y="3604323"/>
            <a:ext cx="9738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Sensores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Antena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Bateria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4911563" y="3246807"/>
            <a:ext cx="1928400" cy="1213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725883" y="1126458"/>
            <a:ext cx="7699200" cy="299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3009737" y="4197815"/>
            <a:ext cx="3141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FSN, Floating Sensor Network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1120224" y="375159"/>
            <a:ext cx="42084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9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 sensores: outros tipos</a:t>
            </a:r>
            <a:endParaRPr b="0" i="0" sz="29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/>
          <p:nvPr/>
        </p:nvSpPr>
        <p:spPr>
          <a:xfrm>
            <a:off x="924747" y="427108"/>
            <a:ext cx="3814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RSSF com nodos móveis</a:t>
            </a:r>
            <a:endParaRPr b="0" i="0" sz="29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4204150" y="1119352"/>
            <a:ext cx="3559800" cy="202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4076397" y="3297776"/>
            <a:ext cx="1945800" cy="119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1118069" y="1326658"/>
            <a:ext cx="2681400" cy="1763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/>
          <p:nvPr/>
        </p:nvSpPr>
        <p:spPr>
          <a:xfrm>
            <a:off x="1039571" y="2132601"/>
            <a:ext cx="4008000" cy="144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 txBox="1"/>
          <p:nvPr/>
        </p:nvSpPr>
        <p:spPr>
          <a:xfrm>
            <a:off x="1120224" y="375159"/>
            <a:ext cx="3442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RSSF: grandes </a:t>
            </a:r>
            <a:r>
              <a:rPr b="0" i="1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players</a:t>
            </a:r>
            <a:endParaRPr b="0" i="0" sz="29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5624517" y="1408502"/>
            <a:ext cx="2473500" cy="2535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2815183" y="1543030"/>
            <a:ext cx="3462600" cy="273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9"/>
          <p:cNvSpPr txBox="1"/>
          <p:nvPr/>
        </p:nvSpPr>
        <p:spPr>
          <a:xfrm>
            <a:off x="1120224" y="375159"/>
            <a:ext cx="4209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Nós sensores: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que existe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3726693" y="3877300"/>
            <a:ext cx="1286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Philips Sand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1313547" y="1586157"/>
            <a:ext cx="2215200" cy="161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0"/>
          <p:cNvSpPr/>
          <p:nvPr/>
        </p:nvSpPr>
        <p:spPr>
          <a:xfrm>
            <a:off x="3854753" y="1430555"/>
            <a:ext cx="4274100" cy="1970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0"/>
          <p:cNvSpPr txBox="1"/>
          <p:nvPr/>
        </p:nvSpPr>
        <p:spPr>
          <a:xfrm>
            <a:off x="1120224" y="375159"/>
            <a:ext cx="4209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Nós sensores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 que existe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0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"/>
          <p:cNvSpPr/>
          <p:nvPr/>
        </p:nvSpPr>
        <p:spPr>
          <a:xfrm>
            <a:off x="2230598" y="3099291"/>
            <a:ext cx="1052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nRF24LE1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1120224" y="375159"/>
            <a:ext cx="54786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Nós sensores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módulos RF prontos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1248285" y="1682458"/>
            <a:ext cx="3170400" cy="125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5328684" y="1326658"/>
            <a:ext cx="2607000" cy="2333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5616205" y="3825351"/>
            <a:ext cx="1810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Maxstream XBee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1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/>
        </p:nvSpPr>
        <p:spPr>
          <a:xfrm>
            <a:off x="1120224" y="366828"/>
            <a:ext cx="41907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RSSF: tarefas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compromissos</a:t>
            </a:r>
            <a:endParaRPr b="0" i="0" sz="2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4701887" y="1897438"/>
            <a:ext cx="3516290" cy="1763353"/>
            <a:chOff x="5498640" y="2787480"/>
            <a:chExt cx="4112139" cy="2590500"/>
          </a:xfrm>
        </p:grpSpPr>
        <p:sp>
          <p:nvSpPr>
            <p:cNvPr id="569" name="Google Shape;569;p42"/>
            <p:cNvSpPr/>
            <p:nvPr/>
          </p:nvSpPr>
          <p:spPr>
            <a:xfrm>
              <a:off x="5498640" y="2787480"/>
              <a:ext cx="3200100" cy="2590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7708320" y="4539960"/>
              <a:ext cx="1902459" cy="462279"/>
            </a:xfrm>
            <a:custGeom>
              <a:rect b="b" l="l" r="r" t="t"/>
              <a:pathLst>
                <a:path extrusionOk="0" h="462279" w="1902459">
                  <a:moveTo>
                    <a:pt x="1901951" y="461771"/>
                  </a:moveTo>
                  <a:lnTo>
                    <a:pt x="1901951" y="0"/>
                  </a:lnTo>
                  <a:lnTo>
                    <a:pt x="0" y="0"/>
                  </a:lnTo>
                  <a:lnTo>
                    <a:pt x="0" y="461771"/>
                  </a:lnTo>
                  <a:lnTo>
                    <a:pt x="1901951" y="4617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71" name="Google Shape;571;p42"/>
          <p:cNvSpPr/>
          <p:nvPr/>
        </p:nvSpPr>
        <p:spPr>
          <a:xfrm>
            <a:off x="1823019" y="1472948"/>
            <a:ext cx="1784052" cy="538023"/>
          </a:xfrm>
          <a:custGeom>
            <a:rect b="b" l="l" r="r" t="t"/>
            <a:pathLst>
              <a:path extrusionOk="0" h="791210" w="2086610">
                <a:moveTo>
                  <a:pt x="2086356" y="649224"/>
                </a:moveTo>
                <a:lnTo>
                  <a:pt x="2086356" y="140208"/>
                </a:lnTo>
                <a:lnTo>
                  <a:pt x="2083308" y="112776"/>
                </a:lnTo>
                <a:lnTo>
                  <a:pt x="2068068" y="73152"/>
                </a:lnTo>
                <a:lnTo>
                  <a:pt x="2034540" y="32004"/>
                </a:lnTo>
                <a:lnTo>
                  <a:pt x="1999488" y="10668"/>
                </a:lnTo>
                <a:lnTo>
                  <a:pt x="1944624" y="0"/>
                </a:lnTo>
                <a:lnTo>
                  <a:pt x="140208" y="0"/>
                </a:lnTo>
                <a:lnTo>
                  <a:pt x="99060" y="6096"/>
                </a:lnTo>
                <a:lnTo>
                  <a:pt x="62484" y="24384"/>
                </a:lnTo>
                <a:lnTo>
                  <a:pt x="32004" y="51816"/>
                </a:lnTo>
                <a:lnTo>
                  <a:pt x="10668" y="86868"/>
                </a:lnTo>
                <a:lnTo>
                  <a:pt x="0" y="141732"/>
                </a:lnTo>
                <a:lnTo>
                  <a:pt x="0" y="650748"/>
                </a:lnTo>
                <a:lnTo>
                  <a:pt x="6096" y="691896"/>
                </a:lnTo>
                <a:lnTo>
                  <a:pt x="24384" y="728472"/>
                </a:lnTo>
                <a:lnTo>
                  <a:pt x="28956" y="733806"/>
                </a:lnTo>
                <a:lnTo>
                  <a:pt x="28956" y="129540"/>
                </a:lnTo>
                <a:lnTo>
                  <a:pt x="30480" y="117348"/>
                </a:lnTo>
                <a:lnTo>
                  <a:pt x="33528" y="106680"/>
                </a:lnTo>
                <a:lnTo>
                  <a:pt x="38100" y="97536"/>
                </a:lnTo>
                <a:lnTo>
                  <a:pt x="42672" y="86868"/>
                </a:lnTo>
                <a:lnTo>
                  <a:pt x="54864" y="68580"/>
                </a:lnTo>
                <a:lnTo>
                  <a:pt x="70104" y="53340"/>
                </a:lnTo>
                <a:lnTo>
                  <a:pt x="79248" y="47244"/>
                </a:lnTo>
                <a:lnTo>
                  <a:pt x="88392" y="42672"/>
                </a:lnTo>
                <a:lnTo>
                  <a:pt x="97536" y="36576"/>
                </a:lnTo>
                <a:lnTo>
                  <a:pt x="118872" y="30480"/>
                </a:lnTo>
                <a:lnTo>
                  <a:pt x="131064" y="28956"/>
                </a:lnTo>
                <a:lnTo>
                  <a:pt x="1956816" y="28956"/>
                </a:lnTo>
                <a:lnTo>
                  <a:pt x="1969008" y="30480"/>
                </a:lnTo>
                <a:lnTo>
                  <a:pt x="1979676" y="33528"/>
                </a:lnTo>
                <a:lnTo>
                  <a:pt x="1988820" y="38100"/>
                </a:lnTo>
                <a:lnTo>
                  <a:pt x="1999488" y="42672"/>
                </a:lnTo>
                <a:lnTo>
                  <a:pt x="2033016" y="70104"/>
                </a:lnTo>
                <a:lnTo>
                  <a:pt x="2052828" y="108204"/>
                </a:lnTo>
                <a:lnTo>
                  <a:pt x="2057400" y="131064"/>
                </a:lnTo>
                <a:lnTo>
                  <a:pt x="2057400" y="734872"/>
                </a:lnTo>
                <a:lnTo>
                  <a:pt x="2061972" y="728472"/>
                </a:lnTo>
                <a:lnTo>
                  <a:pt x="2069592" y="716280"/>
                </a:lnTo>
                <a:lnTo>
                  <a:pt x="2075688" y="704088"/>
                </a:lnTo>
                <a:lnTo>
                  <a:pt x="2080260" y="690372"/>
                </a:lnTo>
                <a:lnTo>
                  <a:pt x="2083308" y="676656"/>
                </a:lnTo>
                <a:lnTo>
                  <a:pt x="2086356" y="649224"/>
                </a:lnTo>
                <a:close/>
                <a:moveTo>
                  <a:pt x="2057400" y="734872"/>
                </a:moveTo>
                <a:lnTo>
                  <a:pt x="2057400" y="661416"/>
                </a:lnTo>
                <a:lnTo>
                  <a:pt x="2055876" y="673608"/>
                </a:lnTo>
                <a:lnTo>
                  <a:pt x="2052828" y="684276"/>
                </a:lnTo>
                <a:lnTo>
                  <a:pt x="2048256" y="693420"/>
                </a:lnTo>
                <a:lnTo>
                  <a:pt x="2043684" y="704088"/>
                </a:lnTo>
                <a:lnTo>
                  <a:pt x="2031492" y="722376"/>
                </a:lnTo>
                <a:lnTo>
                  <a:pt x="1988820" y="752856"/>
                </a:lnTo>
                <a:lnTo>
                  <a:pt x="129540" y="762000"/>
                </a:lnTo>
                <a:lnTo>
                  <a:pt x="117348" y="760476"/>
                </a:lnTo>
                <a:lnTo>
                  <a:pt x="106680" y="757428"/>
                </a:lnTo>
                <a:lnTo>
                  <a:pt x="97536" y="752856"/>
                </a:lnTo>
                <a:lnTo>
                  <a:pt x="86868" y="748284"/>
                </a:lnTo>
                <a:lnTo>
                  <a:pt x="68580" y="736092"/>
                </a:lnTo>
                <a:lnTo>
                  <a:pt x="53340" y="720852"/>
                </a:lnTo>
                <a:lnTo>
                  <a:pt x="47244" y="711708"/>
                </a:lnTo>
                <a:lnTo>
                  <a:pt x="42672" y="702564"/>
                </a:lnTo>
                <a:lnTo>
                  <a:pt x="36576" y="693420"/>
                </a:lnTo>
                <a:lnTo>
                  <a:pt x="30480" y="672084"/>
                </a:lnTo>
                <a:lnTo>
                  <a:pt x="28956" y="659892"/>
                </a:lnTo>
                <a:lnTo>
                  <a:pt x="28956" y="733806"/>
                </a:lnTo>
                <a:lnTo>
                  <a:pt x="62484" y="766572"/>
                </a:lnTo>
                <a:lnTo>
                  <a:pt x="100584" y="784860"/>
                </a:lnTo>
                <a:lnTo>
                  <a:pt x="141732" y="790956"/>
                </a:lnTo>
                <a:lnTo>
                  <a:pt x="1946148" y="790956"/>
                </a:lnTo>
                <a:lnTo>
                  <a:pt x="1987296" y="784860"/>
                </a:lnTo>
                <a:lnTo>
                  <a:pt x="2023872" y="766572"/>
                </a:lnTo>
                <a:lnTo>
                  <a:pt x="2054352" y="739140"/>
                </a:lnTo>
                <a:lnTo>
                  <a:pt x="2057400" y="734872"/>
                </a:lnTo>
                <a:close/>
              </a:path>
            </a:pathLst>
          </a:custGeom>
          <a:solidFill>
            <a:srgbClr val="515976"/>
          </a:solidFill>
          <a:ln>
            <a:noFill/>
          </a:ln>
        </p:spPr>
      </p:sp>
      <p:sp>
        <p:nvSpPr>
          <p:cNvPr id="572" name="Google Shape;572;p42"/>
          <p:cNvSpPr/>
          <p:nvPr/>
        </p:nvSpPr>
        <p:spPr>
          <a:xfrm>
            <a:off x="2104076" y="1629284"/>
            <a:ext cx="1220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Calibri"/>
                <a:ea typeface="Calibri"/>
                <a:cs typeface="Calibri"/>
                <a:sym typeface="Calibri"/>
              </a:rPr>
              <a:t>Sensoriamento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2"/>
          <p:cNvSpPr/>
          <p:nvPr/>
        </p:nvSpPr>
        <p:spPr>
          <a:xfrm>
            <a:off x="1823019" y="2199252"/>
            <a:ext cx="1784052" cy="538023"/>
          </a:xfrm>
          <a:custGeom>
            <a:rect b="b" l="l" r="r" t="t"/>
            <a:pathLst>
              <a:path extrusionOk="0" h="791210" w="2086610">
                <a:moveTo>
                  <a:pt x="2086356" y="649224"/>
                </a:moveTo>
                <a:lnTo>
                  <a:pt x="2086356" y="140208"/>
                </a:lnTo>
                <a:lnTo>
                  <a:pt x="2083308" y="112776"/>
                </a:lnTo>
                <a:lnTo>
                  <a:pt x="2068068" y="73152"/>
                </a:lnTo>
                <a:lnTo>
                  <a:pt x="2034540" y="32004"/>
                </a:lnTo>
                <a:lnTo>
                  <a:pt x="1999488" y="10668"/>
                </a:lnTo>
                <a:lnTo>
                  <a:pt x="1944624" y="0"/>
                </a:lnTo>
                <a:lnTo>
                  <a:pt x="140208" y="0"/>
                </a:lnTo>
                <a:lnTo>
                  <a:pt x="99060" y="6096"/>
                </a:lnTo>
                <a:lnTo>
                  <a:pt x="62484" y="24384"/>
                </a:lnTo>
                <a:lnTo>
                  <a:pt x="32004" y="51816"/>
                </a:lnTo>
                <a:lnTo>
                  <a:pt x="10668" y="86868"/>
                </a:lnTo>
                <a:lnTo>
                  <a:pt x="0" y="141732"/>
                </a:lnTo>
                <a:lnTo>
                  <a:pt x="0" y="650748"/>
                </a:lnTo>
                <a:lnTo>
                  <a:pt x="6096" y="691896"/>
                </a:lnTo>
                <a:lnTo>
                  <a:pt x="24384" y="728472"/>
                </a:lnTo>
                <a:lnTo>
                  <a:pt x="28956" y="733806"/>
                </a:lnTo>
                <a:lnTo>
                  <a:pt x="28956" y="129540"/>
                </a:lnTo>
                <a:lnTo>
                  <a:pt x="30480" y="117348"/>
                </a:lnTo>
                <a:lnTo>
                  <a:pt x="33528" y="106680"/>
                </a:lnTo>
                <a:lnTo>
                  <a:pt x="38100" y="97536"/>
                </a:lnTo>
                <a:lnTo>
                  <a:pt x="42672" y="86868"/>
                </a:lnTo>
                <a:lnTo>
                  <a:pt x="54864" y="68580"/>
                </a:lnTo>
                <a:lnTo>
                  <a:pt x="70104" y="53340"/>
                </a:lnTo>
                <a:lnTo>
                  <a:pt x="79248" y="47244"/>
                </a:lnTo>
                <a:lnTo>
                  <a:pt x="88392" y="42672"/>
                </a:lnTo>
                <a:lnTo>
                  <a:pt x="97536" y="36576"/>
                </a:lnTo>
                <a:lnTo>
                  <a:pt x="118872" y="30480"/>
                </a:lnTo>
                <a:lnTo>
                  <a:pt x="131064" y="28956"/>
                </a:lnTo>
                <a:lnTo>
                  <a:pt x="1956816" y="28956"/>
                </a:lnTo>
                <a:lnTo>
                  <a:pt x="1969008" y="30480"/>
                </a:lnTo>
                <a:lnTo>
                  <a:pt x="1979676" y="33528"/>
                </a:lnTo>
                <a:lnTo>
                  <a:pt x="1988820" y="38100"/>
                </a:lnTo>
                <a:lnTo>
                  <a:pt x="1999488" y="42672"/>
                </a:lnTo>
                <a:lnTo>
                  <a:pt x="2033016" y="70104"/>
                </a:lnTo>
                <a:lnTo>
                  <a:pt x="2052828" y="108204"/>
                </a:lnTo>
                <a:lnTo>
                  <a:pt x="2057400" y="131064"/>
                </a:lnTo>
                <a:lnTo>
                  <a:pt x="2057400" y="734872"/>
                </a:lnTo>
                <a:lnTo>
                  <a:pt x="2061972" y="728472"/>
                </a:lnTo>
                <a:lnTo>
                  <a:pt x="2069592" y="716280"/>
                </a:lnTo>
                <a:lnTo>
                  <a:pt x="2075688" y="704088"/>
                </a:lnTo>
                <a:lnTo>
                  <a:pt x="2080260" y="690372"/>
                </a:lnTo>
                <a:lnTo>
                  <a:pt x="2083308" y="676656"/>
                </a:lnTo>
                <a:lnTo>
                  <a:pt x="2086356" y="649224"/>
                </a:lnTo>
                <a:close/>
                <a:moveTo>
                  <a:pt x="2057400" y="734872"/>
                </a:moveTo>
                <a:lnTo>
                  <a:pt x="2057400" y="661416"/>
                </a:lnTo>
                <a:lnTo>
                  <a:pt x="2055876" y="673608"/>
                </a:lnTo>
                <a:lnTo>
                  <a:pt x="2052828" y="684276"/>
                </a:lnTo>
                <a:lnTo>
                  <a:pt x="2048256" y="693420"/>
                </a:lnTo>
                <a:lnTo>
                  <a:pt x="2043684" y="704088"/>
                </a:lnTo>
                <a:lnTo>
                  <a:pt x="2031492" y="722376"/>
                </a:lnTo>
                <a:lnTo>
                  <a:pt x="1988820" y="752856"/>
                </a:lnTo>
                <a:lnTo>
                  <a:pt x="1955292" y="762000"/>
                </a:lnTo>
                <a:lnTo>
                  <a:pt x="129540" y="762000"/>
                </a:lnTo>
                <a:lnTo>
                  <a:pt x="117348" y="760476"/>
                </a:lnTo>
                <a:lnTo>
                  <a:pt x="106680" y="757428"/>
                </a:lnTo>
                <a:lnTo>
                  <a:pt x="97536" y="752856"/>
                </a:lnTo>
                <a:lnTo>
                  <a:pt x="86868" y="748284"/>
                </a:lnTo>
                <a:lnTo>
                  <a:pt x="68580" y="736092"/>
                </a:lnTo>
                <a:lnTo>
                  <a:pt x="53340" y="720852"/>
                </a:lnTo>
                <a:lnTo>
                  <a:pt x="47244" y="711708"/>
                </a:lnTo>
                <a:lnTo>
                  <a:pt x="42672" y="702564"/>
                </a:lnTo>
                <a:lnTo>
                  <a:pt x="36576" y="693420"/>
                </a:lnTo>
                <a:lnTo>
                  <a:pt x="30480" y="672084"/>
                </a:lnTo>
                <a:lnTo>
                  <a:pt x="28956" y="659892"/>
                </a:lnTo>
                <a:lnTo>
                  <a:pt x="28956" y="733806"/>
                </a:lnTo>
                <a:lnTo>
                  <a:pt x="62484" y="766572"/>
                </a:lnTo>
                <a:lnTo>
                  <a:pt x="100584" y="784860"/>
                </a:lnTo>
                <a:lnTo>
                  <a:pt x="141732" y="790956"/>
                </a:lnTo>
                <a:lnTo>
                  <a:pt x="1946148" y="790956"/>
                </a:lnTo>
                <a:lnTo>
                  <a:pt x="1987296" y="784860"/>
                </a:lnTo>
                <a:lnTo>
                  <a:pt x="2023872" y="766572"/>
                </a:lnTo>
                <a:lnTo>
                  <a:pt x="2054352" y="739140"/>
                </a:lnTo>
                <a:lnTo>
                  <a:pt x="2057400" y="734872"/>
                </a:lnTo>
                <a:close/>
              </a:path>
            </a:pathLst>
          </a:custGeom>
          <a:solidFill>
            <a:srgbClr val="515976"/>
          </a:solidFill>
          <a:ln>
            <a:noFill/>
          </a:ln>
        </p:spPr>
      </p:sp>
      <p:sp>
        <p:nvSpPr>
          <p:cNvPr id="574" name="Google Shape;574;p42"/>
          <p:cNvSpPr/>
          <p:nvPr/>
        </p:nvSpPr>
        <p:spPr>
          <a:xfrm>
            <a:off x="2093609" y="2355344"/>
            <a:ext cx="1240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Calibri"/>
                <a:ea typeface="Calibri"/>
                <a:cs typeface="Calibri"/>
                <a:sym typeface="Calibri"/>
              </a:rPr>
              <a:t>Processamento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2"/>
          <p:cNvSpPr/>
          <p:nvPr/>
        </p:nvSpPr>
        <p:spPr>
          <a:xfrm>
            <a:off x="1823019" y="2925312"/>
            <a:ext cx="1784052" cy="538023"/>
          </a:xfrm>
          <a:custGeom>
            <a:rect b="b" l="l" r="r" t="t"/>
            <a:pathLst>
              <a:path extrusionOk="0" h="791210" w="2086610">
                <a:moveTo>
                  <a:pt x="2086356" y="649224"/>
                </a:moveTo>
                <a:lnTo>
                  <a:pt x="2086356" y="140208"/>
                </a:lnTo>
                <a:lnTo>
                  <a:pt x="2083308" y="112776"/>
                </a:lnTo>
                <a:lnTo>
                  <a:pt x="2068068" y="73152"/>
                </a:lnTo>
                <a:lnTo>
                  <a:pt x="2034540" y="32004"/>
                </a:lnTo>
                <a:lnTo>
                  <a:pt x="1999488" y="10668"/>
                </a:lnTo>
                <a:lnTo>
                  <a:pt x="1944624" y="0"/>
                </a:lnTo>
                <a:lnTo>
                  <a:pt x="140208" y="0"/>
                </a:lnTo>
                <a:lnTo>
                  <a:pt x="99060" y="6096"/>
                </a:lnTo>
                <a:lnTo>
                  <a:pt x="62484" y="24384"/>
                </a:lnTo>
                <a:lnTo>
                  <a:pt x="32004" y="51816"/>
                </a:lnTo>
                <a:lnTo>
                  <a:pt x="10668" y="86868"/>
                </a:lnTo>
                <a:lnTo>
                  <a:pt x="0" y="141732"/>
                </a:lnTo>
                <a:lnTo>
                  <a:pt x="0" y="650748"/>
                </a:lnTo>
                <a:lnTo>
                  <a:pt x="6096" y="691896"/>
                </a:lnTo>
                <a:lnTo>
                  <a:pt x="24384" y="728472"/>
                </a:lnTo>
                <a:lnTo>
                  <a:pt x="28956" y="733806"/>
                </a:lnTo>
                <a:lnTo>
                  <a:pt x="28956" y="129540"/>
                </a:lnTo>
                <a:lnTo>
                  <a:pt x="30480" y="117348"/>
                </a:lnTo>
                <a:lnTo>
                  <a:pt x="33528" y="106680"/>
                </a:lnTo>
                <a:lnTo>
                  <a:pt x="38100" y="97536"/>
                </a:lnTo>
                <a:lnTo>
                  <a:pt x="42672" y="86868"/>
                </a:lnTo>
                <a:lnTo>
                  <a:pt x="54864" y="68580"/>
                </a:lnTo>
                <a:lnTo>
                  <a:pt x="70104" y="53340"/>
                </a:lnTo>
                <a:lnTo>
                  <a:pt x="79248" y="47244"/>
                </a:lnTo>
                <a:lnTo>
                  <a:pt x="88392" y="42672"/>
                </a:lnTo>
                <a:lnTo>
                  <a:pt x="97536" y="36576"/>
                </a:lnTo>
                <a:lnTo>
                  <a:pt x="118872" y="30480"/>
                </a:lnTo>
                <a:lnTo>
                  <a:pt x="131064" y="28956"/>
                </a:lnTo>
                <a:lnTo>
                  <a:pt x="1956816" y="28956"/>
                </a:lnTo>
                <a:lnTo>
                  <a:pt x="1969008" y="30480"/>
                </a:lnTo>
                <a:lnTo>
                  <a:pt x="1979676" y="33528"/>
                </a:lnTo>
                <a:lnTo>
                  <a:pt x="1988820" y="38100"/>
                </a:lnTo>
                <a:lnTo>
                  <a:pt x="1999488" y="42672"/>
                </a:lnTo>
                <a:lnTo>
                  <a:pt x="2033016" y="70104"/>
                </a:lnTo>
                <a:lnTo>
                  <a:pt x="2052828" y="108204"/>
                </a:lnTo>
                <a:lnTo>
                  <a:pt x="2057400" y="131064"/>
                </a:lnTo>
                <a:lnTo>
                  <a:pt x="2057400" y="734872"/>
                </a:lnTo>
                <a:lnTo>
                  <a:pt x="2061972" y="728472"/>
                </a:lnTo>
                <a:lnTo>
                  <a:pt x="2069592" y="716280"/>
                </a:lnTo>
                <a:lnTo>
                  <a:pt x="2075688" y="704088"/>
                </a:lnTo>
                <a:lnTo>
                  <a:pt x="2080260" y="690372"/>
                </a:lnTo>
                <a:lnTo>
                  <a:pt x="2083308" y="676656"/>
                </a:lnTo>
                <a:lnTo>
                  <a:pt x="2086356" y="649224"/>
                </a:lnTo>
                <a:close/>
                <a:moveTo>
                  <a:pt x="2057400" y="734872"/>
                </a:moveTo>
                <a:lnTo>
                  <a:pt x="2057400" y="661416"/>
                </a:lnTo>
                <a:lnTo>
                  <a:pt x="2055876" y="673608"/>
                </a:lnTo>
                <a:lnTo>
                  <a:pt x="2052828" y="684276"/>
                </a:lnTo>
                <a:lnTo>
                  <a:pt x="2048256" y="693420"/>
                </a:lnTo>
                <a:lnTo>
                  <a:pt x="2043684" y="704088"/>
                </a:lnTo>
                <a:lnTo>
                  <a:pt x="2031492" y="722376"/>
                </a:lnTo>
                <a:lnTo>
                  <a:pt x="1988820" y="752856"/>
                </a:lnTo>
                <a:lnTo>
                  <a:pt x="1955292" y="762000"/>
                </a:lnTo>
                <a:lnTo>
                  <a:pt x="129540" y="762000"/>
                </a:lnTo>
                <a:lnTo>
                  <a:pt x="117348" y="760476"/>
                </a:lnTo>
                <a:lnTo>
                  <a:pt x="106680" y="757428"/>
                </a:lnTo>
                <a:lnTo>
                  <a:pt x="97536" y="752856"/>
                </a:lnTo>
                <a:lnTo>
                  <a:pt x="86868" y="748284"/>
                </a:lnTo>
                <a:lnTo>
                  <a:pt x="68580" y="736092"/>
                </a:lnTo>
                <a:lnTo>
                  <a:pt x="53340" y="720852"/>
                </a:lnTo>
                <a:lnTo>
                  <a:pt x="47244" y="711708"/>
                </a:lnTo>
                <a:lnTo>
                  <a:pt x="42672" y="702564"/>
                </a:lnTo>
                <a:lnTo>
                  <a:pt x="36576" y="693420"/>
                </a:lnTo>
                <a:lnTo>
                  <a:pt x="30480" y="672084"/>
                </a:lnTo>
                <a:lnTo>
                  <a:pt x="28956" y="659892"/>
                </a:lnTo>
                <a:lnTo>
                  <a:pt x="28956" y="733806"/>
                </a:lnTo>
                <a:lnTo>
                  <a:pt x="62484" y="766572"/>
                </a:lnTo>
                <a:lnTo>
                  <a:pt x="100584" y="784860"/>
                </a:lnTo>
                <a:lnTo>
                  <a:pt x="141732" y="790956"/>
                </a:lnTo>
                <a:lnTo>
                  <a:pt x="1946148" y="790956"/>
                </a:lnTo>
                <a:lnTo>
                  <a:pt x="1987296" y="784860"/>
                </a:lnTo>
                <a:lnTo>
                  <a:pt x="2023872" y="766572"/>
                </a:lnTo>
                <a:lnTo>
                  <a:pt x="2054352" y="739140"/>
                </a:lnTo>
                <a:lnTo>
                  <a:pt x="2057400" y="734872"/>
                </a:lnTo>
                <a:close/>
              </a:path>
            </a:pathLst>
          </a:custGeom>
          <a:solidFill>
            <a:srgbClr val="515976"/>
          </a:solidFill>
          <a:ln>
            <a:noFill/>
          </a:ln>
        </p:spPr>
      </p:sp>
      <p:sp>
        <p:nvSpPr>
          <p:cNvPr id="576" name="Google Shape;576;p42"/>
          <p:cNvSpPr/>
          <p:nvPr/>
        </p:nvSpPr>
        <p:spPr>
          <a:xfrm>
            <a:off x="2170569" y="3081649"/>
            <a:ext cx="1087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Calibri"/>
                <a:ea typeface="Calibri"/>
                <a:cs typeface="Calibri"/>
                <a:sym typeface="Calibri"/>
              </a:rPr>
              <a:t>Comunicação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1823019" y="3651371"/>
            <a:ext cx="1784052" cy="538023"/>
          </a:xfrm>
          <a:custGeom>
            <a:rect b="b" l="l" r="r" t="t"/>
            <a:pathLst>
              <a:path extrusionOk="0" h="791210" w="2086610">
                <a:moveTo>
                  <a:pt x="2086356" y="649224"/>
                </a:moveTo>
                <a:lnTo>
                  <a:pt x="2086356" y="140208"/>
                </a:lnTo>
                <a:lnTo>
                  <a:pt x="2080260" y="99060"/>
                </a:lnTo>
                <a:lnTo>
                  <a:pt x="2061972" y="62484"/>
                </a:lnTo>
                <a:lnTo>
                  <a:pt x="2034540" y="32004"/>
                </a:lnTo>
                <a:lnTo>
                  <a:pt x="1999488" y="10668"/>
                </a:lnTo>
                <a:lnTo>
                  <a:pt x="1944624" y="0"/>
                </a:lnTo>
                <a:lnTo>
                  <a:pt x="140208" y="0"/>
                </a:lnTo>
                <a:lnTo>
                  <a:pt x="99060" y="6096"/>
                </a:lnTo>
                <a:lnTo>
                  <a:pt x="62484" y="24384"/>
                </a:lnTo>
                <a:lnTo>
                  <a:pt x="32004" y="51816"/>
                </a:lnTo>
                <a:lnTo>
                  <a:pt x="10668" y="86868"/>
                </a:lnTo>
                <a:lnTo>
                  <a:pt x="0" y="141732"/>
                </a:lnTo>
                <a:lnTo>
                  <a:pt x="0" y="650748"/>
                </a:lnTo>
                <a:lnTo>
                  <a:pt x="6096" y="691896"/>
                </a:lnTo>
                <a:lnTo>
                  <a:pt x="24384" y="728472"/>
                </a:lnTo>
                <a:lnTo>
                  <a:pt x="28956" y="733806"/>
                </a:lnTo>
                <a:lnTo>
                  <a:pt x="28956" y="129540"/>
                </a:lnTo>
                <a:lnTo>
                  <a:pt x="30480" y="117348"/>
                </a:lnTo>
                <a:lnTo>
                  <a:pt x="33528" y="106680"/>
                </a:lnTo>
                <a:lnTo>
                  <a:pt x="38100" y="97536"/>
                </a:lnTo>
                <a:lnTo>
                  <a:pt x="42672" y="86868"/>
                </a:lnTo>
                <a:lnTo>
                  <a:pt x="54864" y="68580"/>
                </a:lnTo>
                <a:lnTo>
                  <a:pt x="70104" y="53340"/>
                </a:lnTo>
                <a:lnTo>
                  <a:pt x="79248" y="47244"/>
                </a:lnTo>
                <a:lnTo>
                  <a:pt x="88392" y="42672"/>
                </a:lnTo>
                <a:lnTo>
                  <a:pt x="97536" y="36576"/>
                </a:lnTo>
                <a:lnTo>
                  <a:pt x="118872" y="30480"/>
                </a:lnTo>
                <a:lnTo>
                  <a:pt x="131064" y="28956"/>
                </a:lnTo>
                <a:lnTo>
                  <a:pt x="1956816" y="28956"/>
                </a:lnTo>
                <a:lnTo>
                  <a:pt x="1969008" y="30480"/>
                </a:lnTo>
                <a:lnTo>
                  <a:pt x="1979676" y="33528"/>
                </a:lnTo>
                <a:lnTo>
                  <a:pt x="1988820" y="38100"/>
                </a:lnTo>
                <a:lnTo>
                  <a:pt x="1999488" y="42672"/>
                </a:lnTo>
                <a:lnTo>
                  <a:pt x="2033016" y="70104"/>
                </a:lnTo>
                <a:lnTo>
                  <a:pt x="2052828" y="108204"/>
                </a:lnTo>
                <a:lnTo>
                  <a:pt x="2057400" y="734872"/>
                </a:lnTo>
                <a:lnTo>
                  <a:pt x="2061972" y="728472"/>
                </a:lnTo>
                <a:lnTo>
                  <a:pt x="2069592" y="716280"/>
                </a:lnTo>
                <a:lnTo>
                  <a:pt x="2075688" y="704088"/>
                </a:lnTo>
                <a:lnTo>
                  <a:pt x="2080260" y="690372"/>
                </a:lnTo>
                <a:lnTo>
                  <a:pt x="2083308" y="676656"/>
                </a:lnTo>
                <a:lnTo>
                  <a:pt x="2086356" y="649224"/>
                </a:lnTo>
                <a:close/>
                <a:moveTo>
                  <a:pt x="2057400" y="734872"/>
                </a:moveTo>
                <a:lnTo>
                  <a:pt x="2057400" y="661416"/>
                </a:lnTo>
                <a:lnTo>
                  <a:pt x="2055876" y="673608"/>
                </a:lnTo>
                <a:lnTo>
                  <a:pt x="2052828" y="684276"/>
                </a:lnTo>
                <a:lnTo>
                  <a:pt x="2048256" y="693420"/>
                </a:lnTo>
                <a:lnTo>
                  <a:pt x="2043684" y="704088"/>
                </a:lnTo>
                <a:lnTo>
                  <a:pt x="2031492" y="722376"/>
                </a:lnTo>
                <a:lnTo>
                  <a:pt x="1988820" y="752856"/>
                </a:lnTo>
                <a:lnTo>
                  <a:pt x="1955292" y="762000"/>
                </a:lnTo>
                <a:lnTo>
                  <a:pt x="129540" y="762000"/>
                </a:lnTo>
                <a:lnTo>
                  <a:pt x="117348" y="760476"/>
                </a:lnTo>
                <a:lnTo>
                  <a:pt x="106680" y="757428"/>
                </a:lnTo>
                <a:lnTo>
                  <a:pt x="97536" y="752856"/>
                </a:lnTo>
                <a:lnTo>
                  <a:pt x="86868" y="748284"/>
                </a:lnTo>
                <a:lnTo>
                  <a:pt x="68580" y="736092"/>
                </a:lnTo>
                <a:lnTo>
                  <a:pt x="53340" y="720852"/>
                </a:lnTo>
                <a:lnTo>
                  <a:pt x="47244" y="711708"/>
                </a:lnTo>
                <a:lnTo>
                  <a:pt x="42672" y="702564"/>
                </a:lnTo>
                <a:lnTo>
                  <a:pt x="36576" y="693420"/>
                </a:lnTo>
                <a:lnTo>
                  <a:pt x="30480" y="672084"/>
                </a:lnTo>
                <a:lnTo>
                  <a:pt x="28956" y="659892"/>
                </a:lnTo>
                <a:lnTo>
                  <a:pt x="28956" y="733806"/>
                </a:lnTo>
                <a:lnTo>
                  <a:pt x="62484" y="766572"/>
                </a:lnTo>
                <a:lnTo>
                  <a:pt x="100584" y="784860"/>
                </a:lnTo>
                <a:lnTo>
                  <a:pt x="141732" y="790956"/>
                </a:lnTo>
                <a:lnTo>
                  <a:pt x="1946148" y="790956"/>
                </a:lnTo>
                <a:lnTo>
                  <a:pt x="1987296" y="784860"/>
                </a:lnTo>
                <a:lnTo>
                  <a:pt x="2023872" y="766572"/>
                </a:lnTo>
                <a:lnTo>
                  <a:pt x="2054352" y="739140"/>
                </a:lnTo>
                <a:lnTo>
                  <a:pt x="2057400" y="734872"/>
                </a:lnTo>
                <a:close/>
              </a:path>
            </a:pathLst>
          </a:custGeom>
          <a:solidFill>
            <a:srgbClr val="515976"/>
          </a:solidFill>
          <a:ln>
            <a:noFill/>
          </a:ln>
        </p:spPr>
      </p:sp>
      <p:sp>
        <p:nvSpPr>
          <p:cNvPr id="578" name="Google Shape;578;p42"/>
          <p:cNvSpPr/>
          <p:nvPr/>
        </p:nvSpPr>
        <p:spPr>
          <a:xfrm>
            <a:off x="2437773" y="3807708"/>
            <a:ext cx="55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Calibri"/>
                <a:ea typeface="Calibri"/>
                <a:cs typeface="Calibri"/>
                <a:sym typeface="Calibri"/>
              </a:rPr>
              <a:t>Espera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1415133" y="1171056"/>
            <a:ext cx="1406719" cy="3232455"/>
          </a:xfrm>
          <a:custGeom>
            <a:rect b="b" l="l" r="r" t="t"/>
            <a:pathLst>
              <a:path extrusionOk="0" h="4753610" w="1645285">
                <a:moveTo>
                  <a:pt x="1605203" y="3434867"/>
                </a:moveTo>
                <a:lnTo>
                  <a:pt x="1604391" y="3423678"/>
                </a:lnTo>
                <a:lnTo>
                  <a:pt x="1599577" y="3413620"/>
                </a:lnTo>
                <a:lnTo>
                  <a:pt x="1591056" y="3406152"/>
                </a:lnTo>
                <a:lnTo>
                  <a:pt x="1580362" y="3402673"/>
                </a:lnTo>
                <a:lnTo>
                  <a:pt x="1569529" y="3403485"/>
                </a:lnTo>
                <a:lnTo>
                  <a:pt x="1559547" y="3408286"/>
                </a:lnTo>
                <a:lnTo>
                  <a:pt x="1551432" y="3416820"/>
                </a:lnTo>
                <a:lnTo>
                  <a:pt x="1504835" y="3495878"/>
                </a:lnTo>
                <a:lnTo>
                  <a:pt x="1505712" y="3354336"/>
                </a:lnTo>
                <a:lnTo>
                  <a:pt x="1447800" y="3352812"/>
                </a:lnTo>
                <a:lnTo>
                  <a:pt x="1447800" y="3494773"/>
                </a:lnTo>
                <a:lnTo>
                  <a:pt x="1476298" y="3544316"/>
                </a:lnTo>
                <a:lnTo>
                  <a:pt x="1402080" y="3415296"/>
                </a:lnTo>
                <a:lnTo>
                  <a:pt x="1393964" y="3406762"/>
                </a:lnTo>
                <a:lnTo>
                  <a:pt x="1383982" y="3401961"/>
                </a:lnTo>
                <a:lnTo>
                  <a:pt x="1373149" y="3401149"/>
                </a:lnTo>
                <a:lnTo>
                  <a:pt x="1362456" y="3404628"/>
                </a:lnTo>
                <a:lnTo>
                  <a:pt x="1353934" y="3412744"/>
                </a:lnTo>
                <a:lnTo>
                  <a:pt x="1349121" y="3422726"/>
                </a:lnTo>
                <a:lnTo>
                  <a:pt x="1348308" y="3433559"/>
                </a:lnTo>
                <a:lnTo>
                  <a:pt x="1351788" y="3444252"/>
                </a:lnTo>
                <a:lnTo>
                  <a:pt x="1447800" y="3611384"/>
                </a:lnTo>
                <a:lnTo>
                  <a:pt x="1475232" y="3659136"/>
                </a:lnTo>
                <a:lnTo>
                  <a:pt x="1601724" y="3445776"/>
                </a:lnTo>
                <a:lnTo>
                  <a:pt x="1605203" y="3434867"/>
                </a:lnTo>
                <a:close/>
                <a:moveTo>
                  <a:pt x="1611299" y="2368067"/>
                </a:moveTo>
                <a:lnTo>
                  <a:pt x="1610487" y="2356878"/>
                </a:lnTo>
                <a:lnTo>
                  <a:pt x="1605673" y="2346820"/>
                </a:lnTo>
                <a:lnTo>
                  <a:pt x="1597152" y="2339352"/>
                </a:lnTo>
                <a:lnTo>
                  <a:pt x="1586484" y="2335873"/>
                </a:lnTo>
                <a:lnTo>
                  <a:pt x="1575816" y="2336685"/>
                </a:lnTo>
                <a:lnTo>
                  <a:pt x="1566291" y="2341486"/>
                </a:lnTo>
                <a:lnTo>
                  <a:pt x="1559052" y="2350020"/>
                </a:lnTo>
                <a:lnTo>
                  <a:pt x="1510919" y="2430462"/>
                </a:lnTo>
                <a:lnTo>
                  <a:pt x="1511808" y="2287536"/>
                </a:lnTo>
                <a:lnTo>
                  <a:pt x="1455420" y="2286012"/>
                </a:lnTo>
                <a:lnTo>
                  <a:pt x="1454543" y="2429091"/>
                </a:lnTo>
                <a:lnTo>
                  <a:pt x="1408176" y="2348496"/>
                </a:lnTo>
                <a:lnTo>
                  <a:pt x="1400695" y="2339962"/>
                </a:lnTo>
                <a:lnTo>
                  <a:pt x="1390650" y="2335161"/>
                </a:lnTo>
                <a:lnTo>
                  <a:pt x="1379461" y="2334349"/>
                </a:lnTo>
                <a:lnTo>
                  <a:pt x="1368552" y="2337828"/>
                </a:lnTo>
                <a:lnTo>
                  <a:pt x="1360030" y="2345944"/>
                </a:lnTo>
                <a:lnTo>
                  <a:pt x="1355217" y="2355926"/>
                </a:lnTo>
                <a:lnTo>
                  <a:pt x="1354404" y="2366759"/>
                </a:lnTo>
                <a:lnTo>
                  <a:pt x="1357884" y="2377452"/>
                </a:lnTo>
                <a:lnTo>
                  <a:pt x="1453896" y="2544584"/>
                </a:lnTo>
                <a:lnTo>
                  <a:pt x="1481328" y="2592336"/>
                </a:lnTo>
                <a:lnTo>
                  <a:pt x="1607820" y="2378976"/>
                </a:lnTo>
                <a:lnTo>
                  <a:pt x="1611299" y="2368067"/>
                </a:lnTo>
                <a:close/>
                <a:moveTo>
                  <a:pt x="1617395" y="1301267"/>
                </a:moveTo>
                <a:lnTo>
                  <a:pt x="1616583" y="1290078"/>
                </a:lnTo>
                <a:lnTo>
                  <a:pt x="1611769" y="1280020"/>
                </a:lnTo>
                <a:lnTo>
                  <a:pt x="1603248" y="1272552"/>
                </a:lnTo>
                <a:lnTo>
                  <a:pt x="1592580" y="1269072"/>
                </a:lnTo>
                <a:lnTo>
                  <a:pt x="1581912" y="1269885"/>
                </a:lnTo>
                <a:lnTo>
                  <a:pt x="1572387" y="1274686"/>
                </a:lnTo>
                <a:lnTo>
                  <a:pt x="1565148" y="1283220"/>
                </a:lnTo>
                <a:lnTo>
                  <a:pt x="1517904" y="1363383"/>
                </a:lnTo>
                <a:lnTo>
                  <a:pt x="1517904" y="1220736"/>
                </a:lnTo>
                <a:lnTo>
                  <a:pt x="1461516" y="1219212"/>
                </a:lnTo>
                <a:lnTo>
                  <a:pt x="1460639" y="1362290"/>
                </a:lnTo>
                <a:lnTo>
                  <a:pt x="1414272" y="1281696"/>
                </a:lnTo>
                <a:lnTo>
                  <a:pt x="1406791" y="1273162"/>
                </a:lnTo>
                <a:lnTo>
                  <a:pt x="1396746" y="1268361"/>
                </a:lnTo>
                <a:lnTo>
                  <a:pt x="1385557" y="1267548"/>
                </a:lnTo>
                <a:lnTo>
                  <a:pt x="1374648" y="1271028"/>
                </a:lnTo>
                <a:lnTo>
                  <a:pt x="1366126" y="1279144"/>
                </a:lnTo>
                <a:lnTo>
                  <a:pt x="1361313" y="1289126"/>
                </a:lnTo>
                <a:lnTo>
                  <a:pt x="1360500" y="1299959"/>
                </a:lnTo>
                <a:lnTo>
                  <a:pt x="1363980" y="1310652"/>
                </a:lnTo>
                <a:lnTo>
                  <a:pt x="1459992" y="1475740"/>
                </a:lnTo>
                <a:lnTo>
                  <a:pt x="1488948" y="1525536"/>
                </a:lnTo>
                <a:lnTo>
                  <a:pt x="1517904" y="1476095"/>
                </a:lnTo>
                <a:lnTo>
                  <a:pt x="1613916" y="1312176"/>
                </a:lnTo>
                <a:lnTo>
                  <a:pt x="1617395" y="1301267"/>
                </a:lnTo>
                <a:close/>
                <a:moveTo>
                  <a:pt x="1644827" y="231660"/>
                </a:moveTo>
                <a:lnTo>
                  <a:pt x="1644015" y="220992"/>
                </a:lnTo>
                <a:lnTo>
                  <a:pt x="1639201" y="211467"/>
                </a:lnTo>
                <a:lnTo>
                  <a:pt x="1630680" y="204228"/>
                </a:lnTo>
                <a:lnTo>
                  <a:pt x="1620012" y="200748"/>
                </a:lnTo>
                <a:lnTo>
                  <a:pt x="1609344" y="201561"/>
                </a:lnTo>
                <a:lnTo>
                  <a:pt x="1599819" y="206362"/>
                </a:lnTo>
                <a:lnTo>
                  <a:pt x="1592580" y="214896"/>
                </a:lnTo>
                <a:lnTo>
                  <a:pt x="1548384" y="292925"/>
                </a:lnTo>
                <a:lnTo>
                  <a:pt x="1548384" y="400824"/>
                </a:lnTo>
                <a:lnTo>
                  <a:pt x="1490472" y="402348"/>
                </a:lnTo>
                <a:lnTo>
                  <a:pt x="1495044" y="402221"/>
                </a:lnTo>
                <a:lnTo>
                  <a:pt x="1543812" y="400939"/>
                </a:lnTo>
                <a:lnTo>
                  <a:pt x="1548384" y="400824"/>
                </a:lnTo>
                <a:lnTo>
                  <a:pt x="1548384" y="292925"/>
                </a:lnTo>
                <a:lnTo>
                  <a:pt x="1546783" y="295744"/>
                </a:lnTo>
                <a:lnTo>
                  <a:pt x="1542288" y="12"/>
                </a:lnTo>
                <a:lnTo>
                  <a:pt x="1536192" y="177"/>
                </a:lnTo>
                <a:lnTo>
                  <a:pt x="1536192" y="0"/>
                </a:lnTo>
                <a:lnTo>
                  <a:pt x="1524" y="3048"/>
                </a:lnTo>
                <a:lnTo>
                  <a:pt x="1524" y="7620"/>
                </a:lnTo>
                <a:lnTo>
                  <a:pt x="0" y="7620"/>
                </a:lnTo>
                <a:lnTo>
                  <a:pt x="4572" y="4725924"/>
                </a:lnTo>
                <a:lnTo>
                  <a:pt x="6096" y="4725924"/>
                </a:lnTo>
                <a:lnTo>
                  <a:pt x="6096" y="4753356"/>
                </a:lnTo>
                <a:lnTo>
                  <a:pt x="1546860" y="4751832"/>
                </a:lnTo>
                <a:lnTo>
                  <a:pt x="1546860" y="4725924"/>
                </a:lnTo>
                <a:lnTo>
                  <a:pt x="1548384" y="4725924"/>
                </a:lnTo>
                <a:lnTo>
                  <a:pt x="1549908" y="4421124"/>
                </a:lnTo>
                <a:lnTo>
                  <a:pt x="1491996" y="4421124"/>
                </a:lnTo>
                <a:lnTo>
                  <a:pt x="1490624" y="4694034"/>
                </a:lnTo>
                <a:lnTo>
                  <a:pt x="62445" y="4696866"/>
                </a:lnTo>
                <a:lnTo>
                  <a:pt x="56451" y="60858"/>
                </a:lnTo>
                <a:lnTo>
                  <a:pt x="1486535" y="58013"/>
                </a:lnTo>
                <a:lnTo>
                  <a:pt x="1489252" y="295910"/>
                </a:lnTo>
                <a:lnTo>
                  <a:pt x="1441704" y="216420"/>
                </a:lnTo>
                <a:lnTo>
                  <a:pt x="1433588" y="207911"/>
                </a:lnTo>
                <a:lnTo>
                  <a:pt x="1423606" y="203276"/>
                </a:lnTo>
                <a:lnTo>
                  <a:pt x="1412773" y="202907"/>
                </a:lnTo>
                <a:lnTo>
                  <a:pt x="1402080" y="207276"/>
                </a:lnTo>
                <a:lnTo>
                  <a:pt x="1393583" y="214718"/>
                </a:lnTo>
                <a:lnTo>
                  <a:pt x="1388935" y="224612"/>
                </a:lnTo>
                <a:lnTo>
                  <a:pt x="1388579" y="235343"/>
                </a:lnTo>
                <a:lnTo>
                  <a:pt x="1392936" y="245376"/>
                </a:lnTo>
                <a:lnTo>
                  <a:pt x="1519428" y="458736"/>
                </a:lnTo>
                <a:lnTo>
                  <a:pt x="1548384" y="407339"/>
                </a:lnTo>
                <a:lnTo>
                  <a:pt x="1641348" y="242328"/>
                </a:lnTo>
                <a:lnTo>
                  <a:pt x="1644827" y="231660"/>
                </a:lnTo>
                <a:close/>
              </a:path>
            </a:pathLst>
          </a:custGeom>
          <a:solidFill>
            <a:srgbClr val="717BA2"/>
          </a:solidFill>
          <a:ln>
            <a:noFill/>
          </a:ln>
        </p:spPr>
      </p:sp>
      <p:sp>
        <p:nvSpPr>
          <p:cNvPr id="580" name="Google Shape;580;p42"/>
          <p:cNvSpPr/>
          <p:nvPr/>
        </p:nvSpPr>
        <p:spPr>
          <a:xfrm>
            <a:off x="4769034" y="1543275"/>
            <a:ext cx="2018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Energia consumida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2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6950685" y="3099291"/>
            <a:ext cx="1181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Velocidade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2"/>
          <p:cNvSpPr/>
          <p:nvPr/>
        </p:nvSpPr>
        <p:spPr>
          <a:xfrm>
            <a:off x="4508603" y="3669749"/>
            <a:ext cx="454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QoS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"/>
          <p:cNvSpPr txBox="1"/>
          <p:nvPr/>
        </p:nvSpPr>
        <p:spPr>
          <a:xfrm>
            <a:off x="1307390" y="242347"/>
            <a:ext cx="6528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-62230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RSSF: redução de custos, peso,  distribuição de monitoramento, etc</a:t>
            </a:r>
            <a:endParaRPr b="0" i="0" sz="2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3"/>
          <p:cNvSpPr/>
          <p:nvPr/>
        </p:nvSpPr>
        <p:spPr>
          <a:xfrm>
            <a:off x="3789492" y="3193878"/>
            <a:ext cx="2019600" cy="108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899979" y="1378606"/>
            <a:ext cx="4951800" cy="1503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1347614"/>
            <a:ext cx="9144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UNINOVE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Mestrando Prof. Rafael Rojas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E-mail: 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rafael.rojas@uni9.pro.br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/>
          <p:nvPr/>
        </p:nvSpPr>
        <p:spPr>
          <a:xfrm>
            <a:off x="924747" y="366828"/>
            <a:ext cx="7269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RSSF: automação residencial / comercial</a:t>
            </a:r>
            <a:endParaRPr b="0" i="0" sz="2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4"/>
          <p:cNvSpPr/>
          <p:nvPr/>
        </p:nvSpPr>
        <p:spPr>
          <a:xfrm>
            <a:off x="767441" y="1326658"/>
            <a:ext cx="7624500" cy="254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/>
          <p:nvPr/>
        </p:nvSpPr>
        <p:spPr>
          <a:xfrm>
            <a:off x="2296167" y="1082841"/>
            <a:ext cx="4710900" cy="340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1120224" y="333747"/>
            <a:ext cx="60915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RSSF: tecnologia assistiva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5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/>
          <p:nvPr/>
        </p:nvSpPr>
        <p:spPr>
          <a:xfrm>
            <a:off x="1052808" y="1171056"/>
            <a:ext cx="7164300" cy="311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6"/>
          <p:cNvSpPr txBox="1"/>
          <p:nvPr/>
        </p:nvSpPr>
        <p:spPr>
          <a:xfrm>
            <a:off x="924747" y="410445"/>
            <a:ext cx="6964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RSSF: desastres (monitoramento e auxílio)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6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/>
          <p:nvPr/>
        </p:nvSpPr>
        <p:spPr>
          <a:xfrm>
            <a:off x="1183639" y="1326658"/>
            <a:ext cx="1779600" cy="295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7"/>
          <p:cNvSpPr txBox="1"/>
          <p:nvPr/>
        </p:nvSpPr>
        <p:spPr>
          <a:xfrm>
            <a:off x="1120224" y="366828"/>
            <a:ext cx="65874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RSSF: monitoramento ambiental</a:t>
            </a:r>
            <a:endParaRPr b="0" i="0" sz="2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3333583" y="1274954"/>
            <a:ext cx="4954500" cy="165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7"/>
          <p:cNvSpPr/>
          <p:nvPr/>
        </p:nvSpPr>
        <p:spPr>
          <a:xfrm>
            <a:off x="4571401" y="3193878"/>
            <a:ext cx="2109600" cy="125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"/>
          <p:cNvSpPr txBox="1"/>
          <p:nvPr/>
        </p:nvSpPr>
        <p:spPr>
          <a:xfrm>
            <a:off x="1120224" y="366828"/>
            <a:ext cx="5698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RSSF: UC Berkeley </a:t>
            </a:r>
            <a:r>
              <a:rPr b="0" i="1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Firebug</a:t>
            </a:r>
            <a:endParaRPr b="0" i="0" sz="2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8"/>
          <p:cNvSpPr/>
          <p:nvPr/>
        </p:nvSpPr>
        <p:spPr>
          <a:xfrm>
            <a:off x="1263985" y="4598948"/>
            <a:ext cx="152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48"/>
          <p:cNvGrpSpPr/>
          <p:nvPr/>
        </p:nvGrpSpPr>
        <p:grpSpPr>
          <a:xfrm>
            <a:off x="737575" y="781226"/>
            <a:ext cx="7667682" cy="4110952"/>
            <a:chOff x="862560" y="1147680"/>
            <a:chExt cx="8967000" cy="6039300"/>
          </a:xfrm>
        </p:grpSpPr>
        <p:sp>
          <p:nvSpPr>
            <p:cNvPr id="629" name="Google Shape;629;p48"/>
            <p:cNvSpPr/>
            <p:nvPr/>
          </p:nvSpPr>
          <p:spPr>
            <a:xfrm>
              <a:off x="862560" y="1147680"/>
              <a:ext cx="8967000" cy="2934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926640" y="4119480"/>
              <a:ext cx="4208700" cy="3067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48"/>
          <p:cNvSpPr/>
          <p:nvPr/>
        </p:nvSpPr>
        <p:spPr>
          <a:xfrm>
            <a:off x="5159989" y="3210296"/>
            <a:ext cx="2710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Teste com 10 nodos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3 desligaram antes do tempo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2 derreteram durante o teste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-"/>
            </a:pPr>
            <a:r>
              <a:rPr b="0" i="0" lang="pt-BR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	Fenômenos associados ao fogo  reduziram o alcance dos rádios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/>
          <p:nvPr/>
        </p:nvSpPr>
        <p:spPr>
          <a:xfrm>
            <a:off x="1227044" y="425883"/>
            <a:ext cx="5698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b="0" i="0" lang="pt-BR" sz="2600" u="none" cap="none" strike="noStrike">
                <a:latin typeface="Calibri"/>
                <a:ea typeface="Calibri"/>
                <a:cs typeface="Calibri"/>
                <a:sym typeface="Calibri"/>
              </a:rPr>
              <a:t> de RSSF: UC Berkeley </a:t>
            </a:r>
            <a:r>
              <a:rPr b="0" i="1" lang="pt-BR" sz="2600" u="none" cap="none" strike="noStrike">
                <a:latin typeface="Calibri"/>
                <a:ea typeface="Calibri"/>
                <a:cs typeface="Calibri"/>
                <a:sym typeface="Calibri"/>
              </a:rPr>
              <a:t>Firebug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9"/>
          <p:cNvSpPr/>
          <p:nvPr/>
        </p:nvSpPr>
        <p:spPr>
          <a:xfrm>
            <a:off x="1359762" y="1160519"/>
            <a:ext cx="1243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Resultados: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9"/>
          <p:cNvSpPr/>
          <p:nvPr/>
        </p:nvSpPr>
        <p:spPr>
          <a:xfrm>
            <a:off x="2160718" y="1410707"/>
            <a:ext cx="5147400" cy="307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9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0"/>
          <p:cNvSpPr/>
          <p:nvPr/>
        </p:nvSpPr>
        <p:spPr>
          <a:xfrm>
            <a:off x="987854" y="1171056"/>
            <a:ext cx="7363800" cy="321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 txBox="1"/>
          <p:nvPr/>
        </p:nvSpPr>
        <p:spPr>
          <a:xfrm>
            <a:off x="1120224" y="366828"/>
            <a:ext cx="6082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Aplicações de RSSF: agricultura de precisão</a:t>
            </a:r>
            <a:endParaRPr b="0" i="0" sz="26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0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êmio Canaltech: VOTE nos melhores da tecnologia de 2019! https://canalte.ch/premio&#10;Inscreva-se no nosso canal!&#10;http://www.canalte.ch/assineyoutube&#10;&#10;Até 2020, o investimento com Internet das Coisas ultrapassará US$ 1 trilhão. Ou seja, daqui alguns anos, tudo estará conectado. Aqui no Brasil, mais de 200 startups focadas em IoT se inscreveram para o programa da aceleradora Liga Ventures, mas apenas cinco foram escolhidas para passar quatro meses aprimorando seus negócios e produtos.&#10;&#10;Trilhas por Epidemic Sound&#10;http://www.epidemicsound.com/&#10;&#10;Acompanhe o Canaltech!&#10;Newsletter, apps, podcast, redes sociais: http://www.canaltech.com.br/360&#10;&#10;SEGUNDAS:&#10;Análise de Produto (review, 5 motivos, hands-on ou comparativo)&#10;CT News&#10;CT Entrevista&#10;&#10;TERÇAS:&#10;Análise de Produto (review, 5 motivos, hands-on ou comparativo)&#10;CT News&#10;CT Responde&#10;&#10;QUARTAS:&#10;Análise de Produto (review, 5 motivos, hands-on ou comparativo)&#10;CT News&#10;&#10;QUINTAS:&#10;Análise de Produto (review, 5 motivos, hands-on ou comparativo)&#10;CT News&#10;&#10;SEXTAS:&#10;Análise de Produto (review, 5 motivos, hands-on ou comparativo)&#10;CT News&#10;CT Pop&#10;&#10; android raspberry pi arduino" id="651" name="Google Shape;651;p51" title="Inovações brasileiras em Internet das Coisas [CT Startup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a saber mais a respeito dessa inovação promovida pela SAP, confere aqui neste link: http://bit.ly/sap-stara&#10;&#10;Quando a gente fala sobre Internet das Coisas, a primeira coisa que muitos imaginam são os eletrodomésticos e alguns eletrônicos conectados a grande rede. Essa não é uma visão incorreta, mas essa nova tecnologia, o IoT, abrange muito mais do que aqueles dispositivos com os quais convivemos no dia a dia.&#10;&#10;A Stara, uma fabricante brasileira de produtos agrícolas, está revolucionando a indústria do agronegócio com a ajuda da Internet das Coisas. Em parceria com a SAP, uma gigante da tecnologia, a Stara está aplicando o que há de mais novo atualmente em tecnologia nos maquinários que os fazendeiros e produtores usam no campo.&#10;&#10;O vídeo acima mostra como a Stara está ajudando a mudar o mundo juntamente com a solução oferecida pela SAP e a sua plataforma SAP Leonardo.&#10;&#10;&#10;#[Tipo: Publieditorial]&#10;&#10;CRÉDITOS&#10;Texto: Eduardo Harada&#10;Narração: Danilo Amoroso&#10;Imagens: Danilo &quot;Salsa&quot; Boros&#10;Imagens: Renan Pagliarusi&#10;Edição de vídeo: Larissa Kinoshita&#10;Motion Graphics: Gustavo Silva&#10;Arte da thumb: Silmara Slobodzian&#10;&#10;Já conhece os produtos do Tecmundo Descontos?&#10;Temos de comparador de celulares até plugin para Chrome que facilita sua vida na busca de uma oferta especial.&#10;&#10;Comparador de Celulares  - https://goo.gl/TvppWw&#10;Plugin - https://goo.gl/Wz7wLm&#10;Grupo de descontos - https://goo.gl/eRBJkI&#10;&#10;PROGRAMAÇÃO DO TECMUNDO&#10;&#10;Segundas:&#10;14h - Produto&#10;17h - Hoje no Tecmundo&#10;18h30 - Drops&#10;&#10;Terças:&#10;11h - Lista/Reportagem Especial&#10;14h - Produto&#10;17h - Hoje no Tecmundo&#10;18h30 - Drops&#10;&#10;Quartas:&#10;14h - Produto&#10;17h - Hoje no Tecmundo&#10;18h30 - Drops&#10;&#10;Quintas:&#10;11h - Tecmundo Explica (animação)&#10;14h - Produto&#10;17h - Hoje no Tecmundo&#10;18h30 - Drops&#10;&#10;Sextas:&#10;11h - Melhores Apps&#10;14h - Produto&#10;17h - Hoje no Tecmundo&#10;18h30 - Drops&#10;&#10;::http://www.tecmundo.com.br&#10;::http://www.baixaki.com.br" id="656" name="Google Shape;656;p52" title="A Internet das Coisas onde você nem imagina - Publieditori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mos convidados para dar entrevista na Rede Bandeirantes de Televisão, onde falamos sobre a nova tendência de Internet das Coisas e como isso influência positivamente a vida das pessoas. Mostramos também na prática como é o funcionamento dos dispositivos inteligentes. O que muitos pensam que está em um futuro distante, na TecNeo já é realidade. &#10;&#10;Possuímos dispositivos para tornar toda a Casa Inteligente assim como Dispositivos para Cidades também.  &#10;&#10;Temos mais de 40 dispositivos inteligentes na nossa Loja Virtual, desde Câmeras Inteligentes de Monitoramento à Estações Meteorológicas, acesse e saiba mais: https://www.tecneo.com.br. &#10;&#10;Para mais informações acesse nosso site ou entre em contato via WhatsApp: (34) 99915-4020. Teremos o prazer em lhe atender. Somos Representante exclusivos das melhores marcas de IOT do mercado. &#10;&#10;Agende um Tour Virtual: &#10;Nosso Showroom está preparado para você testar todos os equipamentos de IoT (internet das coisas). Passe já um WhatsApp para o fone (34) 99915-4020.  &#10;&#10;Acesse nosso Site: https://www.tecneo.com.br &#10;Facebook: https://www.facebook.com/TecNeoOficial   &#10;Instagram: https://www.instagram.com/tecneooficial  &#10;LinkedIn: https://www.linkedin.com/in/gustavo-riccioppo-32a25317  &#10;WhatsApp: (34) 99915-4020" id="661" name="Google Shape;661;p53" title="Internet das Coisas na prátic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882228" y="375150"/>
            <a:ext cx="5506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Tópicos</a:t>
            </a:r>
            <a:endParaRPr b="0" i="0" sz="32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1120224" y="1396985"/>
            <a:ext cx="57426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O que são as Redes de Sensores Sem Fio;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Principais características;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Aplicações;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Objetos de estudo no desenvolvimento de RSSF.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4"/>
          <p:cNvSpPr txBox="1"/>
          <p:nvPr/>
        </p:nvSpPr>
        <p:spPr>
          <a:xfrm>
            <a:off x="1120224" y="375159"/>
            <a:ext cx="4276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Redes de Sensores sem Fio</a:t>
            </a:r>
            <a:endParaRPr b="0" i="0" sz="29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4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54"/>
          <p:cNvSpPr/>
          <p:nvPr/>
        </p:nvSpPr>
        <p:spPr>
          <a:xfrm>
            <a:off x="2409144" y="1397475"/>
            <a:ext cx="43221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Rede de Sensores sem Fio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Sensor + Computador + Comunicação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4"/>
          <p:cNvSpPr/>
          <p:nvPr/>
        </p:nvSpPr>
        <p:spPr>
          <a:xfrm>
            <a:off x="1273836" y="3056654"/>
            <a:ext cx="6591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Quais os objetos de estudo no desenvolvimento de RSSF?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5"/>
          <p:cNvSpPr txBox="1"/>
          <p:nvPr/>
        </p:nvSpPr>
        <p:spPr>
          <a:xfrm>
            <a:off x="1120224" y="375159"/>
            <a:ext cx="4244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estudo de RSSF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5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55"/>
          <p:cNvSpPr/>
          <p:nvPr/>
        </p:nvSpPr>
        <p:spPr>
          <a:xfrm>
            <a:off x="1120224" y="1015209"/>
            <a:ext cx="64929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900">
            <a:noAutofit/>
          </a:bodyPr>
          <a:lstStyle/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Noto Sans Symbols"/>
              <a:buChar char="-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Poder computacional, necessidade e capacidade de processamento;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Aquisição de sinais, conversão analógica digital;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Obtenção e gerenciamento de energia. Baixo consumo;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Sensores;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Noto Sans Symbols"/>
              <a:buChar char="-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Comunicação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Eficiência, uso do espectro, baixo consumo;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Acesso ao meio, sincronismo;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Técnicas de roteamento;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Coleta e envio de dados;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Noto Sans Symbols"/>
              <a:buChar char="-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B8CD"/>
              </a:buClr>
              <a:buSzPts val="1200"/>
              <a:buFont typeface="Noto Sans Symbols"/>
              <a:buChar char="-"/>
            </a:pPr>
            <a:r>
              <a:rPr b="0" i="0" lang="pt-BR" sz="1600" u="none" cap="none" strike="noStrike">
                <a:latin typeface="Calibri"/>
                <a:ea typeface="Calibri"/>
                <a:cs typeface="Calibri"/>
                <a:sym typeface="Calibri"/>
              </a:rPr>
              <a:t>Sistema operacional ou máquina de estados (hardware restrito).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 txBox="1"/>
          <p:nvPr/>
        </p:nvSpPr>
        <p:spPr>
          <a:xfrm>
            <a:off x="3804171" y="177868"/>
            <a:ext cx="2032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Escopo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6"/>
          <p:cNvSpPr/>
          <p:nvPr/>
        </p:nvSpPr>
        <p:spPr>
          <a:xfrm>
            <a:off x="830018" y="866142"/>
            <a:ext cx="76719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600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Motivação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Introdução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RSSF em Ambientes Industriais: Automação Industrial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Projeto e Implementação das RSSF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Tecnologias e Padrões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Soluções Comerciais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Integração com a Rede Fixa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Uma Proposta de Aplicação Prática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737CA"/>
              </a:buClr>
              <a:buSzPts val="1392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Discussão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7"/>
          <p:cNvSpPr txBox="1"/>
          <p:nvPr/>
        </p:nvSpPr>
        <p:spPr>
          <a:xfrm>
            <a:off x="3346971" y="254068"/>
            <a:ext cx="2755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Motivação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57"/>
          <p:cNvSpPr/>
          <p:nvPr/>
        </p:nvSpPr>
        <p:spPr>
          <a:xfrm>
            <a:off x="823873" y="937549"/>
            <a:ext cx="6835500" cy="3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75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Crescente necessidade de medições para  controle de processos na indústria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Demanda por flexibilidade, densidade e  escalabilidade dos pontos de medição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Especificidade das aplicações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791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Redução de custos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Otimização do espaço físico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Coexistência com a infraestrutura legada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8"/>
          <p:cNvSpPr txBox="1"/>
          <p:nvPr/>
        </p:nvSpPr>
        <p:spPr>
          <a:xfrm>
            <a:off x="2916446" y="372193"/>
            <a:ext cx="2682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Motivação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8"/>
          <p:cNvSpPr/>
          <p:nvPr/>
        </p:nvSpPr>
        <p:spPr>
          <a:xfrm>
            <a:off x="798206" y="936412"/>
            <a:ext cx="68505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75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RSSF suportam alguns destes requisitos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519" lvl="0" marL="777240" marR="0" rtl="0" algn="l">
              <a:lnSpc>
                <a:spcPct val="100000"/>
              </a:lnSpc>
              <a:spcBef>
                <a:spcPts val="689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Projetadas para aplicações específicas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519" lvl="0" marL="777240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Elevada interação com o ambiente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519" lvl="0" marL="777240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Alta densidade/escalabilidade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519" lvl="0" marL="7772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Baixa complexidade dos nodos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239" lvl="1" marL="1181159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3737CA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Tamanho reduzido (ordem de mm</a:t>
            </a:r>
            <a:r>
              <a:rPr b="0" baseline="30000" i="0" lang="pt-BR" sz="195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239" lvl="1" marL="118115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737CA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Expectativa de baixo custo (&lt; 1$)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519" lvl="0" marL="77724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Integração com outras redes de dados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9"/>
          <p:cNvSpPr txBox="1"/>
          <p:nvPr/>
        </p:nvSpPr>
        <p:spPr>
          <a:xfrm>
            <a:off x="1348821" y="346793"/>
            <a:ext cx="3333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Introdução</a:t>
            </a:r>
            <a:endParaRPr b="0" i="0" sz="36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9"/>
          <p:cNvSpPr/>
          <p:nvPr/>
        </p:nvSpPr>
        <p:spPr>
          <a:xfrm>
            <a:off x="806923" y="1214534"/>
            <a:ext cx="76491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 potencial das RSSF compara-se ao da  Internet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Enquanto a WEB permite o acesso remoto a  informações, as RSSFs permitem interação  remota com o mundo físico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679399" marR="0" rtl="0" algn="just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i="1" lang="pt-BR" sz="295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pervasive computing </a:t>
            </a: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0"/>
          <p:cNvSpPr txBox="1"/>
          <p:nvPr/>
        </p:nvSpPr>
        <p:spPr>
          <a:xfrm>
            <a:off x="1365771" y="295943"/>
            <a:ext cx="3189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Introdução</a:t>
            </a:r>
            <a:endParaRPr b="0" i="0" sz="36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60"/>
          <p:cNvSpPr/>
          <p:nvPr/>
        </p:nvSpPr>
        <p:spPr>
          <a:xfrm>
            <a:off x="830018" y="1033360"/>
            <a:ext cx="69468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0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Aplicações típicas das RSSF</a:t>
            </a:r>
            <a:endParaRPr b="0" i="0" sz="32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480" lvl="0" marL="862920" marR="0" rtl="0" algn="l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rgbClr val="FF0000"/>
              </a:buClr>
              <a:buSzPts val="1512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Uso militar (vigilância)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480" lvl="0" marL="862920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0000"/>
              </a:buClr>
              <a:buSzPts val="1512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Monitoração ambiental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480" lvl="0" marL="862920" marR="0" rtl="0" algn="l">
              <a:lnSpc>
                <a:spcPct val="100000"/>
              </a:lnSpc>
              <a:spcBef>
                <a:spcPts val="709"/>
              </a:spcBef>
              <a:spcAft>
                <a:spcPts val="0"/>
              </a:spcAft>
              <a:buClr>
                <a:srgbClr val="FF0000"/>
              </a:buClr>
              <a:buSzPts val="1512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Gerenciamento de suprimentos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480" lvl="0" marL="862920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0000"/>
              </a:buClr>
              <a:buSzPts val="1512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Automação predial (HVAC)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3737CA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Heating, Ventilating and Air Conditioning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239" lvl="0" marL="751680" marR="0" rtl="0" algn="l">
              <a:lnSpc>
                <a:spcPct val="100000"/>
              </a:lnSpc>
              <a:spcBef>
                <a:spcPts val="689"/>
              </a:spcBef>
              <a:spcAft>
                <a:spcPts val="0"/>
              </a:spcAft>
              <a:buClr>
                <a:srgbClr val="FF0000"/>
              </a:buClr>
              <a:buSzPts val="1512"/>
              <a:buFont typeface="Noto Sans Symbols"/>
              <a:buChar char="■"/>
            </a:pPr>
            <a:r>
              <a:rPr b="1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Automação Industrial (controle de  processos)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1"/>
          <p:cNvSpPr txBox="1"/>
          <p:nvPr/>
        </p:nvSpPr>
        <p:spPr>
          <a:xfrm>
            <a:off x="1365771" y="863668"/>
            <a:ext cx="22293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Introdução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608061" y="1680901"/>
            <a:ext cx="6262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508"/>
              <a:buFont typeface="Noto Sans Symbols"/>
              <a:buChar char="■"/>
            </a:pPr>
            <a:r>
              <a:rPr b="0" i="0" lang="pt-BR" sz="26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	atividade	industrial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4304385" y="1706853"/>
            <a:ext cx="5404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demanda</a:t>
            </a:r>
            <a:r>
              <a:rPr lang="pt-BR" sz="2300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uma</a:t>
            </a:r>
            <a:r>
              <a:rPr lang="pt-BR" sz="2300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troca</a:t>
            </a:r>
            <a:r>
              <a:rPr lang="pt-BR" sz="2300"/>
              <a:t> de </a:t>
            </a: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máquinas,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1"/>
          <p:cNvSpPr/>
          <p:nvPr/>
        </p:nvSpPr>
        <p:spPr>
          <a:xfrm>
            <a:off x="949302" y="2003732"/>
            <a:ext cx="7674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contínua	de	informações	entre  computadores e operadores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1"/>
          <p:cNvSpPr/>
          <p:nvPr/>
        </p:nvSpPr>
        <p:spPr>
          <a:xfrm>
            <a:off x="608054" y="2761776"/>
            <a:ext cx="80163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08090" lvl="0" marL="352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208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 implantação de RSSF pode ser vista como  uma opção interessante neste cenário, embora  o grau de dificuldade também seja elevado, em  função das características ambientais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2"/>
          <p:cNvSpPr txBox="1"/>
          <p:nvPr/>
        </p:nvSpPr>
        <p:spPr>
          <a:xfrm>
            <a:off x="1365771" y="863668"/>
            <a:ext cx="6355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RSSF em Ambientes Industriais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62"/>
          <p:cNvSpPr/>
          <p:nvPr/>
        </p:nvSpPr>
        <p:spPr>
          <a:xfrm>
            <a:off x="1111632" y="2057762"/>
            <a:ext cx="72033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3924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As aplicações de RSSF em  automação industrial representam  uma das classes de maior potencial  dentro da área tecnológica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/>
          <p:nvPr/>
        </p:nvSpPr>
        <p:spPr>
          <a:xfrm>
            <a:off x="1365771" y="863668"/>
            <a:ext cx="6355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RSSF em Ambientes Industriais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63"/>
          <p:cNvSpPr/>
          <p:nvPr/>
        </p:nvSpPr>
        <p:spPr>
          <a:xfrm>
            <a:off x="1039692" y="1949702"/>
            <a:ext cx="75132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1224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O ponto de partida para a automação industrial  é o sensoriamento das variáveis dos processos  (manipuladas e controladas). Este  sensoriamento é feito com sinais elétricos  tradicionais (analógicos) ou com redes digitais  (barramentos de campo - </a:t>
            </a:r>
            <a:r>
              <a:rPr b="0" i="1" lang="pt-BR" sz="295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FieldBus</a:t>
            </a: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2038814" y="1024031"/>
            <a:ext cx="50628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Rede de Sensores sem Fio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N*(Sensores + Computador + Comunicação)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1120224" y="2860130"/>
            <a:ext cx="67611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175">
            <a:noAutofit/>
          </a:bodyPr>
          <a:lstStyle/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Pequena dimensão;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Restritos em poder de computação e energia;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latin typeface="Calibri"/>
                <a:ea typeface="Calibri"/>
                <a:cs typeface="Calibri"/>
                <a:sym typeface="Calibri"/>
              </a:rPr>
              <a:t>Específicos, em função do sensoriamento e comunicação  necessários.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8"/>
          <p:cNvGrpSpPr/>
          <p:nvPr/>
        </p:nvGrpSpPr>
        <p:grpSpPr>
          <a:xfrm>
            <a:off x="3067586" y="2218422"/>
            <a:ext cx="3151215" cy="1366900"/>
            <a:chOff x="3587400" y="2923200"/>
            <a:chExt cx="3685200" cy="2008080"/>
          </a:xfrm>
        </p:grpSpPr>
        <p:sp>
          <p:nvSpPr>
            <p:cNvPr id="155" name="Google Shape;155;p28"/>
            <p:cNvSpPr/>
            <p:nvPr/>
          </p:nvSpPr>
          <p:spPr>
            <a:xfrm>
              <a:off x="5117400" y="3473280"/>
              <a:ext cx="2155200" cy="14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3587400" y="2923200"/>
              <a:ext cx="3366770" cy="713739"/>
            </a:xfrm>
            <a:custGeom>
              <a:rect b="b" l="l" r="r" t="t"/>
              <a:pathLst>
                <a:path extrusionOk="0" h="713739" w="3366770">
                  <a:moveTo>
                    <a:pt x="1682496" y="702564"/>
                  </a:moveTo>
                  <a:lnTo>
                    <a:pt x="1598676" y="606552"/>
                  </a:lnTo>
                  <a:lnTo>
                    <a:pt x="1584439" y="642150"/>
                  </a:lnTo>
                  <a:lnTo>
                    <a:pt x="13716" y="0"/>
                  </a:lnTo>
                  <a:lnTo>
                    <a:pt x="0" y="35052"/>
                  </a:lnTo>
                  <a:lnTo>
                    <a:pt x="1570456" y="677100"/>
                  </a:lnTo>
                  <a:lnTo>
                    <a:pt x="1556004" y="713232"/>
                  </a:lnTo>
                  <a:lnTo>
                    <a:pt x="1601724" y="709371"/>
                  </a:lnTo>
                  <a:lnTo>
                    <a:pt x="1682496" y="702564"/>
                  </a:lnTo>
                  <a:close/>
                  <a:moveTo>
                    <a:pt x="1801368" y="505968"/>
                  </a:moveTo>
                  <a:lnTo>
                    <a:pt x="1763915" y="511022"/>
                  </a:lnTo>
                  <a:lnTo>
                    <a:pt x="1702308" y="15240"/>
                  </a:lnTo>
                  <a:lnTo>
                    <a:pt x="1664208" y="19812"/>
                  </a:lnTo>
                  <a:lnTo>
                    <a:pt x="1725879" y="516166"/>
                  </a:lnTo>
                  <a:lnTo>
                    <a:pt x="1688592" y="521208"/>
                  </a:lnTo>
                  <a:lnTo>
                    <a:pt x="1758696" y="626364"/>
                  </a:lnTo>
                  <a:lnTo>
                    <a:pt x="1766316" y="604862"/>
                  </a:lnTo>
                  <a:lnTo>
                    <a:pt x="1801368" y="505968"/>
                  </a:lnTo>
                  <a:close/>
                  <a:moveTo>
                    <a:pt x="3366516" y="35052"/>
                  </a:moveTo>
                  <a:lnTo>
                    <a:pt x="3352800" y="0"/>
                  </a:lnTo>
                  <a:lnTo>
                    <a:pt x="2009698" y="565505"/>
                  </a:lnTo>
                  <a:lnTo>
                    <a:pt x="1994916" y="530352"/>
                  </a:lnTo>
                  <a:lnTo>
                    <a:pt x="1911096" y="626364"/>
                  </a:lnTo>
                  <a:lnTo>
                    <a:pt x="1991868" y="632129"/>
                  </a:lnTo>
                  <a:lnTo>
                    <a:pt x="2039112" y="635508"/>
                  </a:lnTo>
                  <a:lnTo>
                    <a:pt x="2024494" y="600735"/>
                  </a:lnTo>
                  <a:lnTo>
                    <a:pt x="3366516" y="35052"/>
                  </a:lnTo>
                  <a:close/>
                </a:path>
              </a:pathLst>
            </a:custGeom>
            <a:solidFill>
              <a:srgbClr val="717BA2"/>
            </a:solidFill>
            <a:ln>
              <a:noFill/>
            </a:ln>
          </p:spPr>
        </p:sp>
      </p:grpSp>
      <p:sp>
        <p:nvSpPr>
          <p:cNvPr id="157" name="Google Shape;157;p28"/>
          <p:cNvSpPr txBox="1"/>
          <p:nvPr/>
        </p:nvSpPr>
        <p:spPr>
          <a:xfrm>
            <a:off x="1120224" y="375159"/>
            <a:ext cx="4276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Redes de Sensores sem Fio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/>
          <p:nvPr/>
        </p:nvSpPr>
        <p:spPr>
          <a:xfrm>
            <a:off x="1365771" y="635068"/>
            <a:ext cx="6355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RSSF em Ambientes Industriais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64"/>
          <p:cNvSpPr/>
          <p:nvPr/>
        </p:nvSpPr>
        <p:spPr>
          <a:xfrm>
            <a:off x="751933" y="1569318"/>
            <a:ext cx="77217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Problemas com as redes de sensores cabeadas: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90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Custo do lançamento e manutenção dos cabos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90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Falhas de conexão (oxidação, contato)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90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Segurança e integridade dos cabos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4"/>
          <p:cNvSpPr/>
          <p:nvPr/>
        </p:nvSpPr>
        <p:spPr>
          <a:xfrm>
            <a:off x="4227816" y="3179635"/>
            <a:ext cx="4634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entre	os	vários	tipos	de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4"/>
          <p:cNvSpPr/>
          <p:nvPr/>
        </p:nvSpPr>
        <p:spPr>
          <a:xfrm>
            <a:off x="751933" y="3179635"/>
            <a:ext cx="31581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Incompatibilidade  sensores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9800" lvl="1" marL="112644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protocolos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4"/>
          <p:cNvSpPr/>
          <p:nvPr/>
        </p:nvSpPr>
        <p:spPr>
          <a:xfrm>
            <a:off x="1670159" y="4459786"/>
            <a:ext cx="61344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219240" lvl="0" marL="2318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sistemas de controle (hardware e software)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5"/>
          <p:cNvSpPr txBox="1"/>
          <p:nvPr/>
        </p:nvSpPr>
        <p:spPr>
          <a:xfrm>
            <a:off x="1365771" y="863668"/>
            <a:ext cx="6355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RSSF em Ambientes Industriais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65"/>
          <p:cNvSpPr/>
          <p:nvPr/>
        </p:nvSpPr>
        <p:spPr>
          <a:xfrm>
            <a:off x="782661" y="1600552"/>
            <a:ext cx="55092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Desafio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384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120" lvl="0" marL="18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Migrar,	integrar	e/ou	substituir  sensores cabeadas por RSSF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5"/>
          <p:cNvSpPr/>
          <p:nvPr/>
        </p:nvSpPr>
        <p:spPr>
          <a:xfrm>
            <a:off x="5982829" y="2565754"/>
            <a:ext cx="2271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as	redes	de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5"/>
          <p:cNvSpPr/>
          <p:nvPr/>
        </p:nvSpPr>
        <p:spPr>
          <a:xfrm>
            <a:off x="1365771" y="3517119"/>
            <a:ext cx="51066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-606600" lvl="0" marL="619199" marR="0" rtl="0" algn="l">
              <a:lnSpc>
                <a:spcPct val="116949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803"/>
              <a:buFont typeface="Noto Sans Symbols"/>
              <a:buChar char="▪"/>
            </a:pPr>
            <a:r>
              <a:rPr b="0" i="1" lang="pt-BR" sz="295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Wireless FieldBus</a:t>
            </a:r>
            <a:endParaRPr b="0" i="0" sz="2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06600" lvl="0" marL="619199" marR="0" rtl="0" algn="l">
              <a:lnSpc>
                <a:spcPct val="116949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803"/>
              <a:buFont typeface="Noto Sans Symbols"/>
              <a:buChar char="▪"/>
            </a:pPr>
            <a:r>
              <a:rPr b="0" i="1" lang="pt-BR" sz="295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Wireless Industrial Ethernet.</a:t>
            </a:r>
            <a:endParaRPr b="0" i="0" sz="2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6"/>
          <p:cNvSpPr txBox="1"/>
          <p:nvPr/>
        </p:nvSpPr>
        <p:spPr>
          <a:xfrm>
            <a:off x="1474223" y="841676"/>
            <a:ext cx="6355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RSSF em Ambientes Industriais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66"/>
          <p:cNvSpPr txBox="1"/>
          <p:nvPr/>
        </p:nvSpPr>
        <p:spPr>
          <a:xfrm>
            <a:off x="539006" y="1477006"/>
            <a:ext cx="80655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700">
            <a:noAutofit/>
          </a:bodyPr>
          <a:lstStyle/>
          <a:p>
            <a:pPr indent="0" lvl="0" marL="248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Requisitos das RSSFs em ambientes industriais:</a:t>
            </a:r>
            <a:endParaRPr b="0" i="0" sz="23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6250" lvl="0" marL="756359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FF0000"/>
              </a:buClr>
              <a:buSzPts val="7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Interação com o ambiente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6250" lvl="0" marL="756359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7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Alta densidade e número elevado de nós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6250" lvl="0" marL="756359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ts val="7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Auto capacidade de configuração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6250" lvl="0" marL="756359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7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Qualidade do serviço (similar às redes tradicionais)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78000" lvl="0" marL="756359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12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Tempo de atraso reduzido (possibilidade de </a:t>
            </a:r>
            <a:r>
              <a:rPr b="0" i="1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real time</a:t>
            </a: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6250" lvl="0" marL="756359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7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Centralização de dados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6250" lvl="0" marL="756359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0000"/>
              </a:buClr>
              <a:buSzPts val="7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Simplicidade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6250" lvl="0" marL="756359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0000"/>
              </a:buClr>
              <a:buSzPts val="796"/>
              <a:buFont typeface="Noto Sans Symbols"/>
              <a:buChar char="■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Segurança</a:t>
            </a:r>
            <a:endParaRPr b="0" i="0" sz="1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7"/>
          <p:cNvSpPr txBox="1"/>
          <p:nvPr/>
        </p:nvSpPr>
        <p:spPr>
          <a:xfrm>
            <a:off x="1365771" y="863668"/>
            <a:ext cx="6355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RSSF em Ambientes Industriais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7"/>
          <p:cNvSpPr/>
          <p:nvPr/>
        </p:nvSpPr>
        <p:spPr>
          <a:xfrm>
            <a:off x="830018" y="1508501"/>
            <a:ext cx="56472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Operação das RSSF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311" lvl="0" marL="85356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3737CA"/>
              </a:buClr>
              <a:buSzPts val="2108"/>
              <a:buFont typeface="Noto Sans Symbols"/>
              <a:buChar char="▪"/>
            </a:pP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Mínimo de intervenção humana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030" lvl="1" marL="125748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3700"/>
              </a:buClr>
              <a:buSzPts val="17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auto-organização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030" lvl="1" marL="12574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FF3700"/>
              </a:buClr>
              <a:buSzPts val="17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auto-configuração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030" lvl="1" marL="1257480" marR="0" rtl="0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FF3700"/>
              </a:buClr>
              <a:buSzPts val="17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auto-diagnóstico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311" lvl="0" marL="85356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3737CA"/>
              </a:buClr>
              <a:buSzPts val="2108"/>
              <a:buFont typeface="Noto Sans Symbols"/>
              <a:buChar char="▪"/>
            </a:pP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Suportar estruturas fixas existentes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311" lvl="0" marL="85356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737CA"/>
              </a:buClr>
              <a:buSzPts val="2108"/>
              <a:buFont typeface="Noto Sans Symbols"/>
              <a:buChar char="▪"/>
            </a:pP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Coexistência de padrões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7869" lvl="1" marL="121931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700"/>
              </a:buClr>
              <a:buSzPts val="17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IEEE-1451 (transdutores)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830" lvl="1" marL="1259279" marR="0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Clr>
                <a:srgbClr val="FF3700"/>
              </a:buClr>
              <a:buSzPts val="17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Ethernet (IEEE-802.3)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830" lvl="1" marL="1259279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FF3700"/>
              </a:buClr>
              <a:buSzPts val="17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Conexão cabeada aos PLCs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8"/>
          <p:cNvSpPr txBox="1"/>
          <p:nvPr/>
        </p:nvSpPr>
        <p:spPr>
          <a:xfrm>
            <a:off x="826765" y="863668"/>
            <a:ext cx="74904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549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Projeto e Implementação de RSSF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8"/>
          <p:cNvSpPr/>
          <p:nvPr/>
        </p:nvSpPr>
        <p:spPr>
          <a:xfrm>
            <a:off x="907692" y="1508501"/>
            <a:ext cx="76482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75">
            <a:noAutofit/>
          </a:bodyPr>
          <a:lstStyle/>
          <a:p>
            <a:pPr indent="-28269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900"/>
              <a:buFont typeface="Noto Sans Symbols"/>
              <a:buChar char="▪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Estrutura	capaz	de	captar,	armazenar,  disponibilizar e transmitir dados industriais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8649" lvl="1" marL="1163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500"/>
              <a:buFont typeface="Noto Sans Symbols"/>
              <a:buChar char="▪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arquitetura de rede de comunicação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8649" lvl="1" marL="1163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500"/>
              <a:buFont typeface="Noto Sans Symbols"/>
              <a:buChar char="▪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protocolos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8649" lvl="1" marL="1163160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500"/>
              <a:buFont typeface="Noto Sans Symbols"/>
              <a:buChar char="▪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projeto de placas de sensores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8649" lvl="1" marL="1163160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500"/>
              <a:buFont typeface="Noto Sans Symbols"/>
              <a:buChar char="▪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condicionamento de sinais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8649" lvl="1" marL="1163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500"/>
              <a:buFont typeface="Noto Sans Symbols"/>
              <a:buChar char="▪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software de aplicação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2690" lvl="0" marL="352440" marR="0" rtl="0" algn="l">
              <a:lnSpc>
                <a:spcPct val="119678"/>
              </a:lnSpc>
              <a:spcBef>
                <a:spcPts val="6"/>
              </a:spcBef>
              <a:spcAft>
                <a:spcPts val="0"/>
              </a:spcAft>
              <a:buClr>
                <a:srgbClr val="3737CA"/>
              </a:buClr>
              <a:buSzPts val="1900"/>
              <a:buFont typeface="Noto Sans Symbols"/>
              <a:buChar char="▪"/>
            </a:pP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Robustez	frente	</a:t>
            </a:r>
            <a:r>
              <a:rPr lang="pt-BR" sz="1900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às</a:t>
            </a:r>
            <a:r>
              <a:rPr b="0" i="0" lang="pt-BR" sz="19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	condições	ambientais  agressivas (ex. interferência RF)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69"/>
          <p:cNvGrpSpPr/>
          <p:nvPr/>
        </p:nvGrpSpPr>
        <p:grpSpPr>
          <a:xfrm>
            <a:off x="406701" y="819152"/>
            <a:ext cx="448276" cy="318480"/>
            <a:chOff x="405000" y="1086120"/>
            <a:chExt cx="446401" cy="422275"/>
          </a:xfrm>
        </p:grpSpPr>
        <p:sp>
          <p:nvSpPr>
            <p:cNvPr id="768" name="Google Shape;768;p69"/>
            <p:cNvSpPr/>
            <p:nvPr/>
          </p:nvSpPr>
          <p:spPr>
            <a:xfrm>
              <a:off x="405000" y="1086120"/>
              <a:ext cx="437515" cy="422275"/>
            </a:xfrm>
            <a:custGeom>
              <a:rect b="b" l="l" r="r" t="t"/>
              <a:pathLst>
                <a:path extrusionOk="0" h="422275" w="437515">
                  <a:moveTo>
                    <a:pt x="0" y="422148"/>
                  </a:moveTo>
                  <a:lnTo>
                    <a:pt x="437388" y="422148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CE01"/>
            </a:solidFill>
            <a:ln>
              <a:noFill/>
            </a:ln>
          </p:spPr>
        </p:sp>
        <p:sp>
          <p:nvSpPr>
            <p:cNvPr id="769" name="Google Shape;769;p69"/>
            <p:cNvSpPr/>
            <p:nvPr/>
          </p:nvSpPr>
          <p:spPr>
            <a:xfrm>
              <a:off x="78732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</p:sp>
        <p:sp>
          <p:nvSpPr>
            <p:cNvPr id="770" name="Google Shape;770;p69"/>
            <p:cNvSpPr/>
            <p:nvPr/>
          </p:nvSpPr>
          <p:spPr>
            <a:xfrm>
              <a:off x="796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771" name="Google Shape;771;p69"/>
            <p:cNvSpPr/>
            <p:nvPr/>
          </p:nvSpPr>
          <p:spPr>
            <a:xfrm>
              <a:off x="805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</p:sp>
        <p:sp>
          <p:nvSpPr>
            <p:cNvPr id="772" name="Google Shape;772;p69"/>
            <p:cNvSpPr/>
            <p:nvPr/>
          </p:nvSpPr>
          <p:spPr>
            <a:xfrm>
              <a:off x="81468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A"/>
            </a:solidFill>
            <a:ln>
              <a:noFill/>
            </a:ln>
          </p:spPr>
        </p:sp>
        <p:sp>
          <p:nvSpPr>
            <p:cNvPr id="773" name="Google Shape;773;p69"/>
            <p:cNvSpPr/>
            <p:nvPr/>
          </p:nvSpPr>
          <p:spPr>
            <a:xfrm>
              <a:off x="8208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</p:sp>
        <p:sp>
          <p:nvSpPr>
            <p:cNvPr id="774" name="Google Shape;774;p69"/>
            <p:cNvSpPr/>
            <p:nvPr/>
          </p:nvSpPr>
          <p:spPr>
            <a:xfrm>
              <a:off x="824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</p:sp>
        <p:sp>
          <p:nvSpPr>
            <p:cNvPr id="775" name="Google Shape;775;p69"/>
            <p:cNvSpPr/>
            <p:nvPr/>
          </p:nvSpPr>
          <p:spPr>
            <a:xfrm>
              <a:off x="830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</p:sp>
        <p:sp>
          <p:nvSpPr>
            <p:cNvPr id="776" name="Google Shape;776;p69"/>
            <p:cNvSpPr/>
            <p:nvPr/>
          </p:nvSpPr>
          <p:spPr>
            <a:xfrm>
              <a:off x="833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</p:sp>
        <p:sp>
          <p:nvSpPr>
            <p:cNvPr id="777" name="Google Shape;777;p69"/>
            <p:cNvSpPr/>
            <p:nvPr/>
          </p:nvSpPr>
          <p:spPr>
            <a:xfrm>
              <a:off x="839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</p:sp>
        <p:sp>
          <p:nvSpPr>
            <p:cNvPr id="778" name="Google Shape;778;p69"/>
            <p:cNvSpPr/>
            <p:nvPr/>
          </p:nvSpPr>
          <p:spPr>
            <a:xfrm>
              <a:off x="842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5"/>
            </a:solidFill>
            <a:ln>
              <a:noFill/>
            </a:ln>
          </p:spPr>
        </p:sp>
        <p:sp>
          <p:nvSpPr>
            <p:cNvPr id="779" name="Google Shape;779;p69"/>
            <p:cNvSpPr/>
            <p:nvPr/>
          </p:nvSpPr>
          <p:spPr>
            <a:xfrm>
              <a:off x="8452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</p:spPr>
        </p:sp>
        <p:sp>
          <p:nvSpPr>
            <p:cNvPr id="780" name="Google Shape;780;p69"/>
            <p:cNvSpPr/>
            <p:nvPr/>
          </p:nvSpPr>
          <p:spPr>
            <a:xfrm>
              <a:off x="848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</p:sp>
      </p:grpSp>
      <p:grpSp>
        <p:nvGrpSpPr>
          <p:cNvPr id="781" name="Google Shape;781;p69"/>
          <p:cNvGrpSpPr/>
          <p:nvPr/>
        </p:nvGrpSpPr>
        <p:grpSpPr>
          <a:xfrm>
            <a:off x="114238" y="737427"/>
            <a:ext cx="8579071" cy="794523"/>
            <a:chOff x="113760" y="977760"/>
            <a:chExt cx="8543189" cy="1053464"/>
          </a:xfrm>
        </p:grpSpPr>
        <p:sp>
          <p:nvSpPr>
            <p:cNvPr id="782" name="Google Shape;782;p69"/>
            <p:cNvSpPr/>
            <p:nvPr/>
          </p:nvSpPr>
          <p:spPr>
            <a:xfrm>
              <a:off x="405000" y="1086120"/>
              <a:ext cx="437515" cy="474344"/>
            </a:xfrm>
            <a:custGeom>
              <a:rect b="b" l="l" r="r" t="t"/>
              <a:pathLst>
                <a:path extrusionOk="0" h="474344" w="437515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76"/>
                  </a:lnTo>
                  <a:lnTo>
                    <a:pt x="437388" y="473976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E01"/>
            </a:solidFill>
            <a:ln>
              <a:noFill/>
            </a:ln>
          </p:spPr>
        </p:sp>
        <p:sp>
          <p:nvSpPr>
            <p:cNvPr id="783" name="Google Shape;783;p69"/>
            <p:cNvSpPr/>
            <p:nvPr/>
          </p:nvSpPr>
          <p:spPr>
            <a:xfrm>
              <a:off x="78732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</p:sp>
        <p:sp>
          <p:nvSpPr>
            <p:cNvPr id="784" name="Google Shape;784;p69"/>
            <p:cNvSpPr/>
            <p:nvPr/>
          </p:nvSpPr>
          <p:spPr>
            <a:xfrm>
              <a:off x="796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785" name="Google Shape;785;p69"/>
            <p:cNvSpPr/>
            <p:nvPr/>
          </p:nvSpPr>
          <p:spPr>
            <a:xfrm>
              <a:off x="805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</p:sp>
        <p:sp>
          <p:nvSpPr>
            <p:cNvPr id="786" name="Google Shape;786;p69"/>
            <p:cNvSpPr/>
            <p:nvPr/>
          </p:nvSpPr>
          <p:spPr>
            <a:xfrm>
              <a:off x="81468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A"/>
            </a:solidFill>
            <a:ln>
              <a:noFill/>
            </a:ln>
          </p:spPr>
        </p:sp>
        <p:sp>
          <p:nvSpPr>
            <p:cNvPr id="787" name="Google Shape;787;p69"/>
            <p:cNvSpPr/>
            <p:nvPr/>
          </p:nvSpPr>
          <p:spPr>
            <a:xfrm>
              <a:off x="8208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</p:sp>
        <p:sp>
          <p:nvSpPr>
            <p:cNvPr id="788" name="Google Shape;788;p69"/>
            <p:cNvSpPr/>
            <p:nvPr/>
          </p:nvSpPr>
          <p:spPr>
            <a:xfrm>
              <a:off x="824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</p:sp>
        <p:sp>
          <p:nvSpPr>
            <p:cNvPr id="789" name="Google Shape;789;p69"/>
            <p:cNvSpPr/>
            <p:nvPr/>
          </p:nvSpPr>
          <p:spPr>
            <a:xfrm>
              <a:off x="830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</p:sp>
        <p:sp>
          <p:nvSpPr>
            <p:cNvPr id="790" name="Google Shape;790;p69"/>
            <p:cNvSpPr/>
            <p:nvPr/>
          </p:nvSpPr>
          <p:spPr>
            <a:xfrm>
              <a:off x="833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</p:sp>
        <p:sp>
          <p:nvSpPr>
            <p:cNvPr id="791" name="Google Shape;791;p69"/>
            <p:cNvSpPr/>
            <p:nvPr/>
          </p:nvSpPr>
          <p:spPr>
            <a:xfrm>
              <a:off x="839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</p:sp>
        <p:sp>
          <p:nvSpPr>
            <p:cNvPr id="792" name="Google Shape;792;p69"/>
            <p:cNvSpPr/>
            <p:nvPr/>
          </p:nvSpPr>
          <p:spPr>
            <a:xfrm>
              <a:off x="842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5"/>
            </a:solidFill>
            <a:ln>
              <a:noFill/>
            </a:ln>
          </p:spPr>
        </p:sp>
        <p:sp>
          <p:nvSpPr>
            <p:cNvPr id="793" name="Google Shape;793;p69"/>
            <p:cNvSpPr/>
            <p:nvPr/>
          </p:nvSpPr>
          <p:spPr>
            <a:xfrm>
              <a:off x="8452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</p:spPr>
        </p:sp>
        <p:sp>
          <p:nvSpPr>
            <p:cNvPr id="794" name="Google Shape;794;p69"/>
            <p:cNvSpPr/>
            <p:nvPr/>
          </p:nvSpPr>
          <p:spPr>
            <a:xfrm>
              <a:off x="848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</p:sp>
        <p:sp>
          <p:nvSpPr>
            <p:cNvPr id="795" name="Google Shape;795;p69"/>
            <p:cNvSpPr/>
            <p:nvPr/>
          </p:nvSpPr>
          <p:spPr>
            <a:xfrm>
              <a:off x="851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9F1"/>
            </a:solidFill>
            <a:ln>
              <a:noFill/>
            </a:ln>
          </p:spPr>
        </p:sp>
        <p:sp>
          <p:nvSpPr>
            <p:cNvPr id="796" name="Google Shape;796;p69"/>
            <p:cNvSpPr/>
            <p:nvPr/>
          </p:nvSpPr>
          <p:spPr>
            <a:xfrm>
              <a:off x="8542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</p:sp>
        <p:sp>
          <p:nvSpPr>
            <p:cNvPr id="797" name="Google Shape;797;p69"/>
            <p:cNvSpPr/>
            <p:nvPr/>
          </p:nvSpPr>
          <p:spPr>
            <a:xfrm>
              <a:off x="857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9EF"/>
            </a:solidFill>
            <a:ln>
              <a:noFill/>
            </a:ln>
          </p:spPr>
        </p:sp>
        <p:sp>
          <p:nvSpPr>
            <p:cNvPr id="798" name="Google Shape;798;p69"/>
            <p:cNvSpPr/>
            <p:nvPr/>
          </p:nvSpPr>
          <p:spPr>
            <a:xfrm>
              <a:off x="860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</p:sp>
        <p:sp>
          <p:nvSpPr>
            <p:cNvPr id="799" name="Google Shape;799;p69"/>
            <p:cNvSpPr/>
            <p:nvPr/>
          </p:nvSpPr>
          <p:spPr>
            <a:xfrm>
              <a:off x="8636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</p:sp>
        <p:sp>
          <p:nvSpPr>
            <p:cNvPr id="800" name="Google Shape;800;p69"/>
            <p:cNvSpPr/>
            <p:nvPr/>
          </p:nvSpPr>
          <p:spPr>
            <a:xfrm>
              <a:off x="866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C"/>
            </a:solidFill>
            <a:ln>
              <a:noFill/>
            </a:ln>
          </p:spPr>
        </p:sp>
        <p:sp>
          <p:nvSpPr>
            <p:cNvPr id="801" name="Google Shape;801;p69"/>
            <p:cNvSpPr/>
            <p:nvPr/>
          </p:nvSpPr>
          <p:spPr>
            <a:xfrm>
              <a:off x="8697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B"/>
            </a:solidFill>
            <a:ln>
              <a:noFill/>
            </a:ln>
          </p:spPr>
        </p:sp>
        <p:sp>
          <p:nvSpPr>
            <p:cNvPr id="802" name="Google Shape;802;p69"/>
            <p:cNvSpPr/>
            <p:nvPr/>
          </p:nvSpPr>
          <p:spPr>
            <a:xfrm>
              <a:off x="8726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A"/>
            </a:solidFill>
            <a:ln>
              <a:noFill/>
            </a:ln>
          </p:spPr>
        </p:sp>
        <p:sp>
          <p:nvSpPr>
            <p:cNvPr id="803" name="Google Shape;803;p69"/>
            <p:cNvSpPr/>
            <p:nvPr/>
          </p:nvSpPr>
          <p:spPr>
            <a:xfrm>
              <a:off x="8758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7E9"/>
            </a:solidFill>
            <a:ln>
              <a:noFill/>
            </a:ln>
          </p:spPr>
        </p:sp>
        <p:sp>
          <p:nvSpPr>
            <p:cNvPr id="804" name="Google Shape;804;p69"/>
            <p:cNvSpPr/>
            <p:nvPr/>
          </p:nvSpPr>
          <p:spPr>
            <a:xfrm>
              <a:off x="8787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7E7"/>
            </a:solidFill>
            <a:ln>
              <a:noFill/>
            </a:ln>
          </p:spPr>
        </p:sp>
        <p:sp>
          <p:nvSpPr>
            <p:cNvPr id="805" name="Google Shape;805;p69"/>
            <p:cNvSpPr/>
            <p:nvPr/>
          </p:nvSpPr>
          <p:spPr>
            <a:xfrm>
              <a:off x="8820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6E6"/>
            </a:solidFill>
            <a:ln>
              <a:noFill/>
            </a:ln>
          </p:spPr>
        </p:sp>
        <p:sp>
          <p:nvSpPr>
            <p:cNvPr id="806" name="Google Shape;806;p69"/>
            <p:cNvSpPr/>
            <p:nvPr/>
          </p:nvSpPr>
          <p:spPr>
            <a:xfrm>
              <a:off x="8848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807" name="Google Shape;807;p69"/>
            <p:cNvSpPr/>
            <p:nvPr/>
          </p:nvSpPr>
          <p:spPr>
            <a:xfrm>
              <a:off x="8881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5E1"/>
            </a:solidFill>
            <a:ln>
              <a:noFill/>
            </a:ln>
          </p:spPr>
        </p:sp>
        <p:sp>
          <p:nvSpPr>
            <p:cNvPr id="808" name="Google Shape;808;p69"/>
            <p:cNvSpPr/>
            <p:nvPr/>
          </p:nvSpPr>
          <p:spPr>
            <a:xfrm>
              <a:off x="8910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5DF"/>
            </a:solidFill>
            <a:ln>
              <a:noFill/>
            </a:ln>
          </p:spPr>
        </p:sp>
        <p:sp>
          <p:nvSpPr>
            <p:cNvPr id="809" name="Google Shape;809;p69"/>
            <p:cNvSpPr/>
            <p:nvPr/>
          </p:nvSpPr>
          <p:spPr>
            <a:xfrm>
              <a:off x="8942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4DE"/>
            </a:solidFill>
            <a:ln>
              <a:noFill/>
            </a:ln>
          </p:spPr>
        </p:sp>
        <p:sp>
          <p:nvSpPr>
            <p:cNvPr id="810" name="Google Shape;810;p69"/>
            <p:cNvSpPr/>
            <p:nvPr/>
          </p:nvSpPr>
          <p:spPr>
            <a:xfrm>
              <a:off x="8971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4DD"/>
            </a:solidFill>
            <a:ln>
              <a:noFill/>
            </a:ln>
          </p:spPr>
        </p:sp>
        <p:sp>
          <p:nvSpPr>
            <p:cNvPr id="811" name="Google Shape;811;p69"/>
            <p:cNvSpPr/>
            <p:nvPr/>
          </p:nvSpPr>
          <p:spPr>
            <a:xfrm>
              <a:off x="9000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3DA"/>
            </a:solidFill>
            <a:ln>
              <a:noFill/>
            </a:ln>
          </p:spPr>
        </p:sp>
        <p:sp>
          <p:nvSpPr>
            <p:cNvPr id="812" name="Google Shape;812;p69"/>
            <p:cNvSpPr/>
            <p:nvPr/>
          </p:nvSpPr>
          <p:spPr>
            <a:xfrm>
              <a:off x="9032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3D9"/>
            </a:solidFill>
            <a:ln>
              <a:noFill/>
            </a:ln>
          </p:spPr>
        </p:sp>
        <p:sp>
          <p:nvSpPr>
            <p:cNvPr id="813" name="Google Shape;813;p69"/>
            <p:cNvSpPr/>
            <p:nvPr/>
          </p:nvSpPr>
          <p:spPr>
            <a:xfrm>
              <a:off x="9061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1D6"/>
            </a:solidFill>
            <a:ln>
              <a:noFill/>
            </a:ln>
          </p:spPr>
        </p:sp>
        <p:sp>
          <p:nvSpPr>
            <p:cNvPr id="814" name="Google Shape;814;p69"/>
            <p:cNvSpPr/>
            <p:nvPr/>
          </p:nvSpPr>
          <p:spPr>
            <a:xfrm>
              <a:off x="9093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0D3"/>
            </a:solidFill>
            <a:ln>
              <a:noFill/>
            </a:ln>
          </p:spPr>
        </p:sp>
        <p:sp>
          <p:nvSpPr>
            <p:cNvPr id="815" name="Google Shape;815;p69"/>
            <p:cNvSpPr/>
            <p:nvPr/>
          </p:nvSpPr>
          <p:spPr>
            <a:xfrm>
              <a:off x="9122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0D2"/>
            </a:solidFill>
            <a:ln>
              <a:noFill/>
            </a:ln>
          </p:spPr>
        </p:sp>
        <p:sp>
          <p:nvSpPr>
            <p:cNvPr id="816" name="Google Shape;816;p69"/>
            <p:cNvSpPr/>
            <p:nvPr/>
          </p:nvSpPr>
          <p:spPr>
            <a:xfrm>
              <a:off x="9154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FD1"/>
            </a:solidFill>
            <a:ln>
              <a:noFill/>
            </a:ln>
          </p:spPr>
        </p:sp>
        <p:sp>
          <p:nvSpPr>
            <p:cNvPr id="817" name="Google Shape;817;p69"/>
            <p:cNvSpPr/>
            <p:nvPr/>
          </p:nvSpPr>
          <p:spPr>
            <a:xfrm>
              <a:off x="9183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ECE"/>
            </a:solidFill>
            <a:ln>
              <a:noFill/>
            </a:ln>
          </p:spPr>
        </p:sp>
        <p:sp>
          <p:nvSpPr>
            <p:cNvPr id="818" name="Google Shape;818;p69"/>
            <p:cNvSpPr/>
            <p:nvPr/>
          </p:nvSpPr>
          <p:spPr>
            <a:xfrm>
              <a:off x="9216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ECC"/>
            </a:solidFill>
            <a:ln>
              <a:noFill/>
            </a:ln>
          </p:spPr>
        </p:sp>
        <p:sp>
          <p:nvSpPr>
            <p:cNvPr id="819" name="Google Shape;819;p69"/>
            <p:cNvSpPr/>
            <p:nvPr/>
          </p:nvSpPr>
          <p:spPr>
            <a:xfrm>
              <a:off x="9244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</p:spPr>
        </p:sp>
        <p:sp>
          <p:nvSpPr>
            <p:cNvPr id="820" name="Google Shape;820;p69"/>
            <p:cNvSpPr/>
            <p:nvPr/>
          </p:nvSpPr>
          <p:spPr>
            <a:xfrm>
              <a:off x="9277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CC6"/>
            </a:solidFill>
            <a:ln>
              <a:noFill/>
            </a:ln>
          </p:spPr>
        </p:sp>
        <p:sp>
          <p:nvSpPr>
            <p:cNvPr id="821" name="Google Shape;821;p69"/>
            <p:cNvSpPr/>
            <p:nvPr/>
          </p:nvSpPr>
          <p:spPr>
            <a:xfrm>
              <a:off x="9306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CC5"/>
            </a:solidFill>
            <a:ln>
              <a:noFill/>
            </a:ln>
          </p:spPr>
        </p:sp>
        <p:sp>
          <p:nvSpPr>
            <p:cNvPr id="822" name="Google Shape;822;p69"/>
            <p:cNvSpPr/>
            <p:nvPr/>
          </p:nvSpPr>
          <p:spPr>
            <a:xfrm>
              <a:off x="9338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BC3"/>
            </a:solidFill>
            <a:ln>
              <a:noFill/>
            </a:ln>
          </p:spPr>
        </p:sp>
        <p:sp>
          <p:nvSpPr>
            <p:cNvPr id="823" name="Google Shape;823;p69"/>
            <p:cNvSpPr/>
            <p:nvPr/>
          </p:nvSpPr>
          <p:spPr>
            <a:xfrm>
              <a:off x="9367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</p:sp>
        <p:sp>
          <p:nvSpPr>
            <p:cNvPr id="824" name="Google Shape;824;p69"/>
            <p:cNvSpPr/>
            <p:nvPr/>
          </p:nvSpPr>
          <p:spPr>
            <a:xfrm>
              <a:off x="9399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BBD"/>
            </a:solidFill>
            <a:ln>
              <a:noFill/>
            </a:ln>
          </p:spPr>
        </p:sp>
        <p:sp>
          <p:nvSpPr>
            <p:cNvPr id="825" name="Google Shape;825;p69"/>
            <p:cNvSpPr/>
            <p:nvPr/>
          </p:nvSpPr>
          <p:spPr>
            <a:xfrm>
              <a:off x="9428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ABA"/>
            </a:solidFill>
            <a:ln>
              <a:noFill/>
            </a:ln>
          </p:spPr>
        </p:sp>
        <p:sp>
          <p:nvSpPr>
            <p:cNvPr id="826" name="Google Shape;826;p69"/>
            <p:cNvSpPr/>
            <p:nvPr/>
          </p:nvSpPr>
          <p:spPr>
            <a:xfrm>
              <a:off x="9457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9B8"/>
            </a:solidFill>
            <a:ln>
              <a:noFill/>
            </a:ln>
          </p:spPr>
        </p:sp>
        <p:sp>
          <p:nvSpPr>
            <p:cNvPr id="827" name="Google Shape;827;p69"/>
            <p:cNvSpPr/>
            <p:nvPr/>
          </p:nvSpPr>
          <p:spPr>
            <a:xfrm>
              <a:off x="9489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76"/>
                  </a:lnTo>
                  <a:lnTo>
                    <a:pt x="3048" y="473976"/>
                  </a:lnTo>
                  <a:lnTo>
                    <a:pt x="3048" y="4221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E9B6"/>
            </a:solidFill>
            <a:ln>
              <a:noFill/>
            </a:ln>
          </p:spPr>
        </p:sp>
        <p:sp>
          <p:nvSpPr>
            <p:cNvPr id="828" name="Google Shape;828;p69"/>
            <p:cNvSpPr/>
            <p:nvPr/>
          </p:nvSpPr>
          <p:spPr>
            <a:xfrm>
              <a:off x="9518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8B1"/>
            </a:solidFill>
            <a:ln>
              <a:noFill/>
            </a:ln>
          </p:spPr>
        </p:sp>
        <p:sp>
          <p:nvSpPr>
            <p:cNvPr id="829" name="Google Shape;829;p69"/>
            <p:cNvSpPr/>
            <p:nvPr/>
          </p:nvSpPr>
          <p:spPr>
            <a:xfrm>
              <a:off x="9550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7AF"/>
            </a:solidFill>
            <a:ln>
              <a:noFill/>
            </a:ln>
          </p:spPr>
        </p:sp>
        <p:sp>
          <p:nvSpPr>
            <p:cNvPr id="830" name="Google Shape;830;p69"/>
            <p:cNvSpPr/>
            <p:nvPr/>
          </p:nvSpPr>
          <p:spPr>
            <a:xfrm>
              <a:off x="9579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6AC"/>
            </a:solidFill>
            <a:ln>
              <a:noFill/>
            </a:ln>
          </p:spPr>
        </p:sp>
        <p:sp>
          <p:nvSpPr>
            <p:cNvPr id="831" name="Google Shape;831;p69"/>
            <p:cNvSpPr/>
            <p:nvPr/>
          </p:nvSpPr>
          <p:spPr>
            <a:xfrm>
              <a:off x="9612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3AA"/>
            </a:solidFill>
            <a:ln>
              <a:noFill/>
            </a:ln>
          </p:spPr>
        </p:sp>
        <p:sp>
          <p:nvSpPr>
            <p:cNvPr id="832" name="Google Shape;832;p69"/>
            <p:cNvSpPr/>
            <p:nvPr/>
          </p:nvSpPr>
          <p:spPr>
            <a:xfrm>
              <a:off x="9640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3A7"/>
            </a:solidFill>
            <a:ln>
              <a:noFill/>
            </a:ln>
          </p:spPr>
        </p:sp>
        <p:sp>
          <p:nvSpPr>
            <p:cNvPr id="833" name="Google Shape;833;p69"/>
            <p:cNvSpPr/>
            <p:nvPr/>
          </p:nvSpPr>
          <p:spPr>
            <a:xfrm>
              <a:off x="9673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2A4"/>
            </a:solidFill>
            <a:ln>
              <a:noFill/>
            </a:ln>
          </p:spPr>
        </p:sp>
        <p:sp>
          <p:nvSpPr>
            <p:cNvPr id="834" name="Google Shape;834;p69"/>
            <p:cNvSpPr/>
            <p:nvPr/>
          </p:nvSpPr>
          <p:spPr>
            <a:xfrm>
              <a:off x="9702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1A0"/>
            </a:solidFill>
            <a:ln>
              <a:noFill/>
            </a:ln>
          </p:spPr>
        </p:sp>
        <p:sp>
          <p:nvSpPr>
            <p:cNvPr id="835" name="Google Shape;835;p69"/>
            <p:cNvSpPr/>
            <p:nvPr/>
          </p:nvSpPr>
          <p:spPr>
            <a:xfrm>
              <a:off x="9734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19E"/>
            </a:solidFill>
            <a:ln>
              <a:noFill/>
            </a:ln>
          </p:spPr>
        </p:sp>
        <p:sp>
          <p:nvSpPr>
            <p:cNvPr id="836" name="Google Shape;836;p69"/>
            <p:cNvSpPr/>
            <p:nvPr/>
          </p:nvSpPr>
          <p:spPr>
            <a:xfrm>
              <a:off x="9763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09C"/>
            </a:solidFill>
            <a:ln>
              <a:noFill/>
            </a:ln>
          </p:spPr>
        </p:sp>
        <p:sp>
          <p:nvSpPr>
            <p:cNvPr id="837" name="Google Shape;837;p69"/>
            <p:cNvSpPr/>
            <p:nvPr/>
          </p:nvSpPr>
          <p:spPr>
            <a:xfrm>
              <a:off x="9795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F99"/>
            </a:solidFill>
            <a:ln>
              <a:noFill/>
            </a:ln>
          </p:spPr>
        </p:sp>
        <p:sp>
          <p:nvSpPr>
            <p:cNvPr id="838" name="Google Shape;838;p69"/>
            <p:cNvSpPr/>
            <p:nvPr/>
          </p:nvSpPr>
          <p:spPr>
            <a:xfrm>
              <a:off x="9824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F94"/>
            </a:solidFill>
            <a:ln>
              <a:noFill/>
            </a:ln>
          </p:spPr>
        </p:sp>
        <p:sp>
          <p:nvSpPr>
            <p:cNvPr id="839" name="Google Shape;839;p69"/>
            <p:cNvSpPr/>
            <p:nvPr/>
          </p:nvSpPr>
          <p:spPr>
            <a:xfrm>
              <a:off x="9856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F93"/>
            </a:solidFill>
            <a:ln>
              <a:noFill/>
            </a:ln>
          </p:spPr>
        </p:sp>
        <p:sp>
          <p:nvSpPr>
            <p:cNvPr id="840" name="Google Shape;840;p69"/>
            <p:cNvSpPr/>
            <p:nvPr/>
          </p:nvSpPr>
          <p:spPr>
            <a:xfrm>
              <a:off x="9885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E90"/>
            </a:solidFill>
            <a:ln>
              <a:noFill/>
            </a:ln>
          </p:spPr>
        </p:sp>
        <p:sp>
          <p:nvSpPr>
            <p:cNvPr id="841" name="Google Shape;841;p69"/>
            <p:cNvSpPr/>
            <p:nvPr/>
          </p:nvSpPr>
          <p:spPr>
            <a:xfrm>
              <a:off x="9914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D8E"/>
            </a:solidFill>
            <a:ln>
              <a:noFill/>
            </a:ln>
          </p:spPr>
        </p:sp>
        <p:sp>
          <p:nvSpPr>
            <p:cNvPr id="842" name="Google Shape;842;p69"/>
            <p:cNvSpPr/>
            <p:nvPr/>
          </p:nvSpPr>
          <p:spPr>
            <a:xfrm>
              <a:off x="9946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D89"/>
            </a:solidFill>
            <a:ln>
              <a:noFill/>
            </a:ln>
          </p:spPr>
        </p:sp>
        <p:sp>
          <p:nvSpPr>
            <p:cNvPr id="843" name="Google Shape;843;p69"/>
            <p:cNvSpPr/>
            <p:nvPr/>
          </p:nvSpPr>
          <p:spPr>
            <a:xfrm>
              <a:off x="9975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</p:sp>
        <p:sp>
          <p:nvSpPr>
            <p:cNvPr id="844" name="Google Shape;844;p69"/>
            <p:cNvSpPr/>
            <p:nvPr/>
          </p:nvSpPr>
          <p:spPr>
            <a:xfrm>
              <a:off x="10008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B84"/>
            </a:solidFill>
            <a:ln>
              <a:noFill/>
            </a:ln>
          </p:spPr>
        </p:sp>
        <p:sp>
          <p:nvSpPr>
            <p:cNvPr id="845" name="Google Shape;845;p69"/>
            <p:cNvSpPr/>
            <p:nvPr/>
          </p:nvSpPr>
          <p:spPr>
            <a:xfrm>
              <a:off x="10036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B82"/>
            </a:solidFill>
            <a:ln>
              <a:noFill/>
            </a:ln>
          </p:spPr>
        </p:sp>
        <p:sp>
          <p:nvSpPr>
            <p:cNvPr id="846" name="Google Shape;846;p69"/>
            <p:cNvSpPr/>
            <p:nvPr/>
          </p:nvSpPr>
          <p:spPr>
            <a:xfrm>
              <a:off x="10069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A7B"/>
            </a:solidFill>
            <a:ln>
              <a:noFill/>
            </a:ln>
          </p:spPr>
        </p:sp>
        <p:sp>
          <p:nvSpPr>
            <p:cNvPr id="847" name="Google Shape;847;p69"/>
            <p:cNvSpPr/>
            <p:nvPr/>
          </p:nvSpPr>
          <p:spPr>
            <a:xfrm>
              <a:off x="10098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979"/>
            </a:solidFill>
            <a:ln>
              <a:noFill/>
            </a:ln>
          </p:spPr>
        </p:sp>
        <p:sp>
          <p:nvSpPr>
            <p:cNvPr id="848" name="Google Shape;848;p69"/>
            <p:cNvSpPr/>
            <p:nvPr/>
          </p:nvSpPr>
          <p:spPr>
            <a:xfrm>
              <a:off x="10130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977"/>
            </a:solidFill>
            <a:ln>
              <a:noFill/>
            </a:ln>
          </p:spPr>
        </p:sp>
        <p:sp>
          <p:nvSpPr>
            <p:cNvPr id="849" name="Google Shape;849;p69"/>
            <p:cNvSpPr/>
            <p:nvPr/>
          </p:nvSpPr>
          <p:spPr>
            <a:xfrm>
              <a:off x="10159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771"/>
            </a:solidFill>
            <a:ln>
              <a:noFill/>
            </a:ln>
          </p:spPr>
        </p:sp>
        <p:sp>
          <p:nvSpPr>
            <p:cNvPr id="850" name="Google Shape;850;p69"/>
            <p:cNvSpPr/>
            <p:nvPr/>
          </p:nvSpPr>
          <p:spPr>
            <a:xfrm>
              <a:off x="10191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76F"/>
            </a:solidFill>
            <a:ln>
              <a:noFill/>
            </a:ln>
          </p:spPr>
        </p:sp>
        <p:sp>
          <p:nvSpPr>
            <p:cNvPr id="851" name="Google Shape;851;p69"/>
            <p:cNvSpPr/>
            <p:nvPr/>
          </p:nvSpPr>
          <p:spPr>
            <a:xfrm>
              <a:off x="10220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66C"/>
            </a:solidFill>
            <a:ln>
              <a:noFill/>
            </a:ln>
          </p:spPr>
        </p:sp>
        <p:sp>
          <p:nvSpPr>
            <p:cNvPr id="852" name="Google Shape;852;p69"/>
            <p:cNvSpPr/>
            <p:nvPr/>
          </p:nvSpPr>
          <p:spPr>
            <a:xfrm>
              <a:off x="10252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66B"/>
            </a:solidFill>
            <a:ln>
              <a:noFill/>
            </a:ln>
          </p:spPr>
        </p:sp>
        <p:sp>
          <p:nvSpPr>
            <p:cNvPr id="853" name="Google Shape;853;p69"/>
            <p:cNvSpPr/>
            <p:nvPr/>
          </p:nvSpPr>
          <p:spPr>
            <a:xfrm>
              <a:off x="10281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568"/>
            </a:solidFill>
            <a:ln>
              <a:noFill/>
            </a:ln>
          </p:spPr>
        </p:sp>
        <p:sp>
          <p:nvSpPr>
            <p:cNvPr id="854" name="Google Shape;854;p69"/>
            <p:cNvSpPr/>
            <p:nvPr/>
          </p:nvSpPr>
          <p:spPr>
            <a:xfrm>
              <a:off x="10314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463"/>
            </a:solidFill>
            <a:ln>
              <a:noFill/>
            </a:ln>
          </p:spPr>
        </p:sp>
        <p:sp>
          <p:nvSpPr>
            <p:cNvPr id="855" name="Google Shape;855;p69"/>
            <p:cNvSpPr/>
            <p:nvPr/>
          </p:nvSpPr>
          <p:spPr>
            <a:xfrm>
              <a:off x="10342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460"/>
            </a:solidFill>
            <a:ln>
              <a:noFill/>
            </a:ln>
          </p:spPr>
        </p:sp>
        <p:sp>
          <p:nvSpPr>
            <p:cNvPr id="856" name="Google Shape;856;p69"/>
            <p:cNvSpPr/>
            <p:nvPr/>
          </p:nvSpPr>
          <p:spPr>
            <a:xfrm>
              <a:off x="10371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45E"/>
            </a:solidFill>
            <a:ln>
              <a:noFill/>
            </a:ln>
          </p:spPr>
        </p:sp>
        <p:sp>
          <p:nvSpPr>
            <p:cNvPr id="857" name="Google Shape;857;p69"/>
            <p:cNvSpPr/>
            <p:nvPr/>
          </p:nvSpPr>
          <p:spPr>
            <a:xfrm>
              <a:off x="10404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35A"/>
            </a:solidFill>
            <a:ln>
              <a:noFill/>
            </a:ln>
          </p:spPr>
        </p:sp>
        <p:sp>
          <p:nvSpPr>
            <p:cNvPr id="858" name="Google Shape;858;p69"/>
            <p:cNvSpPr/>
            <p:nvPr/>
          </p:nvSpPr>
          <p:spPr>
            <a:xfrm>
              <a:off x="10432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358"/>
            </a:solidFill>
            <a:ln>
              <a:noFill/>
            </a:ln>
          </p:spPr>
        </p:sp>
        <p:sp>
          <p:nvSpPr>
            <p:cNvPr id="859" name="Google Shape;859;p69"/>
            <p:cNvSpPr/>
            <p:nvPr/>
          </p:nvSpPr>
          <p:spPr>
            <a:xfrm>
              <a:off x="10465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55"/>
            </a:solidFill>
            <a:ln>
              <a:noFill/>
            </a:ln>
          </p:spPr>
        </p:sp>
        <p:sp>
          <p:nvSpPr>
            <p:cNvPr id="860" name="Google Shape;860;p69"/>
            <p:cNvSpPr/>
            <p:nvPr/>
          </p:nvSpPr>
          <p:spPr>
            <a:xfrm>
              <a:off x="10494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52"/>
            </a:solidFill>
            <a:ln>
              <a:noFill/>
            </a:ln>
          </p:spPr>
        </p:sp>
        <p:sp>
          <p:nvSpPr>
            <p:cNvPr id="861" name="Google Shape;861;p69"/>
            <p:cNvSpPr/>
            <p:nvPr/>
          </p:nvSpPr>
          <p:spPr>
            <a:xfrm>
              <a:off x="10526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</p:sp>
        <p:sp>
          <p:nvSpPr>
            <p:cNvPr id="862" name="Google Shape;862;p69"/>
            <p:cNvSpPr/>
            <p:nvPr/>
          </p:nvSpPr>
          <p:spPr>
            <a:xfrm>
              <a:off x="10555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4D"/>
            </a:solidFill>
            <a:ln>
              <a:noFill/>
            </a:ln>
          </p:spPr>
        </p:sp>
        <p:sp>
          <p:nvSpPr>
            <p:cNvPr id="863" name="Google Shape;863;p69"/>
            <p:cNvSpPr/>
            <p:nvPr/>
          </p:nvSpPr>
          <p:spPr>
            <a:xfrm>
              <a:off x="10587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49"/>
            </a:solidFill>
            <a:ln>
              <a:noFill/>
            </a:ln>
          </p:spPr>
        </p:sp>
        <p:sp>
          <p:nvSpPr>
            <p:cNvPr id="864" name="Google Shape;864;p69"/>
            <p:cNvSpPr/>
            <p:nvPr/>
          </p:nvSpPr>
          <p:spPr>
            <a:xfrm>
              <a:off x="10616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146"/>
            </a:solidFill>
            <a:ln>
              <a:noFill/>
            </a:ln>
          </p:spPr>
        </p:sp>
        <p:sp>
          <p:nvSpPr>
            <p:cNvPr id="865" name="Google Shape;865;p69"/>
            <p:cNvSpPr/>
            <p:nvPr/>
          </p:nvSpPr>
          <p:spPr>
            <a:xfrm>
              <a:off x="10648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145"/>
            </a:solidFill>
            <a:ln>
              <a:noFill/>
            </a:ln>
          </p:spPr>
        </p:sp>
        <p:sp>
          <p:nvSpPr>
            <p:cNvPr id="866" name="Google Shape;866;p69"/>
            <p:cNvSpPr/>
            <p:nvPr/>
          </p:nvSpPr>
          <p:spPr>
            <a:xfrm>
              <a:off x="10677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141"/>
            </a:solidFill>
            <a:ln>
              <a:noFill/>
            </a:ln>
          </p:spPr>
        </p:sp>
        <p:sp>
          <p:nvSpPr>
            <p:cNvPr id="867" name="Google Shape;867;p69"/>
            <p:cNvSpPr/>
            <p:nvPr/>
          </p:nvSpPr>
          <p:spPr>
            <a:xfrm>
              <a:off x="10710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E"/>
            </a:solidFill>
            <a:ln>
              <a:noFill/>
            </a:ln>
          </p:spPr>
        </p:sp>
        <p:sp>
          <p:nvSpPr>
            <p:cNvPr id="868" name="Google Shape;868;p69"/>
            <p:cNvSpPr/>
            <p:nvPr/>
          </p:nvSpPr>
          <p:spPr>
            <a:xfrm>
              <a:off x="10738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C"/>
            </a:solidFill>
            <a:ln>
              <a:noFill/>
            </a:ln>
          </p:spPr>
        </p:sp>
        <p:sp>
          <p:nvSpPr>
            <p:cNvPr id="869" name="Google Shape;869;p69"/>
            <p:cNvSpPr/>
            <p:nvPr/>
          </p:nvSpPr>
          <p:spPr>
            <a:xfrm>
              <a:off x="10771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9"/>
            </a:solidFill>
            <a:ln>
              <a:noFill/>
            </a:ln>
          </p:spPr>
        </p:sp>
        <p:sp>
          <p:nvSpPr>
            <p:cNvPr id="870" name="Google Shape;870;p69"/>
            <p:cNvSpPr/>
            <p:nvPr/>
          </p:nvSpPr>
          <p:spPr>
            <a:xfrm>
              <a:off x="10800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</p:spPr>
        </p:sp>
        <p:sp>
          <p:nvSpPr>
            <p:cNvPr id="871" name="Google Shape;871;p69"/>
            <p:cNvSpPr/>
            <p:nvPr/>
          </p:nvSpPr>
          <p:spPr>
            <a:xfrm>
              <a:off x="10828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34"/>
            </a:solidFill>
            <a:ln>
              <a:noFill/>
            </a:ln>
          </p:spPr>
        </p:sp>
        <p:sp>
          <p:nvSpPr>
            <p:cNvPr id="872" name="Google Shape;872;p69"/>
            <p:cNvSpPr/>
            <p:nvPr/>
          </p:nvSpPr>
          <p:spPr>
            <a:xfrm>
              <a:off x="10861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30"/>
            </a:solidFill>
            <a:ln>
              <a:noFill/>
            </a:ln>
          </p:spPr>
        </p:sp>
        <p:sp>
          <p:nvSpPr>
            <p:cNvPr id="873" name="Google Shape;873;p69"/>
            <p:cNvSpPr/>
            <p:nvPr/>
          </p:nvSpPr>
          <p:spPr>
            <a:xfrm>
              <a:off x="10890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2E"/>
            </a:solidFill>
            <a:ln>
              <a:noFill/>
            </a:ln>
          </p:spPr>
        </p:sp>
        <p:sp>
          <p:nvSpPr>
            <p:cNvPr id="874" name="Google Shape;874;p69"/>
            <p:cNvSpPr/>
            <p:nvPr/>
          </p:nvSpPr>
          <p:spPr>
            <a:xfrm>
              <a:off x="10922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2B"/>
            </a:solidFill>
            <a:ln>
              <a:noFill/>
            </a:ln>
          </p:spPr>
        </p:sp>
        <p:sp>
          <p:nvSpPr>
            <p:cNvPr id="875" name="Google Shape;875;p69"/>
            <p:cNvSpPr/>
            <p:nvPr/>
          </p:nvSpPr>
          <p:spPr>
            <a:xfrm>
              <a:off x="10951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29"/>
            </a:solidFill>
            <a:ln>
              <a:noFill/>
            </a:ln>
          </p:spPr>
        </p:sp>
        <p:sp>
          <p:nvSpPr>
            <p:cNvPr id="876" name="Google Shape;876;p69"/>
            <p:cNvSpPr/>
            <p:nvPr/>
          </p:nvSpPr>
          <p:spPr>
            <a:xfrm>
              <a:off x="10983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27"/>
            </a:solidFill>
            <a:ln>
              <a:noFill/>
            </a:ln>
          </p:spPr>
        </p:sp>
        <p:sp>
          <p:nvSpPr>
            <p:cNvPr id="877" name="Google Shape;877;p69"/>
            <p:cNvSpPr/>
            <p:nvPr/>
          </p:nvSpPr>
          <p:spPr>
            <a:xfrm>
              <a:off x="11012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21"/>
            </a:solidFill>
            <a:ln>
              <a:noFill/>
            </a:ln>
          </p:spPr>
        </p:sp>
        <p:sp>
          <p:nvSpPr>
            <p:cNvPr id="878" name="Google Shape;878;p69"/>
            <p:cNvSpPr/>
            <p:nvPr/>
          </p:nvSpPr>
          <p:spPr>
            <a:xfrm>
              <a:off x="11044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20"/>
            </a:solidFill>
            <a:ln>
              <a:noFill/>
            </a:ln>
          </p:spPr>
        </p:sp>
        <p:sp>
          <p:nvSpPr>
            <p:cNvPr id="879" name="Google Shape;879;p69"/>
            <p:cNvSpPr/>
            <p:nvPr/>
          </p:nvSpPr>
          <p:spPr>
            <a:xfrm>
              <a:off x="11073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1D"/>
            </a:solidFill>
            <a:ln>
              <a:noFill/>
            </a:ln>
          </p:spPr>
        </p:sp>
        <p:sp>
          <p:nvSpPr>
            <p:cNvPr id="880" name="Google Shape;880;p69"/>
            <p:cNvSpPr/>
            <p:nvPr/>
          </p:nvSpPr>
          <p:spPr>
            <a:xfrm>
              <a:off x="11106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</p:spPr>
        </p:sp>
        <p:sp>
          <p:nvSpPr>
            <p:cNvPr id="881" name="Google Shape;881;p69"/>
            <p:cNvSpPr/>
            <p:nvPr/>
          </p:nvSpPr>
          <p:spPr>
            <a:xfrm>
              <a:off x="11134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CE10"/>
            </a:solidFill>
            <a:ln>
              <a:noFill/>
            </a:ln>
          </p:spPr>
        </p:sp>
        <p:sp>
          <p:nvSpPr>
            <p:cNvPr id="882" name="Google Shape;882;p69"/>
            <p:cNvSpPr/>
            <p:nvPr/>
          </p:nvSpPr>
          <p:spPr>
            <a:xfrm>
              <a:off x="1116720" y="1086120"/>
              <a:ext cx="300" cy="474344"/>
            </a:xfrm>
            <a:custGeom>
              <a:rect b="b" l="l" r="r" t="t"/>
              <a:pathLst>
                <a:path extrusionOk="0" h="474344" w="120000">
                  <a:moveTo>
                    <a:pt x="0" y="473964"/>
                  </a:move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solidFill>
              <a:srgbClr val="FFCE01"/>
            </a:solidFill>
            <a:ln>
              <a:noFill/>
            </a:ln>
          </p:spPr>
        </p:sp>
        <p:sp>
          <p:nvSpPr>
            <p:cNvPr id="883" name="Google Shape;883;p69"/>
            <p:cNvSpPr/>
            <p:nvPr/>
          </p:nvSpPr>
          <p:spPr>
            <a:xfrm>
              <a:off x="528480" y="1508400"/>
              <a:ext cx="422275" cy="474344"/>
            </a:xfrm>
            <a:custGeom>
              <a:rect b="b" l="l" r="r" t="t"/>
              <a:pathLst>
                <a:path extrusionOk="0" h="474344" w="422275">
                  <a:moveTo>
                    <a:pt x="422148" y="473964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422148" y="473964"/>
                  </a:lnTo>
                  <a:close/>
                </a:path>
              </a:pathLst>
            </a:custGeom>
            <a:solidFill>
              <a:srgbClr val="3737CA"/>
            </a:solidFill>
            <a:ln>
              <a:noFill/>
            </a:ln>
          </p:spPr>
        </p:sp>
        <p:sp>
          <p:nvSpPr>
            <p:cNvPr id="884" name="Google Shape;884;p69"/>
            <p:cNvSpPr/>
            <p:nvPr/>
          </p:nvSpPr>
          <p:spPr>
            <a:xfrm>
              <a:off x="898560" y="1508400"/>
              <a:ext cx="12256" cy="474344"/>
            </a:xfrm>
            <a:custGeom>
              <a:rect b="b" l="l" r="r" t="t"/>
              <a:pathLst>
                <a:path extrusionOk="0" h="474344" w="12700">
                  <a:moveTo>
                    <a:pt x="12192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9144" y="473964"/>
                  </a:lnTo>
                  <a:lnTo>
                    <a:pt x="12192" y="473964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885" name="Google Shape;885;p69"/>
            <p:cNvSpPr/>
            <p:nvPr/>
          </p:nvSpPr>
          <p:spPr>
            <a:xfrm>
              <a:off x="910800" y="1508400"/>
              <a:ext cx="9001" cy="474344"/>
            </a:xfrm>
            <a:custGeom>
              <a:rect b="b" l="l" r="r" t="t"/>
              <a:pathLst>
                <a:path extrusionOk="0" h="474344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9144" y="47396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</p:sp>
        <p:sp>
          <p:nvSpPr>
            <p:cNvPr id="886" name="Google Shape;886;p69"/>
            <p:cNvSpPr/>
            <p:nvPr/>
          </p:nvSpPr>
          <p:spPr>
            <a:xfrm>
              <a:off x="92016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</p:spPr>
        </p:sp>
        <p:sp>
          <p:nvSpPr>
            <p:cNvPr id="887" name="Google Shape;887;p69"/>
            <p:cNvSpPr/>
            <p:nvPr/>
          </p:nvSpPr>
          <p:spPr>
            <a:xfrm>
              <a:off x="925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BFBFC"/>
            </a:solidFill>
            <a:ln>
              <a:noFill/>
            </a:ln>
          </p:spPr>
        </p:sp>
        <p:sp>
          <p:nvSpPr>
            <p:cNvPr id="888" name="Google Shape;888;p69"/>
            <p:cNvSpPr/>
            <p:nvPr/>
          </p:nvSpPr>
          <p:spPr>
            <a:xfrm>
              <a:off x="92916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AFAFC"/>
            </a:solidFill>
            <a:ln>
              <a:noFill/>
            </a:ln>
          </p:spPr>
        </p:sp>
        <p:sp>
          <p:nvSpPr>
            <p:cNvPr id="889" name="Google Shape;889;p69"/>
            <p:cNvSpPr/>
            <p:nvPr/>
          </p:nvSpPr>
          <p:spPr>
            <a:xfrm>
              <a:off x="93528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9F9FC"/>
            </a:solidFill>
            <a:ln>
              <a:noFill/>
            </a:ln>
          </p:spPr>
        </p:sp>
        <p:sp>
          <p:nvSpPr>
            <p:cNvPr id="890" name="Google Shape;890;p69"/>
            <p:cNvSpPr/>
            <p:nvPr/>
          </p:nvSpPr>
          <p:spPr>
            <a:xfrm>
              <a:off x="9414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8F8FC"/>
            </a:solidFill>
            <a:ln>
              <a:noFill/>
            </a:ln>
          </p:spPr>
        </p:sp>
        <p:sp>
          <p:nvSpPr>
            <p:cNvPr id="891" name="Google Shape;891;p69"/>
            <p:cNvSpPr/>
            <p:nvPr/>
          </p:nvSpPr>
          <p:spPr>
            <a:xfrm>
              <a:off x="944280" y="1508400"/>
              <a:ext cx="9001" cy="474344"/>
            </a:xfrm>
            <a:custGeom>
              <a:rect b="b" l="l" r="r" t="t"/>
              <a:pathLst>
                <a:path extrusionOk="0" h="474344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9144" y="47396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8F8FB"/>
            </a:solidFill>
            <a:ln>
              <a:noFill/>
            </a:ln>
          </p:spPr>
        </p:sp>
        <p:sp>
          <p:nvSpPr>
            <p:cNvPr id="892" name="Google Shape;892;p69"/>
            <p:cNvSpPr/>
            <p:nvPr/>
          </p:nvSpPr>
          <p:spPr>
            <a:xfrm>
              <a:off x="953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7F7FB"/>
            </a:solidFill>
            <a:ln>
              <a:noFill/>
            </a:ln>
          </p:spPr>
        </p:sp>
        <p:sp>
          <p:nvSpPr>
            <p:cNvPr id="893" name="Google Shape;893;p69"/>
            <p:cNvSpPr/>
            <p:nvPr/>
          </p:nvSpPr>
          <p:spPr>
            <a:xfrm>
              <a:off x="956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6F6FA"/>
            </a:solidFill>
            <a:ln>
              <a:noFill/>
            </a:ln>
          </p:spPr>
        </p:sp>
        <p:sp>
          <p:nvSpPr>
            <p:cNvPr id="894" name="Google Shape;894;p69"/>
            <p:cNvSpPr/>
            <p:nvPr/>
          </p:nvSpPr>
          <p:spPr>
            <a:xfrm>
              <a:off x="95976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5F5FA"/>
            </a:solidFill>
            <a:ln>
              <a:noFill/>
            </a:ln>
          </p:spPr>
        </p:sp>
        <p:sp>
          <p:nvSpPr>
            <p:cNvPr id="895" name="Google Shape;895;p69"/>
            <p:cNvSpPr/>
            <p:nvPr/>
          </p:nvSpPr>
          <p:spPr>
            <a:xfrm>
              <a:off x="965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4F4FA"/>
            </a:solidFill>
            <a:ln>
              <a:noFill/>
            </a:ln>
          </p:spPr>
        </p:sp>
        <p:sp>
          <p:nvSpPr>
            <p:cNvPr id="896" name="Google Shape;896;p69"/>
            <p:cNvSpPr/>
            <p:nvPr/>
          </p:nvSpPr>
          <p:spPr>
            <a:xfrm>
              <a:off x="968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3F3F9"/>
            </a:solidFill>
            <a:ln>
              <a:noFill/>
            </a:ln>
          </p:spPr>
        </p:sp>
        <p:sp>
          <p:nvSpPr>
            <p:cNvPr id="897" name="Google Shape;897;p69"/>
            <p:cNvSpPr/>
            <p:nvPr/>
          </p:nvSpPr>
          <p:spPr>
            <a:xfrm>
              <a:off x="97164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</p:sp>
        <p:sp>
          <p:nvSpPr>
            <p:cNvPr id="898" name="Google Shape;898;p69"/>
            <p:cNvSpPr/>
            <p:nvPr/>
          </p:nvSpPr>
          <p:spPr>
            <a:xfrm>
              <a:off x="977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0F0F8"/>
            </a:solidFill>
            <a:ln>
              <a:noFill/>
            </a:ln>
          </p:spPr>
        </p:sp>
        <p:sp>
          <p:nvSpPr>
            <p:cNvPr id="899" name="Google Shape;899;p69"/>
            <p:cNvSpPr/>
            <p:nvPr/>
          </p:nvSpPr>
          <p:spPr>
            <a:xfrm>
              <a:off x="981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FEFF8"/>
            </a:solidFill>
            <a:ln>
              <a:noFill/>
            </a:ln>
          </p:spPr>
        </p:sp>
        <p:sp>
          <p:nvSpPr>
            <p:cNvPr id="900" name="Google Shape;900;p69"/>
            <p:cNvSpPr/>
            <p:nvPr/>
          </p:nvSpPr>
          <p:spPr>
            <a:xfrm>
              <a:off x="983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EEEF8"/>
            </a:solidFill>
            <a:ln>
              <a:noFill/>
            </a:ln>
          </p:spPr>
        </p:sp>
        <p:sp>
          <p:nvSpPr>
            <p:cNvPr id="901" name="Google Shape;901;p69"/>
            <p:cNvSpPr/>
            <p:nvPr/>
          </p:nvSpPr>
          <p:spPr>
            <a:xfrm>
              <a:off x="987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DEDF8"/>
            </a:solidFill>
            <a:ln>
              <a:noFill/>
            </a:ln>
          </p:spPr>
        </p:sp>
        <p:sp>
          <p:nvSpPr>
            <p:cNvPr id="902" name="Google Shape;902;p69"/>
            <p:cNvSpPr/>
            <p:nvPr/>
          </p:nvSpPr>
          <p:spPr>
            <a:xfrm>
              <a:off x="990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BEBF8"/>
            </a:solidFill>
            <a:ln>
              <a:noFill/>
            </a:ln>
          </p:spPr>
        </p:sp>
        <p:sp>
          <p:nvSpPr>
            <p:cNvPr id="903" name="Google Shape;903;p69"/>
            <p:cNvSpPr/>
            <p:nvPr/>
          </p:nvSpPr>
          <p:spPr>
            <a:xfrm>
              <a:off x="993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BEBF7"/>
            </a:solidFill>
            <a:ln>
              <a:noFill/>
            </a:ln>
          </p:spPr>
        </p:sp>
        <p:sp>
          <p:nvSpPr>
            <p:cNvPr id="904" name="Google Shape;904;p69"/>
            <p:cNvSpPr/>
            <p:nvPr/>
          </p:nvSpPr>
          <p:spPr>
            <a:xfrm>
              <a:off x="996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</p:sp>
        <p:sp>
          <p:nvSpPr>
            <p:cNvPr id="905" name="Google Shape;905;p69"/>
            <p:cNvSpPr/>
            <p:nvPr/>
          </p:nvSpPr>
          <p:spPr>
            <a:xfrm>
              <a:off x="999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9E9F7"/>
            </a:solidFill>
            <a:ln>
              <a:noFill/>
            </a:ln>
          </p:spPr>
        </p:sp>
        <p:sp>
          <p:nvSpPr>
            <p:cNvPr id="906" name="Google Shape;906;p69"/>
            <p:cNvSpPr/>
            <p:nvPr/>
          </p:nvSpPr>
          <p:spPr>
            <a:xfrm>
              <a:off x="1002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8E8F6"/>
            </a:solidFill>
            <a:ln>
              <a:noFill/>
            </a:ln>
          </p:spPr>
        </p:sp>
        <p:sp>
          <p:nvSpPr>
            <p:cNvPr id="907" name="Google Shape;907;p69"/>
            <p:cNvSpPr/>
            <p:nvPr/>
          </p:nvSpPr>
          <p:spPr>
            <a:xfrm>
              <a:off x="1005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7E7F6"/>
            </a:solidFill>
            <a:ln>
              <a:noFill/>
            </a:ln>
          </p:spPr>
        </p:sp>
        <p:sp>
          <p:nvSpPr>
            <p:cNvPr id="908" name="Google Shape;908;p69"/>
            <p:cNvSpPr/>
            <p:nvPr/>
          </p:nvSpPr>
          <p:spPr>
            <a:xfrm>
              <a:off x="1008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4E3F5"/>
            </a:solidFill>
            <a:ln>
              <a:noFill/>
            </a:ln>
          </p:spPr>
        </p:sp>
        <p:sp>
          <p:nvSpPr>
            <p:cNvPr id="909" name="Google Shape;909;p69"/>
            <p:cNvSpPr/>
            <p:nvPr/>
          </p:nvSpPr>
          <p:spPr>
            <a:xfrm>
              <a:off x="1011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3E2F5"/>
            </a:solidFill>
            <a:ln>
              <a:noFill/>
            </a:ln>
          </p:spPr>
        </p:sp>
        <p:sp>
          <p:nvSpPr>
            <p:cNvPr id="910" name="Google Shape;910;p69"/>
            <p:cNvSpPr/>
            <p:nvPr/>
          </p:nvSpPr>
          <p:spPr>
            <a:xfrm>
              <a:off x="1014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1E1F4"/>
            </a:solidFill>
            <a:ln>
              <a:noFill/>
            </a:ln>
          </p:spPr>
        </p:sp>
        <p:sp>
          <p:nvSpPr>
            <p:cNvPr id="911" name="Google Shape;911;p69"/>
            <p:cNvSpPr/>
            <p:nvPr/>
          </p:nvSpPr>
          <p:spPr>
            <a:xfrm>
              <a:off x="1017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FDFF4"/>
            </a:solidFill>
            <a:ln>
              <a:noFill/>
            </a:ln>
          </p:spPr>
        </p:sp>
        <p:sp>
          <p:nvSpPr>
            <p:cNvPr id="912" name="Google Shape;912;p69"/>
            <p:cNvSpPr/>
            <p:nvPr/>
          </p:nvSpPr>
          <p:spPr>
            <a:xfrm>
              <a:off x="1020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FDFF3"/>
            </a:solidFill>
            <a:ln>
              <a:noFill/>
            </a:ln>
          </p:spPr>
        </p:sp>
        <p:sp>
          <p:nvSpPr>
            <p:cNvPr id="913" name="Google Shape;913;p69"/>
            <p:cNvSpPr/>
            <p:nvPr/>
          </p:nvSpPr>
          <p:spPr>
            <a:xfrm>
              <a:off x="1023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DDDF3"/>
            </a:solidFill>
            <a:ln>
              <a:noFill/>
            </a:ln>
          </p:spPr>
        </p:sp>
        <p:sp>
          <p:nvSpPr>
            <p:cNvPr id="914" name="Google Shape;914;p69"/>
            <p:cNvSpPr/>
            <p:nvPr/>
          </p:nvSpPr>
          <p:spPr>
            <a:xfrm>
              <a:off x="1026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BDBF1"/>
            </a:solidFill>
            <a:ln>
              <a:noFill/>
            </a:ln>
          </p:spPr>
        </p:sp>
        <p:sp>
          <p:nvSpPr>
            <p:cNvPr id="915" name="Google Shape;915;p69"/>
            <p:cNvSpPr/>
            <p:nvPr/>
          </p:nvSpPr>
          <p:spPr>
            <a:xfrm>
              <a:off x="1029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ADAF1"/>
            </a:solidFill>
            <a:ln>
              <a:noFill/>
            </a:ln>
          </p:spPr>
        </p:sp>
        <p:sp>
          <p:nvSpPr>
            <p:cNvPr id="916" name="Google Shape;916;p69"/>
            <p:cNvSpPr/>
            <p:nvPr/>
          </p:nvSpPr>
          <p:spPr>
            <a:xfrm>
              <a:off x="10328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7D7F0"/>
            </a:solidFill>
            <a:ln>
              <a:noFill/>
            </a:ln>
          </p:spPr>
        </p:sp>
        <p:sp>
          <p:nvSpPr>
            <p:cNvPr id="917" name="Google Shape;917;p69"/>
            <p:cNvSpPr/>
            <p:nvPr/>
          </p:nvSpPr>
          <p:spPr>
            <a:xfrm>
              <a:off x="1035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5D5F0"/>
            </a:solidFill>
            <a:ln>
              <a:noFill/>
            </a:ln>
          </p:spPr>
        </p:sp>
        <p:sp>
          <p:nvSpPr>
            <p:cNvPr id="918" name="Google Shape;918;p69"/>
            <p:cNvSpPr/>
            <p:nvPr/>
          </p:nvSpPr>
          <p:spPr>
            <a:xfrm>
              <a:off x="1038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4D4EF"/>
            </a:solidFill>
            <a:ln>
              <a:noFill/>
            </a:ln>
          </p:spPr>
        </p:sp>
        <p:sp>
          <p:nvSpPr>
            <p:cNvPr id="919" name="Google Shape;919;p69"/>
            <p:cNvSpPr/>
            <p:nvPr/>
          </p:nvSpPr>
          <p:spPr>
            <a:xfrm>
              <a:off x="10418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2D2EE"/>
            </a:solidFill>
            <a:ln>
              <a:noFill/>
            </a:ln>
          </p:spPr>
        </p:sp>
        <p:sp>
          <p:nvSpPr>
            <p:cNvPr id="920" name="Google Shape;920;p69"/>
            <p:cNvSpPr/>
            <p:nvPr/>
          </p:nvSpPr>
          <p:spPr>
            <a:xfrm>
              <a:off x="1045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1D1EE"/>
            </a:solidFill>
            <a:ln>
              <a:noFill/>
            </a:ln>
          </p:spPr>
        </p:sp>
        <p:sp>
          <p:nvSpPr>
            <p:cNvPr id="921" name="Google Shape;921;p69"/>
            <p:cNvSpPr/>
            <p:nvPr/>
          </p:nvSpPr>
          <p:spPr>
            <a:xfrm>
              <a:off x="1047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FCFED"/>
            </a:solidFill>
            <a:ln>
              <a:noFill/>
            </a:ln>
          </p:spPr>
        </p:sp>
        <p:sp>
          <p:nvSpPr>
            <p:cNvPr id="922" name="Google Shape;922;p69"/>
            <p:cNvSpPr/>
            <p:nvPr/>
          </p:nvSpPr>
          <p:spPr>
            <a:xfrm>
              <a:off x="1051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DCDED"/>
            </a:solidFill>
            <a:ln>
              <a:noFill/>
            </a:ln>
          </p:spPr>
        </p:sp>
        <p:sp>
          <p:nvSpPr>
            <p:cNvPr id="923" name="Google Shape;923;p69"/>
            <p:cNvSpPr/>
            <p:nvPr/>
          </p:nvSpPr>
          <p:spPr>
            <a:xfrm>
              <a:off x="1054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ACAEC"/>
            </a:solidFill>
            <a:ln>
              <a:noFill/>
            </a:ln>
          </p:spPr>
        </p:sp>
        <p:sp>
          <p:nvSpPr>
            <p:cNvPr id="924" name="Google Shape;924;p69"/>
            <p:cNvSpPr/>
            <p:nvPr/>
          </p:nvSpPr>
          <p:spPr>
            <a:xfrm>
              <a:off x="1057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8C8EB"/>
            </a:solidFill>
            <a:ln>
              <a:noFill/>
            </a:ln>
          </p:spPr>
        </p:sp>
        <p:sp>
          <p:nvSpPr>
            <p:cNvPr id="925" name="Google Shape;925;p69"/>
            <p:cNvSpPr/>
            <p:nvPr/>
          </p:nvSpPr>
          <p:spPr>
            <a:xfrm>
              <a:off x="1060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6C6EB"/>
            </a:solidFill>
            <a:ln>
              <a:noFill/>
            </a:ln>
          </p:spPr>
        </p:sp>
        <p:sp>
          <p:nvSpPr>
            <p:cNvPr id="926" name="Google Shape;926;p69"/>
            <p:cNvSpPr/>
            <p:nvPr/>
          </p:nvSpPr>
          <p:spPr>
            <a:xfrm>
              <a:off x="1063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5C5EB"/>
            </a:solidFill>
            <a:ln>
              <a:noFill/>
            </a:ln>
          </p:spPr>
        </p:sp>
        <p:sp>
          <p:nvSpPr>
            <p:cNvPr id="927" name="Google Shape;927;p69"/>
            <p:cNvSpPr/>
            <p:nvPr/>
          </p:nvSpPr>
          <p:spPr>
            <a:xfrm>
              <a:off x="1066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3C3EA"/>
            </a:solidFill>
            <a:ln>
              <a:noFill/>
            </a:ln>
          </p:spPr>
        </p:sp>
        <p:sp>
          <p:nvSpPr>
            <p:cNvPr id="928" name="Google Shape;928;p69"/>
            <p:cNvSpPr/>
            <p:nvPr/>
          </p:nvSpPr>
          <p:spPr>
            <a:xfrm>
              <a:off x="1069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1C1EA"/>
            </a:solidFill>
            <a:ln>
              <a:noFill/>
            </a:ln>
          </p:spPr>
        </p:sp>
        <p:sp>
          <p:nvSpPr>
            <p:cNvPr id="929" name="Google Shape;929;p69"/>
            <p:cNvSpPr/>
            <p:nvPr/>
          </p:nvSpPr>
          <p:spPr>
            <a:xfrm>
              <a:off x="10724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EBEE9"/>
            </a:solidFill>
            <a:ln>
              <a:noFill/>
            </a:ln>
          </p:spPr>
        </p:sp>
        <p:sp>
          <p:nvSpPr>
            <p:cNvPr id="930" name="Google Shape;930;p69"/>
            <p:cNvSpPr/>
            <p:nvPr/>
          </p:nvSpPr>
          <p:spPr>
            <a:xfrm>
              <a:off x="1075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BBBE8"/>
            </a:solidFill>
            <a:ln>
              <a:noFill/>
            </a:ln>
          </p:spPr>
        </p:sp>
        <p:sp>
          <p:nvSpPr>
            <p:cNvPr id="931" name="Google Shape;931;p69"/>
            <p:cNvSpPr/>
            <p:nvPr/>
          </p:nvSpPr>
          <p:spPr>
            <a:xfrm>
              <a:off x="10785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9B9E8"/>
            </a:solidFill>
            <a:ln>
              <a:noFill/>
            </a:ln>
          </p:spPr>
        </p:sp>
        <p:sp>
          <p:nvSpPr>
            <p:cNvPr id="932" name="Google Shape;932;p69"/>
            <p:cNvSpPr/>
            <p:nvPr/>
          </p:nvSpPr>
          <p:spPr>
            <a:xfrm>
              <a:off x="10814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8B8E7"/>
            </a:solidFill>
            <a:ln>
              <a:noFill/>
            </a:ln>
          </p:spPr>
        </p:sp>
        <p:sp>
          <p:nvSpPr>
            <p:cNvPr id="933" name="Google Shape;933;p69"/>
            <p:cNvSpPr/>
            <p:nvPr/>
          </p:nvSpPr>
          <p:spPr>
            <a:xfrm>
              <a:off x="10846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5B5E6"/>
            </a:solidFill>
            <a:ln>
              <a:noFill/>
            </a:ln>
          </p:spPr>
        </p:sp>
        <p:sp>
          <p:nvSpPr>
            <p:cNvPr id="934" name="Google Shape;934;p69"/>
            <p:cNvSpPr/>
            <p:nvPr/>
          </p:nvSpPr>
          <p:spPr>
            <a:xfrm>
              <a:off x="10875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1B1E4"/>
            </a:solidFill>
            <a:ln>
              <a:noFill/>
            </a:ln>
          </p:spPr>
        </p:sp>
        <p:sp>
          <p:nvSpPr>
            <p:cNvPr id="935" name="Google Shape;935;p69"/>
            <p:cNvSpPr/>
            <p:nvPr/>
          </p:nvSpPr>
          <p:spPr>
            <a:xfrm>
              <a:off x="10908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FAFE4"/>
            </a:solidFill>
            <a:ln>
              <a:noFill/>
            </a:ln>
          </p:spPr>
        </p:sp>
        <p:sp>
          <p:nvSpPr>
            <p:cNvPr id="936" name="Google Shape;936;p69"/>
            <p:cNvSpPr/>
            <p:nvPr/>
          </p:nvSpPr>
          <p:spPr>
            <a:xfrm>
              <a:off x="10936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DADE3"/>
            </a:solidFill>
            <a:ln>
              <a:noFill/>
            </a:ln>
          </p:spPr>
        </p:sp>
        <p:sp>
          <p:nvSpPr>
            <p:cNvPr id="937" name="Google Shape;937;p69"/>
            <p:cNvSpPr/>
            <p:nvPr/>
          </p:nvSpPr>
          <p:spPr>
            <a:xfrm>
              <a:off x="1096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CACE1"/>
            </a:solidFill>
            <a:ln>
              <a:noFill/>
            </a:ln>
          </p:spPr>
        </p:sp>
        <p:sp>
          <p:nvSpPr>
            <p:cNvPr id="938" name="Google Shape;938;p69"/>
            <p:cNvSpPr/>
            <p:nvPr/>
          </p:nvSpPr>
          <p:spPr>
            <a:xfrm>
              <a:off x="10998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9A9E1"/>
            </a:solidFill>
            <a:ln>
              <a:noFill/>
            </a:ln>
          </p:spPr>
        </p:sp>
        <p:sp>
          <p:nvSpPr>
            <p:cNvPr id="939" name="Google Shape;939;p69"/>
            <p:cNvSpPr/>
            <p:nvPr/>
          </p:nvSpPr>
          <p:spPr>
            <a:xfrm>
              <a:off x="11030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7A7E0"/>
            </a:solidFill>
            <a:ln>
              <a:noFill/>
            </a:ln>
          </p:spPr>
        </p:sp>
        <p:sp>
          <p:nvSpPr>
            <p:cNvPr id="940" name="Google Shape;940;p69"/>
            <p:cNvSpPr/>
            <p:nvPr/>
          </p:nvSpPr>
          <p:spPr>
            <a:xfrm>
              <a:off x="1105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3A3DF"/>
            </a:solidFill>
            <a:ln>
              <a:noFill/>
            </a:ln>
          </p:spPr>
        </p:sp>
        <p:sp>
          <p:nvSpPr>
            <p:cNvPr id="941" name="Google Shape;941;p69"/>
            <p:cNvSpPr/>
            <p:nvPr/>
          </p:nvSpPr>
          <p:spPr>
            <a:xfrm>
              <a:off x="11088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1A1DF"/>
            </a:solidFill>
            <a:ln>
              <a:noFill/>
            </a:ln>
          </p:spPr>
        </p:sp>
        <p:sp>
          <p:nvSpPr>
            <p:cNvPr id="942" name="Google Shape;942;p69"/>
            <p:cNvSpPr/>
            <p:nvPr/>
          </p:nvSpPr>
          <p:spPr>
            <a:xfrm>
              <a:off x="11120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DF"/>
            </a:solidFill>
            <a:ln>
              <a:noFill/>
            </a:ln>
          </p:spPr>
        </p:sp>
        <p:sp>
          <p:nvSpPr>
            <p:cNvPr id="943" name="Google Shape;943;p69"/>
            <p:cNvSpPr/>
            <p:nvPr/>
          </p:nvSpPr>
          <p:spPr>
            <a:xfrm>
              <a:off x="1114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C9CDE"/>
            </a:solidFill>
            <a:ln>
              <a:noFill/>
            </a:ln>
          </p:spPr>
        </p:sp>
        <p:sp>
          <p:nvSpPr>
            <p:cNvPr id="944" name="Google Shape;944;p69"/>
            <p:cNvSpPr/>
            <p:nvPr/>
          </p:nvSpPr>
          <p:spPr>
            <a:xfrm>
              <a:off x="11181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A9ADD"/>
            </a:solidFill>
            <a:ln>
              <a:noFill/>
            </a:ln>
          </p:spPr>
        </p:sp>
        <p:sp>
          <p:nvSpPr>
            <p:cNvPr id="945" name="Google Shape;945;p69"/>
            <p:cNvSpPr/>
            <p:nvPr/>
          </p:nvSpPr>
          <p:spPr>
            <a:xfrm>
              <a:off x="11210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696DD"/>
            </a:solidFill>
            <a:ln>
              <a:noFill/>
            </a:ln>
          </p:spPr>
        </p:sp>
        <p:sp>
          <p:nvSpPr>
            <p:cNvPr id="946" name="Google Shape;946;p69"/>
            <p:cNvSpPr/>
            <p:nvPr/>
          </p:nvSpPr>
          <p:spPr>
            <a:xfrm>
              <a:off x="11242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494DC"/>
            </a:solidFill>
            <a:ln>
              <a:noFill/>
            </a:ln>
          </p:spPr>
        </p:sp>
        <p:sp>
          <p:nvSpPr>
            <p:cNvPr id="947" name="Google Shape;947;p69"/>
            <p:cNvSpPr/>
            <p:nvPr/>
          </p:nvSpPr>
          <p:spPr>
            <a:xfrm>
              <a:off x="11271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292DB"/>
            </a:solidFill>
            <a:ln>
              <a:noFill/>
            </a:ln>
          </p:spPr>
        </p:sp>
        <p:sp>
          <p:nvSpPr>
            <p:cNvPr id="948" name="Google Shape;948;p69"/>
            <p:cNvSpPr/>
            <p:nvPr/>
          </p:nvSpPr>
          <p:spPr>
            <a:xfrm>
              <a:off x="11304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191DB"/>
            </a:solidFill>
            <a:ln>
              <a:noFill/>
            </a:ln>
          </p:spPr>
        </p:sp>
        <p:sp>
          <p:nvSpPr>
            <p:cNvPr id="949" name="Google Shape;949;p69"/>
            <p:cNvSpPr/>
            <p:nvPr/>
          </p:nvSpPr>
          <p:spPr>
            <a:xfrm>
              <a:off x="11332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F8FDA"/>
            </a:solidFill>
            <a:ln>
              <a:noFill/>
            </a:ln>
          </p:spPr>
        </p:sp>
        <p:sp>
          <p:nvSpPr>
            <p:cNvPr id="950" name="Google Shape;950;p69"/>
            <p:cNvSpPr/>
            <p:nvPr/>
          </p:nvSpPr>
          <p:spPr>
            <a:xfrm>
              <a:off x="1136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D8DDA"/>
            </a:solidFill>
            <a:ln>
              <a:noFill/>
            </a:ln>
          </p:spPr>
        </p:sp>
        <p:sp>
          <p:nvSpPr>
            <p:cNvPr id="951" name="Google Shape;951;p69"/>
            <p:cNvSpPr/>
            <p:nvPr/>
          </p:nvSpPr>
          <p:spPr>
            <a:xfrm>
              <a:off x="11394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888D9"/>
            </a:solidFill>
            <a:ln>
              <a:noFill/>
            </a:ln>
          </p:spPr>
        </p:sp>
        <p:sp>
          <p:nvSpPr>
            <p:cNvPr id="952" name="Google Shape;952;p69"/>
            <p:cNvSpPr/>
            <p:nvPr/>
          </p:nvSpPr>
          <p:spPr>
            <a:xfrm>
              <a:off x="1142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686D7"/>
            </a:solidFill>
            <a:ln>
              <a:noFill/>
            </a:ln>
          </p:spPr>
        </p:sp>
        <p:sp>
          <p:nvSpPr>
            <p:cNvPr id="953" name="Google Shape;953;p69"/>
            <p:cNvSpPr/>
            <p:nvPr/>
          </p:nvSpPr>
          <p:spPr>
            <a:xfrm>
              <a:off x="1145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484D7"/>
            </a:solidFill>
            <a:ln>
              <a:noFill/>
            </a:ln>
          </p:spPr>
        </p:sp>
        <p:sp>
          <p:nvSpPr>
            <p:cNvPr id="954" name="Google Shape;954;p69"/>
            <p:cNvSpPr/>
            <p:nvPr/>
          </p:nvSpPr>
          <p:spPr>
            <a:xfrm>
              <a:off x="1148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282D6"/>
            </a:solidFill>
            <a:ln>
              <a:noFill/>
            </a:ln>
          </p:spPr>
        </p:sp>
        <p:sp>
          <p:nvSpPr>
            <p:cNvPr id="955" name="Google Shape;955;p69"/>
            <p:cNvSpPr/>
            <p:nvPr/>
          </p:nvSpPr>
          <p:spPr>
            <a:xfrm>
              <a:off x="1151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7C7CD5"/>
            </a:solidFill>
            <a:ln>
              <a:noFill/>
            </a:ln>
          </p:spPr>
        </p:sp>
        <p:sp>
          <p:nvSpPr>
            <p:cNvPr id="956" name="Google Shape;956;p69"/>
            <p:cNvSpPr/>
            <p:nvPr/>
          </p:nvSpPr>
          <p:spPr>
            <a:xfrm>
              <a:off x="1154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7A7AD5"/>
            </a:solidFill>
            <a:ln>
              <a:noFill/>
            </a:ln>
          </p:spPr>
        </p:sp>
        <p:sp>
          <p:nvSpPr>
            <p:cNvPr id="957" name="Google Shape;957;p69"/>
            <p:cNvSpPr/>
            <p:nvPr/>
          </p:nvSpPr>
          <p:spPr>
            <a:xfrm>
              <a:off x="1157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79D4"/>
            </a:solidFill>
            <a:ln>
              <a:noFill/>
            </a:ln>
          </p:spPr>
        </p:sp>
        <p:sp>
          <p:nvSpPr>
            <p:cNvPr id="958" name="Google Shape;958;p69"/>
            <p:cNvSpPr/>
            <p:nvPr/>
          </p:nvSpPr>
          <p:spPr>
            <a:xfrm>
              <a:off x="1160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777D4"/>
            </a:solidFill>
            <a:ln>
              <a:noFill/>
            </a:ln>
          </p:spPr>
        </p:sp>
        <p:sp>
          <p:nvSpPr>
            <p:cNvPr id="959" name="Google Shape;959;p69"/>
            <p:cNvSpPr/>
            <p:nvPr/>
          </p:nvSpPr>
          <p:spPr>
            <a:xfrm>
              <a:off x="1163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474D3"/>
            </a:solidFill>
            <a:ln>
              <a:noFill/>
            </a:ln>
          </p:spPr>
        </p:sp>
        <p:sp>
          <p:nvSpPr>
            <p:cNvPr id="960" name="Google Shape;960;p69"/>
            <p:cNvSpPr/>
            <p:nvPr/>
          </p:nvSpPr>
          <p:spPr>
            <a:xfrm>
              <a:off x="1166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070D3"/>
            </a:solidFill>
            <a:ln>
              <a:noFill/>
            </a:ln>
          </p:spPr>
        </p:sp>
        <p:sp>
          <p:nvSpPr>
            <p:cNvPr id="961" name="Google Shape;961;p69"/>
            <p:cNvSpPr/>
            <p:nvPr/>
          </p:nvSpPr>
          <p:spPr>
            <a:xfrm>
              <a:off x="1170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6FD2"/>
            </a:solidFill>
            <a:ln>
              <a:noFill/>
            </a:ln>
          </p:spPr>
        </p:sp>
        <p:sp>
          <p:nvSpPr>
            <p:cNvPr id="962" name="Google Shape;962;p69"/>
            <p:cNvSpPr/>
            <p:nvPr/>
          </p:nvSpPr>
          <p:spPr>
            <a:xfrm>
              <a:off x="1172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D6DD2"/>
            </a:solidFill>
            <a:ln>
              <a:noFill/>
            </a:ln>
          </p:spPr>
        </p:sp>
        <p:sp>
          <p:nvSpPr>
            <p:cNvPr id="963" name="Google Shape;963;p69"/>
            <p:cNvSpPr/>
            <p:nvPr/>
          </p:nvSpPr>
          <p:spPr>
            <a:xfrm>
              <a:off x="1176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B6BD2"/>
            </a:solidFill>
            <a:ln>
              <a:noFill/>
            </a:ln>
          </p:spPr>
        </p:sp>
        <p:sp>
          <p:nvSpPr>
            <p:cNvPr id="964" name="Google Shape;964;p69"/>
            <p:cNvSpPr/>
            <p:nvPr/>
          </p:nvSpPr>
          <p:spPr>
            <a:xfrm>
              <a:off x="1179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69D2"/>
            </a:solidFill>
            <a:ln>
              <a:noFill/>
            </a:ln>
          </p:spPr>
        </p:sp>
        <p:sp>
          <p:nvSpPr>
            <p:cNvPr id="965" name="Google Shape;965;p69"/>
            <p:cNvSpPr/>
            <p:nvPr/>
          </p:nvSpPr>
          <p:spPr>
            <a:xfrm>
              <a:off x="1182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666D2"/>
            </a:solidFill>
            <a:ln>
              <a:noFill/>
            </a:ln>
          </p:spPr>
        </p:sp>
        <p:sp>
          <p:nvSpPr>
            <p:cNvPr id="966" name="Google Shape;966;p69"/>
            <p:cNvSpPr/>
            <p:nvPr/>
          </p:nvSpPr>
          <p:spPr>
            <a:xfrm>
              <a:off x="1185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363D1"/>
            </a:solidFill>
            <a:ln>
              <a:noFill/>
            </a:ln>
          </p:spPr>
        </p:sp>
        <p:sp>
          <p:nvSpPr>
            <p:cNvPr id="967" name="Google Shape;967;p69"/>
            <p:cNvSpPr/>
            <p:nvPr/>
          </p:nvSpPr>
          <p:spPr>
            <a:xfrm>
              <a:off x="1188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161D1"/>
            </a:solidFill>
            <a:ln>
              <a:noFill/>
            </a:ln>
          </p:spPr>
        </p:sp>
        <p:sp>
          <p:nvSpPr>
            <p:cNvPr id="968" name="Google Shape;968;p69"/>
            <p:cNvSpPr/>
            <p:nvPr/>
          </p:nvSpPr>
          <p:spPr>
            <a:xfrm>
              <a:off x="1191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F5FD0"/>
            </a:solidFill>
            <a:ln>
              <a:noFill/>
            </a:ln>
          </p:spPr>
        </p:sp>
        <p:sp>
          <p:nvSpPr>
            <p:cNvPr id="969" name="Google Shape;969;p69"/>
            <p:cNvSpPr/>
            <p:nvPr/>
          </p:nvSpPr>
          <p:spPr>
            <a:xfrm>
              <a:off x="1194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5DD0"/>
            </a:solidFill>
            <a:ln>
              <a:noFill/>
            </a:ln>
          </p:spPr>
        </p:sp>
        <p:sp>
          <p:nvSpPr>
            <p:cNvPr id="970" name="Google Shape;970;p69"/>
            <p:cNvSpPr/>
            <p:nvPr/>
          </p:nvSpPr>
          <p:spPr>
            <a:xfrm>
              <a:off x="1197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B5BD0"/>
            </a:solidFill>
            <a:ln>
              <a:noFill/>
            </a:ln>
          </p:spPr>
        </p:sp>
        <p:sp>
          <p:nvSpPr>
            <p:cNvPr id="971" name="Google Shape;971;p69"/>
            <p:cNvSpPr/>
            <p:nvPr/>
          </p:nvSpPr>
          <p:spPr>
            <a:xfrm>
              <a:off x="1200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A58CF"/>
            </a:solidFill>
            <a:ln>
              <a:noFill/>
            </a:ln>
          </p:spPr>
        </p:sp>
        <p:sp>
          <p:nvSpPr>
            <p:cNvPr id="972" name="Google Shape;972;p69"/>
            <p:cNvSpPr/>
            <p:nvPr/>
          </p:nvSpPr>
          <p:spPr>
            <a:xfrm>
              <a:off x="1203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757CF"/>
            </a:solidFill>
            <a:ln>
              <a:noFill/>
            </a:ln>
          </p:spPr>
        </p:sp>
        <p:sp>
          <p:nvSpPr>
            <p:cNvPr id="973" name="Google Shape;973;p69"/>
            <p:cNvSpPr/>
            <p:nvPr/>
          </p:nvSpPr>
          <p:spPr>
            <a:xfrm>
              <a:off x="1206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555CF"/>
            </a:solidFill>
            <a:ln>
              <a:noFill/>
            </a:ln>
          </p:spPr>
        </p:sp>
        <p:sp>
          <p:nvSpPr>
            <p:cNvPr id="974" name="Google Shape;974;p69"/>
            <p:cNvSpPr/>
            <p:nvPr/>
          </p:nvSpPr>
          <p:spPr>
            <a:xfrm>
              <a:off x="1209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252CE"/>
            </a:solidFill>
            <a:ln>
              <a:noFill/>
            </a:ln>
          </p:spPr>
        </p:sp>
        <p:sp>
          <p:nvSpPr>
            <p:cNvPr id="975" name="Google Shape;975;p69"/>
            <p:cNvSpPr/>
            <p:nvPr/>
          </p:nvSpPr>
          <p:spPr>
            <a:xfrm>
              <a:off x="1212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151CE"/>
            </a:solidFill>
            <a:ln>
              <a:noFill/>
            </a:ln>
          </p:spPr>
        </p:sp>
        <p:sp>
          <p:nvSpPr>
            <p:cNvPr id="976" name="Google Shape;976;p69"/>
            <p:cNvSpPr/>
            <p:nvPr/>
          </p:nvSpPr>
          <p:spPr>
            <a:xfrm>
              <a:off x="1215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F4FCE"/>
            </a:solidFill>
            <a:ln>
              <a:noFill/>
            </a:ln>
          </p:spPr>
        </p:sp>
        <p:sp>
          <p:nvSpPr>
            <p:cNvPr id="977" name="Google Shape;977;p69"/>
            <p:cNvSpPr/>
            <p:nvPr/>
          </p:nvSpPr>
          <p:spPr>
            <a:xfrm>
              <a:off x="1218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4DCD"/>
            </a:solidFill>
            <a:ln>
              <a:noFill/>
            </a:ln>
          </p:spPr>
        </p:sp>
        <p:sp>
          <p:nvSpPr>
            <p:cNvPr id="978" name="Google Shape;978;p69"/>
            <p:cNvSpPr/>
            <p:nvPr/>
          </p:nvSpPr>
          <p:spPr>
            <a:xfrm>
              <a:off x="12218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B4BCD"/>
            </a:solidFill>
            <a:ln>
              <a:noFill/>
            </a:ln>
          </p:spPr>
        </p:sp>
        <p:sp>
          <p:nvSpPr>
            <p:cNvPr id="979" name="Google Shape;979;p69"/>
            <p:cNvSpPr/>
            <p:nvPr/>
          </p:nvSpPr>
          <p:spPr>
            <a:xfrm>
              <a:off x="1224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949CD"/>
            </a:solidFill>
            <a:ln>
              <a:noFill/>
            </a:ln>
          </p:spPr>
        </p:sp>
        <p:sp>
          <p:nvSpPr>
            <p:cNvPr id="980" name="Google Shape;980;p69"/>
            <p:cNvSpPr/>
            <p:nvPr/>
          </p:nvSpPr>
          <p:spPr>
            <a:xfrm>
              <a:off x="1227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48CD"/>
            </a:solidFill>
            <a:ln>
              <a:noFill/>
            </a:ln>
          </p:spPr>
        </p:sp>
        <p:sp>
          <p:nvSpPr>
            <p:cNvPr id="981" name="Google Shape;981;p69"/>
            <p:cNvSpPr/>
            <p:nvPr/>
          </p:nvSpPr>
          <p:spPr>
            <a:xfrm>
              <a:off x="123084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646CC"/>
            </a:solidFill>
            <a:ln>
              <a:noFill/>
            </a:ln>
          </p:spPr>
        </p:sp>
        <p:sp>
          <p:nvSpPr>
            <p:cNvPr id="982" name="Google Shape;982;p69"/>
            <p:cNvSpPr/>
            <p:nvPr/>
          </p:nvSpPr>
          <p:spPr>
            <a:xfrm>
              <a:off x="1236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444CC"/>
            </a:solidFill>
            <a:ln>
              <a:noFill/>
            </a:ln>
          </p:spPr>
        </p:sp>
        <p:sp>
          <p:nvSpPr>
            <p:cNvPr id="983" name="Google Shape;983;p69"/>
            <p:cNvSpPr/>
            <p:nvPr/>
          </p:nvSpPr>
          <p:spPr>
            <a:xfrm>
              <a:off x="1240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42CC"/>
            </a:solidFill>
            <a:ln>
              <a:noFill/>
            </a:ln>
          </p:spPr>
        </p:sp>
        <p:sp>
          <p:nvSpPr>
            <p:cNvPr id="984" name="Google Shape;984;p69"/>
            <p:cNvSpPr/>
            <p:nvPr/>
          </p:nvSpPr>
          <p:spPr>
            <a:xfrm>
              <a:off x="1243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040CC"/>
            </a:solidFill>
            <a:ln>
              <a:noFill/>
            </a:ln>
          </p:spPr>
        </p:sp>
        <p:sp>
          <p:nvSpPr>
            <p:cNvPr id="985" name="Google Shape;985;p69"/>
            <p:cNvSpPr/>
            <p:nvPr/>
          </p:nvSpPr>
          <p:spPr>
            <a:xfrm>
              <a:off x="1245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E3ECA"/>
            </a:solidFill>
            <a:ln>
              <a:noFill/>
            </a:ln>
          </p:spPr>
        </p:sp>
        <p:sp>
          <p:nvSpPr>
            <p:cNvPr id="986" name="Google Shape;986;p69"/>
            <p:cNvSpPr/>
            <p:nvPr/>
          </p:nvSpPr>
          <p:spPr>
            <a:xfrm>
              <a:off x="1249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D3DCA"/>
            </a:solidFill>
            <a:ln>
              <a:noFill/>
            </a:ln>
          </p:spPr>
        </p:sp>
        <p:sp>
          <p:nvSpPr>
            <p:cNvPr id="987" name="Google Shape;987;p69"/>
            <p:cNvSpPr/>
            <p:nvPr/>
          </p:nvSpPr>
          <p:spPr>
            <a:xfrm>
              <a:off x="1252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3CCA"/>
            </a:solidFill>
            <a:ln>
              <a:noFill/>
            </a:ln>
          </p:spPr>
        </p:sp>
        <p:sp>
          <p:nvSpPr>
            <p:cNvPr id="988" name="Google Shape;988;p69"/>
            <p:cNvSpPr/>
            <p:nvPr/>
          </p:nvSpPr>
          <p:spPr>
            <a:xfrm>
              <a:off x="1255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B3BCA"/>
            </a:solidFill>
            <a:ln>
              <a:noFill/>
            </a:ln>
          </p:spPr>
        </p:sp>
        <p:sp>
          <p:nvSpPr>
            <p:cNvPr id="989" name="Google Shape;989;p69"/>
            <p:cNvSpPr/>
            <p:nvPr/>
          </p:nvSpPr>
          <p:spPr>
            <a:xfrm>
              <a:off x="1258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A3ACA"/>
            </a:solidFill>
            <a:ln>
              <a:noFill/>
            </a:ln>
          </p:spPr>
        </p:sp>
        <p:sp>
          <p:nvSpPr>
            <p:cNvPr id="990" name="Google Shape;990;p69"/>
            <p:cNvSpPr/>
            <p:nvPr/>
          </p:nvSpPr>
          <p:spPr>
            <a:xfrm>
              <a:off x="12614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939CA"/>
            </a:solidFill>
            <a:ln>
              <a:noFill/>
            </a:ln>
          </p:spPr>
        </p:sp>
        <p:sp>
          <p:nvSpPr>
            <p:cNvPr id="991" name="Google Shape;991;p69"/>
            <p:cNvSpPr/>
            <p:nvPr/>
          </p:nvSpPr>
          <p:spPr>
            <a:xfrm>
              <a:off x="1264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838CA"/>
            </a:solidFill>
            <a:ln>
              <a:noFill/>
            </a:ln>
          </p:spPr>
        </p:sp>
        <p:sp>
          <p:nvSpPr>
            <p:cNvPr id="992" name="Google Shape;992;p69"/>
            <p:cNvSpPr/>
            <p:nvPr/>
          </p:nvSpPr>
          <p:spPr>
            <a:xfrm>
              <a:off x="1267560" y="1508400"/>
              <a:ext cx="300" cy="474344"/>
            </a:xfrm>
            <a:custGeom>
              <a:rect b="b" l="l" r="r" t="t"/>
              <a:pathLst>
                <a:path extrusionOk="0" h="474344" w="120000">
                  <a:moveTo>
                    <a:pt x="0" y="473964"/>
                  </a:move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solidFill>
              <a:srgbClr val="3737CA"/>
            </a:solidFill>
            <a:ln>
              <a:noFill/>
            </a:ln>
          </p:spPr>
        </p:sp>
        <p:sp>
          <p:nvSpPr>
            <p:cNvPr id="993" name="Google Shape;993;p69"/>
            <p:cNvSpPr/>
            <p:nvPr/>
          </p:nvSpPr>
          <p:spPr>
            <a:xfrm>
              <a:off x="423000" y="1434960"/>
              <a:ext cx="251400" cy="189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9"/>
            <p:cNvSpPr/>
            <p:nvPr/>
          </p:nvSpPr>
          <p:spPr>
            <a:xfrm>
              <a:off x="416880" y="1434960"/>
              <a:ext cx="257164" cy="193824"/>
            </a:xfrm>
            <a:custGeom>
              <a:rect b="b" l="l" r="r" t="t"/>
              <a:pathLst>
                <a:path extrusionOk="0" h="194310" w="257809">
                  <a:moveTo>
                    <a:pt x="257670" y="194297"/>
                  </a:moveTo>
                  <a:lnTo>
                    <a:pt x="257670" y="189725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257670" y="194297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</p:sp>
        <p:sp>
          <p:nvSpPr>
            <p:cNvPr id="995" name="Google Shape;995;p69"/>
            <p:cNvSpPr/>
            <p:nvPr/>
          </p:nvSpPr>
          <p:spPr>
            <a:xfrm>
              <a:off x="408960" y="1434960"/>
              <a:ext cx="265400" cy="200158"/>
            </a:xfrm>
            <a:custGeom>
              <a:rect b="b" l="l" r="r" t="t"/>
              <a:pathLst>
                <a:path extrusionOk="0" h="200660" w="266065">
                  <a:moveTo>
                    <a:pt x="265760" y="194310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265760" y="200406"/>
                  </a:lnTo>
                  <a:lnTo>
                    <a:pt x="265760" y="197358"/>
                  </a:lnTo>
                  <a:lnTo>
                    <a:pt x="265760" y="194310"/>
                  </a:lnTo>
                  <a:close/>
                </a:path>
              </a:pathLst>
            </a:custGeom>
            <a:solidFill>
              <a:srgbClr val="FFEDED"/>
            </a:solidFill>
            <a:ln>
              <a:noFill/>
            </a:ln>
          </p:spPr>
        </p:sp>
        <p:sp>
          <p:nvSpPr>
            <p:cNvPr id="996" name="Google Shape;996;p69"/>
            <p:cNvSpPr/>
            <p:nvPr/>
          </p:nvSpPr>
          <p:spPr>
            <a:xfrm>
              <a:off x="400680" y="1434960"/>
              <a:ext cx="273634" cy="206492"/>
            </a:xfrm>
            <a:custGeom>
              <a:rect b="b" l="l" r="r" t="t"/>
              <a:pathLst>
                <a:path extrusionOk="0" h="207010" w="274320">
                  <a:moveTo>
                    <a:pt x="273850" y="200406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273850" y="206502"/>
                  </a:lnTo>
                  <a:lnTo>
                    <a:pt x="273850" y="203454"/>
                  </a:lnTo>
                  <a:lnTo>
                    <a:pt x="273850" y="200406"/>
                  </a:lnTo>
                  <a:close/>
                </a:path>
              </a:pathLst>
            </a:custGeom>
            <a:solidFill>
              <a:srgbClr val="FFECEC"/>
            </a:solidFill>
            <a:ln>
              <a:noFill/>
            </a:ln>
          </p:spPr>
        </p:sp>
        <p:sp>
          <p:nvSpPr>
            <p:cNvPr id="997" name="Google Shape;997;p69"/>
            <p:cNvSpPr/>
            <p:nvPr/>
          </p:nvSpPr>
          <p:spPr>
            <a:xfrm>
              <a:off x="386640" y="1434960"/>
              <a:ext cx="288290" cy="216626"/>
            </a:xfrm>
            <a:custGeom>
              <a:rect b="b" l="l" r="r" t="t"/>
              <a:pathLst>
                <a:path extrusionOk="0" h="217169" w="288290">
                  <a:moveTo>
                    <a:pt x="287997" y="206502"/>
                  </a:moveTo>
                  <a:lnTo>
                    <a:pt x="14147" y="0"/>
                  </a:ln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287997" y="217170"/>
                  </a:lnTo>
                  <a:lnTo>
                    <a:pt x="287997" y="214122"/>
                  </a:lnTo>
                  <a:lnTo>
                    <a:pt x="287997" y="211074"/>
                  </a:lnTo>
                  <a:lnTo>
                    <a:pt x="287997" y="206502"/>
                  </a:lnTo>
                  <a:close/>
                </a:path>
              </a:pathLst>
            </a:custGeom>
            <a:solidFill>
              <a:srgbClr val="FFEBEB"/>
            </a:solidFill>
            <a:ln>
              <a:noFill/>
            </a:ln>
          </p:spPr>
        </p:sp>
        <p:sp>
          <p:nvSpPr>
            <p:cNvPr id="998" name="Google Shape;998;p69"/>
            <p:cNvSpPr/>
            <p:nvPr/>
          </p:nvSpPr>
          <p:spPr>
            <a:xfrm>
              <a:off x="378720" y="1434960"/>
              <a:ext cx="296545" cy="222960"/>
            </a:xfrm>
            <a:custGeom>
              <a:rect b="b" l="l" r="r" t="t"/>
              <a:pathLst>
                <a:path extrusionOk="0" h="223519" w="296545">
                  <a:moveTo>
                    <a:pt x="296075" y="217170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296075" y="223266"/>
                  </a:lnTo>
                  <a:lnTo>
                    <a:pt x="296075" y="220218"/>
                  </a:lnTo>
                  <a:lnTo>
                    <a:pt x="296075" y="217170"/>
                  </a:lnTo>
                  <a:close/>
                </a:path>
              </a:pathLst>
            </a:custGeom>
            <a:solidFill>
              <a:srgbClr val="FFEAEA"/>
            </a:solidFill>
            <a:ln>
              <a:noFill/>
            </a:ln>
          </p:spPr>
        </p:sp>
        <p:sp>
          <p:nvSpPr>
            <p:cNvPr id="999" name="Google Shape;999;p69"/>
            <p:cNvSpPr/>
            <p:nvPr/>
          </p:nvSpPr>
          <p:spPr>
            <a:xfrm>
              <a:off x="368280" y="1434960"/>
              <a:ext cx="306705" cy="230561"/>
            </a:xfrm>
            <a:custGeom>
              <a:rect b="b" l="l" r="r" t="t"/>
              <a:pathLst>
                <a:path extrusionOk="0" h="231139" w="306705">
                  <a:moveTo>
                    <a:pt x="306184" y="223266"/>
                  </a:moveTo>
                  <a:lnTo>
                    <a:pt x="10109" y="0"/>
                  </a:lnTo>
                  <a:lnTo>
                    <a:pt x="6070" y="0"/>
                  </a:lnTo>
                  <a:lnTo>
                    <a:pt x="0" y="0"/>
                  </a:lnTo>
                  <a:lnTo>
                    <a:pt x="306184" y="230886"/>
                  </a:lnTo>
                  <a:lnTo>
                    <a:pt x="306184" y="226314"/>
                  </a:lnTo>
                  <a:lnTo>
                    <a:pt x="306184" y="223266"/>
                  </a:lnTo>
                  <a:close/>
                </a:path>
              </a:pathLst>
            </a:custGeom>
            <a:solidFill>
              <a:srgbClr val="FFE9E9"/>
            </a:solidFill>
            <a:ln>
              <a:noFill/>
            </a:ln>
          </p:spPr>
        </p:sp>
        <p:sp>
          <p:nvSpPr>
            <p:cNvPr id="1000" name="Google Shape;1000;p69"/>
            <p:cNvSpPr/>
            <p:nvPr/>
          </p:nvSpPr>
          <p:spPr>
            <a:xfrm>
              <a:off x="364320" y="1434960"/>
              <a:ext cx="310515" cy="233728"/>
            </a:xfrm>
            <a:custGeom>
              <a:rect b="b" l="l" r="r" t="t"/>
              <a:pathLst>
                <a:path extrusionOk="0" h="234314" w="310515">
                  <a:moveTo>
                    <a:pt x="310218" y="233921"/>
                  </a:moveTo>
                  <a:lnTo>
                    <a:pt x="310218" y="23087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10218" y="233921"/>
                  </a:lnTo>
                  <a:close/>
                </a:path>
              </a:pathLst>
            </a:custGeom>
            <a:solidFill>
              <a:srgbClr val="FFE8E8"/>
            </a:solidFill>
            <a:ln>
              <a:noFill/>
            </a:ln>
          </p:spPr>
        </p:sp>
        <p:sp>
          <p:nvSpPr>
            <p:cNvPr id="1001" name="Google Shape;1001;p69"/>
            <p:cNvSpPr/>
            <p:nvPr/>
          </p:nvSpPr>
          <p:spPr>
            <a:xfrm>
              <a:off x="356400" y="1434960"/>
              <a:ext cx="317973" cy="240030"/>
            </a:xfrm>
            <a:custGeom>
              <a:rect b="b" l="l" r="r" t="t"/>
              <a:pathLst>
                <a:path extrusionOk="0" h="240030" w="318770">
                  <a:moveTo>
                    <a:pt x="318312" y="233934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318312" y="240030"/>
                  </a:lnTo>
                  <a:lnTo>
                    <a:pt x="318312" y="236982"/>
                  </a:lnTo>
                  <a:lnTo>
                    <a:pt x="318312" y="233934"/>
                  </a:lnTo>
                  <a:close/>
                </a:path>
              </a:pathLst>
            </a:custGeom>
            <a:solidFill>
              <a:srgbClr val="FFE7E7"/>
            </a:solidFill>
            <a:ln>
              <a:noFill/>
            </a:ln>
          </p:spPr>
        </p:sp>
        <p:sp>
          <p:nvSpPr>
            <p:cNvPr id="1002" name="Google Shape;1002;p69"/>
            <p:cNvSpPr/>
            <p:nvPr/>
          </p:nvSpPr>
          <p:spPr>
            <a:xfrm>
              <a:off x="348120" y="1434960"/>
              <a:ext cx="326390" cy="245764"/>
            </a:xfrm>
            <a:custGeom>
              <a:rect b="b" l="l" r="r" t="t"/>
              <a:pathLst>
                <a:path extrusionOk="0" h="246380" w="326390">
                  <a:moveTo>
                    <a:pt x="326390" y="240030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26390" y="246126"/>
                  </a:lnTo>
                  <a:lnTo>
                    <a:pt x="326390" y="243078"/>
                  </a:lnTo>
                  <a:lnTo>
                    <a:pt x="326390" y="240030"/>
                  </a:lnTo>
                  <a:close/>
                </a:path>
              </a:pathLst>
            </a:custGeom>
            <a:solidFill>
              <a:srgbClr val="FFE4E6"/>
            </a:solidFill>
            <a:ln>
              <a:noFill/>
            </a:ln>
          </p:spPr>
        </p:sp>
        <p:sp>
          <p:nvSpPr>
            <p:cNvPr id="1003" name="Google Shape;1003;p69"/>
            <p:cNvSpPr/>
            <p:nvPr/>
          </p:nvSpPr>
          <p:spPr>
            <a:xfrm>
              <a:off x="342000" y="1434960"/>
              <a:ext cx="331908" cy="250825"/>
            </a:xfrm>
            <a:custGeom>
              <a:rect b="b" l="l" r="r" t="t"/>
              <a:pathLst>
                <a:path extrusionOk="0" h="250825" w="332740">
                  <a:moveTo>
                    <a:pt x="332450" y="250685"/>
                  </a:moveTo>
                  <a:lnTo>
                    <a:pt x="332450" y="246113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332450" y="250685"/>
                  </a:lnTo>
                  <a:close/>
                </a:path>
              </a:pathLst>
            </a:custGeom>
            <a:solidFill>
              <a:srgbClr val="FFE3E4"/>
            </a:solidFill>
            <a:ln>
              <a:noFill/>
            </a:ln>
          </p:spPr>
        </p:sp>
        <p:sp>
          <p:nvSpPr>
            <p:cNvPr id="1004" name="Google Shape;1004;p69"/>
            <p:cNvSpPr/>
            <p:nvPr/>
          </p:nvSpPr>
          <p:spPr>
            <a:xfrm>
              <a:off x="334080" y="1434960"/>
              <a:ext cx="340143" cy="256532"/>
            </a:xfrm>
            <a:custGeom>
              <a:rect b="b" l="l" r="r" t="t"/>
              <a:pathLst>
                <a:path extrusionOk="0" h="257175" w="340995">
                  <a:moveTo>
                    <a:pt x="340537" y="250698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40537" y="256794"/>
                  </a:lnTo>
                  <a:lnTo>
                    <a:pt x="340537" y="253746"/>
                  </a:lnTo>
                  <a:lnTo>
                    <a:pt x="340537" y="250698"/>
                  </a:lnTo>
                  <a:close/>
                </a:path>
              </a:pathLst>
            </a:custGeom>
            <a:solidFill>
              <a:srgbClr val="FFE2E3"/>
            </a:solidFill>
            <a:ln>
              <a:noFill/>
            </a:ln>
          </p:spPr>
        </p:sp>
        <p:sp>
          <p:nvSpPr>
            <p:cNvPr id="1005" name="Google Shape;1005;p69"/>
            <p:cNvSpPr/>
            <p:nvPr/>
          </p:nvSpPr>
          <p:spPr>
            <a:xfrm>
              <a:off x="330120" y="1434960"/>
              <a:ext cx="344805" cy="259699"/>
            </a:xfrm>
            <a:custGeom>
              <a:rect b="b" l="l" r="r" t="t"/>
              <a:pathLst>
                <a:path extrusionOk="0" h="260350" w="344805">
                  <a:moveTo>
                    <a:pt x="344576" y="259829"/>
                  </a:moveTo>
                  <a:lnTo>
                    <a:pt x="344576" y="25678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44576" y="259829"/>
                  </a:lnTo>
                  <a:close/>
                </a:path>
              </a:pathLst>
            </a:custGeom>
            <a:solidFill>
              <a:srgbClr val="FFE1E1"/>
            </a:solidFill>
            <a:ln>
              <a:noFill/>
            </a:ln>
          </p:spPr>
        </p:sp>
        <p:sp>
          <p:nvSpPr>
            <p:cNvPr id="1006" name="Google Shape;1006;p69"/>
            <p:cNvSpPr/>
            <p:nvPr/>
          </p:nvSpPr>
          <p:spPr>
            <a:xfrm>
              <a:off x="326160" y="1434960"/>
              <a:ext cx="347743" cy="262232"/>
            </a:xfrm>
            <a:custGeom>
              <a:rect b="b" l="l" r="r" t="t"/>
              <a:pathLst>
                <a:path extrusionOk="0" h="262889" w="348615">
                  <a:moveTo>
                    <a:pt x="348619" y="262877"/>
                  </a:moveTo>
                  <a:lnTo>
                    <a:pt x="348619" y="25982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48619" y="262877"/>
                  </a:ln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</p:sp>
        <p:sp>
          <p:nvSpPr>
            <p:cNvPr id="1007" name="Google Shape;1007;p69"/>
            <p:cNvSpPr/>
            <p:nvPr/>
          </p:nvSpPr>
          <p:spPr>
            <a:xfrm>
              <a:off x="311760" y="1434960"/>
              <a:ext cx="363220" cy="273001"/>
            </a:xfrm>
            <a:custGeom>
              <a:rect b="b" l="l" r="r" t="t"/>
              <a:pathLst>
                <a:path extrusionOk="0" h="273685" w="363220">
                  <a:moveTo>
                    <a:pt x="362775" y="262890"/>
                  </a:moveTo>
                  <a:lnTo>
                    <a:pt x="14147" y="0"/>
                  </a:lnTo>
                  <a:lnTo>
                    <a:pt x="8089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62775" y="273558"/>
                  </a:lnTo>
                  <a:lnTo>
                    <a:pt x="362775" y="270510"/>
                  </a:lnTo>
                  <a:lnTo>
                    <a:pt x="362775" y="267462"/>
                  </a:lnTo>
                  <a:lnTo>
                    <a:pt x="362775" y="262890"/>
                  </a:ln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</p:sp>
        <p:sp>
          <p:nvSpPr>
            <p:cNvPr id="1008" name="Google Shape;1008;p69"/>
            <p:cNvSpPr/>
            <p:nvPr/>
          </p:nvSpPr>
          <p:spPr>
            <a:xfrm>
              <a:off x="307800" y="1434960"/>
              <a:ext cx="367030" cy="276168"/>
            </a:xfrm>
            <a:custGeom>
              <a:rect b="b" l="l" r="r" t="t"/>
              <a:pathLst>
                <a:path extrusionOk="0" h="276860" w="367030">
                  <a:moveTo>
                    <a:pt x="366808" y="276593"/>
                  </a:moveTo>
                  <a:lnTo>
                    <a:pt x="366808" y="27354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66808" y="276593"/>
                  </a:ln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</p:sp>
        <p:sp>
          <p:nvSpPr>
            <p:cNvPr id="1009" name="Google Shape;1009;p69"/>
            <p:cNvSpPr/>
            <p:nvPr/>
          </p:nvSpPr>
          <p:spPr>
            <a:xfrm>
              <a:off x="299880" y="1434960"/>
              <a:ext cx="374346" cy="283210"/>
            </a:xfrm>
            <a:custGeom>
              <a:rect b="b" l="l" r="r" t="t"/>
              <a:pathLst>
                <a:path extrusionOk="0" h="283210" w="375284">
                  <a:moveTo>
                    <a:pt x="374904" y="276606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374904" y="282702"/>
                  </a:lnTo>
                  <a:lnTo>
                    <a:pt x="374904" y="279654"/>
                  </a:lnTo>
                  <a:lnTo>
                    <a:pt x="374904" y="276606"/>
                  </a:lnTo>
                  <a:close/>
                </a:path>
              </a:pathLst>
            </a:custGeom>
            <a:solidFill>
              <a:srgbClr val="FFDDDD"/>
            </a:solidFill>
            <a:ln>
              <a:noFill/>
            </a:ln>
          </p:spPr>
        </p:sp>
        <p:sp>
          <p:nvSpPr>
            <p:cNvPr id="1010" name="Google Shape;1010;p69"/>
            <p:cNvSpPr/>
            <p:nvPr/>
          </p:nvSpPr>
          <p:spPr>
            <a:xfrm>
              <a:off x="293760" y="1434960"/>
              <a:ext cx="380048" cy="286936"/>
            </a:xfrm>
            <a:custGeom>
              <a:rect b="b" l="l" r="r" t="t"/>
              <a:pathLst>
                <a:path extrusionOk="0" h="287655" w="381000">
                  <a:moveTo>
                    <a:pt x="380956" y="287261"/>
                  </a:moveTo>
                  <a:lnTo>
                    <a:pt x="380956" y="282689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380956" y="287261"/>
                  </a:lnTo>
                  <a:close/>
                </a:path>
              </a:pathLst>
            </a:custGeom>
            <a:solidFill>
              <a:srgbClr val="FFDCDC"/>
            </a:solidFill>
            <a:ln>
              <a:noFill/>
            </a:ln>
          </p:spPr>
        </p:sp>
        <p:sp>
          <p:nvSpPr>
            <p:cNvPr id="1011" name="Google Shape;1011;p69"/>
            <p:cNvSpPr/>
            <p:nvPr/>
          </p:nvSpPr>
          <p:spPr>
            <a:xfrm>
              <a:off x="289800" y="1434960"/>
              <a:ext cx="385445" cy="290830"/>
            </a:xfrm>
            <a:custGeom>
              <a:rect b="b" l="l" r="r" t="t"/>
              <a:pathLst>
                <a:path extrusionOk="0" h="290830" w="385445">
                  <a:moveTo>
                    <a:pt x="384998" y="290309"/>
                  </a:moveTo>
                  <a:lnTo>
                    <a:pt x="384998" y="28726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84998" y="290309"/>
                  </a:lnTo>
                  <a:close/>
                </a:path>
              </a:pathLst>
            </a:custGeom>
            <a:solidFill>
              <a:srgbClr val="FFDBDB"/>
            </a:solidFill>
            <a:ln>
              <a:noFill/>
            </a:ln>
          </p:spPr>
        </p:sp>
        <p:sp>
          <p:nvSpPr>
            <p:cNvPr id="1012" name="Google Shape;1012;p69"/>
            <p:cNvSpPr/>
            <p:nvPr/>
          </p:nvSpPr>
          <p:spPr>
            <a:xfrm>
              <a:off x="281520" y="1434960"/>
              <a:ext cx="393700" cy="296544"/>
            </a:xfrm>
            <a:custGeom>
              <a:rect b="b" l="l" r="r" t="t"/>
              <a:pathLst>
                <a:path extrusionOk="0" h="296544" w="393700">
                  <a:moveTo>
                    <a:pt x="393090" y="290322"/>
                  </a:moveTo>
                  <a:lnTo>
                    <a:pt x="8089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93090" y="296418"/>
                  </a:lnTo>
                  <a:lnTo>
                    <a:pt x="393090" y="293370"/>
                  </a:lnTo>
                  <a:lnTo>
                    <a:pt x="393090" y="290322"/>
                  </a:lnTo>
                  <a:close/>
                </a:path>
              </a:pathLst>
            </a:custGeom>
            <a:solidFill>
              <a:srgbClr val="FFDADA"/>
            </a:solidFill>
            <a:ln>
              <a:noFill/>
            </a:ln>
          </p:spPr>
        </p:sp>
        <p:sp>
          <p:nvSpPr>
            <p:cNvPr id="1013" name="Google Shape;1013;p69"/>
            <p:cNvSpPr/>
            <p:nvPr/>
          </p:nvSpPr>
          <p:spPr>
            <a:xfrm>
              <a:off x="277560" y="1434960"/>
              <a:ext cx="397509" cy="299719"/>
            </a:xfrm>
            <a:custGeom>
              <a:rect b="b" l="l" r="r" t="t"/>
              <a:pathLst>
                <a:path extrusionOk="0" h="299719" w="397509">
                  <a:moveTo>
                    <a:pt x="397124" y="299453"/>
                  </a:moveTo>
                  <a:lnTo>
                    <a:pt x="397124" y="29640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97124" y="299453"/>
                  </a:lnTo>
                  <a:close/>
                </a:path>
              </a:pathLst>
            </a:custGeom>
            <a:solidFill>
              <a:srgbClr val="FFD9D9"/>
            </a:solidFill>
            <a:ln>
              <a:noFill/>
            </a:ln>
          </p:spPr>
        </p:sp>
        <p:sp>
          <p:nvSpPr>
            <p:cNvPr id="1014" name="Google Shape;1014;p69"/>
            <p:cNvSpPr/>
            <p:nvPr/>
          </p:nvSpPr>
          <p:spPr>
            <a:xfrm>
              <a:off x="271440" y="1434960"/>
              <a:ext cx="403225" cy="304164"/>
            </a:xfrm>
            <a:custGeom>
              <a:rect b="b" l="l" r="r" t="t"/>
              <a:pathLst>
                <a:path extrusionOk="0" h="304164" w="403225">
                  <a:moveTo>
                    <a:pt x="403188" y="304025"/>
                  </a:moveTo>
                  <a:lnTo>
                    <a:pt x="403188" y="299453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403188" y="304025"/>
                  </a:lnTo>
                  <a:close/>
                </a:path>
              </a:pathLst>
            </a:custGeom>
            <a:solidFill>
              <a:srgbClr val="FFD7D7"/>
            </a:solidFill>
            <a:ln>
              <a:noFill/>
            </a:ln>
          </p:spPr>
        </p:sp>
        <p:sp>
          <p:nvSpPr>
            <p:cNvPr id="1015" name="Google Shape;1015;p69"/>
            <p:cNvSpPr/>
            <p:nvPr/>
          </p:nvSpPr>
          <p:spPr>
            <a:xfrm>
              <a:off x="267480" y="1434960"/>
              <a:ext cx="406651" cy="307339"/>
            </a:xfrm>
            <a:custGeom>
              <a:rect b="b" l="l" r="r" t="t"/>
              <a:pathLst>
                <a:path extrusionOk="0" h="307339" w="407670">
                  <a:moveTo>
                    <a:pt x="407230" y="307073"/>
                  </a:moveTo>
                  <a:lnTo>
                    <a:pt x="407230" y="30402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07230" y="307073"/>
                  </a:lnTo>
                  <a:close/>
                </a:path>
              </a:pathLst>
            </a:custGeom>
            <a:solidFill>
              <a:srgbClr val="FFD6D6"/>
            </a:solidFill>
            <a:ln>
              <a:noFill/>
            </a:ln>
          </p:spPr>
        </p:sp>
        <p:sp>
          <p:nvSpPr>
            <p:cNvPr id="1016" name="Google Shape;1016;p69"/>
            <p:cNvSpPr/>
            <p:nvPr/>
          </p:nvSpPr>
          <p:spPr>
            <a:xfrm>
              <a:off x="263520" y="1434960"/>
              <a:ext cx="411480" cy="310514"/>
            </a:xfrm>
            <a:custGeom>
              <a:rect b="b" l="l" r="r" t="t"/>
              <a:pathLst>
                <a:path extrusionOk="0" h="310514" w="411480">
                  <a:moveTo>
                    <a:pt x="411272" y="310121"/>
                  </a:moveTo>
                  <a:lnTo>
                    <a:pt x="411272" y="30707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11272" y="310121"/>
                  </a:lnTo>
                  <a:close/>
                </a:path>
              </a:pathLst>
            </a:custGeom>
            <a:solidFill>
              <a:srgbClr val="FFD5D5"/>
            </a:solidFill>
            <a:ln>
              <a:noFill/>
            </a:ln>
          </p:spPr>
        </p:sp>
        <p:sp>
          <p:nvSpPr>
            <p:cNvPr id="1017" name="Google Shape;1017;p69"/>
            <p:cNvSpPr/>
            <p:nvPr/>
          </p:nvSpPr>
          <p:spPr>
            <a:xfrm>
              <a:off x="259200" y="1434960"/>
              <a:ext cx="415925" cy="312905"/>
            </a:xfrm>
            <a:custGeom>
              <a:rect b="b" l="l" r="r" t="t"/>
              <a:pathLst>
                <a:path extrusionOk="0" h="313689" w="415925">
                  <a:moveTo>
                    <a:pt x="415314" y="313169"/>
                  </a:moveTo>
                  <a:lnTo>
                    <a:pt x="415314" y="31012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15314" y="31316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</p:sp>
        <p:sp>
          <p:nvSpPr>
            <p:cNvPr id="1018" name="Google Shape;1018;p69"/>
            <p:cNvSpPr/>
            <p:nvPr/>
          </p:nvSpPr>
          <p:spPr>
            <a:xfrm>
              <a:off x="251280" y="1434960"/>
              <a:ext cx="423545" cy="318606"/>
            </a:xfrm>
            <a:custGeom>
              <a:rect b="b" l="l" r="r" t="t"/>
              <a:pathLst>
                <a:path extrusionOk="0" h="319405" w="423545">
                  <a:moveTo>
                    <a:pt x="423405" y="313182"/>
                  </a:moveTo>
                  <a:lnTo>
                    <a:pt x="8089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423405" y="319278"/>
                  </a:lnTo>
                  <a:lnTo>
                    <a:pt x="423405" y="316230"/>
                  </a:lnTo>
                  <a:lnTo>
                    <a:pt x="423405" y="313182"/>
                  </a:lnTo>
                  <a:close/>
                </a:path>
              </a:pathLst>
            </a:custGeom>
            <a:solidFill>
              <a:srgbClr val="FFD3D3"/>
            </a:solidFill>
            <a:ln>
              <a:noFill/>
            </a:ln>
          </p:spPr>
        </p:sp>
        <p:sp>
          <p:nvSpPr>
            <p:cNvPr id="1019" name="Google Shape;1019;p69"/>
            <p:cNvSpPr/>
            <p:nvPr/>
          </p:nvSpPr>
          <p:spPr>
            <a:xfrm>
              <a:off x="241200" y="1434960"/>
              <a:ext cx="433705" cy="326207"/>
            </a:xfrm>
            <a:custGeom>
              <a:rect b="b" l="l" r="r" t="t"/>
              <a:pathLst>
                <a:path extrusionOk="0" h="327025" w="433705">
                  <a:moveTo>
                    <a:pt x="433514" y="319278"/>
                  </a:moveTo>
                  <a:lnTo>
                    <a:pt x="1010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433514" y="326898"/>
                  </a:lnTo>
                  <a:lnTo>
                    <a:pt x="433514" y="323850"/>
                  </a:lnTo>
                  <a:lnTo>
                    <a:pt x="433514" y="319278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</p:sp>
        <p:sp>
          <p:nvSpPr>
            <p:cNvPr id="1020" name="Google Shape;1020;p69"/>
            <p:cNvSpPr/>
            <p:nvPr/>
          </p:nvSpPr>
          <p:spPr>
            <a:xfrm>
              <a:off x="237240" y="1434960"/>
              <a:ext cx="438150" cy="329375"/>
            </a:xfrm>
            <a:custGeom>
              <a:rect b="b" l="l" r="r" t="t"/>
              <a:pathLst>
                <a:path extrusionOk="0" h="330200" w="438150">
                  <a:moveTo>
                    <a:pt x="437546" y="329933"/>
                  </a:moveTo>
                  <a:lnTo>
                    <a:pt x="437546" y="32688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37546" y="329933"/>
                  </a:ln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</p:sp>
        <p:sp>
          <p:nvSpPr>
            <p:cNvPr id="1021" name="Google Shape;1021;p69"/>
            <p:cNvSpPr/>
            <p:nvPr/>
          </p:nvSpPr>
          <p:spPr>
            <a:xfrm>
              <a:off x="232920" y="1434960"/>
              <a:ext cx="441959" cy="333375"/>
            </a:xfrm>
            <a:custGeom>
              <a:rect b="b" l="l" r="r" t="t"/>
              <a:pathLst>
                <a:path extrusionOk="0" h="333375" w="441959">
                  <a:moveTo>
                    <a:pt x="441588" y="332981"/>
                  </a:moveTo>
                  <a:lnTo>
                    <a:pt x="441588" y="32993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41588" y="332981"/>
                  </a:lnTo>
                  <a:close/>
                </a:path>
              </a:pathLst>
            </a:custGeom>
            <a:solidFill>
              <a:srgbClr val="FFD0D0"/>
            </a:solidFill>
            <a:ln>
              <a:noFill/>
            </a:ln>
          </p:spPr>
        </p:sp>
        <p:sp>
          <p:nvSpPr>
            <p:cNvPr id="1022" name="Google Shape;1022;p69"/>
            <p:cNvSpPr/>
            <p:nvPr/>
          </p:nvSpPr>
          <p:spPr>
            <a:xfrm>
              <a:off x="228960" y="1434960"/>
              <a:ext cx="445770" cy="336550"/>
            </a:xfrm>
            <a:custGeom>
              <a:rect b="b" l="l" r="r" t="t"/>
              <a:pathLst>
                <a:path extrusionOk="0" h="336550" w="445770">
                  <a:moveTo>
                    <a:pt x="445630" y="336029"/>
                  </a:moveTo>
                  <a:lnTo>
                    <a:pt x="445630" y="33298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45630" y="336029"/>
                  </a:lnTo>
                  <a:close/>
                </a:path>
              </a:pathLst>
            </a:custGeom>
            <a:solidFill>
              <a:srgbClr val="FFCFCF"/>
            </a:solidFill>
            <a:ln>
              <a:noFill/>
            </a:ln>
          </p:spPr>
        </p:sp>
        <p:sp>
          <p:nvSpPr>
            <p:cNvPr id="1023" name="Google Shape;1023;p69"/>
            <p:cNvSpPr/>
            <p:nvPr/>
          </p:nvSpPr>
          <p:spPr>
            <a:xfrm>
              <a:off x="222840" y="1434960"/>
              <a:ext cx="452120" cy="340142"/>
            </a:xfrm>
            <a:custGeom>
              <a:rect b="b" l="l" r="r" t="t"/>
              <a:pathLst>
                <a:path extrusionOk="0" h="340994" w="452120">
                  <a:moveTo>
                    <a:pt x="451693" y="340601"/>
                  </a:moveTo>
                  <a:lnTo>
                    <a:pt x="451693" y="336029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451693" y="340601"/>
                  </a:lnTo>
                  <a:close/>
                </a:path>
              </a:pathLst>
            </a:custGeom>
            <a:solidFill>
              <a:srgbClr val="FFCECE"/>
            </a:solidFill>
            <a:ln>
              <a:noFill/>
            </a:ln>
          </p:spPr>
        </p:sp>
        <p:sp>
          <p:nvSpPr>
            <p:cNvPr id="1024" name="Google Shape;1024;p69"/>
            <p:cNvSpPr/>
            <p:nvPr/>
          </p:nvSpPr>
          <p:spPr>
            <a:xfrm>
              <a:off x="218880" y="1434960"/>
              <a:ext cx="455930" cy="344169"/>
            </a:xfrm>
            <a:custGeom>
              <a:rect b="b" l="l" r="r" t="t"/>
              <a:pathLst>
                <a:path extrusionOk="0" h="344169" w="455930">
                  <a:moveTo>
                    <a:pt x="455736" y="343649"/>
                  </a:moveTo>
                  <a:lnTo>
                    <a:pt x="455736" y="34060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55736" y="343649"/>
                  </a:ln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</p:sp>
        <p:sp>
          <p:nvSpPr>
            <p:cNvPr id="1025" name="Google Shape;1025;p69"/>
            <p:cNvSpPr/>
            <p:nvPr/>
          </p:nvSpPr>
          <p:spPr>
            <a:xfrm>
              <a:off x="214920" y="1434960"/>
              <a:ext cx="460375" cy="346710"/>
            </a:xfrm>
            <a:custGeom>
              <a:rect b="b" l="l" r="r" t="t"/>
              <a:pathLst>
                <a:path extrusionOk="0" h="346710" w="460375">
                  <a:moveTo>
                    <a:pt x="459778" y="346697"/>
                  </a:moveTo>
                  <a:lnTo>
                    <a:pt x="459778" y="34364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59778" y="34669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</p:sp>
        <p:sp>
          <p:nvSpPr>
            <p:cNvPr id="1026" name="Google Shape;1026;p69"/>
            <p:cNvSpPr/>
            <p:nvPr/>
          </p:nvSpPr>
          <p:spPr>
            <a:xfrm>
              <a:off x="210960" y="1434960"/>
              <a:ext cx="464184" cy="349885"/>
            </a:xfrm>
            <a:custGeom>
              <a:rect b="b" l="l" r="r" t="t"/>
              <a:pathLst>
                <a:path extrusionOk="0" h="349885" w="464184">
                  <a:moveTo>
                    <a:pt x="463820" y="349745"/>
                  </a:moveTo>
                  <a:lnTo>
                    <a:pt x="463820" y="346697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63820" y="349745"/>
                  </a:lnTo>
                  <a:close/>
                </a:path>
              </a:pathLst>
            </a:custGeom>
            <a:solidFill>
              <a:srgbClr val="FFCACA"/>
            </a:solidFill>
            <a:ln>
              <a:noFill/>
            </a:ln>
          </p:spPr>
        </p:sp>
        <p:sp>
          <p:nvSpPr>
            <p:cNvPr id="1027" name="Google Shape;1027;p69"/>
            <p:cNvSpPr/>
            <p:nvPr/>
          </p:nvSpPr>
          <p:spPr>
            <a:xfrm>
              <a:off x="206640" y="1434960"/>
              <a:ext cx="467995" cy="353060"/>
            </a:xfrm>
            <a:custGeom>
              <a:rect b="b" l="l" r="r" t="t"/>
              <a:pathLst>
                <a:path extrusionOk="0" h="353060" w="467995">
                  <a:moveTo>
                    <a:pt x="467862" y="352793"/>
                  </a:moveTo>
                  <a:lnTo>
                    <a:pt x="467862" y="34974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67862" y="352793"/>
                  </a:ln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</p:sp>
        <p:sp>
          <p:nvSpPr>
            <p:cNvPr id="1028" name="Google Shape;1028;p69"/>
            <p:cNvSpPr/>
            <p:nvPr/>
          </p:nvSpPr>
          <p:spPr>
            <a:xfrm>
              <a:off x="202680" y="1434960"/>
              <a:ext cx="472440" cy="356235"/>
            </a:xfrm>
            <a:custGeom>
              <a:rect b="b" l="l" r="r" t="t"/>
              <a:pathLst>
                <a:path extrusionOk="0" h="356235" w="472440">
                  <a:moveTo>
                    <a:pt x="471904" y="355841"/>
                  </a:moveTo>
                  <a:lnTo>
                    <a:pt x="471904" y="35279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71904" y="355841"/>
                  </a:lnTo>
                  <a:close/>
                </a:path>
              </a:pathLst>
            </a:custGeom>
            <a:solidFill>
              <a:srgbClr val="FFC8C8"/>
            </a:solidFill>
            <a:ln>
              <a:noFill/>
            </a:ln>
          </p:spPr>
        </p:sp>
        <p:sp>
          <p:nvSpPr>
            <p:cNvPr id="1029" name="Google Shape;1029;p69"/>
            <p:cNvSpPr/>
            <p:nvPr/>
          </p:nvSpPr>
          <p:spPr>
            <a:xfrm>
              <a:off x="196560" y="1434960"/>
              <a:ext cx="478155" cy="360680"/>
            </a:xfrm>
            <a:custGeom>
              <a:rect b="b" l="l" r="r" t="t"/>
              <a:pathLst>
                <a:path extrusionOk="0" h="360680" w="478155">
                  <a:moveTo>
                    <a:pt x="477967" y="360413"/>
                  </a:moveTo>
                  <a:lnTo>
                    <a:pt x="477967" y="355841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477967" y="360413"/>
                  </a:lnTo>
                  <a:close/>
                </a:path>
              </a:pathLst>
            </a:custGeom>
            <a:solidFill>
              <a:srgbClr val="FFC7C7"/>
            </a:solidFill>
            <a:ln>
              <a:noFill/>
            </a:ln>
          </p:spPr>
        </p:sp>
        <p:sp>
          <p:nvSpPr>
            <p:cNvPr id="1030" name="Google Shape;1030;p69"/>
            <p:cNvSpPr/>
            <p:nvPr/>
          </p:nvSpPr>
          <p:spPr>
            <a:xfrm>
              <a:off x="192600" y="1434960"/>
              <a:ext cx="482600" cy="363855"/>
            </a:xfrm>
            <a:custGeom>
              <a:rect b="b" l="l" r="r" t="t"/>
              <a:pathLst>
                <a:path extrusionOk="0" h="363855" w="482600">
                  <a:moveTo>
                    <a:pt x="482010" y="363461"/>
                  </a:moveTo>
                  <a:lnTo>
                    <a:pt x="482010" y="36041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82010" y="363461"/>
                  </a:lnTo>
                  <a:close/>
                </a:path>
              </a:pathLst>
            </a:custGeom>
            <a:solidFill>
              <a:srgbClr val="FFC6C6"/>
            </a:solidFill>
            <a:ln>
              <a:noFill/>
            </a:ln>
          </p:spPr>
        </p:sp>
        <p:sp>
          <p:nvSpPr>
            <p:cNvPr id="1031" name="Google Shape;1031;p69"/>
            <p:cNvSpPr/>
            <p:nvPr/>
          </p:nvSpPr>
          <p:spPr>
            <a:xfrm>
              <a:off x="184680" y="1434960"/>
              <a:ext cx="490220" cy="369569"/>
            </a:xfrm>
            <a:custGeom>
              <a:rect b="b" l="l" r="r" t="t"/>
              <a:pathLst>
                <a:path extrusionOk="0" h="369569" w="490220">
                  <a:moveTo>
                    <a:pt x="490105" y="363474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490105" y="369570"/>
                  </a:lnTo>
                  <a:lnTo>
                    <a:pt x="490105" y="366522"/>
                  </a:lnTo>
                  <a:lnTo>
                    <a:pt x="490105" y="363474"/>
                  </a:lnTo>
                  <a:close/>
                </a:path>
              </a:pathLst>
            </a:custGeom>
            <a:solidFill>
              <a:srgbClr val="FFC5C5"/>
            </a:solidFill>
            <a:ln>
              <a:noFill/>
            </a:ln>
          </p:spPr>
        </p:sp>
        <p:sp>
          <p:nvSpPr>
            <p:cNvPr id="1032" name="Google Shape;1032;p69"/>
            <p:cNvSpPr/>
            <p:nvPr/>
          </p:nvSpPr>
          <p:spPr>
            <a:xfrm>
              <a:off x="180360" y="1434960"/>
              <a:ext cx="494665" cy="371812"/>
            </a:xfrm>
            <a:custGeom>
              <a:rect b="b" l="l" r="r" t="t"/>
              <a:pathLst>
                <a:path extrusionOk="0" h="372744" w="494665">
                  <a:moveTo>
                    <a:pt x="494136" y="372605"/>
                  </a:moveTo>
                  <a:lnTo>
                    <a:pt x="494136" y="369557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94136" y="372605"/>
                  </a:lnTo>
                  <a:close/>
                </a:path>
              </a:pathLst>
            </a:custGeom>
            <a:solidFill>
              <a:srgbClr val="FFC4C4"/>
            </a:solidFill>
            <a:ln>
              <a:noFill/>
            </a:ln>
          </p:spPr>
        </p:sp>
        <p:sp>
          <p:nvSpPr>
            <p:cNvPr id="1033" name="Google Shape;1033;p69"/>
            <p:cNvSpPr/>
            <p:nvPr/>
          </p:nvSpPr>
          <p:spPr>
            <a:xfrm>
              <a:off x="176400" y="1434960"/>
              <a:ext cx="498475" cy="375919"/>
            </a:xfrm>
            <a:custGeom>
              <a:rect b="b" l="l" r="r" t="t"/>
              <a:pathLst>
                <a:path extrusionOk="0" h="375919" w="498475">
                  <a:moveTo>
                    <a:pt x="498178" y="375653"/>
                  </a:moveTo>
                  <a:lnTo>
                    <a:pt x="498178" y="37260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98178" y="375653"/>
                  </a:lnTo>
                  <a:close/>
                </a:path>
              </a:pathLst>
            </a:custGeom>
            <a:solidFill>
              <a:srgbClr val="FFC3C3"/>
            </a:solidFill>
            <a:ln>
              <a:noFill/>
            </a:ln>
          </p:spPr>
        </p:sp>
        <p:sp>
          <p:nvSpPr>
            <p:cNvPr id="1034" name="Google Shape;1034;p69"/>
            <p:cNvSpPr/>
            <p:nvPr/>
          </p:nvSpPr>
          <p:spPr>
            <a:xfrm>
              <a:off x="170280" y="1434960"/>
              <a:ext cx="504825" cy="380364"/>
            </a:xfrm>
            <a:custGeom>
              <a:rect b="b" l="l" r="r" t="t"/>
              <a:pathLst>
                <a:path extrusionOk="0" h="380364" w="504825">
                  <a:moveTo>
                    <a:pt x="504241" y="380225"/>
                  </a:moveTo>
                  <a:lnTo>
                    <a:pt x="504241" y="375653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504241" y="380225"/>
                  </a:lnTo>
                  <a:close/>
                </a:path>
              </a:pathLst>
            </a:custGeom>
            <a:solidFill>
              <a:srgbClr val="FFC2C2"/>
            </a:solidFill>
            <a:ln>
              <a:noFill/>
            </a:ln>
          </p:spPr>
        </p:sp>
        <p:sp>
          <p:nvSpPr>
            <p:cNvPr id="1035" name="Google Shape;1035;p69"/>
            <p:cNvSpPr/>
            <p:nvPr/>
          </p:nvSpPr>
          <p:spPr>
            <a:xfrm>
              <a:off x="166320" y="1434960"/>
              <a:ext cx="508634" cy="382580"/>
            </a:xfrm>
            <a:custGeom>
              <a:rect b="b" l="l" r="r" t="t"/>
              <a:pathLst>
                <a:path extrusionOk="0" h="383539" w="508634">
                  <a:moveTo>
                    <a:pt x="508284" y="383273"/>
                  </a:moveTo>
                  <a:lnTo>
                    <a:pt x="508284" y="38022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08284" y="383273"/>
                  </a:lnTo>
                  <a:close/>
                </a:path>
              </a:pathLst>
            </a:custGeom>
            <a:solidFill>
              <a:srgbClr val="FFC1C1"/>
            </a:solidFill>
            <a:ln>
              <a:noFill/>
            </a:ln>
          </p:spPr>
        </p:sp>
        <p:sp>
          <p:nvSpPr>
            <p:cNvPr id="1036" name="Google Shape;1036;p69"/>
            <p:cNvSpPr/>
            <p:nvPr/>
          </p:nvSpPr>
          <p:spPr>
            <a:xfrm>
              <a:off x="162360" y="1434960"/>
              <a:ext cx="512445" cy="386714"/>
            </a:xfrm>
            <a:custGeom>
              <a:rect b="b" l="l" r="r" t="t"/>
              <a:pathLst>
                <a:path extrusionOk="0" h="386714" w="512445">
                  <a:moveTo>
                    <a:pt x="512326" y="386321"/>
                  </a:moveTo>
                  <a:lnTo>
                    <a:pt x="512326" y="38327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12326" y="386321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</p:sp>
        <p:sp>
          <p:nvSpPr>
            <p:cNvPr id="1037" name="Google Shape;1037;p69"/>
            <p:cNvSpPr/>
            <p:nvPr/>
          </p:nvSpPr>
          <p:spPr>
            <a:xfrm>
              <a:off x="158400" y="1434960"/>
              <a:ext cx="516890" cy="389889"/>
            </a:xfrm>
            <a:custGeom>
              <a:rect b="b" l="l" r="r" t="t"/>
              <a:pathLst>
                <a:path extrusionOk="0" h="389889" w="516890">
                  <a:moveTo>
                    <a:pt x="516368" y="389369"/>
                  </a:moveTo>
                  <a:lnTo>
                    <a:pt x="516368" y="38632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16368" y="389369"/>
                  </a:lnTo>
                  <a:close/>
                </a:path>
              </a:pathLst>
            </a:custGeom>
            <a:solidFill>
              <a:srgbClr val="FFBEBE"/>
            </a:solidFill>
            <a:ln>
              <a:noFill/>
            </a:ln>
          </p:spPr>
        </p:sp>
        <p:sp>
          <p:nvSpPr>
            <p:cNvPr id="1038" name="Google Shape;1038;p69"/>
            <p:cNvSpPr/>
            <p:nvPr/>
          </p:nvSpPr>
          <p:spPr>
            <a:xfrm>
              <a:off x="154080" y="1434960"/>
              <a:ext cx="520700" cy="392430"/>
            </a:xfrm>
            <a:custGeom>
              <a:rect b="b" l="l" r="r" t="t"/>
              <a:pathLst>
                <a:path extrusionOk="0" h="392430" w="520700">
                  <a:moveTo>
                    <a:pt x="520410" y="392417"/>
                  </a:moveTo>
                  <a:lnTo>
                    <a:pt x="520410" y="38936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20410" y="392417"/>
                  </a:ln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</p:sp>
        <p:sp>
          <p:nvSpPr>
            <p:cNvPr id="1039" name="Google Shape;1039;p69"/>
            <p:cNvSpPr/>
            <p:nvPr/>
          </p:nvSpPr>
          <p:spPr>
            <a:xfrm>
              <a:off x="148320" y="1434960"/>
              <a:ext cx="527050" cy="397510"/>
            </a:xfrm>
            <a:custGeom>
              <a:rect b="b" l="l" r="r" t="t"/>
              <a:pathLst>
                <a:path extrusionOk="0" h="397510" w="527050">
                  <a:moveTo>
                    <a:pt x="526473" y="396989"/>
                  </a:moveTo>
                  <a:lnTo>
                    <a:pt x="526473" y="392417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526473" y="396989"/>
                  </a:lnTo>
                  <a:close/>
                </a:path>
              </a:pathLst>
            </a:custGeom>
            <a:solidFill>
              <a:srgbClr val="FFBCBC"/>
            </a:solidFill>
            <a:ln>
              <a:noFill/>
            </a:ln>
          </p:spPr>
        </p:sp>
        <p:sp>
          <p:nvSpPr>
            <p:cNvPr id="1040" name="Google Shape;1040;p69"/>
            <p:cNvSpPr/>
            <p:nvPr/>
          </p:nvSpPr>
          <p:spPr>
            <a:xfrm>
              <a:off x="144000" y="1434960"/>
              <a:ext cx="530860" cy="400050"/>
            </a:xfrm>
            <a:custGeom>
              <a:rect b="b" l="l" r="r" t="t"/>
              <a:pathLst>
                <a:path extrusionOk="0" h="400050" w="530860">
                  <a:moveTo>
                    <a:pt x="530515" y="400037"/>
                  </a:moveTo>
                  <a:lnTo>
                    <a:pt x="530515" y="39698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30515" y="400037"/>
                  </a:lnTo>
                  <a:close/>
                </a:path>
              </a:pathLst>
            </a:custGeom>
            <a:solidFill>
              <a:srgbClr val="FFBABA"/>
            </a:solidFill>
            <a:ln>
              <a:noFill/>
            </a:ln>
          </p:spPr>
        </p:sp>
        <p:sp>
          <p:nvSpPr>
            <p:cNvPr id="1041" name="Google Shape;1041;p69"/>
            <p:cNvSpPr/>
            <p:nvPr/>
          </p:nvSpPr>
          <p:spPr>
            <a:xfrm>
              <a:off x="140040" y="1434960"/>
              <a:ext cx="534670" cy="403225"/>
            </a:xfrm>
            <a:custGeom>
              <a:rect b="b" l="l" r="r" t="t"/>
              <a:pathLst>
                <a:path extrusionOk="0" h="403225" w="534670">
                  <a:moveTo>
                    <a:pt x="534558" y="403085"/>
                  </a:moveTo>
                  <a:lnTo>
                    <a:pt x="534558" y="400037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34558" y="403085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</p:sp>
        <p:sp>
          <p:nvSpPr>
            <p:cNvPr id="1042" name="Google Shape;1042;p69"/>
            <p:cNvSpPr/>
            <p:nvPr/>
          </p:nvSpPr>
          <p:spPr>
            <a:xfrm>
              <a:off x="132120" y="1434960"/>
              <a:ext cx="542925" cy="409575"/>
            </a:xfrm>
            <a:custGeom>
              <a:rect b="b" l="l" r="r" t="t"/>
              <a:pathLst>
                <a:path extrusionOk="0" h="409575" w="542925">
                  <a:moveTo>
                    <a:pt x="542645" y="403098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542645" y="409194"/>
                  </a:lnTo>
                  <a:lnTo>
                    <a:pt x="542645" y="406146"/>
                  </a:lnTo>
                  <a:lnTo>
                    <a:pt x="542645" y="403098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</p:sp>
        <p:sp>
          <p:nvSpPr>
            <p:cNvPr id="1043" name="Google Shape;1043;p69"/>
            <p:cNvSpPr/>
            <p:nvPr/>
          </p:nvSpPr>
          <p:spPr>
            <a:xfrm>
              <a:off x="127800" y="1434960"/>
              <a:ext cx="546735" cy="412750"/>
            </a:xfrm>
            <a:custGeom>
              <a:rect b="b" l="l" r="r" t="t"/>
              <a:pathLst>
                <a:path extrusionOk="0" h="412750" w="546735">
                  <a:moveTo>
                    <a:pt x="546684" y="412229"/>
                  </a:moveTo>
                  <a:lnTo>
                    <a:pt x="546684" y="40918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46684" y="412229"/>
                  </a:lnTo>
                  <a:close/>
                </a:path>
              </a:pathLst>
            </a:custGeom>
            <a:solidFill>
              <a:srgbClr val="FFB7B7"/>
            </a:solidFill>
            <a:ln>
              <a:noFill/>
            </a:ln>
          </p:spPr>
        </p:sp>
        <p:sp>
          <p:nvSpPr>
            <p:cNvPr id="1044" name="Google Shape;1044;p69"/>
            <p:cNvSpPr/>
            <p:nvPr/>
          </p:nvSpPr>
          <p:spPr>
            <a:xfrm>
              <a:off x="122040" y="1434960"/>
              <a:ext cx="553085" cy="417194"/>
            </a:xfrm>
            <a:custGeom>
              <a:rect b="b" l="l" r="r" t="t"/>
              <a:pathLst>
                <a:path extrusionOk="0" h="417194" w="553085">
                  <a:moveTo>
                    <a:pt x="552747" y="416801"/>
                  </a:moveTo>
                  <a:lnTo>
                    <a:pt x="552747" y="412229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552747" y="416801"/>
                  </a:lnTo>
                  <a:close/>
                </a:path>
              </a:pathLst>
            </a:custGeom>
            <a:solidFill>
              <a:srgbClr val="FFB6B6"/>
            </a:solidFill>
            <a:ln>
              <a:noFill/>
            </a:ln>
          </p:spPr>
        </p:sp>
        <p:sp>
          <p:nvSpPr>
            <p:cNvPr id="1045" name="Google Shape;1045;p69"/>
            <p:cNvSpPr/>
            <p:nvPr/>
          </p:nvSpPr>
          <p:spPr>
            <a:xfrm>
              <a:off x="117720" y="1434960"/>
              <a:ext cx="556895" cy="420369"/>
            </a:xfrm>
            <a:custGeom>
              <a:rect b="b" l="l" r="r" t="t"/>
              <a:pathLst>
                <a:path extrusionOk="0" h="420369" w="556895">
                  <a:moveTo>
                    <a:pt x="556789" y="419849"/>
                  </a:moveTo>
                  <a:lnTo>
                    <a:pt x="556789" y="41680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56789" y="419849"/>
                  </a:lnTo>
                  <a:close/>
                </a:path>
              </a:pathLst>
            </a:custGeom>
            <a:solidFill>
              <a:srgbClr val="FFB5B5"/>
            </a:solidFill>
            <a:ln>
              <a:noFill/>
            </a:ln>
          </p:spPr>
        </p:sp>
        <p:sp>
          <p:nvSpPr>
            <p:cNvPr id="1046" name="Google Shape;1046;p69"/>
            <p:cNvSpPr/>
            <p:nvPr/>
          </p:nvSpPr>
          <p:spPr>
            <a:xfrm>
              <a:off x="113760" y="1434960"/>
              <a:ext cx="561340" cy="422275"/>
            </a:xfrm>
            <a:custGeom>
              <a:rect b="b" l="l" r="r" t="t"/>
              <a:pathLst>
                <a:path extrusionOk="0" h="422275" w="561340">
                  <a:moveTo>
                    <a:pt x="560832" y="422148"/>
                  </a:moveTo>
                  <a:lnTo>
                    <a:pt x="560832" y="41984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59837" y="422148"/>
                  </a:lnTo>
                  <a:lnTo>
                    <a:pt x="560832" y="422148"/>
                  </a:lnTo>
                  <a:close/>
                </a:path>
              </a:pathLst>
            </a:custGeom>
            <a:solidFill>
              <a:srgbClr val="FFB3B3"/>
            </a:solidFill>
            <a:ln>
              <a:noFill/>
            </a:ln>
          </p:spPr>
        </p:sp>
        <p:sp>
          <p:nvSpPr>
            <p:cNvPr id="1047" name="Google Shape;1047;p69"/>
            <p:cNvSpPr/>
            <p:nvPr/>
          </p:nvSpPr>
          <p:spPr>
            <a:xfrm>
              <a:off x="113760" y="1434960"/>
              <a:ext cx="560070" cy="422275"/>
            </a:xfrm>
            <a:custGeom>
              <a:rect b="b" l="l" r="r" t="t"/>
              <a:pathLst>
                <a:path extrusionOk="0" h="422275" w="560070">
                  <a:moveTo>
                    <a:pt x="559837" y="422148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55795" y="422148"/>
                  </a:lnTo>
                  <a:lnTo>
                    <a:pt x="559837" y="422148"/>
                  </a:lnTo>
                  <a:close/>
                </a:path>
              </a:pathLst>
            </a:custGeom>
            <a:solidFill>
              <a:srgbClr val="FFB1B1"/>
            </a:solidFill>
            <a:ln>
              <a:noFill/>
            </a:ln>
          </p:spPr>
        </p:sp>
        <p:sp>
          <p:nvSpPr>
            <p:cNvPr id="1048" name="Google Shape;1048;p69"/>
            <p:cNvSpPr/>
            <p:nvPr/>
          </p:nvSpPr>
          <p:spPr>
            <a:xfrm>
              <a:off x="113760" y="1438200"/>
              <a:ext cx="556260" cy="419100"/>
            </a:xfrm>
            <a:custGeom>
              <a:rect b="b" l="l" r="r" t="t"/>
              <a:pathLst>
                <a:path extrusionOk="0" h="419100" w="556260">
                  <a:moveTo>
                    <a:pt x="555795" y="41910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51753" y="419100"/>
                  </a:lnTo>
                  <a:lnTo>
                    <a:pt x="555795" y="419100"/>
                  </a:lnTo>
                  <a:close/>
                </a:path>
              </a:pathLst>
            </a:custGeom>
            <a:solidFill>
              <a:srgbClr val="FFB0B0"/>
            </a:solidFill>
            <a:ln>
              <a:noFill/>
            </a:ln>
          </p:spPr>
        </p:sp>
        <p:sp>
          <p:nvSpPr>
            <p:cNvPr id="1049" name="Google Shape;1049;p69"/>
            <p:cNvSpPr/>
            <p:nvPr/>
          </p:nvSpPr>
          <p:spPr>
            <a:xfrm>
              <a:off x="113760" y="1441080"/>
              <a:ext cx="551815" cy="416560"/>
            </a:xfrm>
            <a:custGeom>
              <a:rect b="b" l="l" r="r" t="t"/>
              <a:pathLst>
                <a:path extrusionOk="0" h="416560" w="551815">
                  <a:moveTo>
                    <a:pt x="551753" y="416051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545690" y="416051"/>
                  </a:lnTo>
                  <a:lnTo>
                    <a:pt x="551753" y="416051"/>
                  </a:ln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</p:sp>
        <p:sp>
          <p:nvSpPr>
            <p:cNvPr id="1050" name="Google Shape;1050;p69"/>
            <p:cNvSpPr/>
            <p:nvPr/>
          </p:nvSpPr>
          <p:spPr>
            <a:xfrm>
              <a:off x="113760" y="1445760"/>
              <a:ext cx="546100" cy="411480"/>
            </a:xfrm>
            <a:custGeom>
              <a:rect b="b" l="l" r="r" t="t"/>
              <a:pathLst>
                <a:path extrusionOk="0" h="411480" w="546100">
                  <a:moveTo>
                    <a:pt x="545690" y="41147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41648" y="411479"/>
                  </a:lnTo>
                  <a:lnTo>
                    <a:pt x="545690" y="411479"/>
                  </a:ln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</p:sp>
        <p:sp>
          <p:nvSpPr>
            <p:cNvPr id="1051" name="Google Shape;1051;p69"/>
            <p:cNvSpPr/>
            <p:nvPr/>
          </p:nvSpPr>
          <p:spPr>
            <a:xfrm>
              <a:off x="113760" y="1448640"/>
              <a:ext cx="541655" cy="408939"/>
            </a:xfrm>
            <a:custGeom>
              <a:rect b="b" l="l" r="r" t="t"/>
              <a:pathLst>
                <a:path extrusionOk="0" h="408939" w="541655">
                  <a:moveTo>
                    <a:pt x="541642" y="40843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533552" y="408432"/>
                  </a:lnTo>
                  <a:lnTo>
                    <a:pt x="537603" y="408432"/>
                  </a:lnTo>
                  <a:lnTo>
                    <a:pt x="541642" y="408432"/>
                  </a:ln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</p:sp>
        <p:sp>
          <p:nvSpPr>
            <p:cNvPr id="1052" name="Google Shape;1052;p69"/>
            <p:cNvSpPr/>
            <p:nvPr/>
          </p:nvSpPr>
          <p:spPr>
            <a:xfrm>
              <a:off x="113760" y="1454760"/>
              <a:ext cx="534035" cy="402589"/>
            </a:xfrm>
            <a:custGeom>
              <a:rect b="b" l="l" r="r" t="t"/>
              <a:pathLst>
                <a:path extrusionOk="0" h="402589" w="534035">
                  <a:moveTo>
                    <a:pt x="533563" y="40233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29521" y="402335"/>
                  </a:lnTo>
                  <a:lnTo>
                    <a:pt x="533563" y="402335"/>
                  </a:lnTo>
                  <a:close/>
                </a:path>
              </a:pathLst>
            </a:custGeom>
            <a:solidFill>
              <a:srgbClr val="FFABAB"/>
            </a:solidFill>
            <a:ln>
              <a:noFill/>
            </a:ln>
          </p:spPr>
        </p:sp>
        <p:sp>
          <p:nvSpPr>
            <p:cNvPr id="1053" name="Google Shape;1053;p69"/>
            <p:cNvSpPr/>
            <p:nvPr/>
          </p:nvSpPr>
          <p:spPr>
            <a:xfrm>
              <a:off x="113760" y="1458000"/>
              <a:ext cx="529590" cy="398415"/>
            </a:xfrm>
            <a:custGeom>
              <a:rect b="b" l="l" r="r" t="t"/>
              <a:pathLst>
                <a:path extrusionOk="0" h="399414" w="529590">
                  <a:moveTo>
                    <a:pt x="529521" y="39928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25479" y="399287"/>
                  </a:lnTo>
                  <a:lnTo>
                    <a:pt x="529521" y="399287"/>
                  </a:lnTo>
                  <a:close/>
                </a:path>
              </a:pathLst>
            </a:custGeom>
            <a:solidFill>
              <a:srgbClr val="FFAAAA"/>
            </a:solidFill>
            <a:ln>
              <a:noFill/>
            </a:ln>
          </p:spPr>
        </p:sp>
        <p:sp>
          <p:nvSpPr>
            <p:cNvPr id="1054" name="Google Shape;1054;p69"/>
            <p:cNvSpPr/>
            <p:nvPr/>
          </p:nvSpPr>
          <p:spPr>
            <a:xfrm>
              <a:off x="113760" y="1460880"/>
              <a:ext cx="525780" cy="396239"/>
            </a:xfrm>
            <a:custGeom>
              <a:rect b="b" l="l" r="r" t="t"/>
              <a:pathLst>
                <a:path extrusionOk="0" h="396239" w="525780">
                  <a:moveTo>
                    <a:pt x="525479" y="396239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519416" y="396239"/>
                  </a:lnTo>
                  <a:lnTo>
                    <a:pt x="525479" y="39623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</p:sp>
        <p:sp>
          <p:nvSpPr>
            <p:cNvPr id="1055" name="Google Shape;1055;p69"/>
            <p:cNvSpPr/>
            <p:nvPr/>
          </p:nvSpPr>
          <p:spPr>
            <a:xfrm>
              <a:off x="113760" y="1465560"/>
              <a:ext cx="519430" cy="391794"/>
            </a:xfrm>
            <a:custGeom>
              <a:rect b="b" l="l" r="r" t="t"/>
              <a:pathLst>
                <a:path extrusionOk="0" h="391794" w="519430">
                  <a:moveTo>
                    <a:pt x="519416" y="39166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15374" y="391667"/>
                  </a:lnTo>
                  <a:lnTo>
                    <a:pt x="519416" y="391667"/>
                  </a:lnTo>
                  <a:close/>
                </a:path>
              </a:pathLst>
            </a:custGeom>
            <a:solidFill>
              <a:srgbClr val="FFA7A7"/>
            </a:solidFill>
            <a:ln>
              <a:noFill/>
            </a:ln>
          </p:spPr>
        </p:sp>
        <p:sp>
          <p:nvSpPr>
            <p:cNvPr id="1056" name="Google Shape;1056;p69"/>
            <p:cNvSpPr/>
            <p:nvPr/>
          </p:nvSpPr>
          <p:spPr>
            <a:xfrm>
              <a:off x="113760" y="1468800"/>
              <a:ext cx="515620" cy="388619"/>
            </a:xfrm>
            <a:custGeom>
              <a:rect b="b" l="l" r="r" t="t"/>
              <a:pathLst>
                <a:path extrusionOk="0" h="388619" w="515620">
                  <a:moveTo>
                    <a:pt x="515374" y="38862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11332" y="388620"/>
                  </a:lnTo>
                  <a:lnTo>
                    <a:pt x="515374" y="388620"/>
                  </a:lnTo>
                  <a:close/>
                </a:path>
              </a:pathLst>
            </a:custGeom>
            <a:solidFill>
              <a:srgbClr val="FFA6A6"/>
            </a:solidFill>
            <a:ln>
              <a:noFill/>
            </a:ln>
          </p:spPr>
        </p:sp>
        <p:sp>
          <p:nvSpPr>
            <p:cNvPr id="1057" name="Google Shape;1057;p69"/>
            <p:cNvSpPr/>
            <p:nvPr/>
          </p:nvSpPr>
          <p:spPr>
            <a:xfrm>
              <a:off x="113760" y="1471680"/>
              <a:ext cx="511809" cy="385115"/>
            </a:xfrm>
            <a:custGeom>
              <a:rect b="b" l="l" r="r" t="t"/>
              <a:pathLst>
                <a:path extrusionOk="0" h="386080" w="511809">
                  <a:moveTo>
                    <a:pt x="511332" y="38557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07289" y="385572"/>
                  </a:lnTo>
                  <a:lnTo>
                    <a:pt x="511332" y="385572"/>
                  </a:lnTo>
                  <a:close/>
                </a:path>
              </a:pathLst>
            </a:custGeom>
            <a:solidFill>
              <a:srgbClr val="FFA4A4"/>
            </a:solidFill>
            <a:ln>
              <a:noFill/>
            </a:ln>
          </p:spPr>
        </p:sp>
        <p:sp>
          <p:nvSpPr>
            <p:cNvPr id="1058" name="Google Shape;1058;p69"/>
            <p:cNvSpPr/>
            <p:nvPr/>
          </p:nvSpPr>
          <p:spPr>
            <a:xfrm>
              <a:off x="113760" y="1474560"/>
              <a:ext cx="507365" cy="382905"/>
            </a:xfrm>
            <a:custGeom>
              <a:rect b="b" l="l" r="r" t="t"/>
              <a:pathLst>
                <a:path extrusionOk="0" h="382905" w="507365">
                  <a:moveTo>
                    <a:pt x="507289" y="382524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03247" y="382524"/>
                  </a:lnTo>
                  <a:lnTo>
                    <a:pt x="507289" y="382524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</p:sp>
        <p:sp>
          <p:nvSpPr>
            <p:cNvPr id="1059" name="Google Shape;1059;p69"/>
            <p:cNvSpPr/>
            <p:nvPr/>
          </p:nvSpPr>
          <p:spPr>
            <a:xfrm>
              <a:off x="113760" y="1477800"/>
              <a:ext cx="503555" cy="379730"/>
            </a:xfrm>
            <a:custGeom>
              <a:rect b="b" l="l" r="r" t="t"/>
              <a:pathLst>
                <a:path extrusionOk="0" h="379730" w="503555">
                  <a:moveTo>
                    <a:pt x="503247" y="379475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97184" y="379475"/>
                  </a:lnTo>
                  <a:lnTo>
                    <a:pt x="503247" y="379475"/>
                  </a:lnTo>
                  <a:close/>
                </a:path>
              </a:pathLst>
            </a:custGeom>
            <a:solidFill>
              <a:srgbClr val="FFA1A1"/>
            </a:solidFill>
            <a:ln>
              <a:noFill/>
            </a:ln>
          </p:spPr>
        </p:sp>
        <p:sp>
          <p:nvSpPr>
            <p:cNvPr id="1060" name="Google Shape;1060;p69"/>
            <p:cNvSpPr/>
            <p:nvPr/>
          </p:nvSpPr>
          <p:spPr>
            <a:xfrm>
              <a:off x="113760" y="1482480"/>
              <a:ext cx="497205" cy="374347"/>
            </a:xfrm>
            <a:custGeom>
              <a:rect b="b" l="l" r="r" t="t"/>
              <a:pathLst>
                <a:path extrusionOk="0" h="375285" w="497205">
                  <a:moveTo>
                    <a:pt x="497184" y="37490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93142" y="374903"/>
                  </a:lnTo>
                  <a:lnTo>
                    <a:pt x="497184" y="374903"/>
                  </a:lnTo>
                  <a:close/>
                </a:path>
              </a:pathLst>
            </a:custGeom>
            <a:solidFill>
              <a:srgbClr val="FFA0A0"/>
            </a:solidFill>
            <a:ln>
              <a:noFill/>
            </a:ln>
          </p:spPr>
        </p:sp>
        <p:sp>
          <p:nvSpPr>
            <p:cNvPr id="1061" name="Google Shape;1061;p69"/>
            <p:cNvSpPr/>
            <p:nvPr/>
          </p:nvSpPr>
          <p:spPr>
            <a:xfrm>
              <a:off x="113760" y="1485360"/>
              <a:ext cx="493395" cy="372110"/>
            </a:xfrm>
            <a:custGeom>
              <a:rect b="b" l="l" r="r" t="t"/>
              <a:pathLst>
                <a:path extrusionOk="0" h="372110" w="493395">
                  <a:moveTo>
                    <a:pt x="493142" y="37185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89100" y="371855"/>
                  </a:lnTo>
                  <a:lnTo>
                    <a:pt x="493142" y="371855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</p:sp>
        <p:sp>
          <p:nvSpPr>
            <p:cNvPr id="1062" name="Google Shape;1062;p69"/>
            <p:cNvSpPr/>
            <p:nvPr/>
          </p:nvSpPr>
          <p:spPr>
            <a:xfrm>
              <a:off x="113760" y="1488600"/>
              <a:ext cx="489584" cy="368935"/>
            </a:xfrm>
            <a:custGeom>
              <a:rect b="b" l="l" r="r" t="t"/>
              <a:pathLst>
                <a:path extrusionOk="0" h="368935" w="489584">
                  <a:moveTo>
                    <a:pt x="489100" y="36880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85058" y="368807"/>
                  </a:lnTo>
                  <a:lnTo>
                    <a:pt x="489100" y="368807"/>
                  </a:lnTo>
                  <a:close/>
                </a:path>
              </a:pathLst>
            </a:custGeom>
            <a:solidFill>
              <a:srgbClr val="FF9E9E"/>
            </a:solidFill>
            <a:ln>
              <a:noFill/>
            </a:ln>
          </p:spPr>
        </p:sp>
        <p:sp>
          <p:nvSpPr>
            <p:cNvPr id="1063" name="Google Shape;1063;p69"/>
            <p:cNvSpPr/>
            <p:nvPr/>
          </p:nvSpPr>
          <p:spPr>
            <a:xfrm>
              <a:off x="113760" y="1491480"/>
              <a:ext cx="485140" cy="365760"/>
            </a:xfrm>
            <a:custGeom>
              <a:rect b="b" l="l" r="r" t="t"/>
              <a:pathLst>
                <a:path extrusionOk="0" h="365760" w="485140">
                  <a:moveTo>
                    <a:pt x="485058" y="36575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81015" y="365759"/>
                  </a:lnTo>
                  <a:lnTo>
                    <a:pt x="485058" y="365759"/>
                  </a:lnTo>
                  <a:close/>
                </a:path>
              </a:pathLst>
            </a:custGeom>
            <a:solidFill>
              <a:srgbClr val="FF9D9D"/>
            </a:solidFill>
            <a:ln>
              <a:noFill/>
            </a:ln>
          </p:spPr>
        </p:sp>
        <p:sp>
          <p:nvSpPr>
            <p:cNvPr id="1064" name="Google Shape;1064;p69"/>
            <p:cNvSpPr/>
            <p:nvPr/>
          </p:nvSpPr>
          <p:spPr>
            <a:xfrm>
              <a:off x="113760" y="1494360"/>
              <a:ext cx="481330" cy="363219"/>
            </a:xfrm>
            <a:custGeom>
              <a:rect b="b" l="l" r="r" t="t"/>
              <a:pathLst>
                <a:path extrusionOk="0" h="363219" w="481330">
                  <a:moveTo>
                    <a:pt x="481015" y="36271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76973" y="362711"/>
                  </a:lnTo>
                  <a:lnTo>
                    <a:pt x="481015" y="362711"/>
                  </a:lnTo>
                  <a:close/>
                </a:path>
              </a:pathLst>
            </a:custGeom>
            <a:solidFill>
              <a:srgbClr val="FF9C9C"/>
            </a:solidFill>
            <a:ln>
              <a:noFill/>
            </a:ln>
          </p:spPr>
        </p:sp>
        <p:sp>
          <p:nvSpPr>
            <p:cNvPr id="1065" name="Google Shape;1065;p69"/>
            <p:cNvSpPr/>
            <p:nvPr/>
          </p:nvSpPr>
          <p:spPr>
            <a:xfrm>
              <a:off x="113760" y="1497600"/>
              <a:ext cx="477520" cy="360044"/>
            </a:xfrm>
            <a:custGeom>
              <a:rect b="b" l="l" r="r" t="t"/>
              <a:pathLst>
                <a:path extrusionOk="0" h="360044" w="477520">
                  <a:moveTo>
                    <a:pt x="476973" y="359663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70910" y="359663"/>
                  </a:lnTo>
                  <a:lnTo>
                    <a:pt x="476973" y="359663"/>
                  </a:lnTo>
                  <a:close/>
                </a:path>
              </a:pathLst>
            </a:custGeom>
            <a:solidFill>
              <a:srgbClr val="FF9A9A"/>
            </a:solidFill>
            <a:ln>
              <a:noFill/>
            </a:ln>
          </p:spPr>
        </p:sp>
        <p:sp>
          <p:nvSpPr>
            <p:cNvPr id="1066" name="Google Shape;1066;p69"/>
            <p:cNvSpPr/>
            <p:nvPr/>
          </p:nvSpPr>
          <p:spPr>
            <a:xfrm>
              <a:off x="113760" y="1502280"/>
              <a:ext cx="471170" cy="355600"/>
            </a:xfrm>
            <a:custGeom>
              <a:rect b="b" l="l" r="r" t="t"/>
              <a:pathLst>
                <a:path extrusionOk="0" h="355600" w="471170">
                  <a:moveTo>
                    <a:pt x="470903" y="35509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462826" y="355092"/>
                  </a:lnTo>
                  <a:lnTo>
                    <a:pt x="466864" y="355092"/>
                  </a:lnTo>
                  <a:lnTo>
                    <a:pt x="470903" y="35509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</p:sp>
        <p:sp>
          <p:nvSpPr>
            <p:cNvPr id="1067" name="Google Shape;1067;p69"/>
            <p:cNvSpPr/>
            <p:nvPr/>
          </p:nvSpPr>
          <p:spPr>
            <a:xfrm>
              <a:off x="113760" y="1508400"/>
              <a:ext cx="462915" cy="349250"/>
            </a:xfrm>
            <a:custGeom>
              <a:rect b="b" l="l" r="r" t="t"/>
              <a:pathLst>
                <a:path extrusionOk="0" h="349250" w="462915">
                  <a:moveTo>
                    <a:pt x="462826" y="348996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58784" y="348996"/>
                  </a:lnTo>
                  <a:lnTo>
                    <a:pt x="462826" y="348996"/>
                  </a:lnTo>
                  <a:close/>
                </a:path>
              </a:pathLst>
            </a:custGeom>
            <a:solidFill>
              <a:srgbClr val="FF9696"/>
            </a:solidFill>
            <a:ln>
              <a:noFill/>
            </a:ln>
          </p:spPr>
        </p:sp>
        <p:sp>
          <p:nvSpPr>
            <p:cNvPr id="1068" name="Google Shape;1068;p69"/>
            <p:cNvSpPr/>
            <p:nvPr/>
          </p:nvSpPr>
          <p:spPr>
            <a:xfrm>
              <a:off x="113760" y="1511280"/>
              <a:ext cx="459105" cy="345210"/>
            </a:xfrm>
            <a:custGeom>
              <a:rect b="b" l="l" r="r" t="t"/>
              <a:pathLst>
                <a:path extrusionOk="0" h="346075" w="459105">
                  <a:moveTo>
                    <a:pt x="458784" y="345948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54741" y="345948"/>
                  </a:lnTo>
                  <a:lnTo>
                    <a:pt x="458784" y="345948"/>
                  </a:lnTo>
                  <a:close/>
                </a:path>
              </a:pathLst>
            </a:custGeom>
            <a:solidFill>
              <a:srgbClr val="FF9494"/>
            </a:solidFill>
            <a:ln>
              <a:noFill/>
            </a:ln>
          </p:spPr>
        </p:sp>
        <p:sp>
          <p:nvSpPr>
            <p:cNvPr id="1069" name="Google Shape;1069;p69"/>
            <p:cNvSpPr/>
            <p:nvPr/>
          </p:nvSpPr>
          <p:spPr>
            <a:xfrm>
              <a:off x="113760" y="1514520"/>
              <a:ext cx="455295" cy="342900"/>
            </a:xfrm>
            <a:custGeom>
              <a:rect b="b" l="l" r="r" t="t"/>
              <a:pathLst>
                <a:path extrusionOk="0" h="342900" w="455295">
                  <a:moveTo>
                    <a:pt x="454741" y="34290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50699" y="342900"/>
                  </a:lnTo>
                  <a:lnTo>
                    <a:pt x="454741" y="342900"/>
                  </a:ln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</p:sp>
        <p:sp>
          <p:nvSpPr>
            <p:cNvPr id="1070" name="Google Shape;1070;p69"/>
            <p:cNvSpPr/>
            <p:nvPr/>
          </p:nvSpPr>
          <p:spPr>
            <a:xfrm>
              <a:off x="113760" y="1517400"/>
              <a:ext cx="450850" cy="339509"/>
            </a:xfrm>
            <a:custGeom>
              <a:rect b="b" l="l" r="r" t="t"/>
              <a:pathLst>
                <a:path extrusionOk="0" h="340360" w="450850">
                  <a:moveTo>
                    <a:pt x="450699" y="339851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44636" y="339851"/>
                  </a:lnTo>
                  <a:lnTo>
                    <a:pt x="450699" y="339851"/>
                  </a:lnTo>
                  <a:close/>
                </a:path>
              </a:pathLst>
            </a:custGeom>
            <a:solidFill>
              <a:srgbClr val="FF9293"/>
            </a:solidFill>
            <a:ln>
              <a:noFill/>
            </a:ln>
          </p:spPr>
        </p:sp>
        <p:sp>
          <p:nvSpPr>
            <p:cNvPr id="1071" name="Google Shape;1071;p69"/>
            <p:cNvSpPr/>
            <p:nvPr/>
          </p:nvSpPr>
          <p:spPr>
            <a:xfrm>
              <a:off x="113760" y="1522080"/>
              <a:ext cx="445134" cy="334442"/>
            </a:xfrm>
            <a:custGeom>
              <a:rect b="b" l="l" r="r" t="t"/>
              <a:pathLst>
                <a:path extrusionOk="0" h="335280" w="445134">
                  <a:moveTo>
                    <a:pt x="444636" y="33527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40594" y="335279"/>
                  </a:lnTo>
                  <a:lnTo>
                    <a:pt x="444636" y="335279"/>
                  </a:lnTo>
                  <a:close/>
                </a:path>
              </a:pathLst>
            </a:custGeom>
            <a:solidFill>
              <a:srgbClr val="FF9292"/>
            </a:solidFill>
            <a:ln>
              <a:noFill/>
            </a:ln>
          </p:spPr>
        </p:sp>
        <p:sp>
          <p:nvSpPr>
            <p:cNvPr id="1072" name="Google Shape;1072;p69"/>
            <p:cNvSpPr/>
            <p:nvPr/>
          </p:nvSpPr>
          <p:spPr>
            <a:xfrm>
              <a:off x="113760" y="1524960"/>
              <a:ext cx="440690" cy="331907"/>
            </a:xfrm>
            <a:custGeom>
              <a:rect b="b" l="l" r="r" t="t"/>
              <a:pathLst>
                <a:path extrusionOk="0" h="332739" w="440690">
                  <a:moveTo>
                    <a:pt x="440594" y="33223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36552" y="332231"/>
                  </a:lnTo>
                  <a:lnTo>
                    <a:pt x="440594" y="332231"/>
                  </a:lnTo>
                  <a:close/>
                </a:path>
              </a:pathLst>
            </a:custGeom>
            <a:solidFill>
              <a:srgbClr val="FF9191"/>
            </a:solidFill>
            <a:ln>
              <a:noFill/>
            </a:ln>
          </p:spPr>
        </p:sp>
        <p:sp>
          <p:nvSpPr>
            <p:cNvPr id="1073" name="Google Shape;1073;p69"/>
            <p:cNvSpPr/>
            <p:nvPr/>
          </p:nvSpPr>
          <p:spPr>
            <a:xfrm>
              <a:off x="113760" y="1528200"/>
              <a:ext cx="436880" cy="328740"/>
            </a:xfrm>
            <a:custGeom>
              <a:rect b="b" l="l" r="r" t="t"/>
              <a:pathLst>
                <a:path extrusionOk="0" h="329564" w="436880">
                  <a:moveTo>
                    <a:pt x="436552" y="32918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32510" y="329183"/>
                  </a:lnTo>
                  <a:lnTo>
                    <a:pt x="436552" y="329183"/>
                  </a:lnTo>
                  <a:close/>
                </a:path>
              </a:pathLst>
            </a:custGeom>
            <a:solidFill>
              <a:srgbClr val="FF9090"/>
            </a:solidFill>
            <a:ln>
              <a:noFill/>
            </a:ln>
          </p:spPr>
        </p:sp>
        <p:sp>
          <p:nvSpPr>
            <p:cNvPr id="1074" name="Google Shape;1074;p69"/>
            <p:cNvSpPr/>
            <p:nvPr/>
          </p:nvSpPr>
          <p:spPr>
            <a:xfrm>
              <a:off x="113760" y="1531080"/>
              <a:ext cx="433070" cy="326389"/>
            </a:xfrm>
            <a:custGeom>
              <a:rect b="b" l="l" r="r" t="t"/>
              <a:pathLst>
                <a:path extrusionOk="0" h="326389" w="433070">
                  <a:moveTo>
                    <a:pt x="432510" y="32613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28467" y="326135"/>
                  </a:lnTo>
                  <a:lnTo>
                    <a:pt x="432510" y="326135"/>
                  </a:lnTo>
                  <a:close/>
                </a:path>
              </a:pathLst>
            </a:custGeom>
            <a:solidFill>
              <a:srgbClr val="FF8F8F"/>
            </a:solidFill>
            <a:ln>
              <a:noFill/>
            </a:ln>
          </p:spPr>
        </p:sp>
        <p:sp>
          <p:nvSpPr>
            <p:cNvPr id="1075" name="Google Shape;1075;p69"/>
            <p:cNvSpPr/>
            <p:nvPr/>
          </p:nvSpPr>
          <p:spPr>
            <a:xfrm>
              <a:off x="113760" y="1534320"/>
              <a:ext cx="428625" cy="323214"/>
            </a:xfrm>
            <a:custGeom>
              <a:rect b="b" l="l" r="r" t="t"/>
              <a:pathLst>
                <a:path extrusionOk="0" h="323214" w="428625">
                  <a:moveTo>
                    <a:pt x="428467" y="323087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22404" y="323087"/>
                  </a:lnTo>
                  <a:lnTo>
                    <a:pt x="428467" y="323087"/>
                  </a:lnTo>
                  <a:close/>
                </a:path>
              </a:pathLst>
            </a:custGeom>
            <a:solidFill>
              <a:srgbClr val="FF8E8E"/>
            </a:solidFill>
            <a:ln>
              <a:noFill/>
            </a:ln>
          </p:spPr>
        </p:sp>
        <p:sp>
          <p:nvSpPr>
            <p:cNvPr id="1076" name="Google Shape;1076;p69"/>
            <p:cNvSpPr/>
            <p:nvPr/>
          </p:nvSpPr>
          <p:spPr>
            <a:xfrm>
              <a:off x="113760" y="1538640"/>
              <a:ext cx="422909" cy="317972"/>
            </a:xfrm>
            <a:custGeom>
              <a:rect b="b" l="l" r="r" t="t"/>
              <a:pathLst>
                <a:path extrusionOk="0" h="318769" w="422909">
                  <a:moveTo>
                    <a:pt x="422404" y="31851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18362" y="318515"/>
                  </a:lnTo>
                  <a:lnTo>
                    <a:pt x="422404" y="318515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</p:sp>
        <p:sp>
          <p:nvSpPr>
            <p:cNvPr id="1077" name="Google Shape;1077;p69"/>
            <p:cNvSpPr/>
            <p:nvPr/>
          </p:nvSpPr>
          <p:spPr>
            <a:xfrm>
              <a:off x="113760" y="1541880"/>
              <a:ext cx="418465" cy="315594"/>
            </a:xfrm>
            <a:custGeom>
              <a:rect b="b" l="l" r="r" t="t"/>
              <a:pathLst>
                <a:path extrusionOk="0" h="315594" w="418465">
                  <a:moveTo>
                    <a:pt x="418362" y="31546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14320" y="315467"/>
                  </a:lnTo>
                  <a:lnTo>
                    <a:pt x="418362" y="315467"/>
                  </a:lnTo>
                  <a:close/>
                </a:path>
              </a:pathLst>
            </a:custGeom>
            <a:solidFill>
              <a:srgbClr val="FF8989"/>
            </a:solidFill>
            <a:ln>
              <a:noFill/>
            </a:ln>
          </p:spPr>
        </p:sp>
        <p:sp>
          <p:nvSpPr>
            <p:cNvPr id="1078" name="Google Shape;1078;p69"/>
            <p:cNvSpPr/>
            <p:nvPr/>
          </p:nvSpPr>
          <p:spPr>
            <a:xfrm>
              <a:off x="113760" y="1544760"/>
              <a:ext cx="414655" cy="312419"/>
            </a:xfrm>
            <a:custGeom>
              <a:rect b="b" l="l" r="r" t="t"/>
              <a:pathLst>
                <a:path extrusionOk="0" h="312419" w="414655">
                  <a:moveTo>
                    <a:pt x="414320" y="31242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10278" y="312420"/>
                  </a:lnTo>
                  <a:lnTo>
                    <a:pt x="414320" y="312420"/>
                  </a:lnTo>
                  <a:close/>
                </a:path>
              </a:pathLst>
            </a:custGeom>
            <a:solidFill>
              <a:srgbClr val="FF8888"/>
            </a:solidFill>
            <a:ln>
              <a:noFill/>
            </a:ln>
          </p:spPr>
        </p:sp>
        <p:sp>
          <p:nvSpPr>
            <p:cNvPr id="1079" name="Google Shape;1079;p69"/>
            <p:cNvSpPr/>
            <p:nvPr/>
          </p:nvSpPr>
          <p:spPr>
            <a:xfrm>
              <a:off x="113760" y="1548000"/>
              <a:ext cx="410845" cy="309880"/>
            </a:xfrm>
            <a:custGeom>
              <a:rect b="b" l="l" r="r" t="t"/>
              <a:pathLst>
                <a:path extrusionOk="0" h="309880" w="410845">
                  <a:moveTo>
                    <a:pt x="410278" y="30937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06236" y="309372"/>
                  </a:lnTo>
                  <a:lnTo>
                    <a:pt x="410278" y="309372"/>
                  </a:lnTo>
                  <a:close/>
                </a:path>
              </a:pathLst>
            </a:custGeom>
            <a:solidFill>
              <a:srgbClr val="FF8686"/>
            </a:solidFill>
            <a:ln>
              <a:noFill/>
            </a:ln>
          </p:spPr>
        </p:sp>
        <p:sp>
          <p:nvSpPr>
            <p:cNvPr id="1080" name="Google Shape;1080;p69"/>
            <p:cNvSpPr/>
            <p:nvPr/>
          </p:nvSpPr>
          <p:spPr>
            <a:xfrm>
              <a:off x="113760" y="1550880"/>
              <a:ext cx="406400" cy="306705"/>
            </a:xfrm>
            <a:custGeom>
              <a:rect b="b" l="l" r="r" t="t"/>
              <a:pathLst>
                <a:path extrusionOk="0" h="306705" w="406400">
                  <a:moveTo>
                    <a:pt x="406234" y="306324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396125" y="306324"/>
                  </a:lnTo>
                  <a:lnTo>
                    <a:pt x="402183" y="306324"/>
                  </a:lnTo>
                  <a:lnTo>
                    <a:pt x="406234" y="306324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</p:sp>
        <p:sp>
          <p:nvSpPr>
            <p:cNvPr id="1081" name="Google Shape;1081;p69"/>
            <p:cNvSpPr/>
            <p:nvPr/>
          </p:nvSpPr>
          <p:spPr>
            <a:xfrm>
              <a:off x="113760" y="1558440"/>
              <a:ext cx="396240" cy="299085"/>
            </a:xfrm>
            <a:custGeom>
              <a:rect b="b" l="l" r="r" t="t"/>
              <a:pathLst>
                <a:path extrusionOk="0" h="299085" w="396240">
                  <a:moveTo>
                    <a:pt x="396130" y="29870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92088" y="298703"/>
                  </a:lnTo>
                  <a:lnTo>
                    <a:pt x="396130" y="298703"/>
                  </a:lnTo>
                  <a:close/>
                </a:path>
              </a:pathLst>
            </a:custGeom>
            <a:solidFill>
              <a:srgbClr val="FF8484"/>
            </a:solidFill>
            <a:ln>
              <a:noFill/>
            </a:ln>
          </p:spPr>
        </p:sp>
        <p:sp>
          <p:nvSpPr>
            <p:cNvPr id="1082" name="Google Shape;1082;p69"/>
            <p:cNvSpPr/>
            <p:nvPr/>
          </p:nvSpPr>
          <p:spPr>
            <a:xfrm>
              <a:off x="113760" y="1561680"/>
              <a:ext cx="392430" cy="295910"/>
            </a:xfrm>
            <a:custGeom>
              <a:rect b="b" l="l" r="r" t="t"/>
              <a:pathLst>
                <a:path extrusionOk="0" h="295910" w="392430">
                  <a:moveTo>
                    <a:pt x="392088" y="29565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88046" y="295655"/>
                  </a:lnTo>
                  <a:lnTo>
                    <a:pt x="392088" y="295655"/>
                  </a:lnTo>
                  <a:close/>
                </a:path>
              </a:pathLst>
            </a:custGeom>
            <a:solidFill>
              <a:srgbClr val="FF8383"/>
            </a:solidFill>
            <a:ln>
              <a:noFill/>
            </a:ln>
          </p:spPr>
        </p:sp>
        <p:sp>
          <p:nvSpPr>
            <p:cNvPr id="1083" name="Google Shape;1083;p69"/>
            <p:cNvSpPr/>
            <p:nvPr/>
          </p:nvSpPr>
          <p:spPr>
            <a:xfrm>
              <a:off x="113760" y="1564560"/>
              <a:ext cx="388620" cy="292003"/>
            </a:xfrm>
            <a:custGeom>
              <a:rect b="b" l="l" r="r" t="t"/>
              <a:pathLst>
                <a:path extrusionOk="0" h="292735" w="388620">
                  <a:moveTo>
                    <a:pt x="388046" y="29260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84004" y="292607"/>
                  </a:lnTo>
                  <a:lnTo>
                    <a:pt x="388046" y="292607"/>
                  </a:lnTo>
                  <a:close/>
                </a:path>
              </a:pathLst>
            </a:custGeom>
            <a:solidFill>
              <a:srgbClr val="FF8282"/>
            </a:solidFill>
            <a:ln>
              <a:noFill/>
            </a:ln>
          </p:spPr>
        </p:sp>
        <p:sp>
          <p:nvSpPr>
            <p:cNvPr id="1084" name="Google Shape;1084;p69"/>
            <p:cNvSpPr/>
            <p:nvPr/>
          </p:nvSpPr>
          <p:spPr>
            <a:xfrm>
              <a:off x="113760" y="1567800"/>
              <a:ext cx="384175" cy="288836"/>
            </a:xfrm>
            <a:custGeom>
              <a:rect b="b" l="l" r="r" t="t"/>
              <a:pathLst>
                <a:path extrusionOk="0" h="289560" w="384175">
                  <a:moveTo>
                    <a:pt x="384004" y="28955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79962" y="289559"/>
                  </a:lnTo>
                  <a:lnTo>
                    <a:pt x="384004" y="289559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</p:sp>
        <p:sp>
          <p:nvSpPr>
            <p:cNvPr id="1085" name="Google Shape;1085;p69"/>
            <p:cNvSpPr/>
            <p:nvPr/>
          </p:nvSpPr>
          <p:spPr>
            <a:xfrm>
              <a:off x="113760" y="1570680"/>
              <a:ext cx="380365" cy="286301"/>
            </a:xfrm>
            <a:custGeom>
              <a:rect b="b" l="l" r="r" t="t"/>
              <a:pathLst>
                <a:path extrusionOk="0" h="287019" w="380365">
                  <a:moveTo>
                    <a:pt x="379962" y="286511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373898" y="286511"/>
                  </a:lnTo>
                  <a:lnTo>
                    <a:pt x="379962" y="286511"/>
                  </a:lnTo>
                  <a:close/>
                </a:path>
              </a:pathLst>
            </a:custGeom>
            <a:solidFill>
              <a:srgbClr val="FF7C7C"/>
            </a:solidFill>
            <a:ln>
              <a:noFill/>
            </a:ln>
          </p:spPr>
        </p:sp>
        <p:sp>
          <p:nvSpPr>
            <p:cNvPr id="1086" name="Google Shape;1086;p69"/>
            <p:cNvSpPr/>
            <p:nvPr/>
          </p:nvSpPr>
          <p:spPr>
            <a:xfrm>
              <a:off x="113760" y="1575360"/>
              <a:ext cx="374015" cy="281234"/>
            </a:xfrm>
            <a:custGeom>
              <a:rect b="b" l="l" r="r" t="t"/>
              <a:pathLst>
                <a:path extrusionOk="0" h="281939" w="374015">
                  <a:moveTo>
                    <a:pt x="373898" y="28193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69856" y="281939"/>
                  </a:lnTo>
                  <a:lnTo>
                    <a:pt x="373898" y="281939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</p:sp>
        <p:sp>
          <p:nvSpPr>
            <p:cNvPr id="1087" name="Google Shape;1087;p69"/>
            <p:cNvSpPr/>
            <p:nvPr/>
          </p:nvSpPr>
          <p:spPr>
            <a:xfrm>
              <a:off x="113760" y="1578240"/>
              <a:ext cx="369279" cy="278702"/>
            </a:xfrm>
            <a:custGeom>
              <a:rect b="b" l="l" r="r" t="t"/>
              <a:pathLst>
                <a:path extrusionOk="0" h="279400" w="370205">
                  <a:moveTo>
                    <a:pt x="369849" y="27889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357720" y="278892"/>
                  </a:lnTo>
                  <a:lnTo>
                    <a:pt x="361772" y="278892"/>
                  </a:lnTo>
                  <a:lnTo>
                    <a:pt x="365810" y="278892"/>
                  </a:lnTo>
                  <a:lnTo>
                    <a:pt x="369849" y="278892"/>
                  </a:ln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</p:sp>
        <p:sp>
          <p:nvSpPr>
            <p:cNvPr id="1088" name="Google Shape;1088;p69"/>
            <p:cNvSpPr/>
            <p:nvPr/>
          </p:nvSpPr>
          <p:spPr>
            <a:xfrm>
              <a:off x="113760" y="1587600"/>
              <a:ext cx="358140" cy="269875"/>
            </a:xfrm>
            <a:custGeom>
              <a:rect b="b" l="l" r="r" t="t"/>
              <a:pathLst>
                <a:path extrusionOk="0" h="269875" w="358140">
                  <a:moveTo>
                    <a:pt x="357730" y="269748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53688" y="269748"/>
                  </a:lnTo>
                  <a:lnTo>
                    <a:pt x="357730" y="269748"/>
                  </a:lnTo>
                  <a:close/>
                </a:path>
              </a:pathLst>
            </a:custGeom>
            <a:solidFill>
              <a:srgbClr val="FF7777"/>
            </a:solidFill>
            <a:ln>
              <a:noFill/>
            </a:ln>
          </p:spPr>
        </p:sp>
        <p:sp>
          <p:nvSpPr>
            <p:cNvPr id="1089" name="Google Shape;1089;p69"/>
            <p:cNvSpPr/>
            <p:nvPr/>
          </p:nvSpPr>
          <p:spPr>
            <a:xfrm>
              <a:off x="113760" y="1590480"/>
              <a:ext cx="352811" cy="266700"/>
            </a:xfrm>
            <a:custGeom>
              <a:rect b="b" l="l" r="r" t="t"/>
              <a:pathLst>
                <a:path extrusionOk="0" h="266700" w="353695">
                  <a:moveTo>
                    <a:pt x="353688" y="26670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347624" y="266700"/>
                  </a:lnTo>
                  <a:lnTo>
                    <a:pt x="353688" y="266700"/>
                  </a:lnTo>
                  <a:close/>
                </a:path>
              </a:pathLst>
            </a:custGeom>
            <a:solidFill>
              <a:srgbClr val="FF7676"/>
            </a:solidFill>
            <a:ln>
              <a:noFill/>
            </a:ln>
          </p:spPr>
        </p:sp>
        <p:sp>
          <p:nvSpPr>
            <p:cNvPr id="1090" name="Google Shape;1090;p69"/>
            <p:cNvSpPr/>
            <p:nvPr/>
          </p:nvSpPr>
          <p:spPr>
            <a:xfrm>
              <a:off x="113760" y="1595160"/>
              <a:ext cx="347980" cy="261599"/>
            </a:xfrm>
            <a:custGeom>
              <a:rect b="b" l="l" r="r" t="t"/>
              <a:pathLst>
                <a:path extrusionOk="0" h="262255" w="347980">
                  <a:moveTo>
                    <a:pt x="347624" y="26212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43582" y="262127"/>
                  </a:lnTo>
                  <a:lnTo>
                    <a:pt x="347624" y="262127"/>
                  </a:lnTo>
                  <a:close/>
                </a:path>
              </a:pathLst>
            </a:custGeom>
            <a:solidFill>
              <a:srgbClr val="FF7474"/>
            </a:solidFill>
            <a:ln>
              <a:noFill/>
            </a:ln>
          </p:spPr>
        </p:sp>
        <p:sp>
          <p:nvSpPr>
            <p:cNvPr id="1091" name="Google Shape;1091;p69"/>
            <p:cNvSpPr/>
            <p:nvPr/>
          </p:nvSpPr>
          <p:spPr>
            <a:xfrm>
              <a:off x="113760" y="1598040"/>
              <a:ext cx="344170" cy="259080"/>
            </a:xfrm>
            <a:custGeom>
              <a:rect b="b" l="l" r="r" t="t"/>
              <a:pathLst>
                <a:path extrusionOk="0" h="259080" w="344170">
                  <a:moveTo>
                    <a:pt x="343582" y="25907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39540" y="259079"/>
                  </a:lnTo>
                  <a:lnTo>
                    <a:pt x="343582" y="259079"/>
                  </a:lnTo>
                  <a:close/>
                </a:path>
              </a:pathLst>
            </a:custGeom>
            <a:solidFill>
              <a:srgbClr val="FF7171"/>
            </a:solidFill>
            <a:ln>
              <a:noFill/>
            </a:ln>
          </p:spPr>
        </p:sp>
        <p:sp>
          <p:nvSpPr>
            <p:cNvPr id="1092" name="Google Shape;1092;p69"/>
            <p:cNvSpPr/>
            <p:nvPr/>
          </p:nvSpPr>
          <p:spPr>
            <a:xfrm>
              <a:off x="113760" y="1601280"/>
              <a:ext cx="339725" cy="256539"/>
            </a:xfrm>
            <a:custGeom>
              <a:rect b="b" l="l" r="r" t="t"/>
              <a:pathLst>
                <a:path extrusionOk="0" h="256539" w="339725">
                  <a:moveTo>
                    <a:pt x="339540" y="25603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35498" y="256031"/>
                  </a:lnTo>
                  <a:lnTo>
                    <a:pt x="339540" y="256031"/>
                  </a:lnTo>
                  <a:close/>
                </a:path>
              </a:pathLst>
            </a:custGeom>
            <a:solidFill>
              <a:srgbClr val="FF7070"/>
            </a:solidFill>
            <a:ln>
              <a:noFill/>
            </a:ln>
          </p:spPr>
        </p:sp>
        <p:sp>
          <p:nvSpPr>
            <p:cNvPr id="1093" name="Google Shape;1093;p69"/>
            <p:cNvSpPr/>
            <p:nvPr/>
          </p:nvSpPr>
          <p:spPr>
            <a:xfrm>
              <a:off x="113760" y="1604160"/>
              <a:ext cx="335915" cy="253364"/>
            </a:xfrm>
            <a:custGeom>
              <a:rect b="b" l="l" r="r" t="t"/>
              <a:pathLst>
                <a:path extrusionOk="0" h="253364" w="335915">
                  <a:moveTo>
                    <a:pt x="335498" y="25298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31456" y="252983"/>
                  </a:lnTo>
                  <a:lnTo>
                    <a:pt x="335498" y="252983"/>
                  </a:lnTo>
                  <a:close/>
                </a:path>
              </a:pathLst>
            </a:custGeom>
            <a:solidFill>
              <a:srgbClr val="FF6F6F"/>
            </a:solidFill>
            <a:ln>
              <a:noFill/>
            </a:ln>
          </p:spPr>
        </p:sp>
        <p:sp>
          <p:nvSpPr>
            <p:cNvPr id="1094" name="Google Shape;1094;p69"/>
            <p:cNvSpPr/>
            <p:nvPr/>
          </p:nvSpPr>
          <p:spPr>
            <a:xfrm>
              <a:off x="113760" y="1607400"/>
              <a:ext cx="331470" cy="249564"/>
            </a:xfrm>
            <a:custGeom>
              <a:rect b="b" l="l" r="r" t="t"/>
              <a:pathLst>
                <a:path extrusionOk="0" h="250189" w="331470">
                  <a:moveTo>
                    <a:pt x="331444" y="249936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321348" y="249936"/>
                  </a:lnTo>
                  <a:lnTo>
                    <a:pt x="325386" y="249936"/>
                  </a:lnTo>
                  <a:lnTo>
                    <a:pt x="331444" y="249936"/>
                  </a:lnTo>
                  <a:close/>
                </a:path>
              </a:pathLst>
            </a:custGeom>
            <a:solidFill>
              <a:srgbClr val="FF6E6E"/>
            </a:solidFill>
            <a:ln>
              <a:noFill/>
            </a:ln>
          </p:spPr>
        </p:sp>
        <p:sp>
          <p:nvSpPr>
            <p:cNvPr id="1095" name="Google Shape;1095;p69"/>
            <p:cNvSpPr/>
            <p:nvPr/>
          </p:nvSpPr>
          <p:spPr>
            <a:xfrm>
              <a:off x="113760" y="1614960"/>
              <a:ext cx="321140" cy="242569"/>
            </a:xfrm>
            <a:custGeom>
              <a:rect b="b" l="l" r="r" t="t"/>
              <a:pathLst>
                <a:path extrusionOk="0" h="242569" w="321945">
                  <a:moveTo>
                    <a:pt x="321348" y="242316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313258" y="242316"/>
                  </a:lnTo>
                  <a:lnTo>
                    <a:pt x="317296" y="242316"/>
                  </a:lnTo>
                  <a:lnTo>
                    <a:pt x="321348" y="242316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</p:sp>
        <p:sp>
          <p:nvSpPr>
            <p:cNvPr id="1096" name="Google Shape;1096;p69"/>
            <p:cNvSpPr/>
            <p:nvPr/>
          </p:nvSpPr>
          <p:spPr>
            <a:xfrm>
              <a:off x="113760" y="1621080"/>
              <a:ext cx="312906" cy="235628"/>
            </a:xfrm>
            <a:custGeom>
              <a:rect b="b" l="l" r="r" t="t"/>
              <a:pathLst>
                <a:path extrusionOk="0" h="236219" w="313690">
                  <a:moveTo>
                    <a:pt x="313266" y="23622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9224" y="236220"/>
                  </a:lnTo>
                  <a:lnTo>
                    <a:pt x="313266" y="23622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</p:sp>
        <p:sp>
          <p:nvSpPr>
            <p:cNvPr id="1097" name="Google Shape;1097;p69"/>
            <p:cNvSpPr/>
            <p:nvPr/>
          </p:nvSpPr>
          <p:spPr>
            <a:xfrm>
              <a:off x="113760" y="1623960"/>
              <a:ext cx="309245" cy="233096"/>
            </a:xfrm>
            <a:custGeom>
              <a:rect b="b" l="l" r="r" t="t"/>
              <a:pathLst>
                <a:path extrusionOk="0" h="233680" w="309245">
                  <a:moveTo>
                    <a:pt x="309224" y="23317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5182" y="233172"/>
                  </a:lnTo>
                  <a:lnTo>
                    <a:pt x="309224" y="233172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</p:sp>
        <p:sp>
          <p:nvSpPr>
            <p:cNvPr id="1098" name="Google Shape;1098;p69"/>
            <p:cNvSpPr/>
            <p:nvPr/>
          </p:nvSpPr>
          <p:spPr>
            <a:xfrm>
              <a:off x="113760" y="1627200"/>
              <a:ext cx="304670" cy="229929"/>
            </a:xfrm>
            <a:custGeom>
              <a:rect b="b" l="l" r="r" t="t"/>
              <a:pathLst>
                <a:path extrusionOk="0" h="230505" w="305434">
                  <a:moveTo>
                    <a:pt x="305182" y="230124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299119" y="230124"/>
                  </a:lnTo>
                  <a:lnTo>
                    <a:pt x="305182" y="230124"/>
                  </a:lnTo>
                  <a:close/>
                </a:path>
              </a:pathLst>
            </a:custGeom>
            <a:solidFill>
              <a:srgbClr val="FF6868"/>
            </a:solidFill>
            <a:ln>
              <a:noFill/>
            </a:ln>
          </p:spPr>
        </p:sp>
        <p:sp>
          <p:nvSpPr>
            <p:cNvPr id="1099" name="Google Shape;1099;p69"/>
            <p:cNvSpPr/>
            <p:nvPr/>
          </p:nvSpPr>
          <p:spPr>
            <a:xfrm>
              <a:off x="113760" y="1631520"/>
              <a:ext cx="299720" cy="225495"/>
            </a:xfrm>
            <a:custGeom>
              <a:rect b="b" l="l" r="r" t="t"/>
              <a:pathLst>
                <a:path extrusionOk="0" h="226060" w="299720">
                  <a:moveTo>
                    <a:pt x="299119" y="22555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95076" y="225551"/>
                  </a:lnTo>
                  <a:lnTo>
                    <a:pt x="299119" y="225551"/>
                  </a:ln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</p:sp>
        <p:sp>
          <p:nvSpPr>
            <p:cNvPr id="1100" name="Google Shape;1100;p69"/>
            <p:cNvSpPr/>
            <p:nvPr/>
          </p:nvSpPr>
          <p:spPr>
            <a:xfrm>
              <a:off x="113760" y="1634760"/>
              <a:ext cx="294537" cy="222328"/>
            </a:xfrm>
            <a:custGeom>
              <a:rect b="b" l="l" r="r" t="t"/>
              <a:pathLst>
                <a:path extrusionOk="0" h="222885" w="295275">
                  <a:moveTo>
                    <a:pt x="295076" y="22250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91034" y="222503"/>
                  </a:lnTo>
                  <a:lnTo>
                    <a:pt x="295076" y="222503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</p:spPr>
        </p:sp>
        <p:sp>
          <p:nvSpPr>
            <p:cNvPr id="1101" name="Google Shape;1101;p69"/>
            <p:cNvSpPr/>
            <p:nvPr/>
          </p:nvSpPr>
          <p:spPr>
            <a:xfrm>
              <a:off x="113760" y="1637640"/>
              <a:ext cx="291465" cy="219161"/>
            </a:xfrm>
            <a:custGeom>
              <a:rect b="b" l="l" r="r" t="t"/>
              <a:pathLst>
                <a:path extrusionOk="0" h="219710" w="291465">
                  <a:moveTo>
                    <a:pt x="291034" y="21945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86992" y="219455"/>
                  </a:lnTo>
                  <a:lnTo>
                    <a:pt x="291034" y="219455"/>
                  </a:lnTo>
                  <a:close/>
                </a:path>
              </a:pathLst>
            </a:custGeom>
            <a:solidFill>
              <a:srgbClr val="FF6363"/>
            </a:solidFill>
            <a:ln>
              <a:noFill/>
            </a:ln>
          </p:spPr>
        </p:sp>
        <p:sp>
          <p:nvSpPr>
            <p:cNvPr id="1102" name="Google Shape;1102;p69"/>
            <p:cNvSpPr/>
            <p:nvPr/>
          </p:nvSpPr>
          <p:spPr>
            <a:xfrm>
              <a:off x="113760" y="1640880"/>
              <a:ext cx="286302" cy="215994"/>
            </a:xfrm>
            <a:custGeom>
              <a:rect b="b" l="l" r="r" t="t"/>
              <a:pathLst>
                <a:path extrusionOk="0" h="216535" w="287020">
                  <a:moveTo>
                    <a:pt x="286992" y="21640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82950" y="216407"/>
                  </a:lnTo>
                  <a:lnTo>
                    <a:pt x="286992" y="216407"/>
                  </a:ln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</p:spPr>
        </p:sp>
        <p:sp>
          <p:nvSpPr>
            <p:cNvPr id="1103" name="Google Shape;1103;p69"/>
            <p:cNvSpPr/>
            <p:nvPr/>
          </p:nvSpPr>
          <p:spPr>
            <a:xfrm>
              <a:off x="113760" y="1643760"/>
              <a:ext cx="283210" cy="213360"/>
            </a:xfrm>
            <a:custGeom>
              <a:rect b="b" l="l" r="r" t="t"/>
              <a:pathLst>
                <a:path extrusionOk="0" h="213360" w="283210">
                  <a:moveTo>
                    <a:pt x="282950" y="213359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276887" y="213359"/>
                  </a:lnTo>
                  <a:lnTo>
                    <a:pt x="282950" y="213359"/>
                  </a:lnTo>
                  <a:close/>
                </a:path>
              </a:pathLst>
            </a:custGeom>
            <a:solidFill>
              <a:srgbClr val="FF6060"/>
            </a:solidFill>
            <a:ln>
              <a:noFill/>
            </a:ln>
          </p:spPr>
        </p:sp>
        <p:sp>
          <p:nvSpPr>
            <p:cNvPr id="1104" name="Google Shape;1104;p69"/>
            <p:cNvSpPr/>
            <p:nvPr/>
          </p:nvSpPr>
          <p:spPr>
            <a:xfrm>
              <a:off x="113760" y="1648440"/>
              <a:ext cx="277495" cy="208392"/>
            </a:xfrm>
            <a:custGeom>
              <a:rect b="b" l="l" r="r" t="t"/>
              <a:pathLst>
                <a:path extrusionOk="0" h="208914" w="277495">
                  <a:moveTo>
                    <a:pt x="276887" y="20878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72845" y="208787"/>
                  </a:lnTo>
                  <a:lnTo>
                    <a:pt x="276887" y="208787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</p:sp>
        <p:sp>
          <p:nvSpPr>
            <p:cNvPr id="1105" name="Google Shape;1105;p69"/>
            <p:cNvSpPr/>
            <p:nvPr/>
          </p:nvSpPr>
          <p:spPr>
            <a:xfrm>
              <a:off x="113760" y="1651680"/>
              <a:ext cx="272367" cy="205739"/>
            </a:xfrm>
            <a:custGeom>
              <a:rect b="b" l="l" r="r" t="t"/>
              <a:pathLst>
                <a:path extrusionOk="0" h="205739" w="273050">
                  <a:moveTo>
                    <a:pt x="272845" y="20573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68803" y="205739"/>
                  </a:lnTo>
                  <a:lnTo>
                    <a:pt x="272845" y="205739"/>
                  </a:lnTo>
                  <a:close/>
                </a:path>
              </a:pathLst>
            </a:custGeom>
            <a:solidFill>
              <a:srgbClr val="FF5E5E"/>
            </a:solidFill>
            <a:ln>
              <a:noFill/>
            </a:ln>
          </p:spPr>
        </p:sp>
        <p:sp>
          <p:nvSpPr>
            <p:cNvPr id="1106" name="Google Shape;1106;p69"/>
            <p:cNvSpPr/>
            <p:nvPr/>
          </p:nvSpPr>
          <p:spPr>
            <a:xfrm>
              <a:off x="113760" y="1654560"/>
              <a:ext cx="269240" cy="202692"/>
            </a:xfrm>
            <a:custGeom>
              <a:rect b="b" l="l" r="r" t="t"/>
              <a:pathLst>
                <a:path extrusionOk="0" h="203200" w="269240">
                  <a:moveTo>
                    <a:pt x="268803" y="20269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64760" y="202691"/>
                  </a:lnTo>
                  <a:lnTo>
                    <a:pt x="268803" y="202691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</p:sp>
        <p:sp>
          <p:nvSpPr>
            <p:cNvPr id="1107" name="Google Shape;1107;p69"/>
            <p:cNvSpPr/>
            <p:nvPr/>
          </p:nvSpPr>
          <p:spPr>
            <a:xfrm>
              <a:off x="113760" y="1657440"/>
              <a:ext cx="264795" cy="200025"/>
            </a:xfrm>
            <a:custGeom>
              <a:rect b="b" l="l" r="r" t="t"/>
              <a:pathLst>
                <a:path extrusionOk="0" h="200025" w="264795">
                  <a:moveTo>
                    <a:pt x="264760" y="19964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60718" y="199643"/>
                  </a:lnTo>
                  <a:lnTo>
                    <a:pt x="264760" y="199643"/>
                  </a:lnTo>
                  <a:close/>
                </a:path>
              </a:pathLst>
            </a:custGeom>
            <a:solidFill>
              <a:srgbClr val="FF5C5C"/>
            </a:solidFill>
            <a:ln>
              <a:noFill/>
            </a:ln>
          </p:spPr>
        </p:sp>
        <p:sp>
          <p:nvSpPr>
            <p:cNvPr id="1108" name="Google Shape;1108;p69"/>
            <p:cNvSpPr/>
            <p:nvPr/>
          </p:nvSpPr>
          <p:spPr>
            <a:xfrm>
              <a:off x="113760" y="1660680"/>
              <a:ext cx="260333" cy="196358"/>
            </a:xfrm>
            <a:custGeom>
              <a:rect b="b" l="l" r="r" t="t"/>
              <a:pathLst>
                <a:path extrusionOk="0" h="196850" w="260985">
                  <a:moveTo>
                    <a:pt x="260718" y="196596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250609" y="196596"/>
                  </a:lnTo>
                  <a:lnTo>
                    <a:pt x="256667" y="196596"/>
                  </a:lnTo>
                  <a:lnTo>
                    <a:pt x="260718" y="196596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</p:sp>
        <p:sp>
          <p:nvSpPr>
            <p:cNvPr id="1109" name="Google Shape;1109;p69"/>
            <p:cNvSpPr/>
            <p:nvPr/>
          </p:nvSpPr>
          <p:spPr>
            <a:xfrm>
              <a:off x="113760" y="1668240"/>
              <a:ext cx="250200" cy="188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9"/>
            <p:cNvSpPr/>
            <p:nvPr/>
          </p:nvSpPr>
          <p:spPr>
            <a:xfrm>
              <a:off x="749160" y="977760"/>
              <a:ext cx="31353" cy="1053464"/>
            </a:xfrm>
            <a:custGeom>
              <a:rect b="b" l="l" r="r" t="t"/>
              <a:pathLst>
                <a:path extrusionOk="0" h="1053464" w="31750">
                  <a:moveTo>
                    <a:pt x="31750" y="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30480" y="1053084"/>
                  </a:lnTo>
                  <a:lnTo>
                    <a:pt x="30480" y="1052449"/>
                  </a:lnTo>
                  <a:lnTo>
                    <a:pt x="31750" y="105244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</p:sp>
        <p:sp>
          <p:nvSpPr>
            <p:cNvPr id="1111" name="Google Shape;1111;p69"/>
            <p:cNvSpPr/>
            <p:nvPr/>
          </p:nvSpPr>
          <p:spPr>
            <a:xfrm>
              <a:off x="430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12" name="Google Shape;1112;p69"/>
            <p:cNvSpPr/>
            <p:nvPr/>
          </p:nvSpPr>
          <p:spPr>
            <a:xfrm>
              <a:off x="467280" y="1768680"/>
              <a:ext cx="215993" cy="32061"/>
            </a:xfrm>
            <a:custGeom>
              <a:rect b="b" l="l" r="r" t="t"/>
              <a:pathLst>
                <a:path extrusionOk="0" h="32385" w="216534">
                  <a:moveTo>
                    <a:pt x="35052" y="32004"/>
                  </a:moveTo>
                  <a:lnTo>
                    <a:pt x="35039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close/>
                  <a:moveTo>
                    <a:pt x="71628" y="32004"/>
                  </a:moveTo>
                  <a:lnTo>
                    <a:pt x="71615" y="0"/>
                  </a:lnTo>
                  <a:lnTo>
                    <a:pt x="35052" y="0"/>
                  </a:lnTo>
                  <a:lnTo>
                    <a:pt x="35052" y="32004"/>
                  </a:lnTo>
                  <a:lnTo>
                    <a:pt x="71628" y="32004"/>
                  </a:lnTo>
                  <a:close/>
                  <a:moveTo>
                    <a:pt x="143256" y="32004"/>
                  </a:moveTo>
                  <a:lnTo>
                    <a:pt x="143243" y="0"/>
                  </a:lnTo>
                  <a:lnTo>
                    <a:pt x="108204" y="0"/>
                  </a:lnTo>
                  <a:lnTo>
                    <a:pt x="71628" y="0"/>
                  </a:lnTo>
                  <a:lnTo>
                    <a:pt x="71628" y="32004"/>
                  </a:lnTo>
                  <a:lnTo>
                    <a:pt x="108204" y="32004"/>
                  </a:lnTo>
                  <a:lnTo>
                    <a:pt x="143256" y="32004"/>
                  </a:lnTo>
                  <a:close/>
                  <a:moveTo>
                    <a:pt x="179832" y="32004"/>
                  </a:moveTo>
                  <a:lnTo>
                    <a:pt x="179819" y="0"/>
                  </a:lnTo>
                  <a:lnTo>
                    <a:pt x="143256" y="0"/>
                  </a:lnTo>
                  <a:lnTo>
                    <a:pt x="143256" y="32004"/>
                  </a:lnTo>
                  <a:lnTo>
                    <a:pt x="179832" y="32004"/>
                  </a:lnTo>
                  <a:close/>
                  <a:moveTo>
                    <a:pt x="216408" y="0"/>
                  </a:moveTo>
                  <a:lnTo>
                    <a:pt x="179832" y="0"/>
                  </a:lnTo>
                  <a:lnTo>
                    <a:pt x="179832" y="32004"/>
                  </a:lnTo>
                  <a:lnTo>
                    <a:pt x="216408" y="320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113" name="Google Shape;1113;p69"/>
            <p:cNvSpPr/>
            <p:nvPr/>
          </p:nvSpPr>
          <p:spPr>
            <a:xfrm>
              <a:off x="683640" y="1768680"/>
              <a:ext cx="215993" cy="32061"/>
            </a:xfrm>
            <a:custGeom>
              <a:rect b="b" l="l" r="r" t="t"/>
              <a:pathLst>
                <a:path extrusionOk="0" h="32385" w="216534">
                  <a:moveTo>
                    <a:pt x="216408" y="0"/>
                  </a:moveTo>
                  <a:lnTo>
                    <a:pt x="216408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216408" y="320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</p:sp>
        <p:sp>
          <p:nvSpPr>
            <p:cNvPr id="1114" name="Google Shape;1114;p69"/>
            <p:cNvSpPr/>
            <p:nvPr/>
          </p:nvSpPr>
          <p:spPr>
            <a:xfrm>
              <a:off x="900000" y="1768680"/>
              <a:ext cx="179889" cy="32061"/>
            </a:xfrm>
            <a:custGeom>
              <a:rect b="b" l="l" r="r" t="t"/>
              <a:pathLst>
                <a:path extrusionOk="0" h="32385" w="180340">
                  <a:moveTo>
                    <a:pt x="108204" y="32004"/>
                  </a:moveTo>
                  <a:lnTo>
                    <a:pt x="108191" y="0"/>
                  </a:lnTo>
                  <a:lnTo>
                    <a:pt x="71628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108204" y="32004"/>
                  </a:lnTo>
                  <a:close/>
                  <a:moveTo>
                    <a:pt x="144780" y="32004"/>
                  </a:moveTo>
                  <a:lnTo>
                    <a:pt x="144767" y="0"/>
                  </a:lnTo>
                  <a:lnTo>
                    <a:pt x="108204" y="0"/>
                  </a:lnTo>
                  <a:lnTo>
                    <a:pt x="108204" y="32004"/>
                  </a:lnTo>
                  <a:lnTo>
                    <a:pt x="144780" y="32004"/>
                  </a:lnTo>
                  <a:close/>
                  <a:moveTo>
                    <a:pt x="179832" y="0"/>
                  </a:moveTo>
                  <a:lnTo>
                    <a:pt x="144780" y="0"/>
                  </a:lnTo>
                  <a:lnTo>
                    <a:pt x="144780" y="32004"/>
                  </a:lnTo>
                  <a:lnTo>
                    <a:pt x="179832" y="3200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</p:sp>
        <p:sp>
          <p:nvSpPr>
            <p:cNvPr id="1115" name="Google Shape;1115;p69"/>
            <p:cNvSpPr/>
            <p:nvPr/>
          </p:nvSpPr>
          <p:spPr>
            <a:xfrm>
              <a:off x="1080000" y="1768680"/>
              <a:ext cx="144418" cy="32061"/>
            </a:xfrm>
            <a:custGeom>
              <a:rect b="b" l="l" r="r" t="t"/>
              <a:pathLst>
                <a:path extrusionOk="0" h="32385" w="144780">
                  <a:moveTo>
                    <a:pt x="108204" y="32004"/>
                  </a:moveTo>
                  <a:lnTo>
                    <a:pt x="108191" y="0"/>
                  </a:lnTo>
                  <a:lnTo>
                    <a:pt x="73152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close/>
                  <a:moveTo>
                    <a:pt x="144780" y="0"/>
                  </a:moveTo>
                  <a:lnTo>
                    <a:pt x="108204" y="0"/>
                  </a:lnTo>
                  <a:lnTo>
                    <a:pt x="108204" y="32004"/>
                  </a:lnTo>
                  <a:lnTo>
                    <a:pt x="144780" y="3200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  <p:sp>
          <p:nvSpPr>
            <p:cNvPr id="1116" name="Google Shape;1116;p69"/>
            <p:cNvSpPr/>
            <p:nvPr/>
          </p:nvSpPr>
          <p:spPr>
            <a:xfrm>
              <a:off x="1224720" y="1768680"/>
              <a:ext cx="144418" cy="32061"/>
            </a:xfrm>
            <a:custGeom>
              <a:rect b="b" l="l" r="r" t="t"/>
              <a:pathLst>
                <a:path extrusionOk="0" h="32385" w="144780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144780" y="0"/>
                  </a:moveTo>
                  <a:lnTo>
                    <a:pt x="108204" y="0"/>
                  </a:lnTo>
                  <a:lnTo>
                    <a:pt x="71628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108204" y="32004"/>
                  </a:lnTo>
                  <a:lnTo>
                    <a:pt x="144780" y="3200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</p:sp>
        <p:sp>
          <p:nvSpPr>
            <p:cNvPr id="1117" name="Google Shape;1117;p69"/>
            <p:cNvSpPr/>
            <p:nvPr/>
          </p:nvSpPr>
          <p:spPr>
            <a:xfrm>
              <a:off x="1369440" y="1768680"/>
              <a:ext cx="215993" cy="32061"/>
            </a:xfrm>
            <a:custGeom>
              <a:rect b="b" l="l" r="r" t="t"/>
              <a:pathLst>
                <a:path extrusionOk="0" h="32385" w="216534">
                  <a:moveTo>
                    <a:pt x="216408" y="0"/>
                  </a:moveTo>
                  <a:lnTo>
                    <a:pt x="216408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216408" y="320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</p:sp>
        <p:sp>
          <p:nvSpPr>
            <p:cNvPr id="1118" name="Google Shape;1118;p69"/>
            <p:cNvSpPr/>
            <p:nvPr/>
          </p:nvSpPr>
          <p:spPr>
            <a:xfrm>
              <a:off x="158580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108204" y="32004"/>
                  </a:moveTo>
                  <a:lnTo>
                    <a:pt x="108191" y="0"/>
                  </a:lnTo>
                  <a:lnTo>
                    <a:pt x="71628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108204" y="32004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</p:sp>
        <p:sp>
          <p:nvSpPr>
            <p:cNvPr id="1119" name="Google Shape;1119;p69"/>
            <p:cNvSpPr/>
            <p:nvPr/>
          </p:nvSpPr>
          <p:spPr>
            <a:xfrm>
              <a:off x="169416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32004"/>
                  </a:moveTo>
                  <a:lnTo>
                    <a:pt x="71615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</p:sp>
        <p:sp>
          <p:nvSpPr>
            <p:cNvPr id="1120" name="Google Shape;1120;p69"/>
            <p:cNvSpPr/>
            <p:nvPr/>
          </p:nvSpPr>
          <p:spPr>
            <a:xfrm>
              <a:off x="176580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108204" y="0"/>
                  </a:moveTo>
                  <a:lnTo>
                    <a:pt x="73152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</p:sp>
        <p:sp>
          <p:nvSpPr>
            <p:cNvPr id="1121" name="Google Shape;1121;p69"/>
            <p:cNvSpPr/>
            <p:nvPr/>
          </p:nvSpPr>
          <p:spPr>
            <a:xfrm>
              <a:off x="187416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  <a:moveTo>
                    <a:pt x="108204" y="0"/>
                  </a:moveTo>
                  <a:lnTo>
                    <a:pt x="73152" y="0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122" name="Google Shape;1122;p69"/>
            <p:cNvSpPr/>
            <p:nvPr/>
          </p:nvSpPr>
          <p:spPr>
            <a:xfrm>
              <a:off x="19821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1123" name="Google Shape;1123;p69"/>
            <p:cNvSpPr/>
            <p:nvPr/>
          </p:nvSpPr>
          <p:spPr>
            <a:xfrm>
              <a:off x="205524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</p:sp>
        <p:sp>
          <p:nvSpPr>
            <p:cNvPr id="1124" name="Google Shape;1124;p69"/>
            <p:cNvSpPr/>
            <p:nvPr/>
          </p:nvSpPr>
          <p:spPr>
            <a:xfrm>
              <a:off x="212688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</p:sp>
        <p:sp>
          <p:nvSpPr>
            <p:cNvPr id="1125" name="Google Shape;1125;p69"/>
            <p:cNvSpPr/>
            <p:nvPr/>
          </p:nvSpPr>
          <p:spPr>
            <a:xfrm>
              <a:off x="220032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126" name="Google Shape;1126;p69"/>
            <p:cNvSpPr/>
            <p:nvPr/>
          </p:nvSpPr>
          <p:spPr>
            <a:xfrm>
              <a:off x="227160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127" name="Google Shape;1127;p69"/>
            <p:cNvSpPr/>
            <p:nvPr/>
          </p:nvSpPr>
          <p:spPr>
            <a:xfrm>
              <a:off x="234324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</p:sp>
        <p:sp>
          <p:nvSpPr>
            <p:cNvPr id="1128" name="Google Shape;1128;p69"/>
            <p:cNvSpPr/>
            <p:nvPr/>
          </p:nvSpPr>
          <p:spPr>
            <a:xfrm>
              <a:off x="237996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1628" y="32004"/>
                  </a:moveTo>
                  <a:lnTo>
                    <a:pt x="71615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1628" y="3200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</p:sp>
        <p:sp>
          <p:nvSpPr>
            <p:cNvPr id="1129" name="Google Shape;1129;p69"/>
            <p:cNvSpPr/>
            <p:nvPr/>
          </p:nvSpPr>
          <p:spPr>
            <a:xfrm>
              <a:off x="2451600" y="1768680"/>
              <a:ext cx="144418" cy="32061"/>
            </a:xfrm>
            <a:custGeom>
              <a:rect b="b" l="l" r="r" t="t"/>
              <a:pathLst>
                <a:path extrusionOk="0" h="32385" w="144780">
                  <a:moveTo>
                    <a:pt x="144780" y="0"/>
                  </a:moveTo>
                  <a:lnTo>
                    <a:pt x="108204" y="0"/>
                  </a:lnTo>
                  <a:lnTo>
                    <a:pt x="73152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44780" y="3200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130" name="Google Shape;1130;p69"/>
            <p:cNvSpPr/>
            <p:nvPr/>
          </p:nvSpPr>
          <p:spPr>
            <a:xfrm>
              <a:off x="259632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</p:sp>
        <p:sp>
          <p:nvSpPr>
            <p:cNvPr id="1131" name="Google Shape;1131;p69"/>
            <p:cNvSpPr/>
            <p:nvPr/>
          </p:nvSpPr>
          <p:spPr>
            <a:xfrm>
              <a:off x="2633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</p:sp>
        <p:sp>
          <p:nvSpPr>
            <p:cNvPr id="1132" name="Google Shape;1132;p69"/>
            <p:cNvSpPr/>
            <p:nvPr/>
          </p:nvSpPr>
          <p:spPr>
            <a:xfrm>
              <a:off x="26679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133" name="Google Shape;1133;p69"/>
            <p:cNvSpPr/>
            <p:nvPr/>
          </p:nvSpPr>
          <p:spPr>
            <a:xfrm>
              <a:off x="2741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</p:sp>
        <p:sp>
          <p:nvSpPr>
            <p:cNvPr id="1134" name="Google Shape;1134;p69"/>
            <p:cNvSpPr/>
            <p:nvPr/>
          </p:nvSpPr>
          <p:spPr>
            <a:xfrm>
              <a:off x="277632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6E4E6"/>
            </a:solidFill>
            <a:ln>
              <a:noFill/>
            </a:ln>
          </p:spPr>
        </p:sp>
        <p:sp>
          <p:nvSpPr>
            <p:cNvPr id="1135" name="Google Shape;1135;p69"/>
            <p:cNvSpPr/>
            <p:nvPr/>
          </p:nvSpPr>
          <p:spPr>
            <a:xfrm>
              <a:off x="284940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32004"/>
                  </a:moveTo>
                  <a:lnTo>
                    <a:pt x="71615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close/>
                </a:path>
              </a:pathLst>
            </a:custGeom>
            <a:solidFill>
              <a:srgbClr val="E4E3E4"/>
            </a:solidFill>
            <a:ln>
              <a:noFill/>
            </a:ln>
          </p:spPr>
        </p:sp>
        <p:sp>
          <p:nvSpPr>
            <p:cNvPr id="1136" name="Google Shape;1136;p69"/>
            <p:cNvSpPr/>
            <p:nvPr/>
          </p:nvSpPr>
          <p:spPr>
            <a:xfrm>
              <a:off x="292104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</p:sp>
        <p:sp>
          <p:nvSpPr>
            <p:cNvPr id="1137" name="Google Shape;1137;p69"/>
            <p:cNvSpPr/>
            <p:nvPr/>
          </p:nvSpPr>
          <p:spPr>
            <a:xfrm>
              <a:off x="295740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</p:sp>
        <p:sp>
          <p:nvSpPr>
            <p:cNvPr id="1138" name="Google Shape;1138;p69"/>
            <p:cNvSpPr/>
            <p:nvPr/>
          </p:nvSpPr>
          <p:spPr>
            <a:xfrm>
              <a:off x="302904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108204" y="0"/>
                  </a:moveTo>
                  <a:lnTo>
                    <a:pt x="73152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</p:sp>
        <p:sp>
          <p:nvSpPr>
            <p:cNvPr id="1139" name="Google Shape;1139;p69"/>
            <p:cNvSpPr/>
            <p:nvPr/>
          </p:nvSpPr>
          <p:spPr>
            <a:xfrm>
              <a:off x="313740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</p:sp>
        <p:sp>
          <p:nvSpPr>
            <p:cNvPr id="1140" name="Google Shape;1140;p69"/>
            <p:cNvSpPr/>
            <p:nvPr/>
          </p:nvSpPr>
          <p:spPr>
            <a:xfrm>
              <a:off x="317412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</p:sp>
        <p:sp>
          <p:nvSpPr>
            <p:cNvPr id="1141" name="Google Shape;1141;p69"/>
            <p:cNvSpPr/>
            <p:nvPr/>
          </p:nvSpPr>
          <p:spPr>
            <a:xfrm>
              <a:off x="32104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</p:sp>
        <p:sp>
          <p:nvSpPr>
            <p:cNvPr id="1142" name="Google Shape;1142;p69"/>
            <p:cNvSpPr/>
            <p:nvPr/>
          </p:nvSpPr>
          <p:spPr>
            <a:xfrm>
              <a:off x="32457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</p:sp>
        <p:sp>
          <p:nvSpPr>
            <p:cNvPr id="1143" name="Google Shape;1143;p69"/>
            <p:cNvSpPr/>
            <p:nvPr/>
          </p:nvSpPr>
          <p:spPr>
            <a:xfrm>
              <a:off x="3282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</p:sp>
        <p:sp>
          <p:nvSpPr>
            <p:cNvPr id="1144" name="Google Shape;1144;p69"/>
            <p:cNvSpPr/>
            <p:nvPr/>
          </p:nvSpPr>
          <p:spPr>
            <a:xfrm>
              <a:off x="33188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45" name="Google Shape;1145;p69"/>
            <p:cNvSpPr/>
            <p:nvPr/>
          </p:nvSpPr>
          <p:spPr>
            <a:xfrm>
              <a:off x="33537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</p:sp>
        <p:sp>
          <p:nvSpPr>
            <p:cNvPr id="1146" name="Google Shape;1146;p69"/>
            <p:cNvSpPr/>
            <p:nvPr/>
          </p:nvSpPr>
          <p:spPr>
            <a:xfrm>
              <a:off x="34268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</p:sp>
        <p:sp>
          <p:nvSpPr>
            <p:cNvPr id="1147" name="Google Shape;1147;p69"/>
            <p:cNvSpPr/>
            <p:nvPr/>
          </p:nvSpPr>
          <p:spPr>
            <a:xfrm>
              <a:off x="3462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</p:sp>
        <p:sp>
          <p:nvSpPr>
            <p:cNvPr id="1148" name="Google Shape;1148;p69"/>
            <p:cNvSpPr/>
            <p:nvPr/>
          </p:nvSpPr>
          <p:spPr>
            <a:xfrm>
              <a:off x="34984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</p:sp>
        <p:sp>
          <p:nvSpPr>
            <p:cNvPr id="1149" name="Google Shape;1149;p69"/>
            <p:cNvSpPr/>
            <p:nvPr/>
          </p:nvSpPr>
          <p:spPr>
            <a:xfrm>
              <a:off x="353520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</p:sp>
        <p:sp>
          <p:nvSpPr>
            <p:cNvPr id="1150" name="Google Shape;1150;p69"/>
            <p:cNvSpPr/>
            <p:nvPr/>
          </p:nvSpPr>
          <p:spPr>
            <a:xfrm>
              <a:off x="360684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151" name="Google Shape;1151;p69"/>
            <p:cNvSpPr/>
            <p:nvPr/>
          </p:nvSpPr>
          <p:spPr>
            <a:xfrm>
              <a:off x="36799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</p:sp>
        <p:sp>
          <p:nvSpPr>
            <p:cNvPr id="1152" name="Google Shape;1152;p69"/>
            <p:cNvSpPr/>
            <p:nvPr/>
          </p:nvSpPr>
          <p:spPr>
            <a:xfrm>
              <a:off x="37148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</p:sp>
        <p:sp>
          <p:nvSpPr>
            <p:cNvPr id="1153" name="Google Shape;1153;p69"/>
            <p:cNvSpPr/>
            <p:nvPr/>
          </p:nvSpPr>
          <p:spPr>
            <a:xfrm>
              <a:off x="3751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</p:sp>
        <p:sp>
          <p:nvSpPr>
            <p:cNvPr id="1154" name="Google Shape;1154;p69"/>
            <p:cNvSpPr/>
            <p:nvPr/>
          </p:nvSpPr>
          <p:spPr>
            <a:xfrm>
              <a:off x="37882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</p:sp>
        <p:sp>
          <p:nvSpPr>
            <p:cNvPr id="1155" name="Google Shape;1155;p69"/>
            <p:cNvSpPr/>
            <p:nvPr/>
          </p:nvSpPr>
          <p:spPr>
            <a:xfrm>
              <a:off x="3823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</p:sp>
        <p:sp>
          <p:nvSpPr>
            <p:cNvPr id="1156" name="Google Shape;1156;p69"/>
            <p:cNvSpPr/>
            <p:nvPr/>
          </p:nvSpPr>
          <p:spPr>
            <a:xfrm>
              <a:off x="3859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</p:sp>
        <p:sp>
          <p:nvSpPr>
            <p:cNvPr id="1157" name="Google Shape;1157;p69"/>
            <p:cNvSpPr/>
            <p:nvPr/>
          </p:nvSpPr>
          <p:spPr>
            <a:xfrm>
              <a:off x="38962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</p:sp>
        <p:sp>
          <p:nvSpPr>
            <p:cNvPr id="1158" name="Google Shape;1158;p69"/>
            <p:cNvSpPr/>
            <p:nvPr/>
          </p:nvSpPr>
          <p:spPr>
            <a:xfrm>
              <a:off x="3931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</p:sp>
        <p:sp>
          <p:nvSpPr>
            <p:cNvPr id="1159" name="Google Shape;1159;p69"/>
            <p:cNvSpPr/>
            <p:nvPr/>
          </p:nvSpPr>
          <p:spPr>
            <a:xfrm>
              <a:off x="3967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</p:sp>
        <p:sp>
          <p:nvSpPr>
            <p:cNvPr id="1160" name="Google Shape;1160;p69"/>
            <p:cNvSpPr/>
            <p:nvPr/>
          </p:nvSpPr>
          <p:spPr>
            <a:xfrm>
              <a:off x="40046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</p:sp>
        <p:sp>
          <p:nvSpPr>
            <p:cNvPr id="1161" name="Google Shape;1161;p69"/>
            <p:cNvSpPr/>
            <p:nvPr/>
          </p:nvSpPr>
          <p:spPr>
            <a:xfrm>
              <a:off x="4076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</p:sp>
        <p:sp>
          <p:nvSpPr>
            <p:cNvPr id="1162" name="Google Shape;1162;p69"/>
            <p:cNvSpPr/>
            <p:nvPr/>
          </p:nvSpPr>
          <p:spPr>
            <a:xfrm>
              <a:off x="41126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</p:sp>
        <p:sp>
          <p:nvSpPr>
            <p:cNvPr id="1163" name="Google Shape;1163;p69"/>
            <p:cNvSpPr/>
            <p:nvPr/>
          </p:nvSpPr>
          <p:spPr>
            <a:xfrm>
              <a:off x="4147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</p:sp>
        <p:sp>
          <p:nvSpPr>
            <p:cNvPr id="1164" name="Google Shape;1164;p69"/>
            <p:cNvSpPr/>
            <p:nvPr/>
          </p:nvSpPr>
          <p:spPr>
            <a:xfrm>
              <a:off x="4184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</p:sp>
        <p:sp>
          <p:nvSpPr>
            <p:cNvPr id="1165" name="Google Shape;1165;p69"/>
            <p:cNvSpPr/>
            <p:nvPr/>
          </p:nvSpPr>
          <p:spPr>
            <a:xfrm>
              <a:off x="4221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</p:sp>
        <p:sp>
          <p:nvSpPr>
            <p:cNvPr id="1166" name="Google Shape;1166;p69"/>
            <p:cNvSpPr/>
            <p:nvPr/>
          </p:nvSpPr>
          <p:spPr>
            <a:xfrm>
              <a:off x="42577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</p:sp>
        <p:sp>
          <p:nvSpPr>
            <p:cNvPr id="1167" name="Google Shape;1167;p69"/>
            <p:cNvSpPr/>
            <p:nvPr/>
          </p:nvSpPr>
          <p:spPr>
            <a:xfrm>
              <a:off x="42926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</p:sp>
        <p:sp>
          <p:nvSpPr>
            <p:cNvPr id="1168" name="Google Shape;1168;p69"/>
            <p:cNvSpPr/>
            <p:nvPr/>
          </p:nvSpPr>
          <p:spPr>
            <a:xfrm>
              <a:off x="4329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</p:sp>
        <p:sp>
          <p:nvSpPr>
            <p:cNvPr id="1169" name="Google Shape;1169;p69"/>
            <p:cNvSpPr/>
            <p:nvPr/>
          </p:nvSpPr>
          <p:spPr>
            <a:xfrm>
              <a:off x="43657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</p:sp>
        <p:sp>
          <p:nvSpPr>
            <p:cNvPr id="1170" name="Google Shape;1170;p69"/>
            <p:cNvSpPr/>
            <p:nvPr/>
          </p:nvSpPr>
          <p:spPr>
            <a:xfrm>
              <a:off x="44006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</p:sp>
        <p:sp>
          <p:nvSpPr>
            <p:cNvPr id="1171" name="Google Shape;1171;p69"/>
            <p:cNvSpPr/>
            <p:nvPr/>
          </p:nvSpPr>
          <p:spPr>
            <a:xfrm>
              <a:off x="4437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</p:sp>
        <p:sp>
          <p:nvSpPr>
            <p:cNvPr id="1172" name="Google Shape;1172;p69"/>
            <p:cNvSpPr/>
            <p:nvPr/>
          </p:nvSpPr>
          <p:spPr>
            <a:xfrm>
              <a:off x="44740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</p:sp>
        <p:sp>
          <p:nvSpPr>
            <p:cNvPr id="1173" name="Google Shape;1173;p69"/>
            <p:cNvSpPr/>
            <p:nvPr/>
          </p:nvSpPr>
          <p:spPr>
            <a:xfrm>
              <a:off x="4509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</p:sp>
        <p:sp>
          <p:nvSpPr>
            <p:cNvPr id="1174" name="Google Shape;1174;p69"/>
            <p:cNvSpPr/>
            <p:nvPr/>
          </p:nvSpPr>
          <p:spPr>
            <a:xfrm>
              <a:off x="4545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</p:sp>
        <p:sp>
          <p:nvSpPr>
            <p:cNvPr id="1175" name="Google Shape;1175;p69"/>
            <p:cNvSpPr/>
            <p:nvPr/>
          </p:nvSpPr>
          <p:spPr>
            <a:xfrm>
              <a:off x="45820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</p:sp>
        <p:sp>
          <p:nvSpPr>
            <p:cNvPr id="1176" name="Google Shape;1176;p69"/>
            <p:cNvSpPr/>
            <p:nvPr/>
          </p:nvSpPr>
          <p:spPr>
            <a:xfrm>
              <a:off x="4617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</p:sp>
        <p:sp>
          <p:nvSpPr>
            <p:cNvPr id="1177" name="Google Shape;1177;p69"/>
            <p:cNvSpPr/>
            <p:nvPr/>
          </p:nvSpPr>
          <p:spPr>
            <a:xfrm>
              <a:off x="4653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</p:sp>
        <p:sp>
          <p:nvSpPr>
            <p:cNvPr id="1178" name="Google Shape;1178;p69"/>
            <p:cNvSpPr/>
            <p:nvPr/>
          </p:nvSpPr>
          <p:spPr>
            <a:xfrm>
              <a:off x="46904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</p:sp>
        <p:sp>
          <p:nvSpPr>
            <p:cNvPr id="1179" name="Google Shape;1179;p69"/>
            <p:cNvSpPr/>
            <p:nvPr/>
          </p:nvSpPr>
          <p:spPr>
            <a:xfrm>
              <a:off x="4762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</p:sp>
        <p:sp>
          <p:nvSpPr>
            <p:cNvPr id="1180" name="Google Shape;1180;p69"/>
            <p:cNvSpPr/>
            <p:nvPr/>
          </p:nvSpPr>
          <p:spPr>
            <a:xfrm>
              <a:off x="47984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</p:sp>
        <p:sp>
          <p:nvSpPr>
            <p:cNvPr id="1181" name="Google Shape;1181;p69"/>
            <p:cNvSpPr/>
            <p:nvPr/>
          </p:nvSpPr>
          <p:spPr>
            <a:xfrm>
              <a:off x="4833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</p:spPr>
        </p:sp>
        <p:sp>
          <p:nvSpPr>
            <p:cNvPr id="1182" name="Google Shape;1182;p69"/>
            <p:cNvSpPr/>
            <p:nvPr/>
          </p:nvSpPr>
          <p:spPr>
            <a:xfrm>
              <a:off x="4870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</p:sp>
        <p:sp>
          <p:nvSpPr>
            <p:cNvPr id="1183" name="Google Shape;1183;p69"/>
            <p:cNvSpPr/>
            <p:nvPr/>
          </p:nvSpPr>
          <p:spPr>
            <a:xfrm>
              <a:off x="4906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1184" name="Google Shape;1184;p69"/>
            <p:cNvSpPr/>
            <p:nvPr/>
          </p:nvSpPr>
          <p:spPr>
            <a:xfrm>
              <a:off x="49435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</p:sp>
        <p:sp>
          <p:nvSpPr>
            <p:cNvPr id="1185" name="Google Shape;1185;p69"/>
            <p:cNvSpPr/>
            <p:nvPr/>
          </p:nvSpPr>
          <p:spPr>
            <a:xfrm>
              <a:off x="49784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</p:sp>
        <p:sp>
          <p:nvSpPr>
            <p:cNvPr id="1186" name="Google Shape;1186;p69"/>
            <p:cNvSpPr/>
            <p:nvPr/>
          </p:nvSpPr>
          <p:spPr>
            <a:xfrm>
              <a:off x="5014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187" name="Google Shape;1187;p69"/>
            <p:cNvSpPr/>
            <p:nvPr/>
          </p:nvSpPr>
          <p:spPr>
            <a:xfrm>
              <a:off x="50515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</p:sp>
        <p:sp>
          <p:nvSpPr>
            <p:cNvPr id="1188" name="Google Shape;1188;p69"/>
            <p:cNvSpPr/>
            <p:nvPr/>
          </p:nvSpPr>
          <p:spPr>
            <a:xfrm>
              <a:off x="5123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</p:spPr>
        </p:sp>
        <p:sp>
          <p:nvSpPr>
            <p:cNvPr id="1189" name="Google Shape;1189;p69"/>
            <p:cNvSpPr/>
            <p:nvPr/>
          </p:nvSpPr>
          <p:spPr>
            <a:xfrm>
              <a:off x="51598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</p:sp>
        <p:sp>
          <p:nvSpPr>
            <p:cNvPr id="1190" name="Google Shape;1190;p69"/>
            <p:cNvSpPr/>
            <p:nvPr/>
          </p:nvSpPr>
          <p:spPr>
            <a:xfrm>
              <a:off x="5194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</p:sp>
        <p:sp>
          <p:nvSpPr>
            <p:cNvPr id="1191" name="Google Shape;1191;p69"/>
            <p:cNvSpPr/>
            <p:nvPr/>
          </p:nvSpPr>
          <p:spPr>
            <a:xfrm>
              <a:off x="52315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</p:sp>
        <p:sp>
          <p:nvSpPr>
            <p:cNvPr id="1192" name="Google Shape;1192;p69"/>
            <p:cNvSpPr/>
            <p:nvPr/>
          </p:nvSpPr>
          <p:spPr>
            <a:xfrm>
              <a:off x="52678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193" name="Google Shape;1193;p69"/>
            <p:cNvSpPr/>
            <p:nvPr/>
          </p:nvSpPr>
          <p:spPr>
            <a:xfrm>
              <a:off x="5303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</p:sp>
        <p:sp>
          <p:nvSpPr>
            <p:cNvPr id="1194" name="Google Shape;1194;p69"/>
            <p:cNvSpPr/>
            <p:nvPr/>
          </p:nvSpPr>
          <p:spPr>
            <a:xfrm>
              <a:off x="53395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</p:sp>
        <p:sp>
          <p:nvSpPr>
            <p:cNvPr id="1195" name="Google Shape;1195;p69"/>
            <p:cNvSpPr/>
            <p:nvPr/>
          </p:nvSpPr>
          <p:spPr>
            <a:xfrm>
              <a:off x="53762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939293"/>
            </a:solidFill>
            <a:ln>
              <a:noFill/>
            </a:ln>
          </p:spPr>
        </p:sp>
        <p:sp>
          <p:nvSpPr>
            <p:cNvPr id="1196" name="Google Shape;1196;p69"/>
            <p:cNvSpPr/>
            <p:nvPr/>
          </p:nvSpPr>
          <p:spPr>
            <a:xfrm>
              <a:off x="5411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</p:sp>
        <p:sp>
          <p:nvSpPr>
            <p:cNvPr id="1197" name="Google Shape;1197;p69"/>
            <p:cNvSpPr/>
            <p:nvPr/>
          </p:nvSpPr>
          <p:spPr>
            <a:xfrm>
              <a:off x="54478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</p:spPr>
        </p:sp>
        <p:sp>
          <p:nvSpPr>
            <p:cNvPr id="1198" name="Google Shape;1198;p69"/>
            <p:cNvSpPr/>
            <p:nvPr/>
          </p:nvSpPr>
          <p:spPr>
            <a:xfrm>
              <a:off x="54842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</p:sp>
        <p:sp>
          <p:nvSpPr>
            <p:cNvPr id="1199" name="Google Shape;1199;p69"/>
            <p:cNvSpPr/>
            <p:nvPr/>
          </p:nvSpPr>
          <p:spPr>
            <a:xfrm>
              <a:off x="55558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</p:sp>
        <p:sp>
          <p:nvSpPr>
            <p:cNvPr id="1200" name="Google Shape;1200;p69"/>
            <p:cNvSpPr/>
            <p:nvPr/>
          </p:nvSpPr>
          <p:spPr>
            <a:xfrm>
              <a:off x="55926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</p:sp>
        <p:sp>
          <p:nvSpPr>
            <p:cNvPr id="1201" name="Google Shape;1201;p69"/>
            <p:cNvSpPr/>
            <p:nvPr/>
          </p:nvSpPr>
          <p:spPr>
            <a:xfrm>
              <a:off x="56293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</p:sp>
        <p:sp>
          <p:nvSpPr>
            <p:cNvPr id="1202" name="Google Shape;1202;p69"/>
            <p:cNvSpPr/>
            <p:nvPr/>
          </p:nvSpPr>
          <p:spPr>
            <a:xfrm>
              <a:off x="56642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</p:sp>
        <p:sp>
          <p:nvSpPr>
            <p:cNvPr id="1203" name="Google Shape;1203;p69"/>
            <p:cNvSpPr/>
            <p:nvPr/>
          </p:nvSpPr>
          <p:spPr>
            <a:xfrm>
              <a:off x="57006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</p:sp>
        <p:sp>
          <p:nvSpPr>
            <p:cNvPr id="1204" name="Google Shape;1204;p69"/>
            <p:cNvSpPr/>
            <p:nvPr/>
          </p:nvSpPr>
          <p:spPr>
            <a:xfrm>
              <a:off x="57373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</p:sp>
        <p:sp>
          <p:nvSpPr>
            <p:cNvPr id="1205" name="Google Shape;1205;p69"/>
            <p:cNvSpPr/>
            <p:nvPr/>
          </p:nvSpPr>
          <p:spPr>
            <a:xfrm>
              <a:off x="58089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</p:sp>
        <p:sp>
          <p:nvSpPr>
            <p:cNvPr id="1206" name="Google Shape;1206;p69"/>
            <p:cNvSpPr/>
            <p:nvPr/>
          </p:nvSpPr>
          <p:spPr>
            <a:xfrm>
              <a:off x="58456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</p:spPr>
        </p:sp>
        <p:sp>
          <p:nvSpPr>
            <p:cNvPr id="1207" name="Google Shape;1207;p69"/>
            <p:cNvSpPr/>
            <p:nvPr/>
          </p:nvSpPr>
          <p:spPr>
            <a:xfrm>
              <a:off x="58806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</p:sp>
        <p:sp>
          <p:nvSpPr>
            <p:cNvPr id="1208" name="Google Shape;1208;p69"/>
            <p:cNvSpPr/>
            <p:nvPr/>
          </p:nvSpPr>
          <p:spPr>
            <a:xfrm>
              <a:off x="59173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</p:sp>
        <p:sp>
          <p:nvSpPr>
            <p:cNvPr id="1209" name="Google Shape;1209;p69"/>
            <p:cNvSpPr/>
            <p:nvPr/>
          </p:nvSpPr>
          <p:spPr>
            <a:xfrm>
              <a:off x="59536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</p:sp>
        <p:sp>
          <p:nvSpPr>
            <p:cNvPr id="1210" name="Google Shape;1210;p69"/>
            <p:cNvSpPr/>
            <p:nvPr/>
          </p:nvSpPr>
          <p:spPr>
            <a:xfrm>
              <a:off x="59889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211" name="Google Shape;1211;p69"/>
            <p:cNvSpPr/>
            <p:nvPr/>
          </p:nvSpPr>
          <p:spPr>
            <a:xfrm>
              <a:off x="6062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</p:sp>
        <p:sp>
          <p:nvSpPr>
            <p:cNvPr id="1212" name="Google Shape;1212;p69"/>
            <p:cNvSpPr/>
            <p:nvPr/>
          </p:nvSpPr>
          <p:spPr>
            <a:xfrm>
              <a:off x="60969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</p:sp>
        <p:sp>
          <p:nvSpPr>
            <p:cNvPr id="1213" name="Google Shape;1213;p69"/>
            <p:cNvSpPr/>
            <p:nvPr/>
          </p:nvSpPr>
          <p:spPr>
            <a:xfrm>
              <a:off x="61336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</p:sp>
        <p:sp>
          <p:nvSpPr>
            <p:cNvPr id="1214" name="Google Shape;1214;p69"/>
            <p:cNvSpPr/>
            <p:nvPr/>
          </p:nvSpPr>
          <p:spPr>
            <a:xfrm>
              <a:off x="6170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</p:spPr>
        </p:sp>
        <p:sp>
          <p:nvSpPr>
            <p:cNvPr id="1215" name="Google Shape;1215;p69"/>
            <p:cNvSpPr/>
            <p:nvPr/>
          </p:nvSpPr>
          <p:spPr>
            <a:xfrm>
              <a:off x="62053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</p:sp>
        <p:sp>
          <p:nvSpPr>
            <p:cNvPr id="1216" name="Google Shape;1216;p69"/>
            <p:cNvSpPr/>
            <p:nvPr/>
          </p:nvSpPr>
          <p:spPr>
            <a:xfrm>
              <a:off x="62416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</p:sp>
        <p:sp>
          <p:nvSpPr>
            <p:cNvPr id="1217" name="Google Shape;1217;p69"/>
            <p:cNvSpPr/>
            <p:nvPr/>
          </p:nvSpPr>
          <p:spPr>
            <a:xfrm>
              <a:off x="627840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</p:sp>
        <p:sp>
          <p:nvSpPr>
            <p:cNvPr id="1218" name="Google Shape;1218;p69"/>
            <p:cNvSpPr/>
            <p:nvPr/>
          </p:nvSpPr>
          <p:spPr>
            <a:xfrm>
              <a:off x="63500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</p:sp>
        <p:sp>
          <p:nvSpPr>
            <p:cNvPr id="1219" name="Google Shape;1219;p69"/>
            <p:cNvSpPr/>
            <p:nvPr/>
          </p:nvSpPr>
          <p:spPr>
            <a:xfrm>
              <a:off x="63864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</p:sp>
        <p:sp>
          <p:nvSpPr>
            <p:cNvPr id="1220" name="Google Shape;1220;p69"/>
            <p:cNvSpPr/>
            <p:nvPr/>
          </p:nvSpPr>
          <p:spPr>
            <a:xfrm>
              <a:off x="64231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</p:sp>
        <p:sp>
          <p:nvSpPr>
            <p:cNvPr id="1221" name="Google Shape;1221;p69"/>
            <p:cNvSpPr/>
            <p:nvPr/>
          </p:nvSpPr>
          <p:spPr>
            <a:xfrm>
              <a:off x="64580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</p:sp>
        <p:sp>
          <p:nvSpPr>
            <p:cNvPr id="1222" name="Google Shape;1222;p69"/>
            <p:cNvSpPr/>
            <p:nvPr/>
          </p:nvSpPr>
          <p:spPr>
            <a:xfrm>
              <a:off x="649476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</p:sp>
        <p:sp>
          <p:nvSpPr>
            <p:cNvPr id="1223" name="Google Shape;1223;p69"/>
            <p:cNvSpPr/>
            <p:nvPr/>
          </p:nvSpPr>
          <p:spPr>
            <a:xfrm>
              <a:off x="65664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</p:sp>
        <p:sp>
          <p:nvSpPr>
            <p:cNvPr id="1224" name="Google Shape;1224;p69"/>
            <p:cNvSpPr/>
            <p:nvPr/>
          </p:nvSpPr>
          <p:spPr>
            <a:xfrm>
              <a:off x="6603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</p:sp>
        <p:sp>
          <p:nvSpPr>
            <p:cNvPr id="1225" name="Google Shape;1225;p69"/>
            <p:cNvSpPr/>
            <p:nvPr/>
          </p:nvSpPr>
          <p:spPr>
            <a:xfrm>
              <a:off x="66394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</p:sp>
        <p:sp>
          <p:nvSpPr>
            <p:cNvPr id="1226" name="Google Shape;1226;p69"/>
            <p:cNvSpPr/>
            <p:nvPr/>
          </p:nvSpPr>
          <p:spPr>
            <a:xfrm>
              <a:off x="66747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</p:sp>
        <p:sp>
          <p:nvSpPr>
            <p:cNvPr id="1227" name="Google Shape;1227;p69"/>
            <p:cNvSpPr/>
            <p:nvPr/>
          </p:nvSpPr>
          <p:spPr>
            <a:xfrm>
              <a:off x="6711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</p:sp>
        <p:sp>
          <p:nvSpPr>
            <p:cNvPr id="1228" name="Google Shape;1228;p69"/>
            <p:cNvSpPr/>
            <p:nvPr/>
          </p:nvSpPr>
          <p:spPr>
            <a:xfrm>
              <a:off x="674784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</p:sp>
        <p:sp>
          <p:nvSpPr>
            <p:cNvPr id="1229" name="Google Shape;1229;p69"/>
            <p:cNvSpPr/>
            <p:nvPr/>
          </p:nvSpPr>
          <p:spPr>
            <a:xfrm>
              <a:off x="67827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</p:sp>
        <p:sp>
          <p:nvSpPr>
            <p:cNvPr id="1230" name="Google Shape;1230;p69"/>
            <p:cNvSpPr/>
            <p:nvPr/>
          </p:nvSpPr>
          <p:spPr>
            <a:xfrm>
              <a:off x="681948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</p:sp>
        <p:sp>
          <p:nvSpPr>
            <p:cNvPr id="1231" name="Google Shape;1231;p69"/>
            <p:cNvSpPr/>
            <p:nvPr/>
          </p:nvSpPr>
          <p:spPr>
            <a:xfrm>
              <a:off x="6891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</p:sp>
        <p:sp>
          <p:nvSpPr>
            <p:cNvPr id="1232" name="Google Shape;1232;p69"/>
            <p:cNvSpPr/>
            <p:nvPr/>
          </p:nvSpPr>
          <p:spPr>
            <a:xfrm>
              <a:off x="69274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</p:sp>
        <p:sp>
          <p:nvSpPr>
            <p:cNvPr id="1233" name="Google Shape;1233;p69"/>
            <p:cNvSpPr/>
            <p:nvPr/>
          </p:nvSpPr>
          <p:spPr>
            <a:xfrm>
              <a:off x="6964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</p:sp>
        <p:sp>
          <p:nvSpPr>
            <p:cNvPr id="1234" name="Google Shape;1234;p69"/>
            <p:cNvSpPr/>
            <p:nvPr/>
          </p:nvSpPr>
          <p:spPr>
            <a:xfrm>
              <a:off x="70009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</p:sp>
        <p:sp>
          <p:nvSpPr>
            <p:cNvPr id="1235" name="Google Shape;1235;p69"/>
            <p:cNvSpPr/>
            <p:nvPr/>
          </p:nvSpPr>
          <p:spPr>
            <a:xfrm>
              <a:off x="70358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</p:sp>
        <p:sp>
          <p:nvSpPr>
            <p:cNvPr id="1236" name="Google Shape;1236;p69"/>
            <p:cNvSpPr/>
            <p:nvPr/>
          </p:nvSpPr>
          <p:spPr>
            <a:xfrm>
              <a:off x="7072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</p:sp>
        <p:sp>
          <p:nvSpPr>
            <p:cNvPr id="1237" name="Google Shape;1237;p69"/>
            <p:cNvSpPr/>
            <p:nvPr/>
          </p:nvSpPr>
          <p:spPr>
            <a:xfrm>
              <a:off x="71089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</p:sp>
        <p:sp>
          <p:nvSpPr>
            <p:cNvPr id="1238" name="Google Shape;1238;p69"/>
            <p:cNvSpPr/>
            <p:nvPr/>
          </p:nvSpPr>
          <p:spPr>
            <a:xfrm>
              <a:off x="71438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</p:sp>
        <p:sp>
          <p:nvSpPr>
            <p:cNvPr id="1239" name="Google Shape;1239;p69"/>
            <p:cNvSpPr/>
            <p:nvPr/>
          </p:nvSpPr>
          <p:spPr>
            <a:xfrm>
              <a:off x="7180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</p:sp>
        <p:sp>
          <p:nvSpPr>
            <p:cNvPr id="1240" name="Google Shape;1240;p69"/>
            <p:cNvSpPr/>
            <p:nvPr/>
          </p:nvSpPr>
          <p:spPr>
            <a:xfrm>
              <a:off x="72172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</p:sp>
        <p:sp>
          <p:nvSpPr>
            <p:cNvPr id="1241" name="Google Shape;1241;p69"/>
            <p:cNvSpPr/>
            <p:nvPr/>
          </p:nvSpPr>
          <p:spPr>
            <a:xfrm>
              <a:off x="7252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</p:sp>
        <p:sp>
          <p:nvSpPr>
            <p:cNvPr id="1242" name="Google Shape;1242;p69"/>
            <p:cNvSpPr/>
            <p:nvPr/>
          </p:nvSpPr>
          <p:spPr>
            <a:xfrm>
              <a:off x="7288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</p:sp>
        <p:sp>
          <p:nvSpPr>
            <p:cNvPr id="1243" name="Google Shape;1243;p69"/>
            <p:cNvSpPr/>
            <p:nvPr/>
          </p:nvSpPr>
          <p:spPr>
            <a:xfrm>
              <a:off x="73252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</p:sp>
        <p:sp>
          <p:nvSpPr>
            <p:cNvPr id="1244" name="Google Shape;1244;p69"/>
            <p:cNvSpPr/>
            <p:nvPr/>
          </p:nvSpPr>
          <p:spPr>
            <a:xfrm>
              <a:off x="7360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</p:sp>
        <p:sp>
          <p:nvSpPr>
            <p:cNvPr id="1245" name="Google Shape;1245;p69"/>
            <p:cNvSpPr/>
            <p:nvPr/>
          </p:nvSpPr>
          <p:spPr>
            <a:xfrm>
              <a:off x="73969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</p:sp>
        <p:sp>
          <p:nvSpPr>
            <p:cNvPr id="1246" name="Google Shape;1246;p69"/>
            <p:cNvSpPr/>
            <p:nvPr/>
          </p:nvSpPr>
          <p:spPr>
            <a:xfrm>
              <a:off x="7468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</p:sp>
        <p:sp>
          <p:nvSpPr>
            <p:cNvPr id="1247" name="Google Shape;1247;p69"/>
            <p:cNvSpPr/>
            <p:nvPr/>
          </p:nvSpPr>
          <p:spPr>
            <a:xfrm>
              <a:off x="7505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248" name="Google Shape;1248;p69"/>
            <p:cNvSpPr/>
            <p:nvPr/>
          </p:nvSpPr>
          <p:spPr>
            <a:xfrm>
              <a:off x="754164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</p:sp>
        <p:sp>
          <p:nvSpPr>
            <p:cNvPr id="1249" name="Google Shape;1249;p69"/>
            <p:cNvSpPr/>
            <p:nvPr/>
          </p:nvSpPr>
          <p:spPr>
            <a:xfrm>
              <a:off x="7576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</p:sp>
        <p:sp>
          <p:nvSpPr>
            <p:cNvPr id="1250" name="Google Shape;1250;p69"/>
            <p:cNvSpPr/>
            <p:nvPr/>
          </p:nvSpPr>
          <p:spPr>
            <a:xfrm>
              <a:off x="7613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</p:sp>
        <p:sp>
          <p:nvSpPr>
            <p:cNvPr id="1251" name="Google Shape;1251;p69"/>
            <p:cNvSpPr/>
            <p:nvPr/>
          </p:nvSpPr>
          <p:spPr>
            <a:xfrm>
              <a:off x="7650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1252" name="Google Shape;1252;p69"/>
            <p:cNvSpPr/>
            <p:nvPr/>
          </p:nvSpPr>
          <p:spPr>
            <a:xfrm>
              <a:off x="76867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</p:sp>
        <p:sp>
          <p:nvSpPr>
            <p:cNvPr id="1253" name="Google Shape;1253;p69"/>
            <p:cNvSpPr/>
            <p:nvPr/>
          </p:nvSpPr>
          <p:spPr>
            <a:xfrm>
              <a:off x="77216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</p:sp>
        <p:sp>
          <p:nvSpPr>
            <p:cNvPr id="1254" name="Google Shape;1254;p69"/>
            <p:cNvSpPr/>
            <p:nvPr/>
          </p:nvSpPr>
          <p:spPr>
            <a:xfrm>
              <a:off x="7758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</p:sp>
        <p:sp>
          <p:nvSpPr>
            <p:cNvPr id="1255" name="Google Shape;1255;p69"/>
            <p:cNvSpPr/>
            <p:nvPr/>
          </p:nvSpPr>
          <p:spPr>
            <a:xfrm>
              <a:off x="77947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</p:sp>
        <p:sp>
          <p:nvSpPr>
            <p:cNvPr id="1256" name="Google Shape;1256;p69"/>
            <p:cNvSpPr/>
            <p:nvPr/>
          </p:nvSpPr>
          <p:spPr>
            <a:xfrm>
              <a:off x="7866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</p:sp>
        <p:sp>
          <p:nvSpPr>
            <p:cNvPr id="1257" name="Google Shape;1257;p69"/>
            <p:cNvSpPr/>
            <p:nvPr/>
          </p:nvSpPr>
          <p:spPr>
            <a:xfrm>
              <a:off x="79030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</p:sp>
        <p:sp>
          <p:nvSpPr>
            <p:cNvPr id="1258" name="Google Shape;1258;p69"/>
            <p:cNvSpPr/>
            <p:nvPr/>
          </p:nvSpPr>
          <p:spPr>
            <a:xfrm>
              <a:off x="7938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</p:sp>
        <p:sp>
          <p:nvSpPr>
            <p:cNvPr id="1259" name="Google Shape;1259;p69"/>
            <p:cNvSpPr/>
            <p:nvPr/>
          </p:nvSpPr>
          <p:spPr>
            <a:xfrm>
              <a:off x="7974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</p:sp>
        <p:sp>
          <p:nvSpPr>
            <p:cNvPr id="1260" name="Google Shape;1260;p69"/>
            <p:cNvSpPr/>
            <p:nvPr/>
          </p:nvSpPr>
          <p:spPr>
            <a:xfrm>
              <a:off x="80110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1261" name="Google Shape;1261;p69"/>
            <p:cNvSpPr/>
            <p:nvPr/>
          </p:nvSpPr>
          <p:spPr>
            <a:xfrm>
              <a:off x="8046360" y="1768680"/>
              <a:ext cx="73475" cy="32061"/>
            </a:xfrm>
            <a:custGeom>
              <a:rect b="b" l="l" r="r" t="t"/>
              <a:pathLst>
                <a:path extrusionOk="0" h="32385" w="73659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</p:sp>
        <p:sp>
          <p:nvSpPr>
            <p:cNvPr id="1262" name="Google Shape;1262;p69"/>
            <p:cNvSpPr/>
            <p:nvPr/>
          </p:nvSpPr>
          <p:spPr>
            <a:xfrm>
              <a:off x="811944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</p:sp>
        <p:sp>
          <p:nvSpPr>
            <p:cNvPr id="1263" name="Google Shape;1263;p69"/>
            <p:cNvSpPr/>
            <p:nvPr/>
          </p:nvSpPr>
          <p:spPr>
            <a:xfrm>
              <a:off x="8154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1264" name="Google Shape;1264;p69"/>
            <p:cNvSpPr/>
            <p:nvPr/>
          </p:nvSpPr>
          <p:spPr>
            <a:xfrm>
              <a:off x="8191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</p:sp>
        <p:sp>
          <p:nvSpPr>
            <p:cNvPr id="1265" name="Google Shape;1265;p69"/>
            <p:cNvSpPr/>
            <p:nvPr/>
          </p:nvSpPr>
          <p:spPr>
            <a:xfrm>
              <a:off x="82274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</p:sp>
        <p:sp>
          <p:nvSpPr>
            <p:cNvPr id="1266" name="Google Shape;1266;p69"/>
            <p:cNvSpPr/>
            <p:nvPr/>
          </p:nvSpPr>
          <p:spPr>
            <a:xfrm>
              <a:off x="8299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</p:sp>
        <p:sp>
          <p:nvSpPr>
            <p:cNvPr id="1267" name="Google Shape;1267;p69"/>
            <p:cNvSpPr/>
            <p:nvPr/>
          </p:nvSpPr>
          <p:spPr>
            <a:xfrm>
              <a:off x="8335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</p:sp>
        <p:sp>
          <p:nvSpPr>
            <p:cNvPr id="1268" name="Google Shape;1268;p69"/>
            <p:cNvSpPr/>
            <p:nvPr/>
          </p:nvSpPr>
          <p:spPr>
            <a:xfrm>
              <a:off x="83725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</p:sp>
        <p:sp>
          <p:nvSpPr>
            <p:cNvPr id="1269" name="Google Shape;1269;p69"/>
            <p:cNvSpPr/>
            <p:nvPr/>
          </p:nvSpPr>
          <p:spPr>
            <a:xfrm>
              <a:off x="8443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</p:sp>
        <p:sp>
          <p:nvSpPr>
            <p:cNvPr id="1270" name="Google Shape;1270;p69"/>
            <p:cNvSpPr/>
            <p:nvPr/>
          </p:nvSpPr>
          <p:spPr>
            <a:xfrm>
              <a:off x="84805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271" name="Google Shape;1271;p69"/>
            <p:cNvSpPr/>
            <p:nvPr/>
          </p:nvSpPr>
          <p:spPr>
            <a:xfrm>
              <a:off x="85154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</p:sp>
        <p:sp>
          <p:nvSpPr>
            <p:cNvPr id="1272" name="Google Shape;1272;p69"/>
            <p:cNvSpPr/>
            <p:nvPr/>
          </p:nvSpPr>
          <p:spPr>
            <a:xfrm>
              <a:off x="8552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</p:sp>
        <p:sp>
          <p:nvSpPr>
            <p:cNvPr id="1273" name="Google Shape;1273;p69"/>
            <p:cNvSpPr/>
            <p:nvPr/>
          </p:nvSpPr>
          <p:spPr>
            <a:xfrm>
              <a:off x="85888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</p:sp>
        <p:sp>
          <p:nvSpPr>
            <p:cNvPr id="1274" name="Google Shape;1274;p69"/>
            <p:cNvSpPr/>
            <p:nvPr/>
          </p:nvSpPr>
          <p:spPr>
            <a:xfrm>
              <a:off x="8623800" y="1768680"/>
              <a:ext cx="33149" cy="32061"/>
            </a:xfrm>
            <a:custGeom>
              <a:rect b="b" l="l" r="r" t="t"/>
              <a:pathLst>
                <a:path extrusionOk="0" h="32385" w="33654">
                  <a:moveTo>
                    <a:pt x="33527" y="3047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2003" y="32004"/>
                  </a:lnTo>
                  <a:lnTo>
                    <a:pt x="33527" y="30479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</p:sp>
      </p:grpSp>
      <p:grpSp>
        <p:nvGrpSpPr>
          <p:cNvPr id="1275" name="Google Shape;1275;p69"/>
          <p:cNvGrpSpPr/>
          <p:nvPr/>
        </p:nvGrpSpPr>
        <p:grpSpPr>
          <a:xfrm>
            <a:off x="530700" y="819152"/>
            <a:ext cx="425139" cy="676234"/>
            <a:chOff x="528480" y="1086120"/>
            <a:chExt cx="423361" cy="896624"/>
          </a:xfrm>
        </p:grpSpPr>
        <p:sp>
          <p:nvSpPr>
            <p:cNvPr id="1276" name="Google Shape;1276;p69"/>
            <p:cNvSpPr/>
            <p:nvPr/>
          </p:nvSpPr>
          <p:spPr>
            <a:xfrm>
              <a:off x="9489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76"/>
                  </a:lnTo>
                  <a:lnTo>
                    <a:pt x="3048" y="473976"/>
                  </a:lnTo>
                  <a:lnTo>
                    <a:pt x="3048" y="4221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E9B6"/>
            </a:solidFill>
            <a:ln>
              <a:noFill/>
            </a:ln>
          </p:spPr>
        </p:sp>
        <p:sp>
          <p:nvSpPr>
            <p:cNvPr id="1277" name="Google Shape;1277;p69"/>
            <p:cNvSpPr/>
            <p:nvPr/>
          </p:nvSpPr>
          <p:spPr>
            <a:xfrm>
              <a:off x="528480" y="1508400"/>
              <a:ext cx="422275" cy="474344"/>
            </a:xfrm>
            <a:custGeom>
              <a:rect b="b" l="l" r="r" t="t"/>
              <a:pathLst>
                <a:path extrusionOk="0" h="474344" w="422275">
                  <a:moveTo>
                    <a:pt x="422148" y="473964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422148" y="473964"/>
                  </a:lnTo>
                  <a:close/>
                </a:path>
              </a:pathLst>
            </a:custGeom>
            <a:solidFill>
              <a:srgbClr val="3737CA"/>
            </a:solidFill>
            <a:ln>
              <a:noFill/>
            </a:ln>
          </p:spPr>
        </p:sp>
      </p:grpSp>
      <p:sp>
        <p:nvSpPr>
          <p:cNvPr id="1278" name="Google Shape;1278;p69"/>
          <p:cNvSpPr txBox="1"/>
          <p:nvPr/>
        </p:nvSpPr>
        <p:spPr>
          <a:xfrm>
            <a:off x="826765" y="863668"/>
            <a:ext cx="74904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549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Projeto e Implementação de RSSF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69"/>
          <p:cNvSpPr/>
          <p:nvPr/>
        </p:nvSpPr>
        <p:spPr>
          <a:xfrm>
            <a:off x="317403" y="1622263"/>
            <a:ext cx="40413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Arquitetura de Rede</a:t>
            </a:r>
            <a:endParaRPr b="0" i="0" sz="17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92310" lvl="0" marL="1005839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Roteamento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91590" lvl="0" marL="10058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Agregação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91590" lvl="0" marL="1005839" marR="0" rtl="0" algn="l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Disseminação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19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Hardware</a:t>
            </a:r>
            <a:endParaRPr b="0" i="0" sz="17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389" lvl="0" marL="926999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Unidade sensora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389" lvl="0" marL="926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Unidade de processamento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389" lvl="0" marL="926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Unidade de energia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389" lvl="0" marL="926999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Unidade de comunicação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195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Software</a:t>
            </a:r>
            <a:endParaRPr b="0" i="0" sz="17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389" lvl="0" marL="926999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Sistema Operacional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389" lvl="0" marL="926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Software de Aplicação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389" lvl="0" marL="926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▪"/>
            </a:pPr>
            <a:r>
              <a:rPr b="0" i="0" lang="pt-BR" sz="1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Software de gerenciamento</a:t>
            </a:r>
            <a:endParaRPr b="0" i="0" sz="1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69"/>
          <p:cNvSpPr/>
          <p:nvPr/>
        </p:nvSpPr>
        <p:spPr>
          <a:xfrm>
            <a:off x="4519551" y="2041200"/>
            <a:ext cx="4455000" cy="2178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70"/>
          <p:cNvSpPr txBox="1"/>
          <p:nvPr/>
        </p:nvSpPr>
        <p:spPr>
          <a:xfrm>
            <a:off x="826765" y="254068"/>
            <a:ext cx="74904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549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Projeto e Implementação de RSSF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70"/>
          <p:cNvSpPr txBox="1"/>
          <p:nvPr/>
        </p:nvSpPr>
        <p:spPr>
          <a:xfrm>
            <a:off x="462728" y="1122563"/>
            <a:ext cx="3675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Projeto</a:t>
            </a:r>
            <a:endParaRPr b="0" i="0" sz="22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consumo de energia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alcance limitado do rádio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interferência na comunicação  rádio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robustez (ambiente)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Implementação - Nós</a:t>
            </a:r>
            <a:endParaRPr b="0" i="0" sz="22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Colocação dos nós sensores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Quantidade de nós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Densidade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Grau de redundância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71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Custo de blindagem</a:t>
            </a:r>
            <a:endParaRPr b="0" i="0" sz="18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70"/>
          <p:cNvSpPr/>
          <p:nvPr/>
        </p:nvSpPr>
        <p:spPr>
          <a:xfrm>
            <a:off x="4609648" y="1287583"/>
            <a:ext cx="42117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Gerenciamento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3160" lvl="0" marL="365760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Detecção de falhas nos nós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3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Falhas no sensoriamento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3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Monitoração da qualidade da rede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3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Upgrade do software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3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Provisionamento de QoS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8" name="Google Shape;1288;p70"/>
          <p:cNvGrpSpPr/>
          <p:nvPr/>
        </p:nvGrpSpPr>
        <p:grpSpPr>
          <a:xfrm>
            <a:off x="6313807" y="3445487"/>
            <a:ext cx="290048" cy="434856"/>
            <a:chOff x="6287400" y="4568400"/>
            <a:chExt cx="288835" cy="576579"/>
          </a:xfrm>
        </p:grpSpPr>
        <p:sp>
          <p:nvSpPr>
            <p:cNvPr id="1289" name="Google Shape;1289;p70"/>
            <p:cNvSpPr/>
            <p:nvPr/>
          </p:nvSpPr>
          <p:spPr>
            <a:xfrm>
              <a:off x="6287400" y="4568400"/>
              <a:ext cx="288835" cy="576579"/>
            </a:xfrm>
            <a:custGeom>
              <a:rect b="b" l="l" r="r" t="t"/>
              <a:pathLst>
                <a:path extrusionOk="0" h="576579" w="289559">
                  <a:moveTo>
                    <a:pt x="289559" y="432815"/>
                  </a:moveTo>
                  <a:lnTo>
                    <a:pt x="217931" y="432815"/>
                  </a:lnTo>
                  <a:lnTo>
                    <a:pt x="217931" y="0"/>
                  </a:lnTo>
                  <a:lnTo>
                    <a:pt x="73151" y="0"/>
                  </a:lnTo>
                  <a:lnTo>
                    <a:pt x="73151" y="432815"/>
                  </a:lnTo>
                  <a:lnTo>
                    <a:pt x="0" y="432815"/>
                  </a:lnTo>
                  <a:lnTo>
                    <a:pt x="144779" y="576071"/>
                  </a:lnTo>
                  <a:lnTo>
                    <a:pt x="289559" y="432815"/>
                  </a:lnTo>
                  <a:close/>
                </a:path>
              </a:pathLst>
            </a:custGeom>
            <a:solidFill>
              <a:srgbClr val="00B7FF"/>
            </a:solidFill>
            <a:ln>
              <a:noFill/>
            </a:ln>
          </p:spPr>
        </p:sp>
        <p:sp>
          <p:nvSpPr>
            <p:cNvPr id="1290" name="Google Shape;1290;p70"/>
            <p:cNvSpPr/>
            <p:nvPr/>
          </p:nvSpPr>
          <p:spPr>
            <a:xfrm>
              <a:off x="6287400" y="4568400"/>
              <a:ext cx="288835" cy="576579"/>
            </a:xfrm>
            <a:custGeom>
              <a:rect b="b" l="l" r="r" t="t"/>
              <a:pathLst>
                <a:path extrusionOk="0" h="576579" w="289559">
                  <a:moveTo>
                    <a:pt x="0" y="432815"/>
                  </a:moveTo>
                  <a:lnTo>
                    <a:pt x="73151" y="432815"/>
                  </a:lnTo>
                  <a:lnTo>
                    <a:pt x="73151" y="0"/>
                  </a:lnTo>
                  <a:lnTo>
                    <a:pt x="217931" y="0"/>
                  </a:lnTo>
                  <a:lnTo>
                    <a:pt x="217931" y="432815"/>
                  </a:lnTo>
                  <a:lnTo>
                    <a:pt x="289559" y="432815"/>
                  </a:lnTo>
                  <a:lnTo>
                    <a:pt x="144779" y="576071"/>
                  </a:lnTo>
                  <a:lnTo>
                    <a:pt x="0" y="4328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291" name="Google Shape;1291;p70"/>
          <p:cNvSpPr/>
          <p:nvPr/>
        </p:nvSpPr>
        <p:spPr>
          <a:xfrm>
            <a:off x="5958346" y="4065838"/>
            <a:ext cx="1009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FCAPS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1"/>
          <p:cNvSpPr txBox="1"/>
          <p:nvPr/>
        </p:nvSpPr>
        <p:spPr>
          <a:xfrm>
            <a:off x="1746771" y="406468"/>
            <a:ext cx="4629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Exemplos de Aplicação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71"/>
          <p:cNvSpPr/>
          <p:nvPr/>
        </p:nvSpPr>
        <p:spPr>
          <a:xfrm>
            <a:off x="540374" y="1220179"/>
            <a:ext cx="76980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64710" lvl="0" marL="396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500"/>
              <a:buFont typeface="Noto Sans Symbols"/>
              <a:buChar char="▪"/>
            </a:pPr>
            <a:r>
              <a:rPr b="0" i="0" lang="pt-BR" sz="2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Indústria Química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190" lvl="1" marL="74232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3737CA"/>
              </a:buClr>
              <a:buSzPts val="2508"/>
              <a:buFont typeface="Noto Sans Symbols"/>
              <a:buChar char="▪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Gerenciamento remoto de tanques de mistura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6950" lvl="2" marL="926640" marR="0" rtl="0" algn="l">
              <a:lnSpc>
                <a:spcPct val="119541"/>
              </a:lnSpc>
              <a:spcBef>
                <a:spcPts val="6"/>
              </a:spcBef>
              <a:spcAft>
                <a:spcPts val="0"/>
              </a:spcAft>
              <a:buClr>
                <a:srgbClr val="FF3700"/>
              </a:buClr>
              <a:buSzPts val="1692"/>
              <a:buFont typeface="Noto Sans Symbols"/>
              <a:buChar char="▪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informação do inventário dos tanques em tempo  real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69" lvl="3" marL="1719719" marR="0" rtl="0" algn="l">
              <a:lnSpc>
                <a:spcPct val="115875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nível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69" lvl="3" marL="1719719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agentes químicos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69" lvl="3" marL="17197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temperatura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7469" lvl="2" marL="1163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100"/>
              <a:buFont typeface="Noto Sans Symbols"/>
              <a:buChar char="▪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integração com sistemas PLC instalados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72"/>
          <p:cNvSpPr txBox="1"/>
          <p:nvPr/>
        </p:nvSpPr>
        <p:spPr>
          <a:xfrm>
            <a:off x="2203971" y="254068"/>
            <a:ext cx="4629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Exemplos de Aplicação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72"/>
          <p:cNvSpPr/>
          <p:nvPr/>
        </p:nvSpPr>
        <p:spPr>
          <a:xfrm>
            <a:off x="392234" y="1013749"/>
            <a:ext cx="82386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266170" lvl="0" marL="285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700"/>
              <a:buFont typeface="Noto Sans Symbols"/>
              <a:buChar char="▪"/>
            </a:pPr>
            <a:r>
              <a:rPr b="0" i="0" lang="pt-BR" sz="27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Indústria de Papel e Celulose</a:t>
            </a:r>
            <a:endParaRPr b="0" i="0" sz="27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944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300"/>
              <a:buFont typeface="Noto Sans Symbols"/>
              <a:buChar char="▪"/>
            </a:pPr>
            <a:r>
              <a:rPr b="0" i="0" lang="pt-BR" sz="2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Diagnóstico e manutenção preventiva</a:t>
            </a:r>
            <a:endParaRPr b="0" i="0" sz="2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944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300"/>
              <a:buFont typeface="Noto Sans Symbols"/>
              <a:buChar char="▪"/>
            </a:pPr>
            <a:r>
              <a:rPr b="0" i="0" lang="pt-BR" sz="2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Sensores instalados nas máquinas e linhas de produção</a:t>
            </a:r>
            <a:endParaRPr b="0" i="0" sz="2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9250" lvl="1" marL="705959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300"/>
              <a:buFont typeface="Noto Sans Symbols"/>
              <a:buChar char="▪"/>
            </a:pPr>
            <a:r>
              <a:rPr b="0" i="0" lang="pt-BR" sz="23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Sensoriamento</a:t>
            </a:r>
            <a:endParaRPr b="0" i="0" sz="23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0770" lvl="2" marL="357479" marR="0" rtl="0" algn="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3700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Temperatura</a:t>
            </a:r>
            <a:endParaRPr b="0" i="0" sz="19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489" lvl="2" marL="12851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Velocidade</a:t>
            </a:r>
            <a:endParaRPr b="0" i="0" sz="19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489" lvl="2" marL="12851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Pressão</a:t>
            </a:r>
            <a:endParaRPr b="0" i="0" sz="19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489" lvl="2" marL="12851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Vibração</a:t>
            </a:r>
            <a:endParaRPr b="0" i="0" sz="19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73"/>
          <p:cNvSpPr txBox="1"/>
          <p:nvPr/>
        </p:nvSpPr>
        <p:spPr>
          <a:xfrm>
            <a:off x="1365771" y="177868"/>
            <a:ext cx="4629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Exemplos de Aplicação</a:t>
            </a:r>
            <a:endParaRPr b="0" i="0" sz="36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73"/>
          <p:cNvSpPr/>
          <p:nvPr/>
        </p:nvSpPr>
        <p:spPr>
          <a:xfrm>
            <a:off x="318849" y="937549"/>
            <a:ext cx="8352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272520" lvl="0" marL="285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Refinaria de Petróleo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579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Monitoração da temperatura em dutos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579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Atualmente o monitoramento é feito por redes cabeadas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3960" lvl="2" marL="1658160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>
                <a:srgbClr val="3737CA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Custo proibitivo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3960" lvl="2" marL="165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Cabeamento em áreas de risco</a:t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2280" lvl="1" marL="802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Monitoração global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579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Flexibilidade na instalação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1120224" y="375159"/>
            <a:ext cx="4276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Redes de Sensores sem Fio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9"/>
          <p:cNvGrpSpPr/>
          <p:nvPr/>
        </p:nvGrpSpPr>
        <p:grpSpPr>
          <a:xfrm>
            <a:off x="1580738" y="1338229"/>
            <a:ext cx="6020400" cy="2956266"/>
            <a:chOff x="1848600" y="1965960"/>
            <a:chExt cx="7040580" cy="4342980"/>
          </a:xfrm>
        </p:grpSpPr>
        <p:sp>
          <p:nvSpPr>
            <p:cNvPr id="165" name="Google Shape;165;p29"/>
            <p:cNvSpPr/>
            <p:nvPr/>
          </p:nvSpPr>
          <p:spPr>
            <a:xfrm>
              <a:off x="3101040" y="1965960"/>
              <a:ext cx="383700" cy="164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3457800" y="20984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4343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29"/>
            <p:cNvSpPr/>
            <p:nvPr/>
          </p:nvSpPr>
          <p:spPr>
            <a:xfrm>
              <a:off x="3466800" y="2126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8" name="Google Shape;168;p29"/>
            <p:cNvSpPr/>
            <p:nvPr/>
          </p:nvSpPr>
          <p:spPr>
            <a:xfrm>
              <a:off x="3503520" y="2121480"/>
              <a:ext cx="182400" cy="127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3659040" y="2221920"/>
              <a:ext cx="72600" cy="63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3713760" y="22906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C5C5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1" name="Google Shape;171;p29"/>
            <p:cNvSpPr/>
            <p:nvPr/>
          </p:nvSpPr>
          <p:spPr>
            <a:xfrm>
              <a:off x="3814560" y="2327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4040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2" name="Google Shape;172;p29"/>
            <p:cNvSpPr/>
            <p:nvPr/>
          </p:nvSpPr>
          <p:spPr>
            <a:xfrm>
              <a:off x="3750480" y="2286000"/>
              <a:ext cx="246600" cy="1551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915000" y="23821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E6E6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4" name="Google Shape;174;p29"/>
            <p:cNvSpPr/>
            <p:nvPr/>
          </p:nvSpPr>
          <p:spPr>
            <a:xfrm>
              <a:off x="3969720" y="24184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5" name="Google Shape;175;p29"/>
            <p:cNvSpPr/>
            <p:nvPr/>
          </p:nvSpPr>
          <p:spPr>
            <a:xfrm>
              <a:off x="3979080" y="24462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8686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6" name="Google Shape;176;p29"/>
            <p:cNvSpPr/>
            <p:nvPr/>
          </p:nvSpPr>
          <p:spPr>
            <a:xfrm>
              <a:off x="4015440" y="24462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4141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7" name="Google Shape;177;p29"/>
            <p:cNvSpPr/>
            <p:nvPr/>
          </p:nvSpPr>
          <p:spPr>
            <a:xfrm>
              <a:off x="4015440" y="2450520"/>
              <a:ext cx="27000" cy="18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4015440" y="2473560"/>
              <a:ext cx="18000" cy="300"/>
            </a:xfrm>
            <a:custGeom>
              <a:rect b="b" l="l" r="r" t="t"/>
              <a:pathLst>
                <a:path extrusionOk="0" h="120000" w="18414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9" name="Google Shape;179;p29"/>
            <p:cNvSpPr/>
            <p:nvPr/>
          </p:nvSpPr>
          <p:spPr>
            <a:xfrm>
              <a:off x="2763000" y="2130480"/>
              <a:ext cx="603000" cy="6765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329160" y="2144160"/>
              <a:ext cx="448309" cy="9001"/>
            </a:xfrm>
            <a:custGeom>
              <a:rect b="b" l="l" r="r" t="t"/>
              <a:pathLst>
                <a:path extrusionOk="0" h="9525" w="448309">
                  <a:moveTo>
                    <a:pt x="0" y="0"/>
                  </a:moveTo>
                  <a:lnTo>
                    <a:pt x="27432" y="0"/>
                  </a:lnTo>
                  <a:moveTo>
                    <a:pt x="54863" y="0"/>
                  </a:moveTo>
                  <a:lnTo>
                    <a:pt x="82296" y="0"/>
                  </a:lnTo>
                  <a:moveTo>
                    <a:pt x="0" y="9144"/>
                  </a:moveTo>
                  <a:lnTo>
                    <a:pt x="27432" y="9144"/>
                  </a:lnTo>
                  <a:moveTo>
                    <a:pt x="54863" y="9144"/>
                  </a:moveTo>
                  <a:lnTo>
                    <a:pt x="82296" y="9144"/>
                  </a:lnTo>
                  <a:moveTo>
                    <a:pt x="301752" y="0"/>
                  </a:moveTo>
                  <a:lnTo>
                    <a:pt x="329184" y="0"/>
                  </a:lnTo>
                  <a:moveTo>
                    <a:pt x="356615" y="0"/>
                  </a:moveTo>
                  <a:lnTo>
                    <a:pt x="384048" y="0"/>
                  </a:lnTo>
                  <a:moveTo>
                    <a:pt x="420624" y="0"/>
                  </a:moveTo>
                  <a:lnTo>
                    <a:pt x="44805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1" name="Google Shape;181;p29"/>
            <p:cNvSpPr/>
            <p:nvPr/>
          </p:nvSpPr>
          <p:spPr>
            <a:xfrm>
              <a:off x="6447960" y="2139840"/>
              <a:ext cx="145800" cy="270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630840" y="2144160"/>
              <a:ext cx="448309" cy="9001"/>
            </a:xfrm>
            <a:custGeom>
              <a:rect b="b" l="l" r="r" t="t"/>
              <a:pathLst>
                <a:path extrusionOk="0" h="9525" w="448309">
                  <a:moveTo>
                    <a:pt x="0" y="9144"/>
                  </a:moveTo>
                  <a:lnTo>
                    <a:pt x="27432" y="9144"/>
                  </a:lnTo>
                  <a:moveTo>
                    <a:pt x="54863" y="9144"/>
                  </a:moveTo>
                  <a:lnTo>
                    <a:pt x="82296" y="9144"/>
                  </a:lnTo>
                  <a:moveTo>
                    <a:pt x="365759" y="0"/>
                  </a:moveTo>
                  <a:lnTo>
                    <a:pt x="384048" y="0"/>
                  </a:lnTo>
                  <a:moveTo>
                    <a:pt x="420624" y="0"/>
                  </a:moveTo>
                  <a:lnTo>
                    <a:pt x="44805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3" name="Google Shape;183;p29"/>
            <p:cNvSpPr/>
            <p:nvPr/>
          </p:nvSpPr>
          <p:spPr>
            <a:xfrm>
              <a:off x="6749640" y="2139840"/>
              <a:ext cx="210000" cy="270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6996600" y="2144160"/>
              <a:ext cx="439420" cy="9001"/>
            </a:xfrm>
            <a:custGeom>
              <a:rect b="b" l="l" r="r" t="t"/>
              <a:pathLst>
                <a:path extrusionOk="0" h="9525" w="439420">
                  <a:moveTo>
                    <a:pt x="0" y="9144"/>
                  </a:moveTo>
                  <a:lnTo>
                    <a:pt x="18288" y="9144"/>
                  </a:lnTo>
                  <a:moveTo>
                    <a:pt x="54864" y="9144"/>
                  </a:moveTo>
                  <a:lnTo>
                    <a:pt x="82296" y="9144"/>
                  </a:lnTo>
                  <a:moveTo>
                    <a:pt x="356616" y="0"/>
                  </a:moveTo>
                  <a:lnTo>
                    <a:pt x="384048" y="0"/>
                  </a:lnTo>
                  <a:moveTo>
                    <a:pt x="411479" y="0"/>
                  </a:moveTo>
                  <a:lnTo>
                    <a:pt x="43891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5" name="Google Shape;185;p29"/>
            <p:cNvSpPr/>
            <p:nvPr/>
          </p:nvSpPr>
          <p:spPr>
            <a:xfrm>
              <a:off x="7106400" y="2139840"/>
              <a:ext cx="210000" cy="270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7353000" y="2144160"/>
              <a:ext cx="384175" cy="9001"/>
            </a:xfrm>
            <a:custGeom>
              <a:rect b="b" l="l" r="r" t="t"/>
              <a:pathLst>
                <a:path extrusionOk="0" h="9525" w="384175">
                  <a:moveTo>
                    <a:pt x="0" y="9144"/>
                  </a:moveTo>
                  <a:lnTo>
                    <a:pt x="27432" y="9144"/>
                  </a:lnTo>
                  <a:moveTo>
                    <a:pt x="54863" y="9144"/>
                  </a:moveTo>
                  <a:lnTo>
                    <a:pt x="82296" y="9144"/>
                  </a:lnTo>
                  <a:moveTo>
                    <a:pt x="301751" y="0"/>
                  </a:moveTo>
                  <a:lnTo>
                    <a:pt x="329184" y="0"/>
                  </a:lnTo>
                  <a:moveTo>
                    <a:pt x="356615" y="0"/>
                  </a:moveTo>
                  <a:lnTo>
                    <a:pt x="384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7" name="Google Shape;187;p29"/>
            <p:cNvSpPr/>
            <p:nvPr/>
          </p:nvSpPr>
          <p:spPr>
            <a:xfrm>
              <a:off x="7472160" y="2139840"/>
              <a:ext cx="145800" cy="270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655040" y="2144160"/>
              <a:ext cx="448309" cy="9001"/>
            </a:xfrm>
            <a:custGeom>
              <a:rect b="b" l="l" r="r" t="t"/>
              <a:pathLst>
                <a:path extrusionOk="0" h="9525" w="448309">
                  <a:moveTo>
                    <a:pt x="0" y="9144"/>
                  </a:moveTo>
                  <a:lnTo>
                    <a:pt x="27432" y="9144"/>
                  </a:lnTo>
                  <a:moveTo>
                    <a:pt x="54863" y="9144"/>
                  </a:moveTo>
                  <a:lnTo>
                    <a:pt x="82296" y="9144"/>
                  </a:lnTo>
                  <a:moveTo>
                    <a:pt x="365759" y="0"/>
                  </a:moveTo>
                  <a:lnTo>
                    <a:pt x="384048" y="0"/>
                  </a:lnTo>
                  <a:moveTo>
                    <a:pt x="420624" y="0"/>
                  </a:moveTo>
                  <a:lnTo>
                    <a:pt x="44805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9" name="Google Shape;189;p29"/>
            <p:cNvSpPr/>
            <p:nvPr/>
          </p:nvSpPr>
          <p:spPr>
            <a:xfrm>
              <a:off x="7773840" y="2139840"/>
              <a:ext cx="210000" cy="270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6329160" y="2153520"/>
              <a:ext cx="1774190" cy="9001"/>
            </a:xfrm>
            <a:custGeom>
              <a:rect b="b" l="l" r="r" t="t"/>
              <a:pathLst>
                <a:path extrusionOk="0" h="9525" w="1774190">
                  <a:moveTo>
                    <a:pt x="1691639" y="0"/>
                  </a:moveTo>
                  <a:lnTo>
                    <a:pt x="1709928" y="0"/>
                  </a:lnTo>
                  <a:moveTo>
                    <a:pt x="1746504" y="0"/>
                  </a:moveTo>
                  <a:lnTo>
                    <a:pt x="1773936" y="0"/>
                  </a:lnTo>
                  <a:moveTo>
                    <a:pt x="0" y="9144"/>
                  </a:moveTo>
                  <a:lnTo>
                    <a:pt x="27432" y="9144"/>
                  </a:lnTo>
                  <a:moveTo>
                    <a:pt x="54863" y="9144"/>
                  </a:moveTo>
                  <a:lnTo>
                    <a:pt x="82296" y="9144"/>
                  </a:lnTo>
                  <a:moveTo>
                    <a:pt x="301752" y="9144"/>
                  </a:moveTo>
                  <a:lnTo>
                    <a:pt x="329184" y="9144"/>
                  </a:lnTo>
                  <a:moveTo>
                    <a:pt x="356615" y="9144"/>
                  </a:moveTo>
                  <a:lnTo>
                    <a:pt x="384048" y="9144"/>
                  </a:lnTo>
                  <a:moveTo>
                    <a:pt x="420624" y="9144"/>
                  </a:moveTo>
                  <a:lnTo>
                    <a:pt x="448056" y="9144"/>
                  </a:lnTo>
                  <a:moveTo>
                    <a:pt x="667512" y="9144"/>
                  </a:moveTo>
                  <a:lnTo>
                    <a:pt x="685800" y="9144"/>
                  </a:lnTo>
                  <a:moveTo>
                    <a:pt x="722376" y="9144"/>
                  </a:moveTo>
                  <a:lnTo>
                    <a:pt x="749808" y="9144"/>
                  </a:lnTo>
                  <a:moveTo>
                    <a:pt x="1024128" y="9144"/>
                  </a:moveTo>
                  <a:lnTo>
                    <a:pt x="1051560" y="9144"/>
                  </a:lnTo>
                  <a:moveTo>
                    <a:pt x="1078991" y="9144"/>
                  </a:moveTo>
                  <a:lnTo>
                    <a:pt x="1106424" y="9144"/>
                  </a:lnTo>
                  <a:moveTo>
                    <a:pt x="1325880" y="9144"/>
                  </a:moveTo>
                  <a:lnTo>
                    <a:pt x="1353312" y="9144"/>
                  </a:lnTo>
                  <a:moveTo>
                    <a:pt x="1380743" y="9144"/>
                  </a:moveTo>
                  <a:lnTo>
                    <a:pt x="1408176" y="9144"/>
                  </a:lnTo>
                  <a:moveTo>
                    <a:pt x="1691639" y="9144"/>
                  </a:moveTo>
                  <a:lnTo>
                    <a:pt x="1709928" y="9144"/>
                  </a:lnTo>
                  <a:moveTo>
                    <a:pt x="1746504" y="9144"/>
                  </a:moveTo>
                  <a:lnTo>
                    <a:pt x="1773936" y="91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1" name="Google Shape;191;p29"/>
            <p:cNvSpPr/>
            <p:nvPr/>
          </p:nvSpPr>
          <p:spPr>
            <a:xfrm>
              <a:off x="5643360" y="2121480"/>
              <a:ext cx="648600" cy="1278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5889960" y="21898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B4B4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3" name="Google Shape;193;p29"/>
            <p:cNvSpPr/>
            <p:nvPr/>
          </p:nvSpPr>
          <p:spPr>
            <a:xfrm>
              <a:off x="5533560" y="2240280"/>
              <a:ext cx="237300" cy="363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8130240" y="2121480"/>
              <a:ext cx="411000" cy="310800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5460480" y="2267640"/>
              <a:ext cx="201000" cy="2700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5588280" y="22906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6767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7" name="Google Shape;197;p29"/>
            <p:cNvSpPr/>
            <p:nvPr/>
          </p:nvSpPr>
          <p:spPr>
            <a:xfrm>
              <a:off x="4939200" y="2295000"/>
              <a:ext cx="612300" cy="1278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067000" y="23821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" name="Google Shape;199;p29"/>
            <p:cNvSpPr/>
            <p:nvPr/>
          </p:nvSpPr>
          <p:spPr>
            <a:xfrm>
              <a:off x="4939200" y="2427840"/>
              <a:ext cx="27729" cy="300"/>
            </a:xfrm>
            <a:custGeom>
              <a:rect b="b" l="l" r="r" t="t"/>
              <a:pathLst>
                <a:path extrusionOk="0" h="120000"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0" name="Google Shape;200;p29"/>
            <p:cNvSpPr/>
            <p:nvPr/>
          </p:nvSpPr>
          <p:spPr>
            <a:xfrm>
              <a:off x="5003280" y="2423160"/>
              <a:ext cx="27000" cy="87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8249400" y="2432160"/>
              <a:ext cx="292200" cy="2700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646520" y="2432160"/>
              <a:ext cx="319800" cy="5430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8267400" y="24642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C2C2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4" name="Google Shape;204;p29"/>
            <p:cNvSpPr/>
            <p:nvPr/>
          </p:nvSpPr>
          <p:spPr>
            <a:xfrm>
              <a:off x="4527720" y="2477880"/>
              <a:ext cx="246600" cy="4530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280760" y="2514600"/>
              <a:ext cx="338100" cy="453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417920" y="2555640"/>
              <a:ext cx="18000" cy="300"/>
            </a:xfrm>
            <a:custGeom>
              <a:rect b="b" l="l" r="r" t="t"/>
              <a:pathLst>
                <a:path extrusionOk="0" h="120000" w="18414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7" name="Google Shape;207;p29"/>
            <p:cNvSpPr/>
            <p:nvPr/>
          </p:nvSpPr>
          <p:spPr>
            <a:xfrm>
              <a:off x="4417920" y="25650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" name="Google Shape;208;p29"/>
            <p:cNvSpPr/>
            <p:nvPr/>
          </p:nvSpPr>
          <p:spPr>
            <a:xfrm>
              <a:off x="5615640" y="2240280"/>
              <a:ext cx="621300" cy="87720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4180320" y="25192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0" name="Google Shape;210;p29"/>
            <p:cNvSpPr/>
            <p:nvPr/>
          </p:nvSpPr>
          <p:spPr>
            <a:xfrm>
              <a:off x="4061160" y="2477880"/>
              <a:ext cx="383700" cy="22830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4426920" y="26748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29"/>
            <p:cNvSpPr/>
            <p:nvPr/>
          </p:nvSpPr>
          <p:spPr>
            <a:xfrm>
              <a:off x="7929360" y="2459880"/>
              <a:ext cx="612300" cy="38370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4426920" y="2702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4" name="Google Shape;214;p29"/>
            <p:cNvSpPr/>
            <p:nvPr/>
          </p:nvSpPr>
          <p:spPr>
            <a:xfrm>
              <a:off x="4463640" y="2697480"/>
              <a:ext cx="255600" cy="13680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8505360" y="2839320"/>
              <a:ext cx="27730" cy="300"/>
            </a:xfrm>
            <a:custGeom>
              <a:rect b="b" l="l" r="r" t="t"/>
              <a:pathLst>
                <a:path extrusionOk="0" h="120000"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6" name="Google Shape;216;p29"/>
            <p:cNvSpPr/>
            <p:nvPr/>
          </p:nvSpPr>
          <p:spPr>
            <a:xfrm>
              <a:off x="4692240" y="2797920"/>
              <a:ext cx="82200" cy="6360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756320" y="2853000"/>
              <a:ext cx="72600" cy="2700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4811040" y="2885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" name="Google Shape;219;p29"/>
            <p:cNvSpPr/>
            <p:nvPr/>
          </p:nvSpPr>
          <p:spPr>
            <a:xfrm>
              <a:off x="7956720" y="2843640"/>
              <a:ext cx="402000" cy="10950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4911840" y="29034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D7D7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1" name="Google Shape;221;p29"/>
            <p:cNvSpPr/>
            <p:nvPr/>
          </p:nvSpPr>
          <p:spPr>
            <a:xfrm>
              <a:off x="8066520" y="2953440"/>
              <a:ext cx="182400" cy="18000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4847760" y="2880360"/>
              <a:ext cx="520800" cy="26490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956720" y="2953440"/>
              <a:ext cx="72600" cy="109500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7965720" y="30312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A2A2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" name="Google Shape;225;p29"/>
            <p:cNvSpPr/>
            <p:nvPr/>
          </p:nvSpPr>
          <p:spPr>
            <a:xfrm>
              <a:off x="5240880" y="30679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" name="Google Shape;226;p29"/>
            <p:cNvSpPr/>
            <p:nvPr/>
          </p:nvSpPr>
          <p:spPr>
            <a:xfrm>
              <a:off x="7975080" y="30679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9797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" name="Google Shape;227;p29"/>
            <p:cNvSpPr/>
            <p:nvPr/>
          </p:nvSpPr>
          <p:spPr>
            <a:xfrm>
              <a:off x="8551080" y="30679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" name="Google Shape;228;p29"/>
            <p:cNvSpPr/>
            <p:nvPr/>
          </p:nvSpPr>
          <p:spPr>
            <a:xfrm>
              <a:off x="3759480" y="2706480"/>
              <a:ext cx="612300" cy="703800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6210000" y="3122640"/>
              <a:ext cx="27729" cy="300"/>
            </a:xfrm>
            <a:custGeom>
              <a:rect b="b" l="l" r="r" t="t"/>
              <a:pathLst>
                <a:path extrusionOk="0" h="120000"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" name="Google Shape;230;p29"/>
            <p:cNvSpPr/>
            <p:nvPr/>
          </p:nvSpPr>
          <p:spPr>
            <a:xfrm>
              <a:off x="8560080" y="31226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" name="Google Shape;231;p29"/>
            <p:cNvSpPr/>
            <p:nvPr/>
          </p:nvSpPr>
          <p:spPr>
            <a:xfrm>
              <a:off x="8505360" y="2843640"/>
              <a:ext cx="109500" cy="548400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7911000" y="31410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" name="Google Shape;233;p29"/>
            <p:cNvSpPr/>
            <p:nvPr/>
          </p:nvSpPr>
          <p:spPr>
            <a:xfrm>
              <a:off x="7874280" y="3081600"/>
              <a:ext cx="91200" cy="136800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5350680" y="3136320"/>
              <a:ext cx="72600" cy="36300"/>
            </a:xfrm>
            <a:prstGeom prst="rect">
              <a:avLst/>
            </a:prstGeom>
            <a:blipFill rotWithShape="1">
              <a:blip r:embed="rId3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8569440" y="31867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" name="Google Shape;236;p29"/>
            <p:cNvSpPr/>
            <p:nvPr/>
          </p:nvSpPr>
          <p:spPr>
            <a:xfrm>
              <a:off x="5405400" y="3173040"/>
              <a:ext cx="127800" cy="45300"/>
            </a:xfrm>
            <a:prstGeom prst="rect">
              <a:avLst/>
            </a:prstGeom>
            <a:blipFill rotWithShape="1">
              <a:blip r:embed="rId3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210000" y="3127320"/>
              <a:ext cx="118500" cy="118500"/>
            </a:xfrm>
            <a:prstGeom prst="rect">
              <a:avLst/>
            </a:prstGeom>
            <a:blipFill rotWithShape="1">
              <a:blip r:embed="rId3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5515200" y="32234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9" name="Google Shape;239;p29"/>
            <p:cNvSpPr/>
            <p:nvPr/>
          </p:nvSpPr>
          <p:spPr>
            <a:xfrm>
              <a:off x="7892640" y="32234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F4F4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0" name="Google Shape;240;p29"/>
            <p:cNvSpPr/>
            <p:nvPr/>
          </p:nvSpPr>
          <p:spPr>
            <a:xfrm>
              <a:off x="6356520" y="32414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B7B7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" name="Google Shape;241;p29"/>
            <p:cNvSpPr/>
            <p:nvPr/>
          </p:nvSpPr>
          <p:spPr>
            <a:xfrm>
              <a:off x="6173640" y="32598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" name="Google Shape;242;p29"/>
            <p:cNvSpPr/>
            <p:nvPr/>
          </p:nvSpPr>
          <p:spPr>
            <a:xfrm>
              <a:off x="6192000" y="3246120"/>
              <a:ext cx="63600" cy="18000"/>
            </a:xfrm>
            <a:prstGeom prst="rect">
              <a:avLst/>
            </a:prstGeom>
            <a:blipFill rotWithShape="1">
              <a:blip r:embed="rId4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392880" y="32598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C5C5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" name="Google Shape;244;p29"/>
            <p:cNvSpPr/>
            <p:nvPr/>
          </p:nvSpPr>
          <p:spPr>
            <a:xfrm>
              <a:off x="6164280" y="3269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" name="Google Shape;245;p29"/>
            <p:cNvSpPr/>
            <p:nvPr/>
          </p:nvSpPr>
          <p:spPr>
            <a:xfrm>
              <a:off x="6155280" y="3278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B7B7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" name="Google Shape;246;p29"/>
            <p:cNvSpPr/>
            <p:nvPr/>
          </p:nvSpPr>
          <p:spPr>
            <a:xfrm>
              <a:off x="6420600" y="3278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" name="Google Shape;247;p29"/>
            <p:cNvSpPr/>
            <p:nvPr/>
          </p:nvSpPr>
          <p:spPr>
            <a:xfrm>
              <a:off x="6237720" y="3296520"/>
              <a:ext cx="27729" cy="300"/>
            </a:xfrm>
            <a:custGeom>
              <a:rect b="b" l="l" r="r" t="t"/>
              <a:pathLst>
                <a:path extrusionOk="0" h="120000"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" name="Google Shape;248;p29"/>
            <p:cNvSpPr/>
            <p:nvPr/>
          </p:nvSpPr>
          <p:spPr>
            <a:xfrm>
              <a:off x="7828560" y="32965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" name="Google Shape;249;p29"/>
            <p:cNvSpPr/>
            <p:nvPr/>
          </p:nvSpPr>
          <p:spPr>
            <a:xfrm>
              <a:off x="5551920" y="3218760"/>
              <a:ext cx="365400" cy="182400"/>
            </a:xfrm>
            <a:prstGeom prst="rect">
              <a:avLst/>
            </a:prstGeom>
            <a:blipFill rotWithShape="1">
              <a:blip r:embed="rId4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792200" y="3246120"/>
              <a:ext cx="91200" cy="136800"/>
            </a:xfrm>
            <a:prstGeom prst="rect">
              <a:avLst/>
            </a:prstGeom>
            <a:blipFill rotWithShape="1">
              <a:blip r:embed="rId4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5780520" y="33238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1313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" name="Google Shape;252;p29"/>
            <p:cNvSpPr/>
            <p:nvPr/>
          </p:nvSpPr>
          <p:spPr>
            <a:xfrm>
              <a:off x="5835240" y="33512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C2C2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" name="Google Shape;253;p29"/>
            <p:cNvSpPr/>
            <p:nvPr/>
          </p:nvSpPr>
          <p:spPr>
            <a:xfrm>
              <a:off x="6228360" y="3300840"/>
              <a:ext cx="145800" cy="72600"/>
            </a:xfrm>
            <a:prstGeom prst="rect">
              <a:avLst/>
            </a:prstGeom>
            <a:blipFill rotWithShape="1">
              <a:blip r:embed="rId4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210000" y="3369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1717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" name="Google Shape;255;p29"/>
            <p:cNvSpPr/>
            <p:nvPr/>
          </p:nvSpPr>
          <p:spPr>
            <a:xfrm>
              <a:off x="6374880" y="3369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" name="Google Shape;256;p29"/>
            <p:cNvSpPr/>
            <p:nvPr/>
          </p:nvSpPr>
          <p:spPr>
            <a:xfrm>
              <a:off x="6192000" y="3378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2727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" name="Google Shape;257;p29"/>
            <p:cNvSpPr/>
            <p:nvPr/>
          </p:nvSpPr>
          <p:spPr>
            <a:xfrm>
              <a:off x="6392880" y="3378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070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" name="Google Shape;258;p29"/>
            <p:cNvSpPr/>
            <p:nvPr/>
          </p:nvSpPr>
          <p:spPr>
            <a:xfrm>
              <a:off x="6173640" y="3387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" name="Google Shape;259;p29"/>
            <p:cNvSpPr/>
            <p:nvPr/>
          </p:nvSpPr>
          <p:spPr>
            <a:xfrm>
              <a:off x="6411240" y="3387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" name="Google Shape;260;p29"/>
            <p:cNvSpPr/>
            <p:nvPr/>
          </p:nvSpPr>
          <p:spPr>
            <a:xfrm>
              <a:off x="7810200" y="3387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6363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" name="Google Shape;261;p29"/>
            <p:cNvSpPr/>
            <p:nvPr/>
          </p:nvSpPr>
          <p:spPr>
            <a:xfrm>
              <a:off x="6246720" y="3374280"/>
              <a:ext cx="27000" cy="45300"/>
            </a:xfrm>
            <a:prstGeom prst="rect">
              <a:avLst/>
            </a:prstGeom>
            <a:blipFill rotWithShape="1">
              <a:blip r:embed="rId4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8587440" y="3396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6767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" name="Google Shape;263;p29"/>
            <p:cNvSpPr/>
            <p:nvPr/>
          </p:nvSpPr>
          <p:spPr>
            <a:xfrm>
              <a:off x="6155280" y="34063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C7C7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" name="Google Shape;264;p29"/>
            <p:cNvSpPr/>
            <p:nvPr/>
          </p:nvSpPr>
          <p:spPr>
            <a:xfrm>
              <a:off x="6447960" y="34063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" name="Google Shape;265;p29"/>
            <p:cNvSpPr/>
            <p:nvPr/>
          </p:nvSpPr>
          <p:spPr>
            <a:xfrm>
              <a:off x="5899320" y="3401640"/>
              <a:ext cx="63600" cy="27000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7737120" y="3401640"/>
              <a:ext cx="72600" cy="91200"/>
            </a:xfrm>
            <a:prstGeom prst="rect">
              <a:avLst/>
            </a:prstGeom>
            <a:blipFill rotWithShape="1">
              <a:blip r:embed="rId4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5954040" y="3429000"/>
              <a:ext cx="118500" cy="54300"/>
            </a:xfrm>
            <a:prstGeom prst="rect">
              <a:avLst/>
            </a:prstGeom>
            <a:blipFill rotWithShape="1">
              <a:blip r:embed="rId4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6255720" y="3420000"/>
              <a:ext cx="91200" cy="45300"/>
            </a:xfrm>
            <a:prstGeom prst="rect">
              <a:avLst/>
            </a:prstGeom>
            <a:blipFill rotWithShape="1">
              <a:blip r:embed="rId4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054840" y="3461040"/>
              <a:ext cx="18000" cy="300"/>
            </a:xfrm>
            <a:custGeom>
              <a:rect b="b" l="l" r="r" t="t"/>
              <a:pathLst>
                <a:path extrusionOk="0" h="120000" w="18414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" name="Google Shape;270;p29"/>
            <p:cNvSpPr/>
            <p:nvPr/>
          </p:nvSpPr>
          <p:spPr>
            <a:xfrm>
              <a:off x="7746480" y="3461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A2A2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" name="Google Shape;271;p29"/>
            <p:cNvSpPr/>
            <p:nvPr/>
          </p:nvSpPr>
          <p:spPr>
            <a:xfrm>
              <a:off x="6246720" y="3470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" name="Google Shape;272;p29"/>
            <p:cNvSpPr/>
            <p:nvPr/>
          </p:nvSpPr>
          <p:spPr>
            <a:xfrm>
              <a:off x="6365520" y="3470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B6B6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29"/>
            <p:cNvSpPr/>
            <p:nvPr/>
          </p:nvSpPr>
          <p:spPr>
            <a:xfrm>
              <a:off x="6392880" y="34884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A5A5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" name="Google Shape;274;p29"/>
            <p:cNvSpPr/>
            <p:nvPr/>
          </p:nvSpPr>
          <p:spPr>
            <a:xfrm>
              <a:off x="6411240" y="34977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B6B6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" name="Google Shape;275;p29"/>
            <p:cNvSpPr/>
            <p:nvPr/>
          </p:nvSpPr>
          <p:spPr>
            <a:xfrm>
              <a:off x="6063840" y="3474720"/>
              <a:ext cx="246600" cy="54300"/>
            </a:xfrm>
            <a:prstGeom prst="rect">
              <a:avLst/>
            </a:prstGeom>
            <a:blipFill rotWithShape="1">
              <a:blip r:embed="rId4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64280" y="35067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" name="Google Shape;277;p29"/>
            <p:cNvSpPr/>
            <p:nvPr/>
          </p:nvSpPr>
          <p:spPr>
            <a:xfrm>
              <a:off x="6164280" y="35341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8" name="Google Shape;278;p29"/>
            <p:cNvSpPr/>
            <p:nvPr/>
          </p:nvSpPr>
          <p:spPr>
            <a:xfrm>
              <a:off x="7664040" y="3493080"/>
              <a:ext cx="100200" cy="82200"/>
            </a:xfrm>
            <a:prstGeom prst="rect">
              <a:avLst/>
            </a:prstGeom>
            <a:blipFill rotWithShape="1">
              <a:blip r:embed="rId5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8587440" y="3420000"/>
              <a:ext cx="72600" cy="310800"/>
            </a:xfrm>
            <a:prstGeom prst="rect">
              <a:avLst/>
            </a:prstGeom>
            <a:blipFill rotWithShape="1">
              <a:blip r:embed="rId5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84320" y="3575160"/>
              <a:ext cx="511500" cy="45300"/>
            </a:xfrm>
            <a:prstGeom prst="rect">
              <a:avLst/>
            </a:prstGeom>
            <a:blipFill rotWithShape="1">
              <a:blip r:embed="rId5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664040" y="3566160"/>
              <a:ext cx="72600" cy="54300"/>
            </a:xfrm>
            <a:prstGeom prst="rect">
              <a:avLst/>
            </a:prstGeom>
            <a:blipFill rotWithShape="1">
              <a:blip r:embed="rId5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841080" y="3611880"/>
              <a:ext cx="383700" cy="18000"/>
            </a:xfrm>
            <a:prstGeom prst="rect">
              <a:avLst/>
            </a:prstGeom>
            <a:blipFill rotWithShape="1">
              <a:blip r:embed="rId5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7664040" y="3625560"/>
              <a:ext cx="45377" cy="300"/>
            </a:xfrm>
            <a:custGeom>
              <a:rect b="b" l="l" r="r" t="t"/>
              <a:pathLst>
                <a:path extrusionOk="0" h="120000"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" name="Google Shape;284;p29"/>
            <p:cNvSpPr/>
            <p:nvPr/>
          </p:nvSpPr>
          <p:spPr>
            <a:xfrm>
              <a:off x="7088040" y="3611880"/>
              <a:ext cx="383700" cy="36300"/>
            </a:xfrm>
            <a:prstGeom prst="rect">
              <a:avLst/>
            </a:prstGeom>
            <a:blipFill rotWithShape="1">
              <a:blip r:embed="rId5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197840" y="3634560"/>
              <a:ext cx="27730" cy="300"/>
            </a:xfrm>
            <a:custGeom>
              <a:rect b="b" l="l" r="r" t="t"/>
              <a:pathLst>
                <a:path extrusionOk="0" h="120000"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" name="Google Shape;286;p29"/>
            <p:cNvSpPr/>
            <p:nvPr/>
          </p:nvSpPr>
          <p:spPr>
            <a:xfrm>
              <a:off x="7508520" y="36345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B7B7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7" name="Google Shape;287;p29"/>
            <p:cNvSpPr/>
            <p:nvPr/>
          </p:nvSpPr>
          <p:spPr>
            <a:xfrm>
              <a:off x="7261560" y="3643920"/>
              <a:ext cx="264765" cy="9001"/>
            </a:xfrm>
            <a:custGeom>
              <a:rect b="b" l="l" r="r" t="t"/>
              <a:pathLst>
                <a:path extrusionOk="0" h="9525" w="265429">
                  <a:moveTo>
                    <a:pt x="0" y="0"/>
                  </a:moveTo>
                  <a:lnTo>
                    <a:pt x="27432" y="0"/>
                  </a:lnTo>
                  <a:moveTo>
                    <a:pt x="246888" y="0"/>
                  </a:moveTo>
                  <a:lnTo>
                    <a:pt x="265176" y="0"/>
                  </a:lnTo>
                  <a:moveTo>
                    <a:pt x="246888" y="9144"/>
                  </a:moveTo>
                  <a:lnTo>
                    <a:pt x="265176" y="91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8" name="Google Shape;288;p29"/>
            <p:cNvSpPr/>
            <p:nvPr/>
          </p:nvSpPr>
          <p:spPr>
            <a:xfrm>
              <a:off x="7316640" y="3611880"/>
              <a:ext cx="511500" cy="182400"/>
            </a:xfrm>
            <a:prstGeom prst="rect">
              <a:avLst/>
            </a:prstGeom>
            <a:blipFill rotWithShape="1">
              <a:blip r:embed="rId5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100560" y="37627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5353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" name="Google Shape;290;p29"/>
            <p:cNvSpPr/>
            <p:nvPr/>
          </p:nvSpPr>
          <p:spPr>
            <a:xfrm>
              <a:off x="8633160" y="3730680"/>
              <a:ext cx="45300" cy="118500"/>
            </a:xfrm>
            <a:prstGeom prst="rect">
              <a:avLst/>
            </a:prstGeom>
            <a:blipFill rotWithShape="1">
              <a:blip r:embed="rId5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7810200" y="3758040"/>
              <a:ext cx="72600" cy="63600"/>
            </a:xfrm>
            <a:prstGeom prst="rect">
              <a:avLst/>
            </a:prstGeom>
            <a:blipFill rotWithShape="1">
              <a:blip r:embed="rId5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7865280" y="3822120"/>
              <a:ext cx="63600" cy="36300"/>
            </a:xfrm>
            <a:prstGeom prst="rect">
              <a:avLst/>
            </a:prstGeom>
            <a:blipFill rotWithShape="1">
              <a:blip r:embed="rId5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609800" y="3529440"/>
              <a:ext cx="1874100" cy="438600"/>
            </a:xfrm>
            <a:prstGeom prst="rect">
              <a:avLst/>
            </a:prstGeom>
            <a:blipFill rotWithShape="1">
              <a:blip r:embed="rId6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8651520" y="3831480"/>
              <a:ext cx="36300" cy="82200"/>
            </a:xfrm>
            <a:prstGeom prst="rect">
              <a:avLst/>
            </a:prstGeom>
            <a:blipFill rotWithShape="1">
              <a:blip r:embed="rId6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7911000" y="3858840"/>
              <a:ext cx="109500" cy="54300"/>
            </a:xfrm>
            <a:prstGeom prst="rect">
              <a:avLst/>
            </a:prstGeom>
            <a:blipFill rotWithShape="1">
              <a:blip r:embed="rId6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466320" y="39092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" name="Google Shape;297;p29"/>
            <p:cNvSpPr/>
            <p:nvPr/>
          </p:nvSpPr>
          <p:spPr>
            <a:xfrm>
              <a:off x="7993080" y="3913560"/>
              <a:ext cx="27000" cy="18000"/>
            </a:xfrm>
            <a:prstGeom prst="rect">
              <a:avLst/>
            </a:prstGeom>
            <a:blipFill rotWithShape="1">
              <a:blip r:embed="rId6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8011440" y="3936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9" name="Google Shape;299;p29"/>
            <p:cNvSpPr/>
            <p:nvPr/>
          </p:nvSpPr>
          <p:spPr>
            <a:xfrm>
              <a:off x="8048160" y="3936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5656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" name="Google Shape;300;p29"/>
            <p:cNvSpPr/>
            <p:nvPr/>
          </p:nvSpPr>
          <p:spPr>
            <a:xfrm>
              <a:off x="8048160" y="3945600"/>
              <a:ext cx="18001" cy="300"/>
            </a:xfrm>
            <a:custGeom>
              <a:rect b="b" l="l" r="r" t="t"/>
              <a:pathLst>
                <a:path extrusionOk="0" h="120000" w="18415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" name="Google Shape;301;p29"/>
            <p:cNvSpPr/>
            <p:nvPr/>
          </p:nvSpPr>
          <p:spPr>
            <a:xfrm>
              <a:off x="6493680" y="3954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2" name="Google Shape;302;p29"/>
            <p:cNvSpPr/>
            <p:nvPr/>
          </p:nvSpPr>
          <p:spPr>
            <a:xfrm>
              <a:off x="6484320" y="3963960"/>
              <a:ext cx="18001" cy="300"/>
            </a:xfrm>
            <a:custGeom>
              <a:rect b="b" l="l" r="r" t="t"/>
              <a:pathLst>
                <a:path extrusionOk="0" h="120000" w="18415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" name="Google Shape;303;p29"/>
            <p:cNvSpPr/>
            <p:nvPr/>
          </p:nvSpPr>
          <p:spPr>
            <a:xfrm>
              <a:off x="6484320" y="3968640"/>
              <a:ext cx="27000" cy="8700"/>
            </a:xfrm>
            <a:prstGeom prst="rect">
              <a:avLst/>
            </a:prstGeom>
            <a:blipFill rotWithShape="1">
              <a:blip r:embed="rId6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8660880" y="3913560"/>
              <a:ext cx="45300" cy="118500"/>
            </a:xfrm>
            <a:prstGeom prst="rect">
              <a:avLst/>
            </a:prstGeom>
            <a:blipFill rotWithShape="1">
              <a:blip r:embed="rId6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6484320" y="3982320"/>
              <a:ext cx="18001" cy="300"/>
            </a:xfrm>
            <a:custGeom>
              <a:rect b="b" l="l" r="r" t="t"/>
              <a:pathLst>
                <a:path extrusionOk="0" h="120000" w="18415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6" name="Google Shape;306;p29"/>
            <p:cNvSpPr/>
            <p:nvPr/>
          </p:nvSpPr>
          <p:spPr>
            <a:xfrm>
              <a:off x="6484320" y="39913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070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7" name="Google Shape;307;p29"/>
            <p:cNvSpPr/>
            <p:nvPr/>
          </p:nvSpPr>
          <p:spPr>
            <a:xfrm>
              <a:off x="8038800" y="3950280"/>
              <a:ext cx="182400" cy="127800"/>
            </a:xfrm>
            <a:prstGeom prst="rect">
              <a:avLst/>
            </a:prstGeom>
            <a:blipFill rotWithShape="1">
              <a:blip r:embed="rId6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8194320" y="40464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9" name="Google Shape;309;p29"/>
            <p:cNvSpPr/>
            <p:nvPr/>
          </p:nvSpPr>
          <p:spPr>
            <a:xfrm>
              <a:off x="8678880" y="4032360"/>
              <a:ext cx="36300" cy="54300"/>
            </a:xfrm>
            <a:prstGeom prst="rect">
              <a:avLst/>
            </a:prstGeom>
            <a:blipFill rotWithShape="1">
              <a:blip r:embed="rId6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502680" y="4014360"/>
              <a:ext cx="91200" cy="127800"/>
            </a:xfrm>
            <a:prstGeom prst="rect">
              <a:avLst/>
            </a:prstGeom>
            <a:blipFill rotWithShape="1">
              <a:blip r:embed="rId6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8203680" y="40827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" name="Google Shape;312;p29"/>
            <p:cNvSpPr/>
            <p:nvPr/>
          </p:nvSpPr>
          <p:spPr>
            <a:xfrm>
              <a:off x="8295120" y="41284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7070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3" name="Google Shape;313;p29"/>
            <p:cNvSpPr/>
            <p:nvPr/>
          </p:nvSpPr>
          <p:spPr>
            <a:xfrm>
              <a:off x="8231040" y="4087440"/>
              <a:ext cx="136800" cy="100200"/>
            </a:xfrm>
            <a:prstGeom prst="rect">
              <a:avLst/>
            </a:prstGeom>
            <a:blipFill rotWithShape="1">
              <a:blip r:embed="rId6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6575760" y="41468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B5B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5" name="Google Shape;315;p29"/>
            <p:cNvSpPr/>
            <p:nvPr/>
          </p:nvSpPr>
          <p:spPr>
            <a:xfrm>
              <a:off x="8688240" y="4087440"/>
              <a:ext cx="45300" cy="118500"/>
            </a:xfrm>
            <a:prstGeom prst="rect">
              <a:avLst/>
            </a:prstGeom>
            <a:blipFill rotWithShape="1">
              <a:blip r:embed="rId7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188480" y="3794760"/>
              <a:ext cx="612300" cy="685500"/>
            </a:xfrm>
            <a:prstGeom prst="rect">
              <a:avLst/>
            </a:prstGeom>
            <a:blipFill rotWithShape="1">
              <a:blip r:embed="rId7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8340840" y="4151520"/>
              <a:ext cx="82200" cy="72600"/>
            </a:xfrm>
            <a:prstGeom prst="rect">
              <a:avLst/>
            </a:prstGeom>
            <a:blipFill rotWithShape="1">
              <a:blip r:embed="rId7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8395560" y="42292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3232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" name="Google Shape;319;p29"/>
            <p:cNvSpPr/>
            <p:nvPr/>
          </p:nvSpPr>
          <p:spPr>
            <a:xfrm>
              <a:off x="3960720" y="3968640"/>
              <a:ext cx="2450100" cy="786000"/>
            </a:xfrm>
            <a:prstGeom prst="rect">
              <a:avLst/>
            </a:prstGeom>
            <a:blipFill rotWithShape="1">
              <a:blip r:embed="rId7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585120" y="4169520"/>
              <a:ext cx="100200" cy="136800"/>
            </a:xfrm>
            <a:prstGeom prst="rect">
              <a:avLst/>
            </a:prstGeom>
            <a:blipFill rotWithShape="1">
              <a:blip r:embed="rId7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8706600" y="4206240"/>
              <a:ext cx="36300" cy="54300"/>
            </a:xfrm>
            <a:prstGeom prst="rect">
              <a:avLst/>
            </a:prstGeom>
            <a:blipFill rotWithShape="1">
              <a:blip r:embed="rId7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196000" y="3849480"/>
              <a:ext cx="429600" cy="301200"/>
            </a:xfrm>
            <a:prstGeom prst="rect">
              <a:avLst/>
            </a:prstGeom>
            <a:blipFill rotWithShape="1">
              <a:blip r:embed="rId7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598120" y="41194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4" name="Google Shape;324;p29"/>
            <p:cNvSpPr/>
            <p:nvPr/>
          </p:nvSpPr>
          <p:spPr>
            <a:xfrm>
              <a:off x="2598120" y="41468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D7D7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" name="Google Shape;325;p29"/>
            <p:cNvSpPr/>
            <p:nvPr/>
          </p:nvSpPr>
          <p:spPr>
            <a:xfrm>
              <a:off x="2643840" y="41558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4141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" name="Google Shape;326;p29"/>
            <p:cNvSpPr/>
            <p:nvPr/>
          </p:nvSpPr>
          <p:spPr>
            <a:xfrm>
              <a:off x="2625840" y="4160520"/>
              <a:ext cx="82200" cy="72600"/>
            </a:xfrm>
            <a:prstGeom prst="rect">
              <a:avLst/>
            </a:prstGeom>
            <a:blipFill rotWithShape="1">
              <a:blip r:embed="rId7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680560" y="4197240"/>
              <a:ext cx="72600" cy="72600"/>
            </a:xfrm>
            <a:prstGeom prst="rect">
              <a:avLst/>
            </a:prstGeom>
            <a:blipFill rotWithShape="1">
              <a:blip r:embed="rId7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487000" y="42656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" name="Google Shape;329;p29"/>
            <p:cNvSpPr/>
            <p:nvPr/>
          </p:nvSpPr>
          <p:spPr>
            <a:xfrm>
              <a:off x="8715600" y="4265640"/>
              <a:ext cx="27730" cy="300"/>
            </a:xfrm>
            <a:custGeom>
              <a:rect b="b" l="l" r="r" t="t"/>
              <a:pathLst>
                <a:path extrusionOk="0" h="120000"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0" name="Google Shape;330;p29"/>
            <p:cNvSpPr/>
            <p:nvPr/>
          </p:nvSpPr>
          <p:spPr>
            <a:xfrm>
              <a:off x="6667200" y="42750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E6E6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1" name="Google Shape;331;p29"/>
            <p:cNvSpPr/>
            <p:nvPr/>
          </p:nvSpPr>
          <p:spPr>
            <a:xfrm>
              <a:off x="8715600" y="4275000"/>
              <a:ext cx="27730" cy="300"/>
            </a:xfrm>
            <a:custGeom>
              <a:rect b="b" l="l" r="r" t="t"/>
              <a:pathLst>
                <a:path extrusionOk="0" h="120000"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" name="Google Shape;332;p29"/>
            <p:cNvSpPr/>
            <p:nvPr/>
          </p:nvSpPr>
          <p:spPr>
            <a:xfrm>
              <a:off x="8432280" y="4233600"/>
              <a:ext cx="127800" cy="100200"/>
            </a:xfrm>
            <a:prstGeom prst="rect">
              <a:avLst/>
            </a:prstGeom>
            <a:blipFill rotWithShape="1">
              <a:blip r:embed="rId7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726280" y="4270320"/>
              <a:ext cx="63600" cy="45300"/>
            </a:xfrm>
            <a:prstGeom prst="rect">
              <a:avLst/>
            </a:prstGeom>
            <a:blipFill rotWithShape="1">
              <a:blip r:embed="rId8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658200" y="43113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A4A4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" name="Google Shape;335;p29"/>
            <p:cNvSpPr/>
            <p:nvPr/>
          </p:nvSpPr>
          <p:spPr>
            <a:xfrm>
              <a:off x="6685560" y="43387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6" name="Google Shape;336;p29"/>
            <p:cNvSpPr/>
            <p:nvPr/>
          </p:nvSpPr>
          <p:spPr>
            <a:xfrm>
              <a:off x="2772000" y="4316040"/>
              <a:ext cx="63600" cy="36300"/>
            </a:xfrm>
            <a:prstGeom prst="rect">
              <a:avLst/>
            </a:prstGeom>
            <a:blipFill rotWithShape="1">
              <a:blip r:embed="rId8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6676560" y="4343400"/>
              <a:ext cx="27000" cy="8700"/>
            </a:xfrm>
            <a:prstGeom prst="rect">
              <a:avLst/>
            </a:prstGeom>
            <a:blipFill rotWithShape="1">
              <a:blip r:embed="rId8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808720" y="43570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9090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9" name="Google Shape;339;p29"/>
            <p:cNvSpPr/>
            <p:nvPr/>
          </p:nvSpPr>
          <p:spPr>
            <a:xfrm>
              <a:off x="6685560" y="43570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" name="Google Shape;340;p29"/>
            <p:cNvSpPr/>
            <p:nvPr/>
          </p:nvSpPr>
          <p:spPr>
            <a:xfrm>
              <a:off x="8532720" y="4297680"/>
              <a:ext cx="118500" cy="100200"/>
            </a:xfrm>
            <a:prstGeom prst="rect">
              <a:avLst/>
            </a:prstGeom>
            <a:blipFill rotWithShape="1">
              <a:blip r:embed="rId8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633160" y="43754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B5B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2" name="Google Shape;342;p29"/>
            <p:cNvSpPr/>
            <p:nvPr/>
          </p:nvSpPr>
          <p:spPr>
            <a:xfrm>
              <a:off x="8742960" y="43754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" name="Google Shape;343;p29"/>
            <p:cNvSpPr/>
            <p:nvPr/>
          </p:nvSpPr>
          <p:spPr>
            <a:xfrm>
              <a:off x="1848600" y="4151520"/>
              <a:ext cx="612300" cy="520800"/>
            </a:xfrm>
            <a:prstGeom prst="rect">
              <a:avLst/>
            </a:prstGeom>
            <a:blipFill rotWithShape="1">
              <a:blip r:embed="rId8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633160" y="44028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E0E0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" name="Google Shape;345;p29"/>
            <p:cNvSpPr/>
            <p:nvPr/>
          </p:nvSpPr>
          <p:spPr>
            <a:xfrm>
              <a:off x="8678880" y="4412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" name="Google Shape;346;p29"/>
            <p:cNvSpPr/>
            <p:nvPr/>
          </p:nvSpPr>
          <p:spPr>
            <a:xfrm>
              <a:off x="6694920" y="4380120"/>
              <a:ext cx="72600" cy="82200"/>
            </a:xfrm>
            <a:prstGeom prst="rect">
              <a:avLst/>
            </a:prstGeom>
            <a:blipFill rotWithShape="1">
              <a:blip r:embed="rId8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8660880" y="4279320"/>
              <a:ext cx="127800" cy="191400"/>
            </a:xfrm>
            <a:prstGeom prst="rect">
              <a:avLst/>
            </a:prstGeom>
            <a:blipFill rotWithShape="1">
              <a:blip r:embed="rId8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2836080" y="4370760"/>
              <a:ext cx="127800" cy="118500"/>
            </a:xfrm>
            <a:prstGeom prst="rect">
              <a:avLst/>
            </a:prstGeom>
            <a:blipFill rotWithShape="1">
              <a:blip r:embed="rId8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6749640" y="44395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0" name="Google Shape;350;p29"/>
            <p:cNvSpPr/>
            <p:nvPr/>
          </p:nvSpPr>
          <p:spPr>
            <a:xfrm>
              <a:off x="6740640" y="44668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1" name="Google Shape;351;p29"/>
            <p:cNvSpPr/>
            <p:nvPr/>
          </p:nvSpPr>
          <p:spPr>
            <a:xfrm>
              <a:off x="8742960" y="44758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A4A4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" name="Google Shape;352;p29"/>
            <p:cNvSpPr/>
            <p:nvPr/>
          </p:nvSpPr>
          <p:spPr>
            <a:xfrm>
              <a:off x="2936520" y="4489560"/>
              <a:ext cx="63600" cy="45300"/>
            </a:xfrm>
            <a:prstGeom prst="rect">
              <a:avLst/>
            </a:prstGeom>
            <a:blipFill rotWithShape="1">
              <a:blip r:embed="rId8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982240" y="4535280"/>
              <a:ext cx="63600" cy="36300"/>
            </a:xfrm>
            <a:prstGeom prst="rect">
              <a:avLst/>
            </a:prstGeom>
            <a:blipFill rotWithShape="1">
              <a:blip r:embed="rId8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758640" y="4489560"/>
              <a:ext cx="91200" cy="136800"/>
            </a:xfrm>
            <a:prstGeom prst="rect">
              <a:avLst/>
            </a:prstGeom>
            <a:blipFill rotWithShape="1">
              <a:blip r:embed="rId9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396400" y="45856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8080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6" name="Google Shape;356;p29"/>
            <p:cNvSpPr/>
            <p:nvPr/>
          </p:nvSpPr>
          <p:spPr>
            <a:xfrm>
              <a:off x="6832080" y="4595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2626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" name="Google Shape;357;p29"/>
            <p:cNvSpPr/>
            <p:nvPr/>
          </p:nvSpPr>
          <p:spPr>
            <a:xfrm>
              <a:off x="8432280" y="4480560"/>
              <a:ext cx="456900" cy="219300"/>
            </a:xfrm>
            <a:prstGeom prst="rect">
              <a:avLst/>
            </a:prstGeom>
            <a:blipFill rotWithShape="1">
              <a:blip r:embed="rId9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018960" y="4572000"/>
              <a:ext cx="72600" cy="45300"/>
            </a:xfrm>
            <a:prstGeom prst="rect">
              <a:avLst/>
            </a:prstGeom>
            <a:blipFill rotWithShape="1">
              <a:blip r:embed="rId9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8551080" y="4604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" name="Google Shape;360;p29"/>
            <p:cNvSpPr/>
            <p:nvPr/>
          </p:nvSpPr>
          <p:spPr>
            <a:xfrm>
              <a:off x="3064680" y="46224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1" name="Google Shape;361;p29"/>
            <p:cNvSpPr/>
            <p:nvPr/>
          </p:nvSpPr>
          <p:spPr>
            <a:xfrm>
              <a:off x="5350680" y="46314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B6B6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" name="Google Shape;362;p29"/>
            <p:cNvSpPr/>
            <p:nvPr/>
          </p:nvSpPr>
          <p:spPr>
            <a:xfrm>
              <a:off x="6822720" y="46314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9393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" name="Google Shape;363;p29"/>
            <p:cNvSpPr/>
            <p:nvPr/>
          </p:nvSpPr>
          <p:spPr>
            <a:xfrm>
              <a:off x="8505360" y="46407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4" name="Google Shape;364;p29"/>
            <p:cNvSpPr/>
            <p:nvPr/>
          </p:nvSpPr>
          <p:spPr>
            <a:xfrm>
              <a:off x="3092040" y="4636080"/>
              <a:ext cx="155100" cy="155100"/>
            </a:xfrm>
            <a:prstGeom prst="rect">
              <a:avLst/>
            </a:prstGeom>
            <a:blipFill rotWithShape="1">
              <a:blip r:embed="rId9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886800" y="47044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4646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6" name="Google Shape;366;p29"/>
            <p:cNvSpPr/>
            <p:nvPr/>
          </p:nvSpPr>
          <p:spPr>
            <a:xfrm>
              <a:off x="3183480" y="47228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E7E7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7" name="Google Shape;367;p29"/>
            <p:cNvSpPr/>
            <p:nvPr/>
          </p:nvSpPr>
          <p:spPr>
            <a:xfrm>
              <a:off x="6841080" y="4654440"/>
              <a:ext cx="91200" cy="127800"/>
            </a:xfrm>
            <a:prstGeom prst="rect">
              <a:avLst/>
            </a:prstGeom>
            <a:blipFill rotWithShape="1">
              <a:blip r:embed="rId9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5277600" y="47228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9" name="Google Shape;369;p29"/>
            <p:cNvSpPr/>
            <p:nvPr/>
          </p:nvSpPr>
          <p:spPr>
            <a:xfrm>
              <a:off x="8349840" y="4700160"/>
              <a:ext cx="109500" cy="45300"/>
            </a:xfrm>
            <a:prstGeom prst="rect">
              <a:avLst/>
            </a:prstGeom>
            <a:blipFill rotWithShape="1">
              <a:blip r:embed="rId9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5277600" y="47595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5454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1" name="Google Shape;371;p29"/>
            <p:cNvSpPr/>
            <p:nvPr/>
          </p:nvSpPr>
          <p:spPr>
            <a:xfrm>
              <a:off x="6914160" y="47595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2" name="Google Shape;372;p29"/>
            <p:cNvSpPr/>
            <p:nvPr/>
          </p:nvSpPr>
          <p:spPr>
            <a:xfrm>
              <a:off x="8340840" y="4736520"/>
              <a:ext cx="72600" cy="36300"/>
            </a:xfrm>
            <a:prstGeom prst="rect">
              <a:avLst/>
            </a:prstGeom>
            <a:blipFill rotWithShape="1">
              <a:blip r:embed="rId9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229200" y="47685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F1F1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" name="Google Shape;374;p29"/>
            <p:cNvSpPr/>
            <p:nvPr/>
          </p:nvSpPr>
          <p:spPr>
            <a:xfrm>
              <a:off x="5204160" y="47685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" name="Google Shape;375;p29"/>
            <p:cNvSpPr/>
            <p:nvPr/>
          </p:nvSpPr>
          <p:spPr>
            <a:xfrm>
              <a:off x="5240880" y="47775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6" name="Google Shape;376;p29"/>
            <p:cNvSpPr/>
            <p:nvPr/>
          </p:nvSpPr>
          <p:spPr>
            <a:xfrm>
              <a:off x="6905160" y="47869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B4B4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7" name="Google Shape;377;p29"/>
            <p:cNvSpPr/>
            <p:nvPr/>
          </p:nvSpPr>
          <p:spPr>
            <a:xfrm>
              <a:off x="8295120" y="4773240"/>
              <a:ext cx="63600" cy="27000"/>
            </a:xfrm>
            <a:prstGeom prst="rect">
              <a:avLst/>
            </a:prstGeom>
            <a:blipFill rotWithShape="1">
              <a:blip r:embed="rId9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229200" y="47959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9" name="Google Shape;379;p29"/>
            <p:cNvSpPr/>
            <p:nvPr/>
          </p:nvSpPr>
          <p:spPr>
            <a:xfrm>
              <a:off x="3274920" y="48052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0" name="Google Shape;380;p29"/>
            <p:cNvSpPr/>
            <p:nvPr/>
          </p:nvSpPr>
          <p:spPr>
            <a:xfrm>
              <a:off x="3256560" y="4809600"/>
              <a:ext cx="36300" cy="27000"/>
            </a:xfrm>
            <a:prstGeom prst="rect">
              <a:avLst/>
            </a:prstGeom>
            <a:blipFill rotWithShape="1">
              <a:blip r:embed="rId9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8240040" y="4800600"/>
              <a:ext cx="72600" cy="36300"/>
            </a:xfrm>
            <a:prstGeom prst="rect">
              <a:avLst/>
            </a:prstGeom>
            <a:blipFill rotWithShape="1">
              <a:blip r:embed="rId9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3274920" y="4841640"/>
              <a:ext cx="1819910" cy="300"/>
            </a:xfrm>
            <a:custGeom>
              <a:rect b="b" l="l" r="r" t="t"/>
              <a:pathLst>
                <a:path extrusionOk="0" h="120000" w="1819910">
                  <a:moveTo>
                    <a:pt x="0" y="0"/>
                  </a:moveTo>
                  <a:lnTo>
                    <a:pt x="9144" y="0"/>
                  </a:lnTo>
                  <a:moveTo>
                    <a:pt x="1810512" y="0"/>
                  </a:moveTo>
                  <a:lnTo>
                    <a:pt x="1819656" y="0"/>
                  </a:lnTo>
                </a:path>
              </a:pathLst>
            </a:custGeom>
            <a:noFill/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3" name="Google Shape;383;p29"/>
            <p:cNvSpPr/>
            <p:nvPr/>
          </p:nvSpPr>
          <p:spPr>
            <a:xfrm>
              <a:off x="8194320" y="4837320"/>
              <a:ext cx="63600" cy="36300"/>
            </a:xfrm>
            <a:prstGeom prst="rect">
              <a:avLst/>
            </a:prstGeom>
            <a:blipFill rotWithShape="1">
              <a:blip r:embed="rId10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293280" y="4846320"/>
              <a:ext cx="91200" cy="72600"/>
            </a:xfrm>
            <a:prstGeom prst="rect">
              <a:avLst/>
            </a:prstGeom>
            <a:blipFill rotWithShape="1">
              <a:blip r:embed="rId10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357360" y="48873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5656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" name="Google Shape;386;p29"/>
            <p:cNvSpPr/>
            <p:nvPr/>
          </p:nvSpPr>
          <p:spPr>
            <a:xfrm>
              <a:off x="4792680" y="4773240"/>
              <a:ext cx="658200" cy="173400"/>
            </a:xfrm>
            <a:prstGeom prst="rect">
              <a:avLst/>
            </a:prstGeom>
            <a:blipFill rotWithShape="1">
              <a:blip r:embed="rId10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8139600" y="4873680"/>
              <a:ext cx="72600" cy="27000"/>
            </a:xfrm>
            <a:prstGeom prst="rect">
              <a:avLst/>
            </a:prstGeom>
            <a:blipFill rotWithShape="1">
              <a:blip r:embed="rId10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996600" y="49150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" name="Google Shape;389;p29"/>
            <p:cNvSpPr/>
            <p:nvPr/>
          </p:nvSpPr>
          <p:spPr>
            <a:xfrm>
              <a:off x="3357360" y="49240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" name="Google Shape;390;p29"/>
            <p:cNvSpPr/>
            <p:nvPr/>
          </p:nvSpPr>
          <p:spPr>
            <a:xfrm>
              <a:off x="8093880" y="4901040"/>
              <a:ext cx="63600" cy="36300"/>
            </a:xfrm>
            <a:prstGeom prst="rect">
              <a:avLst/>
            </a:prstGeom>
            <a:blipFill rotWithShape="1">
              <a:blip r:embed="rId10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737960" y="4937760"/>
              <a:ext cx="182400" cy="27000"/>
            </a:xfrm>
            <a:prstGeom prst="rect">
              <a:avLst/>
            </a:prstGeom>
            <a:blipFill rotWithShape="1">
              <a:blip r:embed="rId10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423760" y="4937760"/>
              <a:ext cx="145800" cy="36300"/>
            </a:xfrm>
            <a:prstGeom prst="rect">
              <a:avLst/>
            </a:prstGeom>
            <a:blipFill rotWithShape="1">
              <a:blip r:embed="rId10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923520" y="4809600"/>
              <a:ext cx="173400" cy="292200"/>
            </a:xfrm>
            <a:prstGeom prst="rect">
              <a:avLst/>
            </a:prstGeom>
            <a:blipFill rotWithShape="1">
              <a:blip r:embed="rId10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664880" y="4956120"/>
              <a:ext cx="155100" cy="27000"/>
            </a:xfrm>
            <a:prstGeom prst="rect">
              <a:avLst/>
            </a:prstGeom>
            <a:blipFill rotWithShape="1">
              <a:blip r:embed="rId10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8002440" y="4937760"/>
              <a:ext cx="109500" cy="54300"/>
            </a:xfrm>
            <a:prstGeom prst="rect">
              <a:avLst/>
            </a:prstGeom>
            <a:blipFill rotWithShape="1">
              <a:blip r:embed="rId10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542560" y="4978800"/>
              <a:ext cx="18000" cy="300"/>
            </a:xfrm>
            <a:custGeom>
              <a:rect b="b" l="l" r="r" t="t"/>
              <a:pathLst>
                <a:path extrusionOk="0" h="120000" w="18414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7" name="Google Shape;397;p29"/>
            <p:cNvSpPr/>
            <p:nvPr/>
          </p:nvSpPr>
          <p:spPr>
            <a:xfrm>
              <a:off x="4628160" y="4988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5555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8" name="Google Shape;398;p29"/>
            <p:cNvSpPr/>
            <p:nvPr/>
          </p:nvSpPr>
          <p:spPr>
            <a:xfrm>
              <a:off x="4673880" y="4988160"/>
              <a:ext cx="27729" cy="300"/>
            </a:xfrm>
            <a:custGeom>
              <a:rect b="b" l="l" r="r" t="t"/>
              <a:pathLst>
                <a:path extrusionOk="0" h="120000"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9" name="Google Shape;399;p29"/>
            <p:cNvSpPr/>
            <p:nvPr/>
          </p:nvSpPr>
          <p:spPr>
            <a:xfrm>
              <a:off x="4737960" y="49881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2323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0" name="Google Shape;400;p29"/>
            <p:cNvSpPr/>
            <p:nvPr/>
          </p:nvSpPr>
          <p:spPr>
            <a:xfrm>
              <a:off x="5661360" y="4997160"/>
              <a:ext cx="18000" cy="300"/>
            </a:xfrm>
            <a:custGeom>
              <a:rect b="b" l="l" r="r" t="t"/>
              <a:pathLst>
                <a:path extrusionOk="0" h="120000" w="18414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1" name="Google Shape;401;p29"/>
            <p:cNvSpPr/>
            <p:nvPr/>
          </p:nvSpPr>
          <p:spPr>
            <a:xfrm>
              <a:off x="4390560" y="4992480"/>
              <a:ext cx="292200" cy="54300"/>
            </a:xfrm>
            <a:prstGeom prst="rect">
              <a:avLst/>
            </a:prstGeom>
            <a:blipFill rotWithShape="1">
              <a:blip r:embed="rId1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485160" y="502452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8080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" name="Google Shape;403;p29"/>
            <p:cNvSpPr/>
            <p:nvPr/>
          </p:nvSpPr>
          <p:spPr>
            <a:xfrm>
              <a:off x="7938360" y="4974480"/>
              <a:ext cx="82200" cy="63600"/>
            </a:xfrm>
            <a:prstGeom prst="rect">
              <a:avLst/>
            </a:prstGeom>
            <a:blipFill rotWithShape="1">
              <a:blip r:embed="rId1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8276760" y="4700160"/>
              <a:ext cx="612300" cy="603000"/>
            </a:xfrm>
            <a:prstGeom prst="rect">
              <a:avLst/>
            </a:prstGeom>
            <a:blipFill rotWithShape="1">
              <a:blip r:embed="rId1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384720" y="4937760"/>
              <a:ext cx="210000" cy="201000"/>
            </a:xfrm>
            <a:prstGeom prst="rect">
              <a:avLst/>
            </a:prstGeom>
            <a:blipFill rotWithShape="1">
              <a:blip r:embed="rId1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5835240" y="50428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" name="Google Shape;407;p29"/>
            <p:cNvSpPr/>
            <p:nvPr/>
          </p:nvSpPr>
          <p:spPr>
            <a:xfrm>
              <a:off x="4326480" y="5038200"/>
              <a:ext cx="191400" cy="27000"/>
            </a:xfrm>
            <a:prstGeom prst="rect">
              <a:avLst/>
            </a:prstGeom>
            <a:blipFill rotWithShape="1">
              <a:blip r:embed="rId1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7892640" y="5038200"/>
              <a:ext cx="72600" cy="27000"/>
            </a:xfrm>
            <a:prstGeom prst="rect">
              <a:avLst/>
            </a:prstGeom>
            <a:blipFill rotWithShape="1">
              <a:blip r:embed="rId1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889960" y="50612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E4E4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0" name="Google Shape;410;p29"/>
            <p:cNvSpPr/>
            <p:nvPr/>
          </p:nvSpPr>
          <p:spPr>
            <a:xfrm>
              <a:off x="3521880" y="50702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B0B0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1" name="Google Shape;411;p29"/>
            <p:cNvSpPr/>
            <p:nvPr/>
          </p:nvSpPr>
          <p:spPr>
            <a:xfrm>
              <a:off x="5542560" y="4974480"/>
              <a:ext cx="658200" cy="182400"/>
            </a:xfrm>
            <a:prstGeom prst="rect">
              <a:avLst/>
            </a:prstGeom>
            <a:blipFill rotWithShape="1">
              <a:blip r:embed="rId1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262400" y="5056560"/>
              <a:ext cx="182400" cy="27000"/>
            </a:xfrm>
            <a:prstGeom prst="rect">
              <a:avLst/>
            </a:prstGeom>
            <a:blipFill rotWithShape="1">
              <a:blip r:embed="rId1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901640" y="5070240"/>
              <a:ext cx="18001" cy="300"/>
            </a:xfrm>
            <a:custGeom>
              <a:rect b="b" l="l" r="r" t="t"/>
              <a:pathLst>
                <a:path extrusionOk="0" h="120000" w="18415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4" name="Google Shape;414;p29"/>
            <p:cNvSpPr/>
            <p:nvPr/>
          </p:nvSpPr>
          <p:spPr>
            <a:xfrm>
              <a:off x="5954040" y="5079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9696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5" name="Google Shape;415;p29"/>
            <p:cNvSpPr/>
            <p:nvPr/>
          </p:nvSpPr>
          <p:spPr>
            <a:xfrm>
              <a:off x="7088040" y="50796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6" name="Google Shape;416;p29"/>
            <p:cNvSpPr/>
            <p:nvPr/>
          </p:nvSpPr>
          <p:spPr>
            <a:xfrm>
              <a:off x="6009120" y="5097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070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7" name="Google Shape;417;p29"/>
            <p:cNvSpPr/>
            <p:nvPr/>
          </p:nvSpPr>
          <p:spPr>
            <a:xfrm>
              <a:off x="3567600" y="5106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8" name="Google Shape;418;p29"/>
            <p:cNvSpPr/>
            <p:nvPr/>
          </p:nvSpPr>
          <p:spPr>
            <a:xfrm>
              <a:off x="4088880" y="5083920"/>
              <a:ext cx="255600" cy="36300"/>
            </a:xfrm>
            <a:prstGeom prst="rect">
              <a:avLst/>
            </a:prstGeom>
            <a:blipFill rotWithShape="1">
              <a:blip r:embed="rId1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063840" y="5106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A6A6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0" name="Google Shape;420;p29"/>
            <p:cNvSpPr/>
            <p:nvPr/>
          </p:nvSpPr>
          <p:spPr>
            <a:xfrm>
              <a:off x="7078680" y="51069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27272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1" name="Google Shape;421;p29"/>
            <p:cNvSpPr/>
            <p:nvPr/>
          </p:nvSpPr>
          <p:spPr>
            <a:xfrm>
              <a:off x="3567600" y="51436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62626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2" name="Google Shape;422;p29"/>
            <p:cNvSpPr/>
            <p:nvPr/>
          </p:nvSpPr>
          <p:spPr>
            <a:xfrm>
              <a:off x="7691400" y="5074920"/>
              <a:ext cx="228300" cy="127800"/>
            </a:xfrm>
            <a:prstGeom prst="rect">
              <a:avLst/>
            </a:prstGeom>
            <a:blipFill rotWithShape="1">
              <a:blip r:embed="rId1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3915000" y="5120640"/>
              <a:ext cx="264900" cy="45300"/>
            </a:xfrm>
            <a:prstGeom prst="rect">
              <a:avLst/>
            </a:prstGeom>
            <a:blipFill rotWithShape="1">
              <a:blip r:embed="rId1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603960" y="51526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5" name="Google Shape;425;p29"/>
            <p:cNvSpPr/>
            <p:nvPr/>
          </p:nvSpPr>
          <p:spPr>
            <a:xfrm>
              <a:off x="4033800" y="51616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6" name="Google Shape;426;p29"/>
            <p:cNvSpPr/>
            <p:nvPr/>
          </p:nvSpPr>
          <p:spPr>
            <a:xfrm>
              <a:off x="3741120" y="51800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6767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7" name="Google Shape;427;p29"/>
            <p:cNvSpPr/>
            <p:nvPr/>
          </p:nvSpPr>
          <p:spPr>
            <a:xfrm>
              <a:off x="6136920" y="5139000"/>
              <a:ext cx="182400" cy="63600"/>
            </a:xfrm>
            <a:prstGeom prst="rect">
              <a:avLst/>
            </a:prstGeom>
            <a:blipFill rotWithShape="1">
              <a:blip r:embed="rId1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585960" y="5139000"/>
              <a:ext cx="420000" cy="82200"/>
            </a:xfrm>
            <a:prstGeom prst="rect">
              <a:avLst/>
            </a:prstGeom>
            <a:blipFill rotWithShape="1">
              <a:blip r:embed="rId1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709760" y="51894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0" name="Google Shape;430;p29"/>
            <p:cNvSpPr/>
            <p:nvPr/>
          </p:nvSpPr>
          <p:spPr>
            <a:xfrm>
              <a:off x="7097040" y="5129640"/>
              <a:ext cx="91200" cy="136800"/>
            </a:xfrm>
            <a:prstGeom prst="rect">
              <a:avLst/>
            </a:prstGeom>
            <a:blipFill rotWithShape="1">
              <a:blip r:embed="rId1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301440" y="5203080"/>
              <a:ext cx="136800" cy="18000"/>
            </a:xfrm>
            <a:prstGeom prst="rect">
              <a:avLst/>
            </a:prstGeom>
            <a:blipFill rotWithShape="1">
              <a:blip r:embed="rId1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805200" y="52167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3" name="Google Shape;433;p29"/>
            <p:cNvSpPr/>
            <p:nvPr/>
          </p:nvSpPr>
          <p:spPr>
            <a:xfrm>
              <a:off x="6365520" y="5221080"/>
              <a:ext cx="127800" cy="18000"/>
            </a:xfrm>
            <a:prstGeom prst="rect">
              <a:avLst/>
            </a:prstGeom>
            <a:blipFill rotWithShape="1">
              <a:blip r:embed="rId1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420600" y="5239440"/>
              <a:ext cx="72600" cy="8700"/>
            </a:xfrm>
            <a:prstGeom prst="rect">
              <a:avLst/>
            </a:prstGeom>
            <a:blipFill rotWithShape="1">
              <a:blip r:embed="rId1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599960" y="5203080"/>
              <a:ext cx="118500" cy="72600"/>
            </a:xfrm>
            <a:prstGeom prst="rect">
              <a:avLst/>
            </a:prstGeom>
            <a:blipFill rotWithShape="1">
              <a:blip r:embed="rId1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6466320" y="5248800"/>
              <a:ext cx="136800" cy="36300"/>
            </a:xfrm>
            <a:prstGeom prst="rect">
              <a:avLst/>
            </a:prstGeom>
            <a:blipFill rotWithShape="1">
              <a:blip r:embed="rId1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575760" y="5276160"/>
              <a:ext cx="91200" cy="27000"/>
            </a:xfrm>
            <a:prstGeom prst="rect">
              <a:avLst/>
            </a:prstGeom>
            <a:blipFill rotWithShape="1">
              <a:blip r:embed="rId1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639840" y="5298840"/>
              <a:ext cx="27730" cy="300"/>
            </a:xfrm>
            <a:custGeom>
              <a:rect b="b" l="l" r="r" t="t"/>
              <a:pathLst>
                <a:path extrusionOk="0" h="120000"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9" name="Google Shape;439;p29"/>
            <p:cNvSpPr/>
            <p:nvPr/>
          </p:nvSpPr>
          <p:spPr>
            <a:xfrm>
              <a:off x="4701240" y="4937760"/>
              <a:ext cx="612300" cy="740100"/>
            </a:xfrm>
            <a:prstGeom prst="rect">
              <a:avLst/>
            </a:prstGeom>
            <a:blipFill rotWithShape="1">
              <a:blip r:embed="rId1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7161120" y="5266800"/>
              <a:ext cx="45300" cy="45300"/>
            </a:xfrm>
            <a:prstGeom prst="rect">
              <a:avLst/>
            </a:prstGeom>
            <a:blipFill rotWithShape="1">
              <a:blip r:embed="rId1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7499520" y="5248800"/>
              <a:ext cx="118500" cy="91200"/>
            </a:xfrm>
            <a:prstGeom prst="rect">
              <a:avLst/>
            </a:prstGeom>
            <a:blipFill rotWithShape="1">
              <a:blip r:embed="rId1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188480" y="53172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3" name="Google Shape;443;p29"/>
            <p:cNvSpPr/>
            <p:nvPr/>
          </p:nvSpPr>
          <p:spPr>
            <a:xfrm>
              <a:off x="7508520" y="531720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4" name="Google Shape;444;p29"/>
            <p:cNvSpPr/>
            <p:nvPr/>
          </p:nvSpPr>
          <p:spPr>
            <a:xfrm>
              <a:off x="6630840" y="5303520"/>
              <a:ext cx="319800" cy="72600"/>
            </a:xfrm>
            <a:prstGeom prst="rect">
              <a:avLst/>
            </a:prstGeom>
            <a:blipFill rotWithShape="1">
              <a:blip r:embed="rId1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7508520" y="534456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6" name="Google Shape;446;p29"/>
            <p:cNvSpPr/>
            <p:nvPr/>
          </p:nvSpPr>
          <p:spPr>
            <a:xfrm>
              <a:off x="7279920" y="53902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7" name="Google Shape;447;p29"/>
            <p:cNvSpPr/>
            <p:nvPr/>
          </p:nvSpPr>
          <p:spPr>
            <a:xfrm>
              <a:off x="7408080" y="539028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10101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8" name="Google Shape;448;p29"/>
            <p:cNvSpPr/>
            <p:nvPr/>
          </p:nvSpPr>
          <p:spPr>
            <a:xfrm>
              <a:off x="6877800" y="5349240"/>
              <a:ext cx="182400" cy="63600"/>
            </a:xfrm>
            <a:prstGeom prst="rect">
              <a:avLst/>
            </a:prstGeom>
            <a:blipFill rotWithShape="1">
              <a:blip r:embed="rId1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7335000" y="54086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71717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0" name="Google Shape;450;p29"/>
            <p:cNvSpPr/>
            <p:nvPr/>
          </p:nvSpPr>
          <p:spPr>
            <a:xfrm>
              <a:off x="7362360" y="5417640"/>
              <a:ext cx="9001" cy="30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noFill/>
            <a:ln cap="flat" cmpd="sng" w="9525">
              <a:solidFill>
                <a:srgbClr val="08080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1" name="Google Shape;451;p29"/>
            <p:cNvSpPr/>
            <p:nvPr/>
          </p:nvSpPr>
          <p:spPr>
            <a:xfrm>
              <a:off x="7042320" y="5413320"/>
              <a:ext cx="91200" cy="18000"/>
            </a:xfrm>
            <a:prstGeom prst="rect">
              <a:avLst/>
            </a:prstGeom>
            <a:blipFill rotWithShape="1">
              <a:blip r:embed="rId1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97040" y="5436000"/>
              <a:ext cx="27730" cy="300"/>
            </a:xfrm>
            <a:custGeom>
              <a:rect b="b" l="l" r="r" t="t"/>
              <a:pathLst>
                <a:path extrusionOk="0" h="120000"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3" name="Google Shape;453;p29"/>
            <p:cNvSpPr/>
            <p:nvPr/>
          </p:nvSpPr>
          <p:spPr>
            <a:xfrm>
              <a:off x="3192480" y="5221080"/>
              <a:ext cx="612300" cy="831600"/>
            </a:xfrm>
            <a:prstGeom prst="rect">
              <a:avLst/>
            </a:prstGeom>
            <a:blipFill rotWithShape="1">
              <a:blip r:embed="rId13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804360" y="5340240"/>
              <a:ext cx="676500" cy="968700"/>
            </a:xfrm>
            <a:prstGeom prst="rect">
              <a:avLst/>
            </a:prstGeom>
            <a:blipFill rotWithShape="1">
              <a:blip r:embed="rId13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9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4"/>
          <p:cNvSpPr txBox="1"/>
          <p:nvPr/>
        </p:nvSpPr>
        <p:spPr>
          <a:xfrm>
            <a:off x="1518171" y="177868"/>
            <a:ext cx="59337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Tecnologias e Padrões Atuais</a:t>
            </a:r>
            <a:endParaRPr b="0" i="0" sz="36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74"/>
          <p:cNvSpPr/>
          <p:nvPr/>
        </p:nvSpPr>
        <p:spPr>
          <a:xfrm>
            <a:off x="830947" y="988049"/>
            <a:ext cx="61749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39481" lvl="0" marL="3398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Padrões de Comunicação</a:t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579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IEEE 802.11b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05600" lvl="1" marL="705959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IEEE 802.15.1 – Bluetooth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579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ZigBee Alliance IEEE 802.15.4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5799" lvl="1" marL="70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IEEE P1451.5 </a:t>
            </a: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sensores para indústria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75"/>
          <p:cNvSpPr/>
          <p:nvPr/>
        </p:nvSpPr>
        <p:spPr>
          <a:xfrm>
            <a:off x="1518171" y="406468"/>
            <a:ext cx="5933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Tecnologias e Padrões Atuais</a:t>
            </a:r>
            <a:endParaRPr b="0" i="0" sz="3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5"/>
          <p:cNvSpPr/>
          <p:nvPr/>
        </p:nvSpPr>
        <p:spPr>
          <a:xfrm>
            <a:off x="1059058" y="1049943"/>
            <a:ext cx="1851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3737CA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IEEE P1451.5</a:t>
            </a:r>
            <a:endParaRPr b="0" i="0" sz="2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5"/>
          <p:cNvSpPr/>
          <p:nvPr/>
        </p:nvSpPr>
        <p:spPr>
          <a:xfrm>
            <a:off x="1288047" y="1753673"/>
            <a:ext cx="6733500" cy="318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76"/>
          <p:cNvSpPr/>
          <p:nvPr/>
        </p:nvSpPr>
        <p:spPr>
          <a:xfrm>
            <a:off x="6240321" y="350246"/>
            <a:ext cx="2583000" cy="195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76"/>
          <p:cNvSpPr txBox="1"/>
          <p:nvPr/>
        </p:nvSpPr>
        <p:spPr>
          <a:xfrm>
            <a:off x="1365771" y="863668"/>
            <a:ext cx="41271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Soluções Comerciais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76"/>
          <p:cNvSpPr/>
          <p:nvPr/>
        </p:nvSpPr>
        <p:spPr>
          <a:xfrm>
            <a:off x="392234" y="1677379"/>
            <a:ext cx="83466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228070" lvl="0" marL="285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100"/>
              <a:buFont typeface="Noto Sans Symbols"/>
              <a:buChar char="▪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Empresa: Crossbow Technology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790" lvl="1" marL="742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100"/>
              <a:buFont typeface="Noto Sans Symbols"/>
              <a:buChar char="▪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Produto: Mica Motes &amp; Smart Dust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790" lvl="1" marL="46944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FF3700"/>
              </a:buClr>
              <a:buSzPts val="2100"/>
              <a:buFont typeface="Noto Sans Symbols"/>
              <a:buChar char="▪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Tecnologias: Nós modulares com sensores  </a:t>
            </a:r>
            <a:r>
              <a:rPr lang="pt-BR" sz="2100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adaptáveis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790" lvl="1" marL="74232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FF3700"/>
              </a:buClr>
              <a:buSzPts val="2100"/>
              <a:buFont typeface="Noto Sans Symbols"/>
              <a:buChar char="▪"/>
            </a:pPr>
            <a:r>
              <a:rPr b="0" i="0" lang="pt-BR" sz="2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Aplicações: Monitoração ambiental e	segurança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7"/>
          <p:cNvSpPr/>
          <p:nvPr/>
        </p:nvSpPr>
        <p:spPr>
          <a:xfrm>
            <a:off x="6720763" y="220193"/>
            <a:ext cx="1782600" cy="308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77"/>
          <p:cNvSpPr/>
          <p:nvPr/>
        </p:nvSpPr>
        <p:spPr>
          <a:xfrm>
            <a:off x="4731394" y="1312200"/>
            <a:ext cx="1683000" cy="1264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77"/>
          <p:cNvSpPr txBox="1"/>
          <p:nvPr/>
        </p:nvSpPr>
        <p:spPr>
          <a:xfrm>
            <a:off x="1365771" y="863668"/>
            <a:ext cx="41271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Soluções Comerciais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77"/>
          <p:cNvSpPr/>
          <p:nvPr/>
        </p:nvSpPr>
        <p:spPr>
          <a:xfrm>
            <a:off x="464174" y="1905979"/>
            <a:ext cx="75198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221720" lvl="0" marL="285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Empresa: Ember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27000" lvl="1" marL="56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Produto: CI com rádio  (rede padrão ZigBee)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27000" lvl="1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Tecnologias: Nós auto-organizáveis e  software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27000" lvl="1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Aplicações: Automação predial, automação  industrial e defesa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8"/>
          <p:cNvSpPr txBox="1"/>
          <p:nvPr/>
        </p:nvSpPr>
        <p:spPr>
          <a:xfrm>
            <a:off x="1365771" y="863668"/>
            <a:ext cx="41271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Soluções Comerciais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78"/>
          <p:cNvSpPr/>
          <p:nvPr/>
        </p:nvSpPr>
        <p:spPr>
          <a:xfrm>
            <a:off x="908104" y="1680908"/>
            <a:ext cx="76392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234420" lvl="0" marL="285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200"/>
              <a:buFont typeface="Noto Sans Symbols"/>
              <a:buChar char="▪"/>
            </a:pPr>
            <a:r>
              <a:rPr b="0" i="0" lang="pt-BR" sz="22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Empresa: Xsilogy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5140" lvl="1" marL="742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200"/>
              <a:buFont typeface="Noto Sans Symbols"/>
              <a:buChar char="▪"/>
            </a:pPr>
            <a:r>
              <a:rPr b="0" i="0" lang="pt-BR" sz="22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Produto: Sky Beam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5140" lvl="1" marL="46944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FF3700"/>
              </a:buClr>
              <a:buSzPts val="2200"/>
              <a:buFont typeface="Noto Sans Symbols"/>
              <a:buChar char="▪"/>
            </a:pPr>
            <a:r>
              <a:rPr b="0" i="0" lang="pt-BR" sz="22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Tecnologias: Rádio, sensores (4 a 20 mA) e  software de rede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5140" lvl="1" marL="469440" marR="0" rtl="0" algn="l">
              <a:lnSpc>
                <a:spcPct val="119678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200"/>
              <a:buFont typeface="Noto Sans Symbols"/>
              <a:buChar char="▪"/>
            </a:pPr>
            <a:r>
              <a:rPr b="0" i="0" lang="pt-BR" sz="22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Aplicações: monitoração de equipamentos  industriais, temperatura e ventilação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78"/>
          <p:cNvSpPr/>
          <p:nvPr/>
        </p:nvSpPr>
        <p:spPr>
          <a:xfrm>
            <a:off x="6240321" y="784659"/>
            <a:ext cx="2524800" cy="189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79"/>
          <p:cNvSpPr txBox="1"/>
          <p:nvPr/>
        </p:nvSpPr>
        <p:spPr>
          <a:xfrm>
            <a:off x="2009771" y="450143"/>
            <a:ext cx="41271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Soluções Comerciais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79"/>
          <p:cNvSpPr/>
          <p:nvPr/>
        </p:nvSpPr>
        <p:spPr>
          <a:xfrm>
            <a:off x="908104" y="1680908"/>
            <a:ext cx="7723500" cy="3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221720" lvl="0" marL="285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Empresa: Rockwell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65200" lvl="1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Produto: HiDRA (Highly Deployable Remote  Access) WN para aplicações industriais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65200" lvl="1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Tecnologia: HiDRA rede sem fio para aplica-  ções industriais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65200" lvl="1" marL="469440" marR="0" rtl="0" algn="l">
              <a:lnSpc>
                <a:spcPct val="119678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Aplicações: monitoração hospitalar,  manutenção de sistemas e controle industrial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79"/>
          <p:cNvSpPr/>
          <p:nvPr/>
        </p:nvSpPr>
        <p:spPr>
          <a:xfrm>
            <a:off x="6491207" y="450161"/>
            <a:ext cx="1845300" cy="17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0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80"/>
          <p:cNvSpPr/>
          <p:nvPr/>
        </p:nvSpPr>
        <p:spPr>
          <a:xfrm>
            <a:off x="1135130" y="1542168"/>
            <a:ext cx="6733500" cy="316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81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81"/>
          <p:cNvSpPr/>
          <p:nvPr/>
        </p:nvSpPr>
        <p:spPr>
          <a:xfrm>
            <a:off x="1211407" y="1542168"/>
            <a:ext cx="6963000" cy="316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2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82"/>
          <p:cNvSpPr/>
          <p:nvPr/>
        </p:nvSpPr>
        <p:spPr>
          <a:xfrm>
            <a:off x="1211407" y="1542168"/>
            <a:ext cx="6963000" cy="316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83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83"/>
          <p:cNvSpPr/>
          <p:nvPr/>
        </p:nvSpPr>
        <p:spPr>
          <a:xfrm>
            <a:off x="1135130" y="1542168"/>
            <a:ext cx="6963000" cy="316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 txBox="1"/>
          <p:nvPr/>
        </p:nvSpPr>
        <p:spPr>
          <a:xfrm>
            <a:off x="986622" y="1396985"/>
            <a:ext cx="71706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-228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embarcados de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ultra baixo consumo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 capacidade de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sensoriamento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comunicação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IR,  Ultrassom, etc);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Formam uma rede de comunicação, em geral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independente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uma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 estrutura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usual;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Elementos são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espalhados/lançados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local de interesse;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BA3"/>
              </a:buClr>
              <a:buSzPts val="1600"/>
              <a:buFont typeface="Verdana"/>
              <a:buChar char="◗"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de elementos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 de dezenas,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centenas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 milhares de sensores.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0"/>
          <p:cNvSpPr txBox="1"/>
          <p:nvPr/>
        </p:nvSpPr>
        <p:spPr>
          <a:xfrm>
            <a:off x="1120224" y="375159"/>
            <a:ext cx="6818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Redes de Sensores sem Fio: palavras-chave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84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84"/>
          <p:cNvSpPr/>
          <p:nvPr/>
        </p:nvSpPr>
        <p:spPr>
          <a:xfrm>
            <a:off x="1135130" y="1542168"/>
            <a:ext cx="6963000" cy="316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85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85"/>
          <p:cNvSpPr/>
          <p:nvPr/>
        </p:nvSpPr>
        <p:spPr>
          <a:xfrm>
            <a:off x="1058490" y="1542168"/>
            <a:ext cx="6963000" cy="316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86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86"/>
          <p:cNvSpPr/>
          <p:nvPr/>
        </p:nvSpPr>
        <p:spPr>
          <a:xfrm>
            <a:off x="1517603" y="1369760"/>
            <a:ext cx="6503700" cy="360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7"/>
          <p:cNvSpPr txBox="1"/>
          <p:nvPr/>
        </p:nvSpPr>
        <p:spPr>
          <a:xfrm>
            <a:off x="1365771" y="863668"/>
            <a:ext cx="3222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Rockwell HiDRA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87"/>
          <p:cNvSpPr/>
          <p:nvPr/>
        </p:nvSpPr>
        <p:spPr>
          <a:xfrm>
            <a:off x="1440964" y="1427048"/>
            <a:ext cx="6503700" cy="349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88"/>
          <p:cNvSpPr txBox="1"/>
          <p:nvPr/>
        </p:nvSpPr>
        <p:spPr>
          <a:xfrm>
            <a:off x="1365771" y="863668"/>
            <a:ext cx="1192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WINA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5" name="Google Shape;1405;p88"/>
          <p:cNvGrpSpPr/>
          <p:nvPr/>
        </p:nvGrpSpPr>
        <p:grpSpPr>
          <a:xfrm>
            <a:off x="369827" y="450167"/>
            <a:ext cx="7901146" cy="4022677"/>
            <a:chOff x="368280" y="596880"/>
            <a:chExt cx="7868100" cy="5333700"/>
          </a:xfrm>
        </p:grpSpPr>
        <p:sp>
          <p:nvSpPr>
            <p:cNvPr id="1406" name="Google Shape;1406;p88"/>
            <p:cNvSpPr/>
            <p:nvPr/>
          </p:nvSpPr>
          <p:spPr>
            <a:xfrm>
              <a:off x="3568680" y="596880"/>
              <a:ext cx="4667700" cy="5333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8"/>
            <p:cNvSpPr/>
            <p:nvPr/>
          </p:nvSpPr>
          <p:spPr>
            <a:xfrm>
              <a:off x="368280" y="2959200"/>
              <a:ext cx="3352200" cy="2361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89"/>
          <p:cNvSpPr txBox="1"/>
          <p:nvPr/>
        </p:nvSpPr>
        <p:spPr>
          <a:xfrm>
            <a:off x="1365771" y="863668"/>
            <a:ext cx="1192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WINA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89"/>
          <p:cNvSpPr/>
          <p:nvPr/>
        </p:nvSpPr>
        <p:spPr>
          <a:xfrm>
            <a:off x="2129633" y="1427048"/>
            <a:ext cx="5585700" cy="348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90"/>
          <p:cNvSpPr txBox="1"/>
          <p:nvPr/>
        </p:nvSpPr>
        <p:spPr>
          <a:xfrm>
            <a:off x="1365771" y="894620"/>
            <a:ext cx="5072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Integração com a Rede Fixa</a:t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90"/>
          <p:cNvSpPr/>
          <p:nvPr/>
        </p:nvSpPr>
        <p:spPr>
          <a:xfrm>
            <a:off x="1252258" y="1534837"/>
            <a:ext cx="74187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-28269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988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Integração das RSSF com a rede de  dados da indústria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2690" lvl="0" marL="352440" marR="0" rtl="0" algn="l">
              <a:lnSpc>
                <a:spcPct val="100000"/>
              </a:lnSpc>
              <a:spcBef>
                <a:spcPts val="791"/>
              </a:spcBef>
              <a:spcAft>
                <a:spcPts val="0"/>
              </a:spcAft>
              <a:buClr>
                <a:srgbClr val="3737CA"/>
              </a:buClr>
              <a:buSzPts val="988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Tendência de gerenciamento integrado  via Web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2690" lvl="0" marL="352440" marR="0" rtl="0" algn="l">
              <a:lnSpc>
                <a:spcPct val="100000"/>
              </a:lnSpc>
              <a:spcBef>
                <a:spcPts val="791"/>
              </a:spcBef>
              <a:spcAft>
                <a:spcPts val="0"/>
              </a:spcAft>
              <a:buClr>
                <a:srgbClr val="3737CA"/>
              </a:buClr>
              <a:buSzPts val="988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Gateways para conexão entre a redes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089" lvl="1" marL="11555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3700"/>
              </a:buClr>
              <a:buSzPts val="300"/>
              <a:buFont typeface="Noto Sans Symbols"/>
              <a:buChar char="■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Agregação de dados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089" lvl="1" marL="1155599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3700"/>
              </a:buClr>
              <a:buSzPts val="300"/>
              <a:buFont typeface="Noto Sans Symbols"/>
              <a:buChar char="■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Gerenciamento flexível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089" lvl="1" marL="1155599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3700"/>
              </a:buClr>
              <a:buSzPts val="300"/>
              <a:buFont typeface="Noto Sans Symbols"/>
              <a:buChar char="■"/>
            </a:pPr>
            <a:r>
              <a:rPr b="0" i="0" lang="pt-BR" sz="15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Acesso eficiente pela internet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91"/>
          <p:cNvSpPr txBox="1"/>
          <p:nvPr/>
        </p:nvSpPr>
        <p:spPr>
          <a:xfrm>
            <a:off x="1365771" y="894620"/>
            <a:ext cx="5072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Integração com a Rede Fixa</a:t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91"/>
          <p:cNvSpPr/>
          <p:nvPr/>
        </p:nvSpPr>
        <p:spPr>
          <a:xfrm>
            <a:off x="4287464" y="2684675"/>
            <a:ext cx="1444200" cy="75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1"/>
          <p:cNvSpPr/>
          <p:nvPr/>
        </p:nvSpPr>
        <p:spPr>
          <a:xfrm>
            <a:off x="4783090" y="2978447"/>
            <a:ext cx="5055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TCP / IP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7" name="Google Shape;1427;p91"/>
          <p:cNvGrpSpPr/>
          <p:nvPr/>
        </p:nvGrpSpPr>
        <p:grpSpPr>
          <a:xfrm>
            <a:off x="600833" y="2039870"/>
            <a:ext cx="3189550" cy="2490802"/>
            <a:chOff x="598320" y="2704680"/>
            <a:chExt cx="3176210" cy="3302575"/>
          </a:xfrm>
        </p:grpSpPr>
        <p:sp>
          <p:nvSpPr>
            <p:cNvPr id="1428" name="Google Shape;1428;p91"/>
            <p:cNvSpPr/>
            <p:nvPr/>
          </p:nvSpPr>
          <p:spPr>
            <a:xfrm>
              <a:off x="2983320" y="3771360"/>
              <a:ext cx="791210" cy="428625"/>
            </a:xfrm>
            <a:custGeom>
              <a:rect b="b" l="l" r="r" t="t"/>
              <a:pathLst>
                <a:path extrusionOk="0" h="428625" w="791210">
                  <a:moveTo>
                    <a:pt x="790968" y="426720"/>
                  </a:moveTo>
                  <a:lnTo>
                    <a:pt x="714768" y="426720"/>
                  </a:lnTo>
                  <a:lnTo>
                    <a:pt x="714768" y="428244"/>
                  </a:lnTo>
                  <a:lnTo>
                    <a:pt x="790968" y="428244"/>
                  </a:lnTo>
                  <a:lnTo>
                    <a:pt x="790968" y="426720"/>
                  </a:lnTo>
                  <a:close/>
                  <a:moveTo>
                    <a:pt x="790968" y="420624"/>
                  </a:moveTo>
                  <a:lnTo>
                    <a:pt x="714768" y="420624"/>
                  </a:lnTo>
                  <a:lnTo>
                    <a:pt x="714768" y="422148"/>
                  </a:lnTo>
                  <a:lnTo>
                    <a:pt x="790968" y="422148"/>
                  </a:lnTo>
                  <a:lnTo>
                    <a:pt x="790968" y="420624"/>
                  </a:lnTo>
                  <a:close/>
                  <a:moveTo>
                    <a:pt x="790968" y="414540"/>
                  </a:moveTo>
                  <a:lnTo>
                    <a:pt x="714768" y="414540"/>
                  </a:lnTo>
                  <a:lnTo>
                    <a:pt x="714768" y="416064"/>
                  </a:lnTo>
                  <a:lnTo>
                    <a:pt x="790968" y="416064"/>
                  </a:lnTo>
                  <a:lnTo>
                    <a:pt x="790968" y="414540"/>
                  </a:lnTo>
                  <a:close/>
                  <a:moveTo>
                    <a:pt x="790968" y="408432"/>
                  </a:moveTo>
                  <a:lnTo>
                    <a:pt x="714768" y="408432"/>
                  </a:lnTo>
                  <a:lnTo>
                    <a:pt x="714768" y="409956"/>
                  </a:lnTo>
                  <a:lnTo>
                    <a:pt x="790968" y="409956"/>
                  </a:lnTo>
                  <a:lnTo>
                    <a:pt x="790968" y="408432"/>
                  </a:lnTo>
                  <a:close/>
                  <a:moveTo>
                    <a:pt x="790968" y="402336"/>
                  </a:moveTo>
                  <a:lnTo>
                    <a:pt x="714768" y="402336"/>
                  </a:lnTo>
                  <a:lnTo>
                    <a:pt x="714768" y="403860"/>
                  </a:lnTo>
                  <a:lnTo>
                    <a:pt x="790968" y="403860"/>
                  </a:lnTo>
                  <a:lnTo>
                    <a:pt x="790968" y="402336"/>
                  </a:lnTo>
                  <a:close/>
                  <a:moveTo>
                    <a:pt x="790968" y="396252"/>
                  </a:moveTo>
                  <a:lnTo>
                    <a:pt x="714768" y="396252"/>
                  </a:lnTo>
                  <a:lnTo>
                    <a:pt x="714768" y="397776"/>
                  </a:lnTo>
                  <a:lnTo>
                    <a:pt x="790968" y="397776"/>
                  </a:lnTo>
                  <a:lnTo>
                    <a:pt x="790968" y="396252"/>
                  </a:lnTo>
                  <a:close/>
                  <a:moveTo>
                    <a:pt x="790968" y="390144"/>
                  </a:moveTo>
                  <a:lnTo>
                    <a:pt x="714768" y="390144"/>
                  </a:lnTo>
                  <a:lnTo>
                    <a:pt x="714768" y="391668"/>
                  </a:lnTo>
                  <a:lnTo>
                    <a:pt x="790968" y="391668"/>
                  </a:lnTo>
                  <a:lnTo>
                    <a:pt x="790968" y="390144"/>
                  </a:lnTo>
                  <a:close/>
                  <a:moveTo>
                    <a:pt x="790968" y="384048"/>
                  </a:moveTo>
                  <a:lnTo>
                    <a:pt x="714768" y="384048"/>
                  </a:lnTo>
                  <a:lnTo>
                    <a:pt x="714768" y="385572"/>
                  </a:lnTo>
                  <a:lnTo>
                    <a:pt x="790968" y="385572"/>
                  </a:lnTo>
                  <a:lnTo>
                    <a:pt x="790968" y="384048"/>
                  </a:lnTo>
                  <a:close/>
                  <a:moveTo>
                    <a:pt x="790968" y="377964"/>
                  </a:moveTo>
                  <a:lnTo>
                    <a:pt x="714768" y="377964"/>
                  </a:lnTo>
                  <a:lnTo>
                    <a:pt x="714768" y="379488"/>
                  </a:lnTo>
                  <a:lnTo>
                    <a:pt x="790968" y="379488"/>
                  </a:lnTo>
                  <a:lnTo>
                    <a:pt x="790968" y="377964"/>
                  </a:lnTo>
                  <a:close/>
                  <a:moveTo>
                    <a:pt x="790968" y="371856"/>
                  </a:moveTo>
                  <a:lnTo>
                    <a:pt x="714768" y="371856"/>
                  </a:lnTo>
                  <a:lnTo>
                    <a:pt x="714768" y="373380"/>
                  </a:lnTo>
                  <a:lnTo>
                    <a:pt x="790968" y="373380"/>
                  </a:lnTo>
                  <a:lnTo>
                    <a:pt x="790968" y="371856"/>
                  </a:lnTo>
                  <a:close/>
                  <a:moveTo>
                    <a:pt x="790968" y="365760"/>
                  </a:moveTo>
                  <a:lnTo>
                    <a:pt x="714768" y="365760"/>
                  </a:lnTo>
                  <a:lnTo>
                    <a:pt x="714768" y="367284"/>
                  </a:lnTo>
                  <a:lnTo>
                    <a:pt x="790968" y="367284"/>
                  </a:lnTo>
                  <a:lnTo>
                    <a:pt x="790968" y="365760"/>
                  </a:lnTo>
                  <a:close/>
                  <a:moveTo>
                    <a:pt x="790968" y="359664"/>
                  </a:moveTo>
                  <a:lnTo>
                    <a:pt x="714768" y="359664"/>
                  </a:lnTo>
                  <a:lnTo>
                    <a:pt x="714768" y="361188"/>
                  </a:lnTo>
                  <a:lnTo>
                    <a:pt x="790968" y="361188"/>
                  </a:lnTo>
                  <a:lnTo>
                    <a:pt x="790968" y="359664"/>
                  </a:lnTo>
                  <a:close/>
                  <a:moveTo>
                    <a:pt x="790968" y="353568"/>
                  </a:moveTo>
                  <a:lnTo>
                    <a:pt x="714768" y="353568"/>
                  </a:lnTo>
                  <a:lnTo>
                    <a:pt x="714768" y="355104"/>
                  </a:lnTo>
                  <a:lnTo>
                    <a:pt x="790968" y="355104"/>
                  </a:lnTo>
                  <a:lnTo>
                    <a:pt x="790968" y="353568"/>
                  </a:lnTo>
                  <a:close/>
                  <a:moveTo>
                    <a:pt x="790968" y="347472"/>
                  </a:moveTo>
                  <a:lnTo>
                    <a:pt x="714768" y="347472"/>
                  </a:lnTo>
                  <a:lnTo>
                    <a:pt x="714768" y="348996"/>
                  </a:lnTo>
                  <a:lnTo>
                    <a:pt x="790968" y="348996"/>
                  </a:lnTo>
                  <a:lnTo>
                    <a:pt x="790968" y="347472"/>
                  </a:lnTo>
                  <a:close/>
                  <a:moveTo>
                    <a:pt x="790968" y="341376"/>
                  </a:moveTo>
                  <a:lnTo>
                    <a:pt x="714768" y="341376"/>
                  </a:lnTo>
                  <a:lnTo>
                    <a:pt x="714768" y="342900"/>
                  </a:lnTo>
                  <a:lnTo>
                    <a:pt x="790968" y="342900"/>
                  </a:lnTo>
                  <a:lnTo>
                    <a:pt x="790968" y="341376"/>
                  </a:lnTo>
                  <a:close/>
                  <a:moveTo>
                    <a:pt x="790968" y="335280"/>
                  </a:moveTo>
                  <a:lnTo>
                    <a:pt x="714768" y="335280"/>
                  </a:lnTo>
                  <a:lnTo>
                    <a:pt x="714768" y="336816"/>
                  </a:lnTo>
                  <a:lnTo>
                    <a:pt x="790968" y="336816"/>
                  </a:lnTo>
                  <a:lnTo>
                    <a:pt x="790968" y="335280"/>
                  </a:lnTo>
                  <a:close/>
                  <a:moveTo>
                    <a:pt x="790968" y="329184"/>
                  </a:moveTo>
                  <a:lnTo>
                    <a:pt x="714768" y="329184"/>
                  </a:lnTo>
                  <a:lnTo>
                    <a:pt x="714768" y="330708"/>
                  </a:lnTo>
                  <a:lnTo>
                    <a:pt x="790968" y="330708"/>
                  </a:lnTo>
                  <a:lnTo>
                    <a:pt x="790968" y="329184"/>
                  </a:lnTo>
                  <a:close/>
                  <a:moveTo>
                    <a:pt x="790968" y="323088"/>
                  </a:moveTo>
                  <a:lnTo>
                    <a:pt x="714768" y="323088"/>
                  </a:lnTo>
                  <a:lnTo>
                    <a:pt x="714768" y="324612"/>
                  </a:lnTo>
                  <a:lnTo>
                    <a:pt x="790968" y="324612"/>
                  </a:lnTo>
                  <a:lnTo>
                    <a:pt x="790968" y="323088"/>
                  </a:lnTo>
                  <a:close/>
                  <a:moveTo>
                    <a:pt x="790968" y="317004"/>
                  </a:moveTo>
                  <a:lnTo>
                    <a:pt x="714768" y="317004"/>
                  </a:lnTo>
                  <a:lnTo>
                    <a:pt x="714768" y="318528"/>
                  </a:lnTo>
                  <a:lnTo>
                    <a:pt x="790968" y="318528"/>
                  </a:lnTo>
                  <a:lnTo>
                    <a:pt x="790968" y="317004"/>
                  </a:lnTo>
                  <a:close/>
                  <a:moveTo>
                    <a:pt x="790968" y="310896"/>
                  </a:moveTo>
                  <a:lnTo>
                    <a:pt x="714768" y="310896"/>
                  </a:lnTo>
                  <a:lnTo>
                    <a:pt x="714768" y="312420"/>
                  </a:lnTo>
                  <a:lnTo>
                    <a:pt x="790968" y="312420"/>
                  </a:lnTo>
                  <a:lnTo>
                    <a:pt x="790968" y="310896"/>
                  </a:lnTo>
                  <a:close/>
                  <a:moveTo>
                    <a:pt x="790968" y="304800"/>
                  </a:moveTo>
                  <a:lnTo>
                    <a:pt x="714768" y="304800"/>
                  </a:lnTo>
                  <a:lnTo>
                    <a:pt x="714768" y="306324"/>
                  </a:lnTo>
                  <a:lnTo>
                    <a:pt x="790968" y="306324"/>
                  </a:lnTo>
                  <a:lnTo>
                    <a:pt x="790968" y="304800"/>
                  </a:lnTo>
                  <a:close/>
                  <a:moveTo>
                    <a:pt x="790968" y="298716"/>
                  </a:moveTo>
                  <a:lnTo>
                    <a:pt x="714768" y="298716"/>
                  </a:lnTo>
                  <a:lnTo>
                    <a:pt x="714768" y="300240"/>
                  </a:lnTo>
                  <a:lnTo>
                    <a:pt x="790968" y="300240"/>
                  </a:lnTo>
                  <a:lnTo>
                    <a:pt x="790968" y="298716"/>
                  </a:lnTo>
                  <a:close/>
                  <a:moveTo>
                    <a:pt x="790968" y="292608"/>
                  </a:moveTo>
                  <a:lnTo>
                    <a:pt x="714768" y="292608"/>
                  </a:lnTo>
                  <a:lnTo>
                    <a:pt x="714768" y="294132"/>
                  </a:lnTo>
                  <a:lnTo>
                    <a:pt x="790968" y="294132"/>
                  </a:lnTo>
                  <a:lnTo>
                    <a:pt x="790968" y="292608"/>
                  </a:lnTo>
                  <a:close/>
                  <a:moveTo>
                    <a:pt x="790968" y="286512"/>
                  </a:moveTo>
                  <a:lnTo>
                    <a:pt x="714768" y="286512"/>
                  </a:lnTo>
                  <a:lnTo>
                    <a:pt x="714768" y="288036"/>
                  </a:lnTo>
                  <a:lnTo>
                    <a:pt x="790968" y="288036"/>
                  </a:lnTo>
                  <a:lnTo>
                    <a:pt x="790968" y="286512"/>
                  </a:lnTo>
                  <a:close/>
                  <a:moveTo>
                    <a:pt x="790968" y="280428"/>
                  </a:moveTo>
                  <a:lnTo>
                    <a:pt x="714768" y="280428"/>
                  </a:lnTo>
                  <a:lnTo>
                    <a:pt x="714768" y="281952"/>
                  </a:lnTo>
                  <a:lnTo>
                    <a:pt x="790968" y="281952"/>
                  </a:lnTo>
                  <a:lnTo>
                    <a:pt x="790968" y="280428"/>
                  </a:lnTo>
                  <a:close/>
                  <a:moveTo>
                    <a:pt x="790968" y="274320"/>
                  </a:moveTo>
                  <a:lnTo>
                    <a:pt x="714768" y="274320"/>
                  </a:lnTo>
                  <a:lnTo>
                    <a:pt x="714768" y="275844"/>
                  </a:lnTo>
                  <a:lnTo>
                    <a:pt x="790968" y="275844"/>
                  </a:lnTo>
                  <a:lnTo>
                    <a:pt x="790968" y="274320"/>
                  </a:lnTo>
                  <a:close/>
                  <a:moveTo>
                    <a:pt x="790968" y="268224"/>
                  </a:moveTo>
                  <a:lnTo>
                    <a:pt x="714768" y="268224"/>
                  </a:lnTo>
                  <a:lnTo>
                    <a:pt x="714768" y="269748"/>
                  </a:lnTo>
                  <a:lnTo>
                    <a:pt x="790968" y="269748"/>
                  </a:lnTo>
                  <a:lnTo>
                    <a:pt x="790968" y="268224"/>
                  </a:lnTo>
                  <a:close/>
                  <a:moveTo>
                    <a:pt x="790968" y="262140"/>
                  </a:moveTo>
                  <a:lnTo>
                    <a:pt x="714768" y="262140"/>
                  </a:lnTo>
                  <a:lnTo>
                    <a:pt x="714768" y="263664"/>
                  </a:lnTo>
                  <a:lnTo>
                    <a:pt x="790968" y="263664"/>
                  </a:lnTo>
                  <a:lnTo>
                    <a:pt x="790968" y="262140"/>
                  </a:lnTo>
                  <a:close/>
                  <a:moveTo>
                    <a:pt x="790968" y="256032"/>
                  </a:moveTo>
                  <a:lnTo>
                    <a:pt x="714768" y="256032"/>
                  </a:lnTo>
                  <a:lnTo>
                    <a:pt x="714768" y="257556"/>
                  </a:lnTo>
                  <a:lnTo>
                    <a:pt x="790968" y="257556"/>
                  </a:lnTo>
                  <a:lnTo>
                    <a:pt x="790968" y="256032"/>
                  </a:lnTo>
                  <a:close/>
                  <a:moveTo>
                    <a:pt x="790968" y="249936"/>
                  </a:moveTo>
                  <a:lnTo>
                    <a:pt x="714768" y="249936"/>
                  </a:lnTo>
                  <a:lnTo>
                    <a:pt x="714768" y="251460"/>
                  </a:lnTo>
                  <a:lnTo>
                    <a:pt x="790968" y="251460"/>
                  </a:lnTo>
                  <a:lnTo>
                    <a:pt x="790968" y="249936"/>
                  </a:lnTo>
                  <a:close/>
                  <a:moveTo>
                    <a:pt x="790968" y="243852"/>
                  </a:moveTo>
                  <a:lnTo>
                    <a:pt x="714768" y="243852"/>
                  </a:lnTo>
                  <a:lnTo>
                    <a:pt x="714768" y="245376"/>
                  </a:lnTo>
                  <a:lnTo>
                    <a:pt x="790968" y="245376"/>
                  </a:lnTo>
                  <a:lnTo>
                    <a:pt x="790968" y="243852"/>
                  </a:lnTo>
                  <a:close/>
                  <a:moveTo>
                    <a:pt x="790968" y="237744"/>
                  </a:moveTo>
                  <a:lnTo>
                    <a:pt x="714768" y="237744"/>
                  </a:lnTo>
                  <a:lnTo>
                    <a:pt x="714768" y="239268"/>
                  </a:lnTo>
                  <a:lnTo>
                    <a:pt x="790968" y="239268"/>
                  </a:lnTo>
                  <a:lnTo>
                    <a:pt x="790968" y="237744"/>
                  </a:lnTo>
                  <a:close/>
                  <a:moveTo>
                    <a:pt x="790968" y="231648"/>
                  </a:moveTo>
                  <a:lnTo>
                    <a:pt x="714768" y="231648"/>
                  </a:lnTo>
                  <a:lnTo>
                    <a:pt x="714768" y="233172"/>
                  </a:lnTo>
                  <a:lnTo>
                    <a:pt x="790968" y="233172"/>
                  </a:lnTo>
                  <a:lnTo>
                    <a:pt x="790968" y="231648"/>
                  </a:lnTo>
                  <a:close/>
                  <a:moveTo>
                    <a:pt x="790968" y="225564"/>
                  </a:moveTo>
                  <a:lnTo>
                    <a:pt x="714768" y="225564"/>
                  </a:lnTo>
                  <a:lnTo>
                    <a:pt x="714768" y="227088"/>
                  </a:lnTo>
                  <a:lnTo>
                    <a:pt x="790968" y="227088"/>
                  </a:lnTo>
                  <a:lnTo>
                    <a:pt x="790968" y="225564"/>
                  </a:lnTo>
                  <a:close/>
                  <a:moveTo>
                    <a:pt x="790968" y="219456"/>
                  </a:moveTo>
                  <a:lnTo>
                    <a:pt x="714768" y="219456"/>
                  </a:lnTo>
                  <a:lnTo>
                    <a:pt x="714768" y="220980"/>
                  </a:lnTo>
                  <a:lnTo>
                    <a:pt x="790968" y="220980"/>
                  </a:lnTo>
                  <a:lnTo>
                    <a:pt x="790968" y="219456"/>
                  </a:lnTo>
                  <a:close/>
                  <a:moveTo>
                    <a:pt x="790968" y="213360"/>
                  </a:moveTo>
                  <a:lnTo>
                    <a:pt x="714768" y="213360"/>
                  </a:lnTo>
                  <a:lnTo>
                    <a:pt x="714768" y="214884"/>
                  </a:lnTo>
                  <a:lnTo>
                    <a:pt x="790968" y="214884"/>
                  </a:lnTo>
                  <a:lnTo>
                    <a:pt x="790968" y="213360"/>
                  </a:lnTo>
                  <a:close/>
                  <a:moveTo>
                    <a:pt x="790968" y="207264"/>
                  </a:moveTo>
                  <a:lnTo>
                    <a:pt x="714768" y="207264"/>
                  </a:lnTo>
                  <a:lnTo>
                    <a:pt x="714768" y="208788"/>
                  </a:lnTo>
                  <a:lnTo>
                    <a:pt x="790968" y="208788"/>
                  </a:lnTo>
                  <a:lnTo>
                    <a:pt x="790968" y="207264"/>
                  </a:lnTo>
                  <a:close/>
                  <a:moveTo>
                    <a:pt x="790968" y="201168"/>
                  </a:moveTo>
                  <a:lnTo>
                    <a:pt x="714768" y="201168"/>
                  </a:lnTo>
                  <a:lnTo>
                    <a:pt x="714768" y="202704"/>
                  </a:lnTo>
                  <a:lnTo>
                    <a:pt x="790968" y="202704"/>
                  </a:lnTo>
                  <a:lnTo>
                    <a:pt x="790968" y="201168"/>
                  </a:lnTo>
                  <a:close/>
                  <a:moveTo>
                    <a:pt x="790968" y="195072"/>
                  </a:moveTo>
                  <a:lnTo>
                    <a:pt x="714768" y="195072"/>
                  </a:lnTo>
                  <a:lnTo>
                    <a:pt x="714768" y="196596"/>
                  </a:lnTo>
                  <a:lnTo>
                    <a:pt x="790968" y="196596"/>
                  </a:lnTo>
                  <a:lnTo>
                    <a:pt x="790968" y="195072"/>
                  </a:lnTo>
                  <a:close/>
                  <a:moveTo>
                    <a:pt x="790968" y="188976"/>
                  </a:moveTo>
                  <a:lnTo>
                    <a:pt x="714768" y="188976"/>
                  </a:lnTo>
                  <a:lnTo>
                    <a:pt x="714768" y="190500"/>
                  </a:lnTo>
                  <a:lnTo>
                    <a:pt x="790968" y="190500"/>
                  </a:lnTo>
                  <a:lnTo>
                    <a:pt x="790968" y="188976"/>
                  </a:lnTo>
                  <a:close/>
                  <a:moveTo>
                    <a:pt x="790968" y="182880"/>
                  </a:moveTo>
                  <a:lnTo>
                    <a:pt x="714768" y="182880"/>
                  </a:lnTo>
                  <a:lnTo>
                    <a:pt x="714768" y="184416"/>
                  </a:lnTo>
                  <a:lnTo>
                    <a:pt x="790968" y="184416"/>
                  </a:lnTo>
                  <a:lnTo>
                    <a:pt x="790968" y="182880"/>
                  </a:lnTo>
                  <a:close/>
                  <a:moveTo>
                    <a:pt x="790968" y="176784"/>
                  </a:moveTo>
                  <a:lnTo>
                    <a:pt x="714768" y="176784"/>
                  </a:lnTo>
                  <a:lnTo>
                    <a:pt x="714768" y="178308"/>
                  </a:lnTo>
                  <a:lnTo>
                    <a:pt x="790968" y="178308"/>
                  </a:lnTo>
                  <a:lnTo>
                    <a:pt x="790968" y="176784"/>
                  </a:lnTo>
                  <a:close/>
                  <a:moveTo>
                    <a:pt x="790968" y="170688"/>
                  </a:moveTo>
                  <a:lnTo>
                    <a:pt x="714768" y="170688"/>
                  </a:lnTo>
                  <a:lnTo>
                    <a:pt x="714768" y="172212"/>
                  </a:lnTo>
                  <a:lnTo>
                    <a:pt x="790968" y="172212"/>
                  </a:lnTo>
                  <a:lnTo>
                    <a:pt x="790968" y="170688"/>
                  </a:lnTo>
                  <a:close/>
                  <a:moveTo>
                    <a:pt x="790968" y="164604"/>
                  </a:moveTo>
                  <a:lnTo>
                    <a:pt x="714768" y="164604"/>
                  </a:lnTo>
                  <a:lnTo>
                    <a:pt x="714768" y="166128"/>
                  </a:lnTo>
                  <a:lnTo>
                    <a:pt x="790968" y="166128"/>
                  </a:lnTo>
                  <a:lnTo>
                    <a:pt x="790968" y="164604"/>
                  </a:lnTo>
                  <a:close/>
                  <a:moveTo>
                    <a:pt x="790968" y="158496"/>
                  </a:moveTo>
                  <a:lnTo>
                    <a:pt x="714768" y="158496"/>
                  </a:lnTo>
                  <a:lnTo>
                    <a:pt x="714768" y="160020"/>
                  </a:lnTo>
                  <a:lnTo>
                    <a:pt x="790968" y="160020"/>
                  </a:lnTo>
                  <a:lnTo>
                    <a:pt x="790968" y="158496"/>
                  </a:lnTo>
                  <a:close/>
                  <a:moveTo>
                    <a:pt x="790968" y="152400"/>
                  </a:moveTo>
                  <a:lnTo>
                    <a:pt x="714768" y="152400"/>
                  </a:lnTo>
                  <a:lnTo>
                    <a:pt x="714768" y="153924"/>
                  </a:lnTo>
                  <a:lnTo>
                    <a:pt x="790968" y="153924"/>
                  </a:lnTo>
                  <a:lnTo>
                    <a:pt x="790968" y="152400"/>
                  </a:lnTo>
                  <a:close/>
                  <a:moveTo>
                    <a:pt x="790968" y="146316"/>
                  </a:moveTo>
                  <a:lnTo>
                    <a:pt x="714768" y="146316"/>
                  </a:lnTo>
                  <a:lnTo>
                    <a:pt x="714768" y="147840"/>
                  </a:lnTo>
                  <a:lnTo>
                    <a:pt x="790968" y="147840"/>
                  </a:lnTo>
                  <a:lnTo>
                    <a:pt x="790968" y="146316"/>
                  </a:lnTo>
                  <a:close/>
                  <a:moveTo>
                    <a:pt x="790968" y="140208"/>
                  </a:moveTo>
                  <a:lnTo>
                    <a:pt x="714768" y="140208"/>
                  </a:lnTo>
                  <a:lnTo>
                    <a:pt x="714768" y="141732"/>
                  </a:lnTo>
                  <a:lnTo>
                    <a:pt x="790968" y="141732"/>
                  </a:lnTo>
                  <a:lnTo>
                    <a:pt x="790968" y="140208"/>
                  </a:lnTo>
                  <a:close/>
                  <a:moveTo>
                    <a:pt x="790968" y="134112"/>
                  </a:moveTo>
                  <a:lnTo>
                    <a:pt x="714768" y="134112"/>
                  </a:lnTo>
                  <a:lnTo>
                    <a:pt x="714768" y="135636"/>
                  </a:lnTo>
                  <a:lnTo>
                    <a:pt x="790968" y="135636"/>
                  </a:lnTo>
                  <a:lnTo>
                    <a:pt x="790968" y="134112"/>
                  </a:lnTo>
                  <a:close/>
                  <a:moveTo>
                    <a:pt x="790968" y="128028"/>
                  </a:moveTo>
                  <a:lnTo>
                    <a:pt x="714768" y="128028"/>
                  </a:lnTo>
                  <a:lnTo>
                    <a:pt x="714768" y="129552"/>
                  </a:lnTo>
                  <a:lnTo>
                    <a:pt x="790968" y="129552"/>
                  </a:lnTo>
                  <a:lnTo>
                    <a:pt x="790968" y="128028"/>
                  </a:lnTo>
                  <a:close/>
                  <a:moveTo>
                    <a:pt x="790968" y="121920"/>
                  </a:moveTo>
                  <a:lnTo>
                    <a:pt x="714768" y="121920"/>
                  </a:lnTo>
                  <a:lnTo>
                    <a:pt x="714768" y="123444"/>
                  </a:lnTo>
                  <a:lnTo>
                    <a:pt x="790968" y="123444"/>
                  </a:lnTo>
                  <a:lnTo>
                    <a:pt x="790968" y="121920"/>
                  </a:lnTo>
                  <a:close/>
                  <a:moveTo>
                    <a:pt x="790968" y="115824"/>
                  </a:moveTo>
                  <a:lnTo>
                    <a:pt x="714768" y="115824"/>
                  </a:lnTo>
                  <a:lnTo>
                    <a:pt x="714768" y="117348"/>
                  </a:lnTo>
                  <a:lnTo>
                    <a:pt x="790968" y="117348"/>
                  </a:lnTo>
                  <a:lnTo>
                    <a:pt x="790968" y="115824"/>
                  </a:lnTo>
                  <a:close/>
                  <a:moveTo>
                    <a:pt x="790968" y="109740"/>
                  </a:moveTo>
                  <a:lnTo>
                    <a:pt x="714768" y="109740"/>
                  </a:lnTo>
                  <a:lnTo>
                    <a:pt x="714768" y="111264"/>
                  </a:lnTo>
                  <a:lnTo>
                    <a:pt x="790968" y="111264"/>
                  </a:lnTo>
                  <a:lnTo>
                    <a:pt x="790968" y="109740"/>
                  </a:lnTo>
                  <a:close/>
                  <a:moveTo>
                    <a:pt x="790968" y="103632"/>
                  </a:moveTo>
                  <a:lnTo>
                    <a:pt x="714768" y="103632"/>
                  </a:lnTo>
                  <a:lnTo>
                    <a:pt x="714768" y="105156"/>
                  </a:lnTo>
                  <a:lnTo>
                    <a:pt x="790968" y="105156"/>
                  </a:lnTo>
                  <a:lnTo>
                    <a:pt x="790968" y="103632"/>
                  </a:lnTo>
                  <a:close/>
                  <a:moveTo>
                    <a:pt x="790968" y="97536"/>
                  </a:moveTo>
                  <a:lnTo>
                    <a:pt x="714768" y="97536"/>
                  </a:lnTo>
                  <a:lnTo>
                    <a:pt x="714768" y="99060"/>
                  </a:lnTo>
                  <a:lnTo>
                    <a:pt x="790968" y="99060"/>
                  </a:lnTo>
                  <a:lnTo>
                    <a:pt x="790968" y="97536"/>
                  </a:lnTo>
                  <a:close/>
                  <a:moveTo>
                    <a:pt x="790968" y="91452"/>
                  </a:moveTo>
                  <a:lnTo>
                    <a:pt x="714768" y="91452"/>
                  </a:lnTo>
                  <a:lnTo>
                    <a:pt x="714768" y="92976"/>
                  </a:lnTo>
                  <a:lnTo>
                    <a:pt x="790968" y="92976"/>
                  </a:lnTo>
                  <a:lnTo>
                    <a:pt x="790968" y="91452"/>
                  </a:lnTo>
                  <a:close/>
                  <a:moveTo>
                    <a:pt x="790968" y="85344"/>
                  </a:moveTo>
                  <a:lnTo>
                    <a:pt x="714768" y="85344"/>
                  </a:lnTo>
                  <a:lnTo>
                    <a:pt x="714768" y="86868"/>
                  </a:lnTo>
                  <a:lnTo>
                    <a:pt x="790968" y="86868"/>
                  </a:lnTo>
                  <a:lnTo>
                    <a:pt x="790968" y="85344"/>
                  </a:lnTo>
                  <a:close/>
                  <a:moveTo>
                    <a:pt x="790968" y="79248"/>
                  </a:moveTo>
                  <a:lnTo>
                    <a:pt x="714768" y="79248"/>
                  </a:lnTo>
                  <a:lnTo>
                    <a:pt x="714768" y="80772"/>
                  </a:lnTo>
                  <a:lnTo>
                    <a:pt x="790968" y="80772"/>
                  </a:lnTo>
                  <a:lnTo>
                    <a:pt x="790968" y="79248"/>
                  </a:lnTo>
                  <a:close/>
                  <a:moveTo>
                    <a:pt x="790968" y="73152"/>
                  </a:moveTo>
                  <a:lnTo>
                    <a:pt x="0" y="73152"/>
                  </a:lnTo>
                  <a:lnTo>
                    <a:pt x="0" y="74688"/>
                  </a:lnTo>
                  <a:lnTo>
                    <a:pt x="790968" y="74688"/>
                  </a:lnTo>
                  <a:lnTo>
                    <a:pt x="790968" y="73152"/>
                  </a:lnTo>
                  <a:close/>
                  <a:moveTo>
                    <a:pt x="790968" y="67056"/>
                  </a:moveTo>
                  <a:lnTo>
                    <a:pt x="0" y="67056"/>
                  </a:lnTo>
                  <a:lnTo>
                    <a:pt x="0" y="68580"/>
                  </a:lnTo>
                  <a:lnTo>
                    <a:pt x="790968" y="68580"/>
                  </a:lnTo>
                  <a:lnTo>
                    <a:pt x="790968" y="67056"/>
                  </a:lnTo>
                  <a:close/>
                  <a:moveTo>
                    <a:pt x="790968" y="60960"/>
                  </a:moveTo>
                  <a:lnTo>
                    <a:pt x="0" y="60960"/>
                  </a:lnTo>
                  <a:lnTo>
                    <a:pt x="0" y="62484"/>
                  </a:lnTo>
                  <a:lnTo>
                    <a:pt x="790968" y="62484"/>
                  </a:lnTo>
                  <a:lnTo>
                    <a:pt x="790968" y="60960"/>
                  </a:lnTo>
                  <a:close/>
                  <a:moveTo>
                    <a:pt x="790968" y="54864"/>
                  </a:moveTo>
                  <a:lnTo>
                    <a:pt x="0" y="54864"/>
                  </a:lnTo>
                  <a:lnTo>
                    <a:pt x="0" y="56388"/>
                  </a:lnTo>
                  <a:lnTo>
                    <a:pt x="790968" y="56388"/>
                  </a:lnTo>
                  <a:lnTo>
                    <a:pt x="790968" y="54864"/>
                  </a:lnTo>
                  <a:close/>
                  <a:moveTo>
                    <a:pt x="790968" y="48768"/>
                  </a:moveTo>
                  <a:lnTo>
                    <a:pt x="0" y="48768"/>
                  </a:lnTo>
                  <a:lnTo>
                    <a:pt x="0" y="50292"/>
                  </a:lnTo>
                  <a:lnTo>
                    <a:pt x="790968" y="50292"/>
                  </a:lnTo>
                  <a:lnTo>
                    <a:pt x="790968" y="48768"/>
                  </a:lnTo>
                  <a:close/>
                  <a:moveTo>
                    <a:pt x="790968" y="42672"/>
                  </a:moveTo>
                  <a:lnTo>
                    <a:pt x="0" y="42672"/>
                  </a:lnTo>
                  <a:lnTo>
                    <a:pt x="0" y="44196"/>
                  </a:lnTo>
                  <a:lnTo>
                    <a:pt x="790968" y="44196"/>
                  </a:lnTo>
                  <a:lnTo>
                    <a:pt x="790968" y="42672"/>
                  </a:lnTo>
                  <a:close/>
                  <a:moveTo>
                    <a:pt x="790968" y="36576"/>
                  </a:moveTo>
                  <a:lnTo>
                    <a:pt x="0" y="36576"/>
                  </a:lnTo>
                  <a:lnTo>
                    <a:pt x="0" y="38100"/>
                  </a:lnTo>
                  <a:lnTo>
                    <a:pt x="790968" y="38100"/>
                  </a:lnTo>
                  <a:lnTo>
                    <a:pt x="790968" y="36576"/>
                  </a:lnTo>
                  <a:close/>
                  <a:moveTo>
                    <a:pt x="790968" y="30480"/>
                  </a:moveTo>
                  <a:lnTo>
                    <a:pt x="0" y="30480"/>
                  </a:lnTo>
                  <a:lnTo>
                    <a:pt x="0" y="32004"/>
                  </a:lnTo>
                  <a:lnTo>
                    <a:pt x="790968" y="32004"/>
                  </a:lnTo>
                  <a:lnTo>
                    <a:pt x="790968" y="30480"/>
                  </a:lnTo>
                  <a:close/>
                  <a:moveTo>
                    <a:pt x="790968" y="24384"/>
                  </a:moveTo>
                  <a:lnTo>
                    <a:pt x="0" y="24384"/>
                  </a:lnTo>
                  <a:lnTo>
                    <a:pt x="0" y="25908"/>
                  </a:lnTo>
                  <a:lnTo>
                    <a:pt x="790968" y="25908"/>
                  </a:lnTo>
                  <a:lnTo>
                    <a:pt x="790968" y="24384"/>
                  </a:lnTo>
                  <a:close/>
                  <a:moveTo>
                    <a:pt x="790968" y="18288"/>
                  </a:moveTo>
                  <a:lnTo>
                    <a:pt x="0" y="18288"/>
                  </a:lnTo>
                  <a:lnTo>
                    <a:pt x="0" y="19812"/>
                  </a:lnTo>
                  <a:lnTo>
                    <a:pt x="790968" y="19812"/>
                  </a:lnTo>
                  <a:lnTo>
                    <a:pt x="790968" y="18288"/>
                  </a:lnTo>
                  <a:close/>
                  <a:moveTo>
                    <a:pt x="790968" y="12192"/>
                  </a:moveTo>
                  <a:lnTo>
                    <a:pt x="0" y="12192"/>
                  </a:lnTo>
                  <a:lnTo>
                    <a:pt x="0" y="13716"/>
                  </a:lnTo>
                  <a:lnTo>
                    <a:pt x="790968" y="13716"/>
                  </a:lnTo>
                  <a:lnTo>
                    <a:pt x="790968" y="12192"/>
                  </a:lnTo>
                  <a:close/>
                  <a:moveTo>
                    <a:pt x="790968" y="6096"/>
                  </a:moveTo>
                  <a:lnTo>
                    <a:pt x="0" y="6096"/>
                  </a:lnTo>
                  <a:lnTo>
                    <a:pt x="0" y="7620"/>
                  </a:lnTo>
                  <a:lnTo>
                    <a:pt x="790968" y="7620"/>
                  </a:lnTo>
                  <a:lnTo>
                    <a:pt x="790968" y="6096"/>
                  </a:lnTo>
                  <a:close/>
                  <a:moveTo>
                    <a:pt x="790968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790968" y="1524"/>
                  </a:lnTo>
                  <a:lnTo>
                    <a:pt x="79096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</p:sp>
        <p:sp>
          <p:nvSpPr>
            <p:cNvPr id="1429" name="Google Shape;1429;p91"/>
            <p:cNvSpPr/>
            <p:nvPr/>
          </p:nvSpPr>
          <p:spPr>
            <a:xfrm>
              <a:off x="3698280" y="4197960"/>
              <a:ext cx="76010" cy="74554"/>
            </a:xfrm>
            <a:custGeom>
              <a:rect b="b" l="l" r="r" t="t"/>
              <a:pathLst>
                <a:path extrusionOk="0" h="74929" w="76200">
                  <a:moveTo>
                    <a:pt x="76200" y="73152"/>
                  </a:moveTo>
                  <a:lnTo>
                    <a:pt x="0" y="73152"/>
                  </a:lnTo>
                  <a:lnTo>
                    <a:pt x="0" y="74676"/>
                  </a:lnTo>
                  <a:lnTo>
                    <a:pt x="76200" y="74676"/>
                  </a:lnTo>
                  <a:lnTo>
                    <a:pt x="76200" y="73152"/>
                  </a:lnTo>
                  <a:close/>
                  <a:moveTo>
                    <a:pt x="76200" y="67056"/>
                  </a:moveTo>
                  <a:lnTo>
                    <a:pt x="0" y="67056"/>
                  </a:lnTo>
                  <a:lnTo>
                    <a:pt x="0" y="68580"/>
                  </a:lnTo>
                  <a:lnTo>
                    <a:pt x="76200" y="68580"/>
                  </a:lnTo>
                  <a:lnTo>
                    <a:pt x="76200" y="67056"/>
                  </a:lnTo>
                  <a:close/>
                  <a:moveTo>
                    <a:pt x="76200" y="60960"/>
                  </a:moveTo>
                  <a:lnTo>
                    <a:pt x="0" y="60960"/>
                  </a:lnTo>
                  <a:lnTo>
                    <a:pt x="0" y="62496"/>
                  </a:lnTo>
                  <a:lnTo>
                    <a:pt x="76200" y="62496"/>
                  </a:lnTo>
                  <a:lnTo>
                    <a:pt x="76200" y="60960"/>
                  </a:lnTo>
                  <a:close/>
                  <a:moveTo>
                    <a:pt x="76200" y="54864"/>
                  </a:moveTo>
                  <a:lnTo>
                    <a:pt x="0" y="54864"/>
                  </a:lnTo>
                  <a:lnTo>
                    <a:pt x="0" y="56388"/>
                  </a:lnTo>
                  <a:lnTo>
                    <a:pt x="76200" y="56388"/>
                  </a:lnTo>
                  <a:lnTo>
                    <a:pt x="76200" y="54864"/>
                  </a:lnTo>
                  <a:close/>
                  <a:moveTo>
                    <a:pt x="76200" y="48768"/>
                  </a:moveTo>
                  <a:lnTo>
                    <a:pt x="0" y="48768"/>
                  </a:lnTo>
                  <a:lnTo>
                    <a:pt x="0" y="50292"/>
                  </a:lnTo>
                  <a:lnTo>
                    <a:pt x="76200" y="50292"/>
                  </a:lnTo>
                  <a:lnTo>
                    <a:pt x="76200" y="48768"/>
                  </a:lnTo>
                  <a:close/>
                  <a:moveTo>
                    <a:pt x="76200" y="42684"/>
                  </a:moveTo>
                  <a:lnTo>
                    <a:pt x="0" y="42684"/>
                  </a:lnTo>
                  <a:lnTo>
                    <a:pt x="0" y="44208"/>
                  </a:lnTo>
                  <a:lnTo>
                    <a:pt x="76200" y="44208"/>
                  </a:lnTo>
                  <a:lnTo>
                    <a:pt x="76200" y="42684"/>
                  </a:lnTo>
                  <a:close/>
                  <a:moveTo>
                    <a:pt x="76200" y="36576"/>
                  </a:moveTo>
                  <a:lnTo>
                    <a:pt x="0" y="36576"/>
                  </a:lnTo>
                  <a:lnTo>
                    <a:pt x="0" y="38100"/>
                  </a:lnTo>
                  <a:lnTo>
                    <a:pt x="76200" y="38100"/>
                  </a:lnTo>
                  <a:lnTo>
                    <a:pt x="76200" y="36576"/>
                  </a:lnTo>
                  <a:close/>
                  <a:moveTo>
                    <a:pt x="76200" y="30480"/>
                  </a:moveTo>
                  <a:lnTo>
                    <a:pt x="0" y="30480"/>
                  </a:lnTo>
                  <a:lnTo>
                    <a:pt x="0" y="32004"/>
                  </a:lnTo>
                  <a:lnTo>
                    <a:pt x="76200" y="32004"/>
                  </a:lnTo>
                  <a:lnTo>
                    <a:pt x="76200" y="30480"/>
                  </a:lnTo>
                  <a:close/>
                  <a:moveTo>
                    <a:pt x="76200" y="24396"/>
                  </a:moveTo>
                  <a:lnTo>
                    <a:pt x="0" y="24396"/>
                  </a:lnTo>
                  <a:lnTo>
                    <a:pt x="0" y="25920"/>
                  </a:lnTo>
                  <a:lnTo>
                    <a:pt x="76200" y="25920"/>
                  </a:lnTo>
                  <a:lnTo>
                    <a:pt x="76200" y="24396"/>
                  </a:lnTo>
                  <a:close/>
                  <a:moveTo>
                    <a:pt x="76200" y="18288"/>
                  </a:moveTo>
                  <a:lnTo>
                    <a:pt x="0" y="18288"/>
                  </a:lnTo>
                  <a:lnTo>
                    <a:pt x="0" y="19812"/>
                  </a:lnTo>
                  <a:lnTo>
                    <a:pt x="76200" y="19812"/>
                  </a:lnTo>
                  <a:lnTo>
                    <a:pt x="76200" y="18288"/>
                  </a:lnTo>
                  <a:close/>
                  <a:moveTo>
                    <a:pt x="76200" y="12192"/>
                  </a:moveTo>
                  <a:lnTo>
                    <a:pt x="0" y="12192"/>
                  </a:lnTo>
                  <a:lnTo>
                    <a:pt x="0" y="13716"/>
                  </a:lnTo>
                  <a:lnTo>
                    <a:pt x="76200" y="13716"/>
                  </a:lnTo>
                  <a:lnTo>
                    <a:pt x="76200" y="12192"/>
                  </a:lnTo>
                  <a:close/>
                  <a:moveTo>
                    <a:pt x="76200" y="6108"/>
                  </a:moveTo>
                  <a:lnTo>
                    <a:pt x="0" y="6108"/>
                  </a:lnTo>
                  <a:lnTo>
                    <a:pt x="0" y="7632"/>
                  </a:lnTo>
                  <a:lnTo>
                    <a:pt x="76200" y="7632"/>
                  </a:lnTo>
                  <a:lnTo>
                    <a:pt x="76200" y="6108"/>
                  </a:lnTo>
                  <a:close/>
                  <a:moveTo>
                    <a:pt x="7620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76200" y="152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</p:sp>
        <p:sp>
          <p:nvSpPr>
            <p:cNvPr id="1430" name="Google Shape;1430;p91"/>
            <p:cNvSpPr/>
            <p:nvPr/>
          </p:nvSpPr>
          <p:spPr>
            <a:xfrm>
              <a:off x="2907360" y="3847680"/>
              <a:ext cx="791210" cy="506095"/>
            </a:xfrm>
            <a:custGeom>
              <a:rect b="b" l="l" r="r" t="t"/>
              <a:pathLst>
                <a:path extrusionOk="0" h="506095" w="791210">
                  <a:moveTo>
                    <a:pt x="790956" y="505967"/>
                  </a:moveTo>
                  <a:lnTo>
                    <a:pt x="790956" y="0"/>
                  </a:lnTo>
                  <a:lnTo>
                    <a:pt x="0" y="0"/>
                  </a:lnTo>
                  <a:lnTo>
                    <a:pt x="0" y="505967"/>
                  </a:lnTo>
                  <a:lnTo>
                    <a:pt x="790956" y="505967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</p:sp>
        <p:sp>
          <p:nvSpPr>
            <p:cNvPr id="1431" name="Google Shape;1431;p91"/>
            <p:cNvSpPr/>
            <p:nvPr/>
          </p:nvSpPr>
          <p:spPr>
            <a:xfrm>
              <a:off x="883440" y="2985120"/>
              <a:ext cx="151800" cy="292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91"/>
            <p:cNvSpPr/>
            <p:nvPr/>
          </p:nvSpPr>
          <p:spPr>
            <a:xfrm>
              <a:off x="1746000" y="2911680"/>
              <a:ext cx="153600" cy="292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1"/>
            <p:cNvSpPr/>
            <p:nvPr/>
          </p:nvSpPr>
          <p:spPr>
            <a:xfrm>
              <a:off x="1241640" y="3344760"/>
              <a:ext cx="153600" cy="293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91"/>
            <p:cNvSpPr/>
            <p:nvPr/>
          </p:nvSpPr>
          <p:spPr>
            <a:xfrm>
              <a:off x="1683360" y="3416400"/>
              <a:ext cx="151800" cy="293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91"/>
            <p:cNvSpPr/>
            <p:nvPr/>
          </p:nvSpPr>
          <p:spPr>
            <a:xfrm>
              <a:off x="1386360" y="2840400"/>
              <a:ext cx="153600" cy="292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1"/>
            <p:cNvSpPr/>
            <p:nvPr/>
          </p:nvSpPr>
          <p:spPr>
            <a:xfrm>
              <a:off x="921600" y="3623400"/>
              <a:ext cx="151800" cy="293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1"/>
            <p:cNvSpPr/>
            <p:nvPr/>
          </p:nvSpPr>
          <p:spPr>
            <a:xfrm>
              <a:off x="1416960" y="3776040"/>
              <a:ext cx="151800" cy="293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1"/>
            <p:cNvSpPr/>
            <p:nvPr/>
          </p:nvSpPr>
          <p:spPr>
            <a:xfrm>
              <a:off x="598320" y="2704680"/>
              <a:ext cx="1584960" cy="1511935"/>
            </a:xfrm>
            <a:custGeom>
              <a:rect b="b" l="l" r="r" t="t"/>
              <a:pathLst>
                <a:path extrusionOk="0" h="1511935" w="1584960">
                  <a:moveTo>
                    <a:pt x="1584960" y="755903"/>
                  </a:moveTo>
                  <a:lnTo>
                    <a:pt x="1583399" y="708088"/>
                  </a:lnTo>
                  <a:lnTo>
                    <a:pt x="1578780" y="661065"/>
                  </a:lnTo>
                  <a:lnTo>
                    <a:pt x="1571196" y="614921"/>
                  </a:lnTo>
                  <a:lnTo>
                    <a:pt x="1560739" y="569747"/>
                  </a:lnTo>
                  <a:lnTo>
                    <a:pt x="1547503" y="525629"/>
                  </a:lnTo>
                  <a:lnTo>
                    <a:pt x="1531581" y="482657"/>
                  </a:lnTo>
                  <a:lnTo>
                    <a:pt x="1513066" y="440920"/>
                  </a:lnTo>
                  <a:lnTo>
                    <a:pt x="1492052" y="400504"/>
                  </a:lnTo>
                  <a:lnTo>
                    <a:pt x="1468630" y="361500"/>
                  </a:lnTo>
                  <a:lnTo>
                    <a:pt x="1442895" y="323995"/>
                  </a:lnTo>
                  <a:lnTo>
                    <a:pt x="1414940" y="288078"/>
                  </a:lnTo>
                  <a:lnTo>
                    <a:pt x="1384857" y="253837"/>
                  </a:lnTo>
                  <a:lnTo>
                    <a:pt x="1352740" y="221360"/>
                  </a:lnTo>
                  <a:lnTo>
                    <a:pt x="1318682" y="190737"/>
                  </a:lnTo>
                  <a:lnTo>
                    <a:pt x="1282776" y="162056"/>
                  </a:lnTo>
                  <a:lnTo>
                    <a:pt x="1245115" y="135405"/>
                  </a:lnTo>
                  <a:lnTo>
                    <a:pt x="1205793" y="110872"/>
                  </a:lnTo>
                  <a:lnTo>
                    <a:pt x="1164902" y="88545"/>
                  </a:lnTo>
                  <a:lnTo>
                    <a:pt x="1122535" y="68515"/>
                  </a:lnTo>
                  <a:lnTo>
                    <a:pt x="1078786" y="50868"/>
                  </a:lnTo>
                  <a:lnTo>
                    <a:pt x="1033748" y="35693"/>
                  </a:lnTo>
                  <a:lnTo>
                    <a:pt x="987514" y="23079"/>
                  </a:lnTo>
                  <a:lnTo>
                    <a:pt x="940177" y="13115"/>
                  </a:lnTo>
                  <a:lnTo>
                    <a:pt x="891830" y="5887"/>
                  </a:lnTo>
                  <a:lnTo>
                    <a:pt x="842567" y="1486"/>
                  </a:lnTo>
                  <a:lnTo>
                    <a:pt x="792480" y="0"/>
                  </a:lnTo>
                  <a:lnTo>
                    <a:pt x="742230" y="1486"/>
                  </a:lnTo>
                  <a:lnTo>
                    <a:pt x="692829" y="5887"/>
                  </a:lnTo>
                  <a:lnTo>
                    <a:pt x="644369" y="13115"/>
                  </a:lnTo>
                  <a:lnTo>
                    <a:pt x="596941" y="23079"/>
                  </a:lnTo>
                  <a:lnTo>
                    <a:pt x="550637" y="35693"/>
                  </a:lnTo>
                  <a:lnTo>
                    <a:pt x="505549" y="50868"/>
                  </a:lnTo>
                  <a:lnTo>
                    <a:pt x="461767" y="68515"/>
                  </a:lnTo>
                  <a:lnTo>
                    <a:pt x="419383" y="88545"/>
                  </a:lnTo>
                  <a:lnTo>
                    <a:pt x="378490" y="110872"/>
                  </a:lnTo>
                  <a:lnTo>
                    <a:pt x="339178" y="135405"/>
                  </a:lnTo>
                  <a:lnTo>
                    <a:pt x="301539" y="162056"/>
                  </a:lnTo>
                  <a:lnTo>
                    <a:pt x="265665" y="190737"/>
                  </a:lnTo>
                  <a:lnTo>
                    <a:pt x="231648" y="221361"/>
                  </a:lnTo>
                  <a:lnTo>
                    <a:pt x="199578" y="253837"/>
                  </a:lnTo>
                  <a:lnTo>
                    <a:pt x="169547" y="288078"/>
                  </a:lnTo>
                  <a:lnTo>
                    <a:pt x="141648" y="323995"/>
                  </a:lnTo>
                  <a:lnTo>
                    <a:pt x="115971" y="361500"/>
                  </a:lnTo>
                  <a:lnTo>
                    <a:pt x="92608" y="400504"/>
                  </a:lnTo>
                  <a:lnTo>
                    <a:pt x="71650" y="440920"/>
                  </a:lnTo>
                  <a:lnTo>
                    <a:pt x="53190" y="482657"/>
                  </a:lnTo>
                  <a:lnTo>
                    <a:pt x="37319" y="525629"/>
                  </a:lnTo>
                  <a:lnTo>
                    <a:pt x="24128" y="569747"/>
                  </a:lnTo>
                  <a:lnTo>
                    <a:pt x="13709" y="614921"/>
                  </a:lnTo>
                  <a:lnTo>
                    <a:pt x="6154" y="661065"/>
                  </a:lnTo>
                  <a:lnTo>
                    <a:pt x="1553" y="708088"/>
                  </a:lnTo>
                  <a:lnTo>
                    <a:pt x="0" y="755903"/>
                  </a:lnTo>
                  <a:lnTo>
                    <a:pt x="1553" y="803556"/>
                  </a:lnTo>
                  <a:lnTo>
                    <a:pt x="6154" y="850443"/>
                  </a:lnTo>
                  <a:lnTo>
                    <a:pt x="13709" y="896473"/>
                  </a:lnTo>
                  <a:lnTo>
                    <a:pt x="24128" y="941557"/>
                  </a:lnTo>
                  <a:lnTo>
                    <a:pt x="37319" y="985604"/>
                  </a:lnTo>
                  <a:lnTo>
                    <a:pt x="53190" y="1028525"/>
                  </a:lnTo>
                  <a:lnTo>
                    <a:pt x="71650" y="1070230"/>
                  </a:lnTo>
                  <a:lnTo>
                    <a:pt x="92608" y="1110629"/>
                  </a:lnTo>
                  <a:lnTo>
                    <a:pt x="115971" y="1149631"/>
                  </a:lnTo>
                  <a:lnTo>
                    <a:pt x="141648" y="1187146"/>
                  </a:lnTo>
                  <a:lnTo>
                    <a:pt x="169547" y="1223086"/>
                  </a:lnTo>
                  <a:lnTo>
                    <a:pt x="199578" y="1257358"/>
                  </a:lnTo>
                  <a:lnTo>
                    <a:pt x="231648" y="1289875"/>
                  </a:lnTo>
                  <a:lnTo>
                    <a:pt x="265665" y="1320545"/>
                  </a:lnTo>
                  <a:lnTo>
                    <a:pt x="301539" y="1349279"/>
                  </a:lnTo>
                  <a:lnTo>
                    <a:pt x="339178" y="1375986"/>
                  </a:lnTo>
                  <a:lnTo>
                    <a:pt x="378490" y="1400577"/>
                  </a:lnTo>
                  <a:lnTo>
                    <a:pt x="419383" y="1422962"/>
                  </a:lnTo>
                  <a:lnTo>
                    <a:pt x="461767" y="1443050"/>
                  </a:lnTo>
                  <a:lnTo>
                    <a:pt x="505549" y="1460752"/>
                  </a:lnTo>
                  <a:lnTo>
                    <a:pt x="550637" y="1475977"/>
                  </a:lnTo>
                  <a:lnTo>
                    <a:pt x="596941" y="1488636"/>
                  </a:lnTo>
                  <a:lnTo>
                    <a:pt x="644369" y="1498639"/>
                  </a:lnTo>
                  <a:lnTo>
                    <a:pt x="692829" y="1505895"/>
                  </a:lnTo>
                  <a:lnTo>
                    <a:pt x="742230" y="1510314"/>
                  </a:lnTo>
                  <a:lnTo>
                    <a:pt x="792480" y="1511807"/>
                  </a:lnTo>
                  <a:lnTo>
                    <a:pt x="842567" y="1510314"/>
                  </a:lnTo>
                  <a:lnTo>
                    <a:pt x="891830" y="1505895"/>
                  </a:lnTo>
                  <a:lnTo>
                    <a:pt x="940177" y="1498639"/>
                  </a:lnTo>
                  <a:lnTo>
                    <a:pt x="987514" y="1488636"/>
                  </a:lnTo>
                  <a:lnTo>
                    <a:pt x="1033748" y="1475977"/>
                  </a:lnTo>
                  <a:lnTo>
                    <a:pt x="1078786" y="1460752"/>
                  </a:lnTo>
                  <a:lnTo>
                    <a:pt x="1122535" y="1443050"/>
                  </a:lnTo>
                  <a:lnTo>
                    <a:pt x="1164902" y="1422962"/>
                  </a:lnTo>
                  <a:lnTo>
                    <a:pt x="1205793" y="1400577"/>
                  </a:lnTo>
                  <a:lnTo>
                    <a:pt x="1245115" y="1375986"/>
                  </a:lnTo>
                  <a:lnTo>
                    <a:pt x="1282776" y="1349279"/>
                  </a:lnTo>
                  <a:lnTo>
                    <a:pt x="1318682" y="1320545"/>
                  </a:lnTo>
                  <a:lnTo>
                    <a:pt x="1352740" y="1289875"/>
                  </a:lnTo>
                  <a:lnTo>
                    <a:pt x="1384857" y="1257358"/>
                  </a:lnTo>
                  <a:lnTo>
                    <a:pt x="1414940" y="1223086"/>
                  </a:lnTo>
                  <a:lnTo>
                    <a:pt x="1442895" y="1187146"/>
                  </a:lnTo>
                  <a:lnTo>
                    <a:pt x="1468630" y="1149631"/>
                  </a:lnTo>
                  <a:lnTo>
                    <a:pt x="1492052" y="1110629"/>
                  </a:lnTo>
                  <a:lnTo>
                    <a:pt x="1513066" y="1070230"/>
                  </a:lnTo>
                  <a:lnTo>
                    <a:pt x="1531581" y="1028525"/>
                  </a:lnTo>
                  <a:lnTo>
                    <a:pt x="1547503" y="985604"/>
                  </a:lnTo>
                  <a:lnTo>
                    <a:pt x="1560739" y="941557"/>
                  </a:lnTo>
                  <a:lnTo>
                    <a:pt x="1571196" y="896473"/>
                  </a:lnTo>
                  <a:lnTo>
                    <a:pt x="1578780" y="850443"/>
                  </a:lnTo>
                  <a:lnTo>
                    <a:pt x="1583399" y="803556"/>
                  </a:lnTo>
                  <a:lnTo>
                    <a:pt x="1584960" y="75590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39" name="Google Shape;1439;p91"/>
            <p:cNvSpPr/>
            <p:nvPr/>
          </p:nvSpPr>
          <p:spPr>
            <a:xfrm>
              <a:off x="2107080" y="3344760"/>
              <a:ext cx="153600" cy="293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1"/>
            <p:cNvSpPr/>
            <p:nvPr/>
          </p:nvSpPr>
          <p:spPr>
            <a:xfrm>
              <a:off x="1098360" y="4775760"/>
              <a:ext cx="153600" cy="2922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1"/>
            <p:cNvSpPr/>
            <p:nvPr/>
          </p:nvSpPr>
          <p:spPr>
            <a:xfrm>
              <a:off x="1962360" y="4702680"/>
              <a:ext cx="153600" cy="2922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1"/>
            <p:cNvSpPr/>
            <p:nvPr/>
          </p:nvSpPr>
          <p:spPr>
            <a:xfrm>
              <a:off x="1458000" y="5135400"/>
              <a:ext cx="153600" cy="293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1"/>
            <p:cNvSpPr/>
            <p:nvPr/>
          </p:nvSpPr>
          <p:spPr>
            <a:xfrm>
              <a:off x="1898280" y="5207040"/>
              <a:ext cx="153600" cy="293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1"/>
            <p:cNvSpPr/>
            <p:nvPr/>
          </p:nvSpPr>
          <p:spPr>
            <a:xfrm>
              <a:off x="1602720" y="4631040"/>
              <a:ext cx="151800" cy="2922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1"/>
            <p:cNvSpPr/>
            <p:nvPr/>
          </p:nvSpPr>
          <p:spPr>
            <a:xfrm>
              <a:off x="1047960" y="5275440"/>
              <a:ext cx="153600" cy="2922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1"/>
            <p:cNvSpPr/>
            <p:nvPr/>
          </p:nvSpPr>
          <p:spPr>
            <a:xfrm>
              <a:off x="1631520" y="5566680"/>
              <a:ext cx="153600" cy="293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1"/>
            <p:cNvSpPr/>
            <p:nvPr/>
          </p:nvSpPr>
          <p:spPr>
            <a:xfrm>
              <a:off x="814680" y="4495320"/>
              <a:ext cx="1583689" cy="1511935"/>
            </a:xfrm>
            <a:custGeom>
              <a:rect b="b" l="l" r="r" t="t"/>
              <a:pathLst>
                <a:path extrusionOk="0" h="1511935" w="1583689">
                  <a:moveTo>
                    <a:pt x="1583436" y="755904"/>
                  </a:moveTo>
                  <a:lnTo>
                    <a:pt x="1581875" y="708088"/>
                  </a:lnTo>
                  <a:lnTo>
                    <a:pt x="1577256" y="661065"/>
                  </a:lnTo>
                  <a:lnTo>
                    <a:pt x="1569672" y="614921"/>
                  </a:lnTo>
                  <a:lnTo>
                    <a:pt x="1559215" y="569747"/>
                  </a:lnTo>
                  <a:lnTo>
                    <a:pt x="1545979" y="525629"/>
                  </a:lnTo>
                  <a:lnTo>
                    <a:pt x="1530057" y="482657"/>
                  </a:lnTo>
                  <a:lnTo>
                    <a:pt x="1511542" y="440920"/>
                  </a:lnTo>
                  <a:lnTo>
                    <a:pt x="1490528" y="400504"/>
                  </a:lnTo>
                  <a:lnTo>
                    <a:pt x="1467106" y="361500"/>
                  </a:lnTo>
                  <a:lnTo>
                    <a:pt x="1441371" y="323995"/>
                  </a:lnTo>
                  <a:lnTo>
                    <a:pt x="1413416" y="288078"/>
                  </a:lnTo>
                  <a:lnTo>
                    <a:pt x="1383333" y="253837"/>
                  </a:lnTo>
                  <a:lnTo>
                    <a:pt x="1351216" y="221361"/>
                  </a:lnTo>
                  <a:lnTo>
                    <a:pt x="1317158" y="190737"/>
                  </a:lnTo>
                  <a:lnTo>
                    <a:pt x="1281252" y="162056"/>
                  </a:lnTo>
                  <a:lnTo>
                    <a:pt x="1243591" y="135405"/>
                  </a:lnTo>
                  <a:lnTo>
                    <a:pt x="1204269" y="110872"/>
                  </a:lnTo>
                  <a:lnTo>
                    <a:pt x="1163378" y="88545"/>
                  </a:lnTo>
                  <a:lnTo>
                    <a:pt x="1121011" y="68515"/>
                  </a:lnTo>
                  <a:lnTo>
                    <a:pt x="1077262" y="50868"/>
                  </a:lnTo>
                  <a:lnTo>
                    <a:pt x="1032224" y="35693"/>
                  </a:lnTo>
                  <a:lnTo>
                    <a:pt x="985990" y="23079"/>
                  </a:lnTo>
                  <a:lnTo>
                    <a:pt x="938653" y="13115"/>
                  </a:lnTo>
                  <a:lnTo>
                    <a:pt x="890306" y="5887"/>
                  </a:lnTo>
                  <a:lnTo>
                    <a:pt x="841043" y="1486"/>
                  </a:lnTo>
                  <a:lnTo>
                    <a:pt x="790956" y="0"/>
                  </a:lnTo>
                  <a:lnTo>
                    <a:pt x="740875" y="1486"/>
                  </a:lnTo>
                  <a:lnTo>
                    <a:pt x="691631" y="5887"/>
                  </a:lnTo>
                  <a:lnTo>
                    <a:pt x="643314" y="13115"/>
                  </a:lnTo>
                  <a:lnTo>
                    <a:pt x="596018" y="23079"/>
                  </a:lnTo>
                  <a:lnTo>
                    <a:pt x="549834" y="35693"/>
                  </a:lnTo>
                  <a:lnTo>
                    <a:pt x="504855" y="50868"/>
                  </a:lnTo>
                  <a:lnTo>
                    <a:pt x="461172" y="68515"/>
                  </a:lnTo>
                  <a:lnTo>
                    <a:pt x="418878" y="88545"/>
                  </a:lnTo>
                  <a:lnTo>
                    <a:pt x="378064" y="110872"/>
                  </a:lnTo>
                  <a:lnTo>
                    <a:pt x="338823" y="135405"/>
                  </a:lnTo>
                  <a:lnTo>
                    <a:pt x="301247" y="162056"/>
                  </a:lnTo>
                  <a:lnTo>
                    <a:pt x="265427" y="190737"/>
                  </a:lnTo>
                  <a:lnTo>
                    <a:pt x="231457" y="221361"/>
                  </a:lnTo>
                  <a:lnTo>
                    <a:pt x="199428" y="253837"/>
                  </a:lnTo>
                  <a:lnTo>
                    <a:pt x="169432" y="288078"/>
                  </a:lnTo>
                  <a:lnTo>
                    <a:pt x="141561" y="323995"/>
                  </a:lnTo>
                  <a:lnTo>
                    <a:pt x="115907" y="361500"/>
                  </a:lnTo>
                  <a:lnTo>
                    <a:pt x="92563" y="400504"/>
                  </a:lnTo>
                  <a:lnTo>
                    <a:pt x="71621" y="440920"/>
                  </a:lnTo>
                  <a:lnTo>
                    <a:pt x="53172" y="482657"/>
                  </a:lnTo>
                  <a:lnTo>
                    <a:pt x="37308" y="525629"/>
                  </a:lnTo>
                  <a:lnTo>
                    <a:pt x="24123" y="569747"/>
                  </a:lnTo>
                  <a:lnTo>
                    <a:pt x="13707" y="614921"/>
                  </a:lnTo>
                  <a:lnTo>
                    <a:pt x="6153" y="661065"/>
                  </a:lnTo>
                  <a:lnTo>
                    <a:pt x="1553" y="708088"/>
                  </a:lnTo>
                  <a:lnTo>
                    <a:pt x="0" y="755904"/>
                  </a:lnTo>
                  <a:lnTo>
                    <a:pt x="1553" y="803556"/>
                  </a:lnTo>
                  <a:lnTo>
                    <a:pt x="6153" y="850443"/>
                  </a:lnTo>
                  <a:lnTo>
                    <a:pt x="13707" y="896473"/>
                  </a:lnTo>
                  <a:lnTo>
                    <a:pt x="24123" y="941557"/>
                  </a:lnTo>
                  <a:lnTo>
                    <a:pt x="37308" y="985604"/>
                  </a:lnTo>
                  <a:lnTo>
                    <a:pt x="53172" y="1028525"/>
                  </a:lnTo>
                  <a:lnTo>
                    <a:pt x="71621" y="1070230"/>
                  </a:lnTo>
                  <a:lnTo>
                    <a:pt x="92563" y="1110629"/>
                  </a:lnTo>
                  <a:lnTo>
                    <a:pt x="115907" y="1149631"/>
                  </a:lnTo>
                  <a:lnTo>
                    <a:pt x="141561" y="1187146"/>
                  </a:lnTo>
                  <a:lnTo>
                    <a:pt x="169432" y="1223086"/>
                  </a:lnTo>
                  <a:lnTo>
                    <a:pt x="199428" y="1257358"/>
                  </a:lnTo>
                  <a:lnTo>
                    <a:pt x="231457" y="1289875"/>
                  </a:lnTo>
                  <a:lnTo>
                    <a:pt x="265427" y="1320545"/>
                  </a:lnTo>
                  <a:lnTo>
                    <a:pt x="301247" y="1349279"/>
                  </a:lnTo>
                  <a:lnTo>
                    <a:pt x="338823" y="1375986"/>
                  </a:lnTo>
                  <a:lnTo>
                    <a:pt x="378064" y="1400577"/>
                  </a:lnTo>
                  <a:lnTo>
                    <a:pt x="418878" y="1422962"/>
                  </a:lnTo>
                  <a:lnTo>
                    <a:pt x="461172" y="1443050"/>
                  </a:lnTo>
                  <a:lnTo>
                    <a:pt x="504855" y="1460752"/>
                  </a:lnTo>
                  <a:lnTo>
                    <a:pt x="549834" y="1475977"/>
                  </a:lnTo>
                  <a:lnTo>
                    <a:pt x="596018" y="1488636"/>
                  </a:lnTo>
                  <a:lnTo>
                    <a:pt x="643314" y="1498639"/>
                  </a:lnTo>
                  <a:lnTo>
                    <a:pt x="691631" y="1505895"/>
                  </a:lnTo>
                  <a:lnTo>
                    <a:pt x="740875" y="1510314"/>
                  </a:lnTo>
                  <a:lnTo>
                    <a:pt x="790956" y="1511808"/>
                  </a:lnTo>
                  <a:lnTo>
                    <a:pt x="841043" y="1510314"/>
                  </a:lnTo>
                  <a:lnTo>
                    <a:pt x="890306" y="1505895"/>
                  </a:lnTo>
                  <a:lnTo>
                    <a:pt x="938653" y="1498639"/>
                  </a:lnTo>
                  <a:lnTo>
                    <a:pt x="985990" y="1488636"/>
                  </a:lnTo>
                  <a:lnTo>
                    <a:pt x="1032224" y="1475977"/>
                  </a:lnTo>
                  <a:lnTo>
                    <a:pt x="1077262" y="1460752"/>
                  </a:lnTo>
                  <a:lnTo>
                    <a:pt x="1121011" y="1443050"/>
                  </a:lnTo>
                  <a:lnTo>
                    <a:pt x="1163378" y="1422962"/>
                  </a:lnTo>
                  <a:lnTo>
                    <a:pt x="1204269" y="1400577"/>
                  </a:lnTo>
                  <a:lnTo>
                    <a:pt x="1243591" y="1375986"/>
                  </a:lnTo>
                  <a:lnTo>
                    <a:pt x="1281252" y="1349279"/>
                  </a:lnTo>
                  <a:lnTo>
                    <a:pt x="1317158" y="1320545"/>
                  </a:lnTo>
                  <a:lnTo>
                    <a:pt x="1351216" y="1289875"/>
                  </a:lnTo>
                  <a:lnTo>
                    <a:pt x="1383333" y="1257358"/>
                  </a:lnTo>
                  <a:lnTo>
                    <a:pt x="1413416" y="1223086"/>
                  </a:lnTo>
                  <a:lnTo>
                    <a:pt x="1441371" y="1187146"/>
                  </a:lnTo>
                  <a:lnTo>
                    <a:pt x="1467106" y="1149631"/>
                  </a:lnTo>
                  <a:lnTo>
                    <a:pt x="1490528" y="1110629"/>
                  </a:lnTo>
                  <a:lnTo>
                    <a:pt x="1511542" y="1070230"/>
                  </a:lnTo>
                  <a:lnTo>
                    <a:pt x="1530057" y="1028525"/>
                  </a:lnTo>
                  <a:lnTo>
                    <a:pt x="1545979" y="985604"/>
                  </a:lnTo>
                  <a:lnTo>
                    <a:pt x="1559215" y="941557"/>
                  </a:lnTo>
                  <a:lnTo>
                    <a:pt x="1569672" y="896473"/>
                  </a:lnTo>
                  <a:lnTo>
                    <a:pt x="1577256" y="850443"/>
                  </a:lnTo>
                  <a:lnTo>
                    <a:pt x="1581875" y="803556"/>
                  </a:lnTo>
                  <a:lnTo>
                    <a:pt x="1583436" y="7559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48" name="Google Shape;1448;p91"/>
            <p:cNvSpPr/>
            <p:nvPr/>
          </p:nvSpPr>
          <p:spPr>
            <a:xfrm>
              <a:off x="2322000" y="5071320"/>
              <a:ext cx="153600" cy="2937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91"/>
          <p:cNvSpPr/>
          <p:nvPr/>
        </p:nvSpPr>
        <p:spPr>
          <a:xfrm>
            <a:off x="2919525" y="2874731"/>
            <a:ext cx="794100" cy="33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53279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Arial"/>
                <a:ea typeface="Arial"/>
                <a:cs typeface="Arial"/>
                <a:sym typeface="Arial"/>
              </a:rPr>
              <a:t>Sensor  Gateway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0" name="Google Shape;1450;p91"/>
          <p:cNvGrpSpPr/>
          <p:nvPr/>
        </p:nvGrpSpPr>
        <p:grpSpPr>
          <a:xfrm>
            <a:off x="6240420" y="2305408"/>
            <a:ext cx="2461395" cy="1357730"/>
            <a:chOff x="6214320" y="3056760"/>
            <a:chExt cx="2451100" cy="1800225"/>
          </a:xfrm>
        </p:grpSpPr>
        <p:sp>
          <p:nvSpPr>
            <p:cNvPr id="1451" name="Google Shape;1451;p91"/>
            <p:cNvSpPr/>
            <p:nvPr/>
          </p:nvSpPr>
          <p:spPr>
            <a:xfrm>
              <a:off x="6432120" y="3257640"/>
              <a:ext cx="1656300" cy="13758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1"/>
            <p:cNvSpPr/>
            <p:nvPr/>
          </p:nvSpPr>
          <p:spPr>
            <a:xfrm>
              <a:off x="6214320" y="3056760"/>
              <a:ext cx="2451100" cy="1800225"/>
            </a:xfrm>
            <a:custGeom>
              <a:rect b="b" l="l" r="r" t="t"/>
              <a:pathLst>
                <a:path extrusionOk="0" h="1800225" w="2451100">
                  <a:moveTo>
                    <a:pt x="0" y="0"/>
                  </a:moveTo>
                  <a:lnTo>
                    <a:pt x="0" y="1799843"/>
                  </a:lnTo>
                  <a:lnTo>
                    <a:pt x="2450592" y="1799843"/>
                  </a:lnTo>
                  <a:lnTo>
                    <a:pt x="245059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sp>
      </p:grpSp>
      <p:sp>
        <p:nvSpPr>
          <p:cNvPr id="1453" name="Google Shape;1453;p91"/>
          <p:cNvSpPr/>
          <p:nvPr/>
        </p:nvSpPr>
        <p:spPr>
          <a:xfrm>
            <a:off x="7636097" y="3015101"/>
            <a:ext cx="5895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91"/>
          <p:cNvSpPr/>
          <p:nvPr/>
        </p:nvSpPr>
        <p:spPr>
          <a:xfrm>
            <a:off x="6610142" y="2092244"/>
            <a:ext cx="173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Centro de Gerência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5" name="Google Shape;1455;p91"/>
          <p:cNvGrpSpPr/>
          <p:nvPr/>
        </p:nvGrpSpPr>
        <p:grpSpPr>
          <a:xfrm>
            <a:off x="2265957" y="2685797"/>
            <a:ext cx="3974863" cy="1302654"/>
            <a:chOff x="2256480" y="3561120"/>
            <a:chExt cx="3958239" cy="1727200"/>
          </a:xfrm>
        </p:grpSpPr>
        <p:sp>
          <p:nvSpPr>
            <p:cNvPr id="1456" name="Google Shape;1456;p91"/>
            <p:cNvSpPr/>
            <p:nvPr/>
          </p:nvSpPr>
          <p:spPr>
            <a:xfrm>
              <a:off x="3695040" y="4064040"/>
              <a:ext cx="2519679" cy="300"/>
            </a:xfrm>
            <a:custGeom>
              <a:rect b="b" l="l" r="r" t="t"/>
              <a:pathLst>
                <a:path extrusionOk="0" h="120000" w="2519679">
                  <a:moveTo>
                    <a:pt x="2016252" y="0"/>
                  </a:moveTo>
                  <a:lnTo>
                    <a:pt x="2519172" y="0"/>
                  </a:lnTo>
                  <a:moveTo>
                    <a:pt x="0" y="0"/>
                  </a:moveTo>
                  <a:lnTo>
                    <a:pt x="576072" y="0"/>
                  </a:lnTo>
                </a:path>
              </a:pathLst>
            </a:custGeom>
            <a:noFill/>
            <a:ln cap="flat" cmpd="sng" w="18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57" name="Google Shape;1457;p91"/>
            <p:cNvSpPr/>
            <p:nvPr/>
          </p:nvSpPr>
          <p:spPr>
            <a:xfrm>
              <a:off x="2256480" y="3561120"/>
              <a:ext cx="1007745" cy="1727200"/>
            </a:xfrm>
            <a:custGeom>
              <a:rect b="b" l="l" r="r" t="t"/>
              <a:pathLst>
                <a:path extrusionOk="0" h="1727200" w="1007745">
                  <a:moveTo>
                    <a:pt x="0" y="0"/>
                  </a:moveTo>
                  <a:lnTo>
                    <a:pt x="647699" y="431292"/>
                  </a:lnTo>
                  <a:moveTo>
                    <a:pt x="214883" y="1726692"/>
                  </a:moveTo>
                  <a:lnTo>
                    <a:pt x="1007363" y="7924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458" name="Google Shape;1458;p91"/>
          <p:cNvSpPr/>
          <p:nvPr/>
        </p:nvSpPr>
        <p:spPr>
          <a:xfrm>
            <a:off x="1136214" y="1849787"/>
            <a:ext cx="5352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Site #1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91"/>
          <p:cNvSpPr/>
          <p:nvPr/>
        </p:nvSpPr>
        <p:spPr>
          <a:xfrm>
            <a:off x="2417031" y="4056607"/>
            <a:ext cx="647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latin typeface="Arial"/>
                <a:ea typeface="Arial"/>
                <a:cs typeface="Arial"/>
                <a:sym typeface="Arial"/>
              </a:rPr>
              <a:t>Sink Node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91"/>
          <p:cNvSpPr/>
          <p:nvPr/>
        </p:nvSpPr>
        <p:spPr>
          <a:xfrm>
            <a:off x="2294480" y="2509552"/>
            <a:ext cx="647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latin typeface="Arial"/>
                <a:ea typeface="Arial"/>
                <a:cs typeface="Arial"/>
                <a:sym typeface="Arial"/>
              </a:rPr>
              <a:t>Sink Node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91"/>
          <p:cNvSpPr/>
          <p:nvPr/>
        </p:nvSpPr>
        <p:spPr>
          <a:xfrm>
            <a:off x="660110" y="2572814"/>
            <a:ext cx="3351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RSSF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91"/>
          <p:cNvSpPr/>
          <p:nvPr/>
        </p:nvSpPr>
        <p:spPr>
          <a:xfrm>
            <a:off x="1174172" y="4281959"/>
            <a:ext cx="755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RSSF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318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Site #2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92"/>
          <p:cNvGrpSpPr/>
          <p:nvPr/>
        </p:nvGrpSpPr>
        <p:grpSpPr>
          <a:xfrm>
            <a:off x="406701" y="819152"/>
            <a:ext cx="448276" cy="318480"/>
            <a:chOff x="405000" y="1086120"/>
            <a:chExt cx="446401" cy="422275"/>
          </a:xfrm>
        </p:grpSpPr>
        <p:sp>
          <p:nvSpPr>
            <p:cNvPr id="1468" name="Google Shape;1468;p92"/>
            <p:cNvSpPr/>
            <p:nvPr/>
          </p:nvSpPr>
          <p:spPr>
            <a:xfrm>
              <a:off x="405000" y="1086120"/>
              <a:ext cx="437515" cy="422275"/>
            </a:xfrm>
            <a:custGeom>
              <a:rect b="b" l="l" r="r" t="t"/>
              <a:pathLst>
                <a:path extrusionOk="0" h="422275" w="437515">
                  <a:moveTo>
                    <a:pt x="0" y="422148"/>
                  </a:moveTo>
                  <a:lnTo>
                    <a:pt x="437388" y="422148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CE01"/>
            </a:solidFill>
            <a:ln>
              <a:noFill/>
            </a:ln>
          </p:spPr>
        </p:sp>
        <p:sp>
          <p:nvSpPr>
            <p:cNvPr id="1469" name="Google Shape;1469;p92"/>
            <p:cNvSpPr/>
            <p:nvPr/>
          </p:nvSpPr>
          <p:spPr>
            <a:xfrm>
              <a:off x="78732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</p:sp>
        <p:sp>
          <p:nvSpPr>
            <p:cNvPr id="1470" name="Google Shape;1470;p92"/>
            <p:cNvSpPr/>
            <p:nvPr/>
          </p:nvSpPr>
          <p:spPr>
            <a:xfrm>
              <a:off x="796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471" name="Google Shape;1471;p92"/>
            <p:cNvSpPr/>
            <p:nvPr/>
          </p:nvSpPr>
          <p:spPr>
            <a:xfrm>
              <a:off x="805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</p:sp>
        <p:sp>
          <p:nvSpPr>
            <p:cNvPr id="1472" name="Google Shape;1472;p92"/>
            <p:cNvSpPr/>
            <p:nvPr/>
          </p:nvSpPr>
          <p:spPr>
            <a:xfrm>
              <a:off x="81468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A"/>
            </a:solidFill>
            <a:ln>
              <a:noFill/>
            </a:ln>
          </p:spPr>
        </p:sp>
        <p:sp>
          <p:nvSpPr>
            <p:cNvPr id="1473" name="Google Shape;1473;p92"/>
            <p:cNvSpPr/>
            <p:nvPr/>
          </p:nvSpPr>
          <p:spPr>
            <a:xfrm>
              <a:off x="8208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</p:sp>
        <p:sp>
          <p:nvSpPr>
            <p:cNvPr id="1474" name="Google Shape;1474;p92"/>
            <p:cNvSpPr/>
            <p:nvPr/>
          </p:nvSpPr>
          <p:spPr>
            <a:xfrm>
              <a:off x="824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</p:sp>
        <p:sp>
          <p:nvSpPr>
            <p:cNvPr id="1475" name="Google Shape;1475;p92"/>
            <p:cNvSpPr/>
            <p:nvPr/>
          </p:nvSpPr>
          <p:spPr>
            <a:xfrm>
              <a:off x="830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</p:sp>
        <p:sp>
          <p:nvSpPr>
            <p:cNvPr id="1476" name="Google Shape;1476;p92"/>
            <p:cNvSpPr/>
            <p:nvPr/>
          </p:nvSpPr>
          <p:spPr>
            <a:xfrm>
              <a:off x="833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</p:sp>
        <p:sp>
          <p:nvSpPr>
            <p:cNvPr id="1477" name="Google Shape;1477;p92"/>
            <p:cNvSpPr/>
            <p:nvPr/>
          </p:nvSpPr>
          <p:spPr>
            <a:xfrm>
              <a:off x="839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</p:sp>
        <p:sp>
          <p:nvSpPr>
            <p:cNvPr id="1478" name="Google Shape;1478;p92"/>
            <p:cNvSpPr/>
            <p:nvPr/>
          </p:nvSpPr>
          <p:spPr>
            <a:xfrm>
              <a:off x="842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5"/>
            </a:solidFill>
            <a:ln>
              <a:noFill/>
            </a:ln>
          </p:spPr>
        </p:sp>
        <p:sp>
          <p:nvSpPr>
            <p:cNvPr id="1479" name="Google Shape;1479;p92"/>
            <p:cNvSpPr/>
            <p:nvPr/>
          </p:nvSpPr>
          <p:spPr>
            <a:xfrm>
              <a:off x="8452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</p:spPr>
        </p:sp>
        <p:sp>
          <p:nvSpPr>
            <p:cNvPr id="1480" name="Google Shape;1480;p92"/>
            <p:cNvSpPr/>
            <p:nvPr/>
          </p:nvSpPr>
          <p:spPr>
            <a:xfrm>
              <a:off x="848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</p:sp>
      </p:grpSp>
      <p:grpSp>
        <p:nvGrpSpPr>
          <p:cNvPr id="1481" name="Google Shape;1481;p92"/>
          <p:cNvGrpSpPr/>
          <p:nvPr/>
        </p:nvGrpSpPr>
        <p:grpSpPr>
          <a:xfrm>
            <a:off x="114238" y="737427"/>
            <a:ext cx="8579071" cy="794523"/>
            <a:chOff x="113760" y="977760"/>
            <a:chExt cx="8543189" cy="1053464"/>
          </a:xfrm>
        </p:grpSpPr>
        <p:sp>
          <p:nvSpPr>
            <p:cNvPr id="1482" name="Google Shape;1482;p92"/>
            <p:cNvSpPr/>
            <p:nvPr/>
          </p:nvSpPr>
          <p:spPr>
            <a:xfrm>
              <a:off x="405000" y="1086120"/>
              <a:ext cx="437515" cy="474344"/>
            </a:xfrm>
            <a:custGeom>
              <a:rect b="b" l="l" r="r" t="t"/>
              <a:pathLst>
                <a:path extrusionOk="0" h="474344" w="437515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76"/>
                  </a:lnTo>
                  <a:lnTo>
                    <a:pt x="437388" y="473976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E01"/>
            </a:solidFill>
            <a:ln>
              <a:noFill/>
            </a:ln>
          </p:spPr>
        </p:sp>
        <p:sp>
          <p:nvSpPr>
            <p:cNvPr id="1483" name="Google Shape;1483;p92"/>
            <p:cNvSpPr/>
            <p:nvPr/>
          </p:nvSpPr>
          <p:spPr>
            <a:xfrm>
              <a:off x="78732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</p:sp>
        <p:sp>
          <p:nvSpPr>
            <p:cNvPr id="1484" name="Google Shape;1484;p92"/>
            <p:cNvSpPr/>
            <p:nvPr/>
          </p:nvSpPr>
          <p:spPr>
            <a:xfrm>
              <a:off x="796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485" name="Google Shape;1485;p92"/>
            <p:cNvSpPr/>
            <p:nvPr/>
          </p:nvSpPr>
          <p:spPr>
            <a:xfrm>
              <a:off x="805680" y="1086120"/>
              <a:ext cx="9001" cy="422275"/>
            </a:xfrm>
            <a:custGeom>
              <a:rect b="b" l="l" r="r" t="t"/>
              <a:pathLst>
                <a:path extrusionOk="0" h="422275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9144" y="4221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</p:sp>
        <p:sp>
          <p:nvSpPr>
            <p:cNvPr id="1486" name="Google Shape;1486;p92"/>
            <p:cNvSpPr/>
            <p:nvPr/>
          </p:nvSpPr>
          <p:spPr>
            <a:xfrm>
              <a:off x="81468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A"/>
            </a:solidFill>
            <a:ln>
              <a:noFill/>
            </a:ln>
          </p:spPr>
        </p:sp>
        <p:sp>
          <p:nvSpPr>
            <p:cNvPr id="1487" name="Google Shape;1487;p92"/>
            <p:cNvSpPr/>
            <p:nvPr/>
          </p:nvSpPr>
          <p:spPr>
            <a:xfrm>
              <a:off x="8208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</p:sp>
        <p:sp>
          <p:nvSpPr>
            <p:cNvPr id="1488" name="Google Shape;1488;p92"/>
            <p:cNvSpPr/>
            <p:nvPr/>
          </p:nvSpPr>
          <p:spPr>
            <a:xfrm>
              <a:off x="824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</p:sp>
        <p:sp>
          <p:nvSpPr>
            <p:cNvPr id="1489" name="Google Shape;1489;p92"/>
            <p:cNvSpPr/>
            <p:nvPr/>
          </p:nvSpPr>
          <p:spPr>
            <a:xfrm>
              <a:off x="830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</p:sp>
        <p:sp>
          <p:nvSpPr>
            <p:cNvPr id="1490" name="Google Shape;1490;p92"/>
            <p:cNvSpPr/>
            <p:nvPr/>
          </p:nvSpPr>
          <p:spPr>
            <a:xfrm>
              <a:off x="833040" y="1086120"/>
              <a:ext cx="6128" cy="422275"/>
            </a:xfrm>
            <a:custGeom>
              <a:rect b="b" l="l" r="r" t="t"/>
              <a:pathLst>
                <a:path extrusionOk="0" h="422275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048" y="422148"/>
                  </a:lnTo>
                  <a:lnTo>
                    <a:pt x="6096" y="4221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</p:sp>
        <p:sp>
          <p:nvSpPr>
            <p:cNvPr id="1491" name="Google Shape;1491;p92"/>
            <p:cNvSpPr/>
            <p:nvPr/>
          </p:nvSpPr>
          <p:spPr>
            <a:xfrm>
              <a:off x="8391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</p:sp>
        <p:sp>
          <p:nvSpPr>
            <p:cNvPr id="1492" name="Google Shape;1492;p92"/>
            <p:cNvSpPr/>
            <p:nvPr/>
          </p:nvSpPr>
          <p:spPr>
            <a:xfrm>
              <a:off x="842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5"/>
            </a:solidFill>
            <a:ln>
              <a:noFill/>
            </a:ln>
          </p:spPr>
        </p:sp>
        <p:sp>
          <p:nvSpPr>
            <p:cNvPr id="1493" name="Google Shape;1493;p92"/>
            <p:cNvSpPr/>
            <p:nvPr/>
          </p:nvSpPr>
          <p:spPr>
            <a:xfrm>
              <a:off x="8452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</p:spPr>
        </p:sp>
        <p:sp>
          <p:nvSpPr>
            <p:cNvPr id="1494" name="Google Shape;1494;p92"/>
            <p:cNvSpPr/>
            <p:nvPr/>
          </p:nvSpPr>
          <p:spPr>
            <a:xfrm>
              <a:off x="848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</p:sp>
        <p:sp>
          <p:nvSpPr>
            <p:cNvPr id="1495" name="Google Shape;1495;p92"/>
            <p:cNvSpPr/>
            <p:nvPr/>
          </p:nvSpPr>
          <p:spPr>
            <a:xfrm>
              <a:off x="851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9F1"/>
            </a:solidFill>
            <a:ln>
              <a:noFill/>
            </a:ln>
          </p:spPr>
        </p:sp>
        <p:sp>
          <p:nvSpPr>
            <p:cNvPr id="1496" name="Google Shape;1496;p92"/>
            <p:cNvSpPr/>
            <p:nvPr/>
          </p:nvSpPr>
          <p:spPr>
            <a:xfrm>
              <a:off x="8542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</p:sp>
        <p:sp>
          <p:nvSpPr>
            <p:cNvPr id="1497" name="Google Shape;1497;p92"/>
            <p:cNvSpPr/>
            <p:nvPr/>
          </p:nvSpPr>
          <p:spPr>
            <a:xfrm>
              <a:off x="857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9EF"/>
            </a:solidFill>
            <a:ln>
              <a:noFill/>
            </a:ln>
          </p:spPr>
        </p:sp>
        <p:sp>
          <p:nvSpPr>
            <p:cNvPr id="1498" name="Google Shape;1498;p92"/>
            <p:cNvSpPr/>
            <p:nvPr/>
          </p:nvSpPr>
          <p:spPr>
            <a:xfrm>
              <a:off x="8604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</p:sp>
        <p:sp>
          <p:nvSpPr>
            <p:cNvPr id="1499" name="Google Shape;1499;p92"/>
            <p:cNvSpPr/>
            <p:nvPr/>
          </p:nvSpPr>
          <p:spPr>
            <a:xfrm>
              <a:off x="8636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</p:sp>
        <p:sp>
          <p:nvSpPr>
            <p:cNvPr id="1500" name="Google Shape;1500;p92"/>
            <p:cNvSpPr/>
            <p:nvPr/>
          </p:nvSpPr>
          <p:spPr>
            <a:xfrm>
              <a:off x="8665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C"/>
            </a:solidFill>
            <a:ln>
              <a:noFill/>
            </a:ln>
          </p:spPr>
        </p:sp>
        <p:sp>
          <p:nvSpPr>
            <p:cNvPr id="1501" name="Google Shape;1501;p92"/>
            <p:cNvSpPr/>
            <p:nvPr/>
          </p:nvSpPr>
          <p:spPr>
            <a:xfrm>
              <a:off x="8697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B"/>
            </a:solidFill>
            <a:ln>
              <a:noFill/>
            </a:ln>
          </p:spPr>
        </p:sp>
        <p:sp>
          <p:nvSpPr>
            <p:cNvPr id="1502" name="Google Shape;1502;p92"/>
            <p:cNvSpPr/>
            <p:nvPr/>
          </p:nvSpPr>
          <p:spPr>
            <a:xfrm>
              <a:off x="8726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8EA"/>
            </a:solidFill>
            <a:ln>
              <a:noFill/>
            </a:ln>
          </p:spPr>
        </p:sp>
        <p:sp>
          <p:nvSpPr>
            <p:cNvPr id="1503" name="Google Shape;1503;p92"/>
            <p:cNvSpPr/>
            <p:nvPr/>
          </p:nvSpPr>
          <p:spPr>
            <a:xfrm>
              <a:off x="8758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7E9"/>
            </a:solidFill>
            <a:ln>
              <a:noFill/>
            </a:ln>
          </p:spPr>
        </p:sp>
        <p:sp>
          <p:nvSpPr>
            <p:cNvPr id="1504" name="Google Shape;1504;p92"/>
            <p:cNvSpPr/>
            <p:nvPr/>
          </p:nvSpPr>
          <p:spPr>
            <a:xfrm>
              <a:off x="8787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7E7"/>
            </a:solidFill>
            <a:ln>
              <a:noFill/>
            </a:ln>
          </p:spPr>
        </p:sp>
        <p:sp>
          <p:nvSpPr>
            <p:cNvPr id="1505" name="Google Shape;1505;p92"/>
            <p:cNvSpPr/>
            <p:nvPr/>
          </p:nvSpPr>
          <p:spPr>
            <a:xfrm>
              <a:off x="8820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6E6"/>
            </a:solidFill>
            <a:ln>
              <a:noFill/>
            </a:ln>
          </p:spPr>
        </p:sp>
        <p:sp>
          <p:nvSpPr>
            <p:cNvPr id="1506" name="Google Shape;1506;p92"/>
            <p:cNvSpPr/>
            <p:nvPr/>
          </p:nvSpPr>
          <p:spPr>
            <a:xfrm>
              <a:off x="8848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507" name="Google Shape;1507;p92"/>
            <p:cNvSpPr/>
            <p:nvPr/>
          </p:nvSpPr>
          <p:spPr>
            <a:xfrm>
              <a:off x="8881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5E1"/>
            </a:solidFill>
            <a:ln>
              <a:noFill/>
            </a:ln>
          </p:spPr>
        </p:sp>
        <p:sp>
          <p:nvSpPr>
            <p:cNvPr id="1508" name="Google Shape;1508;p92"/>
            <p:cNvSpPr/>
            <p:nvPr/>
          </p:nvSpPr>
          <p:spPr>
            <a:xfrm>
              <a:off x="8910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5DF"/>
            </a:solidFill>
            <a:ln>
              <a:noFill/>
            </a:ln>
          </p:spPr>
        </p:sp>
        <p:sp>
          <p:nvSpPr>
            <p:cNvPr id="1509" name="Google Shape;1509;p92"/>
            <p:cNvSpPr/>
            <p:nvPr/>
          </p:nvSpPr>
          <p:spPr>
            <a:xfrm>
              <a:off x="8942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4DE"/>
            </a:solidFill>
            <a:ln>
              <a:noFill/>
            </a:ln>
          </p:spPr>
        </p:sp>
        <p:sp>
          <p:nvSpPr>
            <p:cNvPr id="1510" name="Google Shape;1510;p92"/>
            <p:cNvSpPr/>
            <p:nvPr/>
          </p:nvSpPr>
          <p:spPr>
            <a:xfrm>
              <a:off x="8971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4DD"/>
            </a:solidFill>
            <a:ln>
              <a:noFill/>
            </a:ln>
          </p:spPr>
        </p:sp>
        <p:sp>
          <p:nvSpPr>
            <p:cNvPr id="1511" name="Google Shape;1511;p92"/>
            <p:cNvSpPr/>
            <p:nvPr/>
          </p:nvSpPr>
          <p:spPr>
            <a:xfrm>
              <a:off x="9000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3DA"/>
            </a:solidFill>
            <a:ln>
              <a:noFill/>
            </a:ln>
          </p:spPr>
        </p:sp>
        <p:sp>
          <p:nvSpPr>
            <p:cNvPr id="1512" name="Google Shape;1512;p92"/>
            <p:cNvSpPr/>
            <p:nvPr/>
          </p:nvSpPr>
          <p:spPr>
            <a:xfrm>
              <a:off x="9032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3D9"/>
            </a:solidFill>
            <a:ln>
              <a:noFill/>
            </a:ln>
          </p:spPr>
        </p:sp>
        <p:sp>
          <p:nvSpPr>
            <p:cNvPr id="1513" name="Google Shape;1513;p92"/>
            <p:cNvSpPr/>
            <p:nvPr/>
          </p:nvSpPr>
          <p:spPr>
            <a:xfrm>
              <a:off x="9061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1D6"/>
            </a:solidFill>
            <a:ln>
              <a:noFill/>
            </a:ln>
          </p:spPr>
        </p:sp>
        <p:sp>
          <p:nvSpPr>
            <p:cNvPr id="1514" name="Google Shape;1514;p92"/>
            <p:cNvSpPr/>
            <p:nvPr/>
          </p:nvSpPr>
          <p:spPr>
            <a:xfrm>
              <a:off x="9093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0D3"/>
            </a:solidFill>
            <a:ln>
              <a:noFill/>
            </a:ln>
          </p:spPr>
        </p:sp>
        <p:sp>
          <p:nvSpPr>
            <p:cNvPr id="1515" name="Google Shape;1515;p92"/>
            <p:cNvSpPr/>
            <p:nvPr/>
          </p:nvSpPr>
          <p:spPr>
            <a:xfrm>
              <a:off x="9122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F0D2"/>
            </a:solidFill>
            <a:ln>
              <a:noFill/>
            </a:ln>
          </p:spPr>
        </p:sp>
        <p:sp>
          <p:nvSpPr>
            <p:cNvPr id="1516" name="Google Shape;1516;p92"/>
            <p:cNvSpPr/>
            <p:nvPr/>
          </p:nvSpPr>
          <p:spPr>
            <a:xfrm>
              <a:off x="9154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FD1"/>
            </a:solidFill>
            <a:ln>
              <a:noFill/>
            </a:ln>
          </p:spPr>
        </p:sp>
        <p:sp>
          <p:nvSpPr>
            <p:cNvPr id="1517" name="Google Shape;1517;p92"/>
            <p:cNvSpPr/>
            <p:nvPr/>
          </p:nvSpPr>
          <p:spPr>
            <a:xfrm>
              <a:off x="9183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ECE"/>
            </a:solidFill>
            <a:ln>
              <a:noFill/>
            </a:ln>
          </p:spPr>
        </p:sp>
        <p:sp>
          <p:nvSpPr>
            <p:cNvPr id="1518" name="Google Shape;1518;p92"/>
            <p:cNvSpPr/>
            <p:nvPr/>
          </p:nvSpPr>
          <p:spPr>
            <a:xfrm>
              <a:off x="9216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ECC"/>
            </a:solidFill>
            <a:ln>
              <a:noFill/>
            </a:ln>
          </p:spPr>
        </p:sp>
        <p:sp>
          <p:nvSpPr>
            <p:cNvPr id="1519" name="Google Shape;1519;p92"/>
            <p:cNvSpPr/>
            <p:nvPr/>
          </p:nvSpPr>
          <p:spPr>
            <a:xfrm>
              <a:off x="92448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</p:spPr>
        </p:sp>
        <p:sp>
          <p:nvSpPr>
            <p:cNvPr id="1520" name="Google Shape;1520;p92"/>
            <p:cNvSpPr/>
            <p:nvPr/>
          </p:nvSpPr>
          <p:spPr>
            <a:xfrm>
              <a:off x="9277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CC6"/>
            </a:solidFill>
            <a:ln>
              <a:noFill/>
            </a:ln>
          </p:spPr>
        </p:sp>
        <p:sp>
          <p:nvSpPr>
            <p:cNvPr id="1521" name="Google Shape;1521;p92"/>
            <p:cNvSpPr/>
            <p:nvPr/>
          </p:nvSpPr>
          <p:spPr>
            <a:xfrm>
              <a:off x="93060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CC5"/>
            </a:solidFill>
            <a:ln>
              <a:noFill/>
            </a:ln>
          </p:spPr>
        </p:sp>
        <p:sp>
          <p:nvSpPr>
            <p:cNvPr id="1522" name="Google Shape;1522;p92"/>
            <p:cNvSpPr/>
            <p:nvPr/>
          </p:nvSpPr>
          <p:spPr>
            <a:xfrm>
              <a:off x="9338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BC3"/>
            </a:solidFill>
            <a:ln>
              <a:noFill/>
            </a:ln>
          </p:spPr>
        </p:sp>
        <p:sp>
          <p:nvSpPr>
            <p:cNvPr id="1523" name="Google Shape;1523;p92"/>
            <p:cNvSpPr/>
            <p:nvPr/>
          </p:nvSpPr>
          <p:spPr>
            <a:xfrm>
              <a:off x="9367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</p:sp>
        <p:sp>
          <p:nvSpPr>
            <p:cNvPr id="1524" name="Google Shape;1524;p92"/>
            <p:cNvSpPr/>
            <p:nvPr/>
          </p:nvSpPr>
          <p:spPr>
            <a:xfrm>
              <a:off x="93996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BBD"/>
            </a:solidFill>
            <a:ln>
              <a:noFill/>
            </a:ln>
          </p:spPr>
        </p:sp>
        <p:sp>
          <p:nvSpPr>
            <p:cNvPr id="1525" name="Google Shape;1525;p92"/>
            <p:cNvSpPr/>
            <p:nvPr/>
          </p:nvSpPr>
          <p:spPr>
            <a:xfrm>
              <a:off x="94284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ABA"/>
            </a:solidFill>
            <a:ln>
              <a:noFill/>
            </a:ln>
          </p:spPr>
        </p:sp>
        <p:sp>
          <p:nvSpPr>
            <p:cNvPr id="1526" name="Google Shape;1526;p92"/>
            <p:cNvSpPr/>
            <p:nvPr/>
          </p:nvSpPr>
          <p:spPr>
            <a:xfrm>
              <a:off x="945720" y="1086120"/>
              <a:ext cx="2881" cy="422275"/>
            </a:xfrm>
            <a:custGeom>
              <a:rect b="b" l="l" r="r" t="t"/>
              <a:pathLst>
                <a:path extrusionOk="0" h="422275" w="3175">
                  <a:moveTo>
                    <a:pt x="0" y="422148"/>
                  </a:moveTo>
                  <a:lnTo>
                    <a:pt x="3047" y="422148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rgbClr val="FFE9B8"/>
            </a:solidFill>
            <a:ln>
              <a:noFill/>
            </a:ln>
          </p:spPr>
        </p:sp>
        <p:sp>
          <p:nvSpPr>
            <p:cNvPr id="1527" name="Google Shape;1527;p92"/>
            <p:cNvSpPr/>
            <p:nvPr/>
          </p:nvSpPr>
          <p:spPr>
            <a:xfrm>
              <a:off x="9489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76"/>
                  </a:lnTo>
                  <a:lnTo>
                    <a:pt x="3048" y="473976"/>
                  </a:lnTo>
                  <a:lnTo>
                    <a:pt x="3048" y="4221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E9B6"/>
            </a:solidFill>
            <a:ln>
              <a:noFill/>
            </a:ln>
          </p:spPr>
        </p:sp>
        <p:sp>
          <p:nvSpPr>
            <p:cNvPr id="1528" name="Google Shape;1528;p92"/>
            <p:cNvSpPr/>
            <p:nvPr/>
          </p:nvSpPr>
          <p:spPr>
            <a:xfrm>
              <a:off x="9518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8B1"/>
            </a:solidFill>
            <a:ln>
              <a:noFill/>
            </a:ln>
          </p:spPr>
        </p:sp>
        <p:sp>
          <p:nvSpPr>
            <p:cNvPr id="1529" name="Google Shape;1529;p92"/>
            <p:cNvSpPr/>
            <p:nvPr/>
          </p:nvSpPr>
          <p:spPr>
            <a:xfrm>
              <a:off x="9550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7AF"/>
            </a:solidFill>
            <a:ln>
              <a:noFill/>
            </a:ln>
          </p:spPr>
        </p:sp>
        <p:sp>
          <p:nvSpPr>
            <p:cNvPr id="1530" name="Google Shape;1530;p92"/>
            <p:cNvSpPr/>
            <p:nvPr/>
          </p:nvSpPr>
          <p:spPr>
            <a:xfrm>
              <a:off x="9579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6AC"/>
            </a:solidFill>
            <a:ln>
              <a:noFill/>
            </a:ln>
          </p:spPr>
        </p:sp>
        <p:sp>
          <p:nvSpPr>
            <p:cNvPr id="1531" name="Google Shape;1531;p92"/>
            <p:cNvSpPr/>
            <p:nvPr/>
          </p:nvSpPr>
          <p:spPr>
            <a:xfrm>
              <a:off x="9612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3AA"/>
            </a:solidFill>
            <a:ln>
              <a:noFill/>
            </a:ln>
          </p:spPr>
        </p:sp>
        <p:sp>
          <p:nvSpPr>
            <p:cNvPr id="1532" name="Google Shape;1532;p92"/>
            <p:cNvSpPr/>
            <p:nvPr/>
          </p:nvSpPr>
          <p:spPr>
            <a:xfrm>
              <a:off x="9640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3A7"/>
            </a:solidFill>
            <a:ln>
              <a:noFill/>
            </a:ln>
          </p:spPr>
        </p:sp>
        <p:sp>
          <p:nvSpPr>
            <p:cNvPr id="1533" name="Google Shape;1533;p92"/>
            <p:cNvSpPr/>
            <p:nvPr/>
          </p:nvSpPr>
          <p:spPr>
            <a:xfrm>
              <a:off x="9673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2A4"/>
            </a:solidFill>
            <a:ln>
              <a:noFill/>
            </a:ln>
          </p:spPr>
        </p:sp>
        <p:sp>
          <p:nvSpPr>
            <p:cNvPr id="1534" name="Google Shape;1534;p92"/>
            <p:cNvSpPr/>
            <p:nvPr/>
          </p:nvSpPr>
          <p:spPr>
            <a:xfrm>
              <a:off x="9702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1A0"/>
            </a:solidFill>
            <a:ln>
              <a:noFill/>
            </a:ln>
          </p:spPr>
        </p:sp>
        <p:sp>
          <p:nvSpPr>
            <p:cNvPr id="1535" name="Google Shape;1535;p92"/>
            <p:cNvSpPr/>
            <p:nvPr/>
          </p:nvSpPr>
          <p:spPr>
            <a:xfrm>
              <a:off x="9734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19E"/>
            </a:solidFill>
            <a:ln>
              <a:noFill/>
            </a:ln>
          </p:spPr>
        </p:sp>
        <p:sp>
          <p:nvSpPr>
            <p:cNvPr id="1536" name="Google Shape;1536;p92"/>
            <p:cNvSpPr/>
            <p:nvPr/>
          </p:nvSpPr>
          <p:spPr>
            <a:xfrm>
              <a:off x="9763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E09C"/>
            </a:solidFill>
            <a:ln>
              <a:noFill/>
            </a:ln>
          </p:spPr>
        </p:sp>
        <p:sp>
          <p:nvSpPr>
            <p:cNvPr id="1537" name="Google Shape;1537;p92"/>
            <p:cNvSpPr/>
            <p:nvPr/>
          </p:nvSpPr>
          <p:spPr>
            <a:xfrm>
              <a:off x="9795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F99"/>
            </a:solidFill>
            <a:ln>
              <a:noFill/>
            </a:ln>
          </p:spPr>
        </p:sp>
        <p:sp>
          <p:nvSpPr>
            <p:cNvPr id="1538" name="Google Shape;1538;p92"/>
            <p:cNvSpPr/>
            <p:nvPr/>
          </p:nvSpPr>
          <p:spPr>
            <a:xfrm>
              <a:off x="9824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F94"/>
            </a:solidFill>
            <a:ln>
              <a:noFill/>
            </a:ln>
          </p:spPr>
        </p:sp>
        <p:sp>
          <p:nvSpPr>
            <p:cNvPr id="1539" name="Google Shape;1539;p92"/>
            <p:cNvSpPr/>
            <p:nvPr/>
          </p:nvSpPr>
          <p:spPr>
            <a:xfrm>
              <a:off x="9856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F93"/>
            </a:solidFill>
            <a:ln>
              <a:noFill/>
            </a:ln>
          </p:spPr>
        </p:sp>
        <p:sp>
          <p:nvSpPr>
            <p:cNvPr id="1540" name="Google Shape;1540;p92"/>
            <p:cNvSpPr/>
            <p:nvPr/>
          </p:nvSpPr>
          <p:spPr>
            <a:xfrm>
              <a:off x="9885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E90"/>
            </a:solidFill>
            <a:ln>
              <a:noFill/>
            </a:ln>
          </p:spPr>
        </p:sp>
        <p:sp>
          <p:nvSpPr>
            <p:cNvPr id="1541" name="Google Shape;1541;p92"/>
            <p:cNvSpPr/>
            <p:nvPr/>
          </p:nvSpPr>
          <p:spPr>
            <a:xfrm>
              <a:off x="9914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D8E"/>
            </a:solidFill>
            <a:ln>
              <a:noFill/>
            </a:ln>
          </p:spPr>
        </p:sp>
        <p:sp>
          <p:nvSpPr>
            <p:cNvPr id="1542" name="Google Shape;1542;p92"/>
            <p:cNvSpPr/>
            <p:nvPr/>
          </p:nvSpPr>
          <p:spPr>
            <a:xfrm>
              <a:off x="9946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D89"/>
            </a:solidFill>
            <a:ln>
              <a:noFill/>
            </a:ln>
          </p:spPr>
        </p:sp>
        <p:sp>
          <p:nvSpPr>
            <p:cNvPr id="1543" name="Google Shape;1543;p92"/>
            <p:cNvSpPr/>
            <p:nvPr/>
          </p:nvSpPr>
          <p:spPr>
            <a:xfrm>
              <a:off x="9975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</p:sp>
        <p:sp>
          <p:nvSpPr>
            <p:cNvPr id="1544" name="Google Shape;1544;p92"/>
            <p:cNvSpPr/>
            <p:nvPr/>
          </p:nvSpPr>
          <p:spPr>
            <a:xfrm>
              <a:off x="10008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B84"/>
            </a:solidFill>
            <a:ln>
              <a:noFill/>
            </a:ln>
          </p:spPr>
        </p:sp>
        <p:sp>
          <p:nvSpPr>
            <p:cNvPr id="1545" name="Google Shape;1545;p92"/>
            <p:cNvSpPr/>
            <p:nvPr/>
          </p:nvSpPr>
          <p:spPr>
            <a:xfrm>
              <a:off x="10036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B82"/>
            </a:solidFill>
            <a:ln>
              <a:noFill/>
            </a:ln>
          </p:spPr>
        </p:sp>
        <p:sp>
          <p:nvSpPr>
            <p:cNvPr id="1546" name="Google Shape;1546;p92"/>
            <p:cNvSpPr/>
            <p:nvPr/>
          </p:nvSpPr>
          <p:spPr>
            <a:xfrm>
              <a:off x="10069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A7B"/>
            </a:solidFill>
            <a:ln>
              <a:noFill/>
            </a:ln>
          </p:spPr>
        </p:sp>
        <p:sp>
          <p:nvSpPr>
            <p:cNvPr id="1547" name="Google Shape;1547;p92"/>
            <p:cNvSpPr/>
            <p:nvPr/>
          </p:nvSpPr>
          <p:spPr>
            <a:xfrm>
              <a:off x="10098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979"/>
            </a:solidFill>
            <a:ln>
              <a:noFill/>
            </a:ln>
          </p:spPr>
        </p:sp>
        <p:sp>
          <p:nvSpPr>
            <p:cNvPr id="1548" name="Google Shape;1548;p92"/>
            <p:cNvSpPr/>
            <p:nvPr/>
          </p:nvSpPr>
          <p:spPr>
            <a:xfrm>
              <a:off x="10130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977"/>
            </a:solidFill>
            <a:ln>
              <a:noFill/>
            </a:ln>
          </p:spPr>
        </p:sp>
        <p:sp>
          <p:nvSpPr>
            <p:cNvPr id="1549" name="Google Shape;1549;p92"/>
            <p:cNvSpPr/>
            <p:nvPr/>
          </p:nvSpPr>
          <p:spPr>
            <a:xfrm>
              <a:off x="10159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771"/>
            </a:solidFill>
            <a:ln>
              <a:noFill/>
            </a:ln>
          </p:spPr>
        </p:sp>
        <p:sp>
          <p:nvSpPr>
            <p:cNvPr id="1550" name="Google Shape;1550;p92"/>
            <p:cNvSpPr/>
            <p:nvPr/>
          </p:nvSpPr>
          <p:spPr>
            <a:xfrm>
              <a:off x="10191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76F"/>
            </a:solidFill>
            <a:ln>
              <a:noFill/>
            </a:ln>
          </p:spPr>
        </p:sp>
        <p:sp>
          <p:nvSpPr>
            <p:cNvPr id="1551" name="Google Shape;1551;p92"/>
            <p:cNvSpPr/>
            <p:nvPr/>
          </p:nvSpPr>
          <p:spPr>
            <a:xfrm>
              <a:off x="10220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66C"/>
            </a:solidFill>
            <a:ln>
              <a:noFill/>
            </a:ln>
          </p:spPr>
        </p:sp>
        <p:sp>
          <p:nvSpPr>
            <p:cNvPr id="1552" name="Google Shape;1552;p92"/>
            <p:cNvSpPr/>
            <p:nvPr/>
          </p:nvSpPr>
          <p:spPr>
            <a:xfrm>
              <a:off x="10252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66B"/>
            </a:solidFill>
            <a:ln>
              <a:noFill/>
            </a:ln>
          </p:spPr>
        </p:sp>
        <p:sp>
          <p:nvSpPr>
            <p:cNvPr id="1553" name="Google Shape;1553;p92"/>
            <p:cNvSpPr/>
            <p:nvPr/>
          </p:nvSpPr>
          <p:spPr>
            <a:xfrm>
              <a:off x="10281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568"/>
            </a:solidFill>
            <a:ln>
              <a:noFill/>
            </a:ln>
          </p:spPr>
        </p:sp>
        <p:sp>
          <p:nvSpPr>
            <p:cNvPr id="1554" name="Google Shape;1554;p92"/>
            <p:cNvSpPr/>
            <p:nvPr/>
          </p:nvSpPr>
          <p:spPr>
            <a:xfrm>
              <a:off x="10314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463"/>
            </a:solidFill>
            <a:ln>
              <a:noFill/>
            </a:ln>
          </p:spPr>
        </p:sp>
        <p:sp>
          <p:nvSpPr>
            <p:cNvPr id="1555" name="Google Shape;1555;p92"/>
            <p:cNvSpPr/>
            <p:nvPr/>
          </p:nvSpPr>
          <p:spPr>
            <a:xfrm>
              <a:off x="10342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460"/>
            </a:solidFill>
            <a:ln>
              <a:noFill/>
            </a:ln>
          </p:spPr>
        </p:sp>
        <p:sp>
          <p:nvSpPr>
            <p:cNvPr id="1556" name="Google Shape;1556;p92"/>
            <p:cNvSpPr/>
            <p:nvPr/>
          </p:nvSpPr>
          <p:spPr>
            <a:xfrm>
              <a:off x="10371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45E"/>
            </a:solidFill>
            <a:ln>
              <a:noFill/>
            </a:ln>
          </p:spPr>
        </p:sp>
        <p:sp>
          <p:nvSpPr>
            <p:cNvPr id="1557" name="Google Shape;1557;p92"/>
            <p:cNvSpPr/>
            <p:nvPr/>
          </p:nvSpPr>
          <p:spPr>
            <a:xfrm>
              <a:off x="10404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35A"/>
            </a:solidFill>
            <a:ln>
              <a:noFill/>
            </a:ln>
          </p:spPr>
        </p:sp>
        <p:sp>
          <p:nvSpPr>
            <p:cNvPr id="1558" name="Google Shape;1558;p92"/>
            <p:cNvSpPr/>
            <p:nvPr/>
          </p:nvSpPr>
          <p:spPr>
            <a:xfrm>
              <a:off x="10432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358"/>
            </a:solidFill>
            <a:ln>
              <a:noFill/>
            </a:ln>
          </p:spPr>
        </p:sp>
        <p:sp>
          <p:nvSpPr>
            <p:cNvPr id="1559" name="Google Shape;1559;p92"/>
            <p:cNvSpPr/>
            <p:nvPr/>
          </p:nvSpPr>
          <p:spPr>
            <a:xfrm>
              <a:off x="10465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55"/>
            </a:solidFill>
            <a:ln>
              <a:noFill/>
            </a:ln>
          </p:spPr>
        </p:sp>
        <p:sp>
          <p:nvSpPr>
            <p:cNvPr id="1560" name="Google Shape;1560;p92"/>
            <p:cNvSpPr/>
            <p:nvPr/>
          </p:nvSpPr>
          <p:spPr>
            <a:xfrm>
              <a:off x="10494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52"/>
            </a:solidFill>
            <a:ln>
              <a:noFill/>
            </a:ln>
          </p:spPr>
        </p:sp>
        <p:sp>
          <p:nvSpPr>
            <p:cNvPr id="1561" name="Google Shape;1561;p92"/>
            <p:cNvSpPr/>
            <p:nvPr/>
          </p:nvSpPr>
          <p:spPr>
            <a:xfrm>
              <a:off x="10526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</p:sp>
        <p:sp>
          <p:nvSpPr>
            <p:cNvPr id="1562" name="Google Shape;1562;p92"/>
            <p:cNvSpPr/>
            <p:nvPr/>
          </p:nvSpPr>
          <p:spPr>
            <a:xfrm>
              <a:off x="10555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4D"/>
            </a:solidFill>
            <a:ln>
              <a:noFill/>
            </a:ln>
          </p:spPr>
        </p:sp>
        <p:sp>
          <p:nvSpPr>
            <p:cNvPr id="1563" name="Google Shape;1563;p92"/>
            <p:cNvSpPr/>
            <p:nvPr/>
          </p:nvSpPr>
          <p:spPr>
            <a:xfrm>
              <a:off x="10587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249"/>
            </a:solidFill>
            <a:ln>
              <a:noFill/>
            </a:ln>
          </p:spPr>
        </p:sp>
        <p:sp>
          <p:nvSpPr>
            <p:cNvPr id="1564" name="Google Shape;1564;p92"/>
            <p:cNvSpPr/>
            <p:nvPr/>
          </p:nvSpPr>
          <p:spPr>
            <a:xfrm>
              <a:off x="10616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146"/>
            </a:solidFill>
            <a:ln>
              <a:noFill/>
            </a:ln>
          </p:spPr>
        </p:sp>
        <p:sp>
          <p:nvSpPr>
            <p:cNvPr id="1565" name="Google Shape;1565;p92"/>
            <p:cNvSpPr/>
            <p:nvPr/>
          </p:nvSpPr>
          <p:spPr>
            <a:xfrm>
              <a:off x="10648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145"/>
            </a:solidFill>
            <a:ln>
              <a:noFill/>
            </a:ln>
          </p:spPr>
        </p:sp>
        <p:sp>
          <p:nvSpPr>
            <p:cNvPr id="1566" name="Google Shape;1566;p92"/>
            <p:cNvSpPr/>
            <p:nvPr/>
          </p:nvSpPr>
          <p:spPr>
            <a:xfrm>
              <a:off x="10677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141"/>
            </a:solidFill>
            <a:ln>
              <a:noFill/>
            </a:ln>
          </p:spPr>
        </p:sp>
        <p:sp>
          <p:nvSpPr>
            <p:cNvPr id="1567" name="Google Shape;1567;p92"/>
            <p:cNvSpPr/>
            <p:nvPr/>
          </p:nvSpPr>
          <p:spPr>
            <a:xfrm>
              <a:off x="10710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E"/>
            </a:solidFill>
            <a:ln>
              <a:noFill/>
            </a:ln>
          </p:spPr>
        </p:sp>
        <p:sp>
          <p:nvSpPr>
            <p:cNvPr id="1568" name="Google Shape;1568;p92"/>
            <p:cNvSpPr/>
            <p:nvPr/>
          </p:nvSpPr>
          <p:spPr>
            <a:xfrm>
              <a:off x="10738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C"/>
            </a:solidFill>
            <a:ln>
              <a:noFill/>
            </a:ln>
          </p:spPr>
        </p:sp>
        <p:sp>
          <p:nvSpPr>
            <p:cNvPr id="1569" name="Google Shape;1569;p92"/>
            <p:cNvSpPr/>
            <p:nvPr/>
          </p:nvSpPr>
          <p:spPr>
            <a:xfrm>
              <a:off x="10771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9"/>
            </a:solidFill>
            <a:ln>
              <a:noFill/>
            </a:ln>
          </p:spPr>
        </p:sp>
        <p:sp>
          <p:nvSpPr>
            <p:cNvPr id="1570" name="Google Shape;1570;p92"/>
            <p:cNvSpPr/>
            <p:nvPr/>
          </p:nvSpPr>
          <p:spPr>
            <a:xfrm>
              <a:off x="10800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</p:spPr>
        </p:sp>
        <p:sp>
          <p:nvSpPr>
            <p:cNvPr id="1571" name="Google Shape;1571;p92"/>
            <p:cNvSpPr/>
            <p:nvPr/>
          </p:nvSpPr>
          <p:spPr>
            <a:xfrm>
              <a:off x="10828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34"/>
            </a:solidFill>
            <a:ln>
              <a:noFill/>
            </a:ln>
          </p:spPr>
        </p:sp>
        <p:sp>
          <p:nvSpPr>
            <p:cNvPr id="1572" name="Google Shape;1572;p92"/>
            <p:cNvSpPr/>
            <p:nvPr/>
          </p:nvSpPr>
          <p:spPr>
            <a:xfrm>
              <a:off x="10861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30"/>
            </a:solidFill>
            <a:ln>
              <a:noFill/>
            </a:ln>
          </p:spPr>
        </p:sp>
        <p:sp>
          <p:nvSpPr>
            <p:cNvPr id="1573" name="Google Shape;1573;p92"/>
            <p:cNvSpPr/>
            <p:nvPr/>
          </p:nvSpPr>
          <p:spPr>
            <a:xfrm>
              <a:off x="10890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2E"/>
            </a:solidFill>
            <a:ln>
              <a:noFill/>
            </a:ln>
          </p:spPr>
        </p:sp>
        <p:sp>
          <p:nvSpPr>
            <p:cNvPr id="1574" name="Google Shape;1574;p92"/>
            <p:cNvSpPr/>
            <p:nvPr/>
          </p:nvSpPr>
          <p:spPr>
            <a:xfrm>
              <a:off x="10922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2B"/>
            </a:solidFill>
            <a:ln>
              <a:noFill/>
            </a:ln>
          </p:spPr>
        </p:sp>
        <p:sp>
          <p:nvSpPr>
            <p:cNvPr id="1575" name="Google Shape;1575;p92"/>
            <p:cNvSpPr/>
            <p:nvPr/>
          </p:nvSpPr>
          <p:spPr>
            <a:xfrm>
              <a:off x="109512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F29"/>
            </a:solidFill>
            <a:ln>
              <a:noFill/>
            </a:ln>
          </p:spPr>
        </p:sp>
        <p:sp>
          <p:nvSpPr>
            <p:cNvPr id="1576" name="Google Shape;1576;p92"/>
            <p:cNvSpPr/>
            <p:nvPr/>
          </p:nvSpPr>
          <p:spPr>
            <a:xfrm>
              <a:off x="10983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27"/>
            </a:solidFill>
            <a:ln>
              <a:noFill/>
            </a:ln>
          </p:spPr>
        </p:sp>
        <p:sp>
          <p:nvSpPr>
            <p:cNvPr id="1577" name="Google Shape;1577;p92"/>
            <p:cNvSpPr/>
            <p:nvPr/>
          </p:nvSpPr>
          <p:spPr>
            <a:xfrm>
              <a:off x="110124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21"/>
            </a:solidFill>
            <a:ln>
              <a:noFill/>
            </a:ln>
          </p:spPr>
        </p:sp>
        <p:sp>
          <p:nvSpPr>
            <p:cNvPr id="1578" name="Google Shape;1578;p92"/>
            <p:cNvSpPr/>
            <p:nvPr/>
          </p:nvSpPr>
          <p:spPr>
            <a:xfrm>
              <a:off x="11044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20"/>
            </a:solidFill>
            <a:ln>
              <a:noFill/>
            </a:ln>
          </p:spPr>
        </p:sp>
        <p:sp>
          <p:nvSpPr>
            <p:cNvPr id="1579" name="Google Shape;1579;p92"/>
            <p:cNvSpPr/>
            <p:nvPr/>
          </p:nvSpPr>
          <p:spPr>
            <a:xfrm>
              <a:off x="11073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1D"/>
            </a:solidFill>
            <a:ln>
              <a:noFill/>
            </a:ln>
          </p:spPr>
        </p:sp>
        <p:sp>
          <p:nvSpPr>
            <p:cNvPr id="1580" name="Google Shape;1580;p92"/>
            <p:cNvSpPr/>
            <p:nvPr/>
          </p:nvSpPr>
          <p:spPr>
            <a:xfrm>
              <a:off x="111060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E16"/>
            </a:solidFill>
            <a:ln>
              <a:noFill/>
            </a:ln>
          </p:spPr>
        </p:sp>
        <p:sp>
          <p:nvSpPr>
            <p:cNvPr id="1581" name="Google Shape;1581;p92"/>
            <p:cNvSpPr/>
            <p:nvPr/>
          </p:nvSpPr>
          <p:spPr>
            <a:xfrm>
              <a:off x="111348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CE10"/>
            </a:solidFill>
            <a:ln>
              <a:noFill/>
            </a:ln>
          </p:spPr>
        </p:sp>
        <p:sp>
          <p:nvSpPr>
            <p:cNvPr id="1582" name="Google Shape;1582;p92"/>
            <p:cNvSpPr/>
            <p:nvPr/>
          </p:nvSpPr>
          <p:spPr>
            <a:xfrm>
              <a:off x="1116720" y="1086120"/>
              <a:ext cx="300" cy="474344"/>
            </a:xfrm>
            <a:custGeom>
              <a:rect b="b" l="l" r="r" t="t"/>
              <a:pathLst>
                <a:path extrusionOk="0" h="474344" w="120000">
                  <a:moveTo>
                    <a:pt x="0" y="473964"/>
                  </a:move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solidFill>
              <a:srgbClr val="FFCE01"/>
            </a:solidFill>
            <a:ln>
              <a:noFill/>
            </a:ln>
          </p:spPr>
        </p:sp>
        <p:sp>
          <p:nvSpPr>
            <p:cNvPr id="1583" name="Google Shape;1583;p92"/>
            <p:cNvSpPr/>
            <p:nvPr/>
          </p:nvSpPr>
          <p:spPr>
            <a:xfrm>
              <a:off x="528480" y="1508400"/>
              <a:ext cx="422275" cy="474344"/>
            </a:xfrm>
            <a:custGeom>
              <a:rect b="b" l="l" r="r" t="t"/>
              <a:pathLst>
                <a:path extrusionOk="0" h="474344" w="422275">
                  <a:moveTo>
                    <a:pt x="422148" y="473964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422148" y="473964"/>
                  </a:lnTo>
                  <a:close/>
                </a:path>
              </a:pathLst>
            </a:custGeom>
            <a:solidFill>
              <a:srgbClr val="3737CA"/>
            </a:solidFill>
            <a:ln>
              <a:noFill/>
            </a:ln>
          </p:spPr>
        </p:sp>
        <p:sp>
          <p:nvSpPr>
            <p:cNvPr id="1584" name="Google Shape;1584;p92"/>
            <p:cNvSpPr/>
            <p:nvPr/>
          </p:nvSpPr>
          <p:spPr>
            <a:xfrm>
              <a:off x="898560" y="1508400"/>
              <a:ext cx="12256" cy="474344"/>
            </a:xfrm>
            <a:custGeom>
              <a:rect b="b" l="l" r="r" t="t"/>
              <a:pathLst>
                <a:path extrusionOk="0" h="474344" w="12700">
                  <a:moveTo>
                    <a:pt x="12192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9144" y="473964"/>
                  </a:lnTo>
                  <a:lnTo>
                    <a:pt x="12192" y="473964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585" name="Google Shape;1585;p92"/>
            <p:cNvSpPr/>
            <p:nvPr/>
          </p:nvSpPr>
          <p:spPr>
            <a:xfrm>
              <a:off x="910800" y="1508400"/>
              <a:ext cx="9001" cy="474344"/>
            </a:xfrm>
            <a:custGeom>
              <a:rect b="b" l="l" r="r" t="t"/>
              <a:pathLst>
                <a:path extrusionOk="0" h="474344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9144" y="47396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</p:sp>
        <p:sp>
          <p:nvSpPr>
            <p:cNvPr id="1586" name="Google Shape;1586;p92"/>
            <p:cNvSpPr/>
            <p:nvPr/>
          </p:nvSpPr>
          <p:spPr>
            <a:xfrm>
              <a:off x="92016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</p:spPr>
        </p:sp>
        <p:sp>
          <p:nvSpPr>
            <p:cNvPr id="1587" name="Google Shape;1587;p92"/>
            <p:cNvSpPr/>
            <p:nvPr/>
          </p:nvSpPr>
          <p:spPr>
            <a:xfrm>
              <a:off x="925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BFBFC"/>
            </a:solidFill>
            <a:ln>
              <a:noFill/>
            </a:ln>
          </p:spPr>
        </p:sp>
        <p:sp>
          <p:nvSpPr>
            <p:cNvPr id="1588" name="Google Shape;1588;p92"/>
            <p:cNvSpPr/>
            <p:nvPr/>
          </p:nvSpPr>
          <p:spPr>
            <a:xfrm>
              <a:off x="92916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AFAFC"/>
            </a:solidFill>
            <a:ln>
              <a:noFill/>
            </a:ln>
          </p:spPr>
        </p:sp>
        <p:sp>
          <p:nvSpPr>
            <p:cNvPr id="1589" name="Google Shape;1589;p92"/>
            <p:cNvSpPr/>
            <p:nvPr/>
          </p:nvSpPr>
          <p:spPr>
            <a:xfrm>
              <a:off x="93528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9F9FC"/>
            </a:solidFill>
            <a:ln>
              <a:noFill/>
            </a:ln>
          </p:spPr>
        </p:sp>
        <p:sp>
          <p:nvSpPr>
            <p:cNvPr id="1590" name="Google Shape;1590;p92"/>
            <p:cNvSpPr/>
            <p:nvPr/>
          </p:nvSpPr>
          <p:spPr>
            <a:xfrm>
              <a:off x="9414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8F8FC"/>
            </a:solidFill>
            <a:ln>
              <a:noFill/>
            </a:ln>
          </p:spPr>
        </p:sp>
        <p:sp>
          <p:nvSpPr>
            <p:cNvPr id="1591" name="Google Shape;1591;p92"/>
            <p:cNvSpPr/>
            <p:nvPr/>
          </p:nvSpPr>
          <p:spPr>
            <a:xfrm>
              <a:off x="944280" y="1508400"/>
              <a:ext cx="9001" cy="474344"/>
            </a:xfrm>
            <a:custGeom>
              <a:rect b="b" l="l" r="r" t="t"/>
              <a:pathLst>
                <a:path extrusionOk="0" h="474344" w="9525">
                  <a:moveTo>
                    <a:pt x="914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9144" y="47396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8F8FB"/>
            </a:solidFill>
            <a:ln>
              <a:noFill/>
            </a:ln>
          </p:spPr>
        </p:sp>
        <p:sp>
          <p:nvSpPr>
            <p:cNvPr id="1592" name="Google Shape;1592;p92"/>
            <p:cNvSpPr/>
            <p:nvPr/>
          </p:nvSpPr>
          <p:spPr>
            <a:xfrm>
              <a:off x="953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7F7FB"/>
            </a:solidFill>
            <a:ln>
              <a:noFill/>
            </a:ln>
          </p:spPr>
        </p:sp>
        <p:sp>
          <p:nvSpPr>
            <p:cNvPr id="1593" name="Google Shape;1593;p92"/>
            <p:cNvSpPr/>
            <p:nvPr/>
          </p:nvSpPr>
          <p:spPr>
            <a:xfrm>
              <a:off x="956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6F6FA"/>
            </a:solidFill>
            <a:ln>
              <a:noFill/>
            </a:ln>
          </p:spPr>
        </p:sp>
        <p:sp>
          <p:nvSpPr>
            <p:cNvPr id="1594" name="Google Shape;1594;p92"/>
            <p:cNvSpPr/>
            <p:nvPr/>
          </p:nvSpPr>
          <p:spPr>
            <a:xfrm>
              <a:off x="95976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5F5FA"/>
            </a:solidFill>
            <a:ln>
              <a:noFill/>
            </a:ln>
          </p:spPr>
        </p:sp>
        <p:sp>
          <p:nvSpPr>
            <p:cNvPr id="1595" name="Google Shape;1595;p92"/>
            <p:cNvSpPr/>
            <p:nvPr/>
          </p:nvSpPr>
          <p:spPr>
            <a:xfrm>
              <a:off x="965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4F4FA"/>
            </a:solidFill>
            <a:ln>
              <a:noFill/>
            </a:ln>
          </p:spPr>
        </p:sp>
        <p:sp>
          <p:nvSpPr>
            <p:cNvPr id="1596" name="Google Shape;1596;p92"/>
            <p:cNvSpPr/>
            <p:nvPr/>
          </p:nvSpPr>
          <p:spPr>
            <a:xfrm>
              <a:off x="968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3F3F9"/>
            </a:solidFill>
            <a:ln>
              <a:noFill/>
            </a:ln>
          </p:spPr>
        </p:sp>
        <p:sp>
          <p:nvSpPr>
            <p:cNvPr id="1597" name="Google Shape;1597;p92"/>
            <p:cNvSpPr/>
            <p:nvPr/>
          </p:nvSpPr>
          <p:spPr>
            <a:xfrm>
              <a:off x="97164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</p:sp>
        <p:sp>
          <p:nvSpPr>
            <p:cNvPr id="1598" name="Google Shape;1598;p92"/>
            <p:cNvSpPr/>
            <p:nvPr/>
          </p:nvSpPr>
          <p:spPr>
            <a:xfrm>
              <a:off x="977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0F0F8"/>
            </a:solidFill>
            <a:ln>
              <a:noFill/>
            </a:ln>
          </p:spPr>
        </p:sp>
        <p:sp>
          <p:nvSpPr>
            <p:cNvPr id="1599" name="Google Shape;1599;p92"/>
            <p:cNvSpPr/>
            <p:nvPr/>
          </p:nvSpPr>
          <p:spPr>
            <a:xfrm>
              <a:off x="981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FEFF8"/>
            </a:solidFill>
            <a:ln>
              <a:noFill/>
            </a:ln>
          </p:spPr>
        </p:sp>
        <p:sp>
          <p:nvSpPr>
            <p:cNvPr id="1600" name="Google Shape;1600;p92"/>
            <p:cNvSpPr/>
            <p:nvPr/>
          </p:nvSpPr>
          <p:spPr>
            <a:xfrm>
              <a:off x="983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EEEF8"/>
            </a:solidFill>
            <a:ln>
              <a:noFill/>
            </a:ln>
          </p:spPr>
        </p:sp>
        <p:sp>
          <p:nvSpPr>
            <p:cNvPr id="1601" name="Google Shape;1601;p92"/>
            <p:cNvSpPr/>
            <p:nvPr/>
          </p:nvSpPr>
          <p:spPr>
            <a:xfrm>
              <a:off x="987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DEDF8"/>
            </a:solidFill>
            <a:ln>
              <a:noFill/>
            </a:ln>
          </p:spPr>
        </p:sp>
        <p:sp>
          <p:nvSpPr>
            <p:cNvPr id="1602" name="Google Shape;1602;p92"/>
            <p:cNvSpPr/>
            <p:nvPr/>
          </p:nvSpPr>
          <p:spPr>
            <a:xfrm>
              <a:off x="990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BEBF8"/>
            </a:solidFill>
            <a:ln>
              <a:noFill/>
            </a:ln>
          </p:spPr>
        </p:sp>
        <p:sp>
          <p:nvSpPr>
            <p:cNvPr id="1603" name="Google Shape;1603;p92"/>
            <p:cNvSpPr/>
            <p:nvPr/>
          </p:nvSpPr>
          <p:spPr>
            <a:xfrm>
              <a:off x="993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BEBF7"/>
            </a:solidFill>
            <a:ln>
              <a:noFill/>
            </a:ln>
          </p:spPr>
        </p:sp>
        <p:sp>
          <p:nvSpPr>
            <p:cNvPr id="1604" name="Google Shape;1604;p92"/>
            <p:cNvSpPr/>
            <p:nvPr/>
          </p:nvSpPr>
          <p:spPr>
            <a:xfrm>
              <a:off x="996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</p:sp>
        <p:sp>
          <p:nvSpPr>
            <p:cNvPr id="1605" name="Google Shape;1605;p92"/>
            <p:cNvSpPr/>
            <p:nvPr/>
          </p:nvSpPr>
          <p:spPr>
            <a:xfrm>
              <a:off x="999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9E9F7"/>
            </a:solidFill>
            <a:ln>
              <a:noFill/>
            </a:ln>
          </p:spPr>
        </p:sp>
        <p:sp>
          <p:nvSpPr>
            <p:cNvPr id="1606" name="Google Shape;1606;p92"/>
            <p:cNvSpPr/>
            <p:nvPr/>
          </p:nvSpPr>
          <p:spPr>
            <a:xfrm>
              <a:off x="1002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8E8F6"/>
            </a:solidFill>
            <a:ln>
              <a:noFill/>
            </a:ln>
          </p:spPr>
        </p:sp>
        <p:sp>
          <p:nvSpPr>
            <p:cNvPr id="1607" name="Google Shape;1607;p92"/>
            <p:cNvSpPr/>
            <p:nvPr/>
          </p:nvSpPr>
          <p:spPr>
            <a:xfrm>
              <a:off x="1005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7E7F6"/>
            </a:solidFill>
            <a:ln>
              <a:noFill/>
            </a:ln>
          </p:spPr>
        </p:sp>
        <p:sp>
          <p:nvSpPr>
            <p:cNvPr id="1608" name="Google Shape;1608;p92"/>
            <p:cNvSpPr/>
            <p:nvPr/>
          </p:nvSpPr>
          <p:spPr>
            <a:xfrm>
              <a:off x="1008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4E3F5"/>
            </a:solidFill>
            <a:ln>
              <a:noFill/>
            </a:ln>
          </p:spPr>
        </p:sp>
        <p:sp>
          <p:nvSpPr>
            <p:cNvPr id="1609" name="Google Shape;1609;p92"/>
            <p:cNvSpPr/>
            <p:nvPr/>
          </p:nvSpPr>
          <p:spPr>
            <a:xfrm>
              <a:off x="1011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3E2F5"/>
            </a:solidFill>
            <a:ln>
              <a:noFill/>
            </a:ln>
          </p:spPr>
        </p:sp>
        <p:sp>
          <p:nvSpPr>
            <p:cNvPr id="1610" name="Google Shape;1610;p92"/>
            <p:cNvSpPr/>
            <p:nvPr/>
          </p:nvSpPr>
          <p:spPr>
            <a:xfrm>
              <a:off x="1014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1E1F4"/>
            </a:solidFill>
            <a:ln>
              <a:noFill/>
            </a:ln>
          </p:spPr>
        </p:sp>
        <p:sp>
          <p:nvSpPr>
            <p:cNvPr id="1611" name="Google Shape;1611;p92"/>
            <p:cNvSpPr/>
            <p:nvPr/>
          </p:nvSpPr>
          <p:spPr>
            <a:xfrm>
              <a:off x="1017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FDFF4"/>
            </a:solidFill>
            <a:ln>
              <a:noFill/>
            </a:ln>
          </p:spPr>
        </p:sp>
        <p:sp>
          <p:nvSpPr>
            <p:cNvPr id="1612" name="Google Shape;1612;p92"/>
            <p:cNvSpPr/>
            <p:nvPr/>
          </p:nvSpPr>
          <p:spPr>
            <a:xfrm>
              <a:off x="1020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FDFF3"/>
            </a:solidFill>
            <a:ln>
              <a:noFill/>
            </a:ln>
          </p:spPr>
        </p:sp>
        <p:sp>
          <p:nvSpPr>
            <p:cNvPr id="1613" name="Google Shape;1613;p92"/>
            <p:cNvSpPr/>
            <p:nvPr/>
          </p:nvSpPr>
          <p:spPr>
            <a:xfrm>
              <a:off x="1023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DDDF3"/>
            </a:solidFill>
            <a:ln>
              <a:noFill/>
            </a:ln>
          </p:spPr>
        </p:sp>
        <p:sp>
          <p:nvSpPr>
            <p:cNvPr id="1614" name="Google Shape;1614;p92"/>
            <p:cNvSpPr/>
            <p:nvPr/>
          </p:nvSpPr>
          <p:spPr>
            <a:xfrm>
              <a:off x="1026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BDBF1"/>
            </a:solidFill>
            <a:ln>
              <a:noFill/>
            </a:ln>
          </p:spPr>
        </p:sp>
        <p:sp>
          <p:nvSpPr>
            <p:cNvPr id="1615" name="Google Shape;1615;p92"/>
            <p:cNvSpPr/>
            <p:nvPr/>
          </p:nvSpPr>
          <p:spPr>
            <a:xfrm>
              <a:off x="1029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ADAF1"/>
            </a:solidFill>
            <a:ln>
              <a:noFill/>
            </a:ln>
          </p:spPr>
        </p:sp>
        <p:sp>
          <p:nvSpPr>
            <p:cNvPr id="1616" name="Google Shape;1616;p92"/>
            <p:cNvSpPr/>
            <p:nvPr/>
          </p:nvSpPr>
          <p:spPr>
            <a:xfrm>
              <a:off x="10328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7D7F0"/>
            </a:solidFill>
            <a:ln>
              <a:noFill/>
            </a:ln>
          </p:spPr>
        </p:sp>
        <p:sp>
          <p:nvSpPr>
            <p:cNvPr id="1617" name="Google Shape;1617;p92"/>
            <p:cNvSpPr/>
            <p:nvPr/>
          </p:nvSpPr>
          <p:spPr>
            <a:xfrm>
              <a:off x="1035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5D5F0"/>
            </a:solidFill>
            <a:ln>
              <a:noFill/>
            </a:ln>
          </p:spPr>
        </p:sp>
        <p:sp>
          <p:nvSpPr>
            <p:cNvPr id="1618" name="Google Shape;1618;p92"/>
            <p:cNvSpPr/>
            <p:nvPr/>
          </p:nvSpPr>
          <p:spPr>
            <a:xfrm>
              <a:off x="1038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4D4EF"/>
            </a:solidFill>
            <a:ln>
              <a:noFill/>
            </a:ln>
          </p:spPr>
        </p:sp>
        <p:sp>
          <p:nvSpPr>
            <p:cNvPr id="1619" name="Google Shape;1619;p92"/>
            <p:cNvSpPr/>
            <p:nvPr/>
          </p:nvSpPr>
          <p:spPr>
            <a:xfrm>
              <a:off x="10418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2D2EE"/>
            </a:solidFill>
            <a:ln>
              <a:noFill/>
            </a:ln>
          </p:spPr>
        </p:sp>
        <p:sp>
          <p:nvSpPr>
            <p:cNvPr id="1620" name="Google Shape;1620;p92"/>
            <p:cNvSpPr/>
            <p:nvPr/>
          </p:nvSpPr>
          <p:spPr>
            <a:xfrm>
              <a:off x="1045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1D1EE"/>
            </a:solidFill>
            <a:ln>
              <a:noFill/>
            </a:ln>
          </p:spPr>
        </p:sp>
        <p:sp>
          <p:nvSpPr>
            <p:cNvPr id="1621" name="Google Shape;1621;p92"/>
            <p:cNvSpPr/>
            <p:nvPr/>
          </p:nvSpPr>
          <p:spPr>
            <a:xfrm>
              <a:off x="1047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FCFED"/>
            </a:solidFill>
            <a:ln>
              <a:noFill/>
            </a:ln>
          </p:spPr>
        </p:sp>
        <p:sp>
          <p:nvSpPr>
            <p:cNvPr id="1622" name="Google Shape;1622;p92"/>
            <p:cNvSpPr/>
            <p:nvPr/>
          </p:nvSpPr>
          <p:spPr>
            <a:xfrm>
              <a:off x="1051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DCDED"/>
            </a:solidFill>
            <a:ln>
              <a:noFill/>
            </a:ln>
          </p:spPr>
        </p:sp>
        <p:sp>
          <p:nvSpPr>
            <p:cNvPr id="1623" name="Google Shape;1623;p92"/>
            <p:cNvSpPr/>
            <p:nvPr/>
          </p:nvSpPr>
          <p:spPr>
            <a:xfrm>
              <a:off x="1054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ACAEC"/>
            </a:solidFill>
            <a:ln>
              <a:noFill/>
            </a:ln>
          </p:spPr>
        </p:sp>
        <p:sp>
          <p:nvSpPr>
            <p:cNvPr id="1624" name="Google Shape;1624;p92"/>
            <p:cNvSpPr/>
            <p:nvPr/>
          </p:nvSpPr>
          <p:spPr>
            <a:xfrm>
              <a:off x="1057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8C8EB"/>
            </a:solidFill>
            <a:ln>
              <a:noFill/>
            </a:ln>
          </p:spPr>
        </p:sp>
        <p:sp>
          <p:nvSpPr>
            <p:cNvPr id="1625" name="Google Shape;1625;p92"/>
            <p:cNvSpPr/>
            <p:nvPr/>
          </p:nvSpPr>
          <p:spPr>
            <a:xfrm>
              <a:off x="1060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6C6EB"/>
            </a:solidFill>
            <a:ln>
              <a:noFill/>
            </a:ln>
          </p:spPr>
        </p:sp>
        <p:sp>
          <p:nvSpPr>
            <p:cNvPr id="1626" name="Google Shape;1626;p92"/>
            <p:cNvSpPr/>
            <p:nvPr/>
          </p:nvSpPr>
          <p:spPr>
            <a:xfrm>
              <a:off x="1063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5C5EB"/>
            </a:solidFill>
            <a:ln>
              <a:noFill/>
            </a:ln>
          </p:spPr>
        </p:sp>
        <p:sp>
          <p:nvSpPr>
            <p:cNvPr id="1627" name="Google Shape;1627;p92"/>
            <p:cNvSpPr/>
            <p:nvPr/>
          </p:nvSpPr>
          <p:spPr>
            <a:xfrm>
              <a:off x="1066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3C3EA"/>
            </a:solidFill>
            <a:ln>
              <a:noFill/>
            </a:ln>
          </p:spPr>
        </p:sp>
        <p:sp>
          <p:nvSpPr>
            <p:cNvPr id="1628" name="Google Shape;1628;p92"/>
            <p:cNvSpPr/>
            <p:nvPr/>
          </p:nvSpPr>
          <p:spPr>
            <a:xfrm>
              <a:off x="1069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1C1EA"/>
            </a:solidFill>
            <a:ln>
              <a:noFill/>
            </a:ln>
          </p:spPr>
        </p:sp>
        <p:sp>
          <p:nvSpPr>
            <p:cNvPr id="1629" name="Google Shape;1629;p92"/>
            <p:cNvSpPr/>
            <p:nvPr/>
          </p:nvSpPr>
          <p:spPr>
            <a:xfrm>
              <a:off x="10724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EBEE9"/>
            </a:solidFill>
            <a:ln>
              <a:noFill/>
            </a:ln>
          </p:spPr>
        </p:sp>
        <p:sp>
          <p:nvSpPr>
            <p:cNvPr id="1630" name="Google Shape;1630;p92"/>
            <p:cNvSpPr/>
            <p:nvPr/>
          </p:nvSpPr>
          <p:spPr>
            <a:xfrm>
              <a:off x="1075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BBBE8"/>
            </a:solidFill>
            <a:ln>
              <a:noFill/>
            </a:ln>
          </p:spPr>
        </p:sp>
        <p:sp>
          <p:nvSpPr>
            <p:cNvPr id="1631" name="Google Shape;1631;p92"/>
            <p:cNvSpPr/>
            <p:nvPr/>
          </p:nvSpPr>
          <p:spPr>
            <a:xfrm>
              <a:off x="10785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9B9E8"/>
            </a:solidFill>
            <a:ln>
              <a:noFill/>
            </a:ln>
          </p:spPr>
        </p:sp>
        <p:sp>
          <p:nvSpPr>
            <p:cNvPr id="1632" name="Google Shape;1632;p92"/>
            <p:cNvSpPr/>
            <p:nvPr/>
          </p:nvSpPr>
          <p:spPr>
            <a:xfrm>
              <a:off x="10814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8B8E7"/>
            </a:solidFill>
            <a:ln>
              <a:noFill/>
            </a:ln>
          </p:spPr>
        </p:sp>
        <p:sp>
          <p:nvSpPr>
            <p:cNvPr id="1633" name="Google Shape;1633;p92"/>
            <p:cNvSpPr/>
            <p:nvPr/>
          </p:nvSpPr>
          <p:spPr>
            <a:xfrm>
              <a:off x="10846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5B5E6"/>
            </a:solidFill>
            <a:ln>
              <a:noFill/>
            </a:ln>
          </p:spPr>
        </p:sp>
        <p:sp>
          <p:nvSpPr>
            <p:cNvPr id="1634" name="Google Shape;1634;p92"/>
            <p:cNvSpPr/>
            <p:nvPr/>
          </p:nvSpPr>
          <p:spPr>
            <a:xfrm>
              <a:off x="10875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B1B1E4"/>
            </a:solidFill>
            <a:ln>
              <a:noFill/>
            </a:ln>
          </p:spPr>
        </p:sp>
        <p:sp>
          <p:nvSpPr>
            <p:cNvPr id="1635" name="Google Shape;1635;p92"/>
            <p:cNvSpPr/>
            <p:nvPr/>
          </p:nvSpPr>
          <p:spPr>
            <a:xfrm>
              <a:off x="10908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FAFE4"/>
            </a:solidFill>
            <a:ln>
              <a:noFill/>
            </a:ln>
          </p:spPr>
        </p:sp>
        <p:sp>
          <p:nvSpPr>
            <p:cNvPr id="1636" name="Google Shape;1636;p92"/>
            <p:cNvSpPr/>
            <p:nvPr/>
          </p:nvSpPr>
          <p:spPr>
            <a:xfrm>
              <a:off x="10936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DADE3"/>
            </a:solidFill>
            <a:ln>
              <a:noFill/>
            </a:ln>
          </p:spPr>
        </p:sp>
        <p:sp>
          <p:nvSpPr>
            <p:cNvPr id="1637" name="Google Shape;1637;p92"/>
            <p:cNvSpPr/>
            <p:nvPr/>
          </p:nvSpPr>
          <p:spPr>
            <a:xfrm>
              <a:off x="1096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CACE1"/>
            </a:solidFill>
            <a:ln>
              <a:noFill/>
            </a:ln>
          </p:spPr>
        </p:sp>
        <p:sp>
          <p:nvSpPr>
            <p:cNvPr id="1638" name="Google Shape;1638;p92"/>
            <p:cNvSpPr/>
            <p:nvPr/>
          </p:nvSpPr>
          <p:spPr>
            <a:xfrm>
              <a:off x="10998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9A9E1"/>
            </a:solidFill>
            <a:ln>
              <a:noFill/>
            </a:ln>
          </p:spPr>
        </p:sp>
        <p:sp>
          <p:nvSpPr>
            <p:cNvPr id="1639" name="Google Shape;1639;p92"/>
            <p:cNvSpPr/>
            <p:nvPr/>
          </p:nvSpPr>
          <p:spPr>
            <a:xfrm>
              <a:off x="11030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7A7E0"/>
            </a:solidFill>
            <a:ln>
              <a:noFill/>
            </a:ln>
          </p:spPr>
        </p:sp>
        <p:sp>
          <p:nvSpPr>
            <p:cNvPr id="1640" name="Google Shape;1640;p92"/>
            <p:cNvSpPr/>
            <p:nvPr/>
          </p:nvSpPr>
          <p:spPr>
            <a:xfrm>
              <a:off x="1105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3A3DF"/>
            </a:solidFill>
            <a:ln>
              <a:noFill/>
            </a:ln>
          </p:spPr>
        </p:sp>
        <p:sp>
          <p:nvSpPr>
            <p:cNvPr id="1641" name="Google Shape;1641;p92"/>
            <p:cNvSpPr/>
            <p:nvPr/>
          </p:nvSpPr>
          <p:spPr>
            <a:xfrm>
              <a:off x="11088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A1A1DF"/>
            </a:solidFill>
            <a:ln>
              <a:noFill/>
            </a:ln>
          </p:spPr>
        </p:sp>
        <p:sp>
          <p:nvSpPr>
            <p:cNvPr id="1642" name="Google Shape;1642;p92"/>
            <p:cNvSpPr/>
            <p:nvPr/>
          </p:nvSpPr>
          <p:spPr>
            <a:xfrm>
              <a:off x="11120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DF"/>
            </a:solidFill>
            <a:ln>
              <a:noFill/>
            </a:ln>
          </p:spPr>
        </p:sp>
        <p:sp>
          <p:nvSpPr>
            <p:cNvPr id="1643" name="Google Shape;1643;p92"/>
            <p:cNvSpPr/>
            <p:nvPr/>
          </p:nvSpPr>
          <p:spPr>
            <a:xfrm>
              <a:off x="11149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C9CDE"/>
            </a:solidFill>
            <a:ln>
              <a:noFill/>
            </a:ln>
          </p:spPr>
        </p:sp>
        <p:sp>
          <p:nvSpPr>
            <p:cNvPr id="1644" name="Google Shape;1644;p92"/>
            <p:cNvSpPr/>
            <p:nvPr/>
          </p:nvSpPr>
          <p:spPr>
            <a:xfrm>
              <a:off x="11181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A9ADD"/>
            </a:solidFill>
            <a:ln>
              <a:noFill/>
            </a:ln>
          </p:spPr>
        </p:sp>
        <p:sp>
          <p:nvSpPr>
            <p:cNvPr id="1645" name="Google Shape;1645;p92"/>
            <p:cNvSpPr/>
            <p:nvPr/>
          </p:nvSpPr>
          <p:spPr>
            <a:xfrm>
              <a:off x="11210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696DD"/>
            </a:solidFill>
            <a:ln>
              <a:noFill/>
            </a:ln>
          </p:spPr>
        </p:sp>
        <p:sp>
          <p:nvSpPr>
            <p:cNvPr id="1646" name="Google Shape;1646;p92"/>
            <p:cNvSpPr/>
            <p:nvPr/>
          </p:nvSpPr>
          <p:spPr>
            <a:xfrm>
              <a:off x="11242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494DC"/>
            </a:solidFill>
            <a:ln>
              <a:noFill/>
            </a:ln>
          </p:spPr>
        </p:sp>
        <p:sp>
          <p:nvSpPr>
            <p:cNvPr id="1647" name="Google Shape;1647;p92"/>
            <p:cNvSpPr/>
            <p:nvPr/>
          </p:nvSpPr>
          <p:spPr>
            <a:xfrm>
              <a:off x="11271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292DB"/>
            </a:solidFill>
            <a:ln>
              <a:noFill/>
            </a:ln>
          </p:spPr>
        </p:sp>
        <p:sp>
          <p:nvSpPr>
            <p:cNvPr id="1648" name="Google Shape;1648;p92"/>
            <p:cNvSpPr/>
            <p:nvPr/>
          </p:nvSpPr>
          <p:spPr>
            <a:xfrm>
              <a:off x="11304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191DB"/>
            </a:solidFill>
            <a:ln>
              <a:noFill/>
            </a:ln>
          </p:spPr>
        </p:sp>
        <p:sp>
          <p:nvSpPr>
            <p:cNvPr id="1649" name="Google Shape;1649;p92"/>
            <p:cNvSpPr/>
            <p:nvPr/>
          </p:nvSpPr>
          <p:spPr>
            <a:xfrm>
              <a:off x="11332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F8FDA"/>
            </a:solidFill>
            <a:ln>
              <a:noFill/>
            </a:ln>
          </p:spPr>
        </p:sp>
        <p:sp>
          <p:nvSpPr>
            <p:cNvPr id="1650" name="Google Shape;1650;p92"/>
            <p:cNvSpPr/>
            <p:nvPr/>
          </p:nvSpPr>
          <p:spPr>
            <a:xfrm>
              <a:off x="1136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D8DDA"/>
            </a:solidFill>
            <a:ln>
              <a:noFill/>
            </a:ln>
          </p:spPr>
        </p:sp>
        <p:sp>
          <p:nvSpPr>
            <p:cNvPr id="1651" name="Google Shape;1651;p92"/>
            <p:cNvSpPr/>
            <p:nvPr/>
          </p:nvSpPr>
          <p:spPr>
            <a:xfrm>
              <a:off x="11394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888D9"/>
            </a:solidFill>
            <a:ln>
              <a:noFill/>
            </a:ln>
          </p:spPr>
        </p:sp>
        <p:sp>
          <p:nvSpPr>
            <p:cNvPr id="1652" name="Google Shape;1652;p92"/>
            <p:cNvSpPr/>
            <p:nvPr/>
          </p:nvSpPr>
          <p:spPr>
            <a:xfrm>
              <a:off x="1142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686D7"/>
            </a:solidFill>
            <a:ln>
              <a:noFill/>
            </a:ln>
          </p:spPr>
        </p:sp>
        <p:sp>
          <p:nvSpPr>
            <p:cNvPr id="1653" name="Google Shape;1653;p92"/>
            <p:cNvSpPr/>
            <p:nvPr/>
          </p:nvSpPr>
          <p:spPr>
            <a:xfrm>
              <a:off x="1145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484D7"/>
            </a:solidFill>
            <a:ln>
              <a:noFill/>
            </a:ln>
          </p:spPr>
        </p:sp>
        <p:sp>
          <p:nvSpPr>
            <p:cNvPr id="1654" name="Google Shape;1654;p92"/>
            <p:cNvSpPr/>
            <p:nvPr/>
          </p:nvSpPr>
          <p:spPr>
            <a:xfrm>
              <a:off x="1148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8282D6"/>
            </a:solidFill>
            <a:ln>
              <a:noFill/>
            </a:ln>
          </p:spPr>
        </p:sp>
        <p:sp>
          <p:nvSpPr>
            <p:cNvPr id="1655" name="Google Shape;1655;p92"/>
            <p:cNvSpPr/>
            <p:nvPr/>
          </p:nvSpPr>
          <p:spPr>
            <a:xfrm>
              <a:off x="1151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7C7CD5"/>
            </a:solidFill>
            <a:ln>
              <a:noFill/>
            </a:ln>
          </p:spPr>
        </p:sp>
        <p:sp>
          <p:nvSpPr>
            <p:cNvPr id="1656" name="Google Shape;1656;p92"/>
            <p:cNvSpPr/>
            <p:nvPr/>
          </p:nvSpPr>
          <p:spPr>
            <a:xfrm>
              <a:off x="11545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7" y="0"/>
                  </a:moveTo>
                  <a:lnTo>
                    <a:pt x="3047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7A7AD5"/>
            </a:solidFill>
            <a:ln>
              <a:noFill/>
            </a:ln>
          </p:spPr>
        </p:sp>
        <p:sp>
          <p:nvSpPr>
            <p:cNvPr id="1657" name="Google Shape;1657;p92"/>
            <p:cNvSpPr/>
            <p:nvPr/>
          </p:nvSpPr>
          <p:spPr>
            <a:xfrm>
              <a:off x="1157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79D4"/>
            </a:solidFill>
            <a:ln>
              <a:noFill/>
            </a:ln>
          </p:spPr>
        </p:sp>
        <p:sp>
          <p:nvSpPr>
            <p:cNvPr id="1658" name="Google Shape;1658;p92"/>
            <p:cNvSpPr/>
            <p:nvPr/>
          </p:nvSpPr>
          <p:spPr>
            <a:xfrm>
              <a:off x="11606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777D4"/>
            </a:solidFill>
            <a:ln>
              <a:noFill/>
            </a:ln>
          </p:spPr>
        </p:sp>
        <p:sp>
          <p:nvSpPr>
            <p:cNvPr id="1659" name="Google Shape;1659;p92"/>
            <p:cNvSpPr/>
            <p:nvPr/>
          </p:nvSpPr>
          <p:spPr>
            <a:xfrm>
              <a:off x="1163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474D3"/>
            </a:solidFill>
            <a:ln>
              <a:noFill/>
            </a:ln>
          </p:spPr>
        </p:sp>
        <p:sp>
          <p:nvSpPr>
            <p:cNvPr id="1660" name="Google Shape;1660;p92"/>
            <p:cNvSpPr/>
            <p:nvPr/>
          </p:nvSpPr>
          <p:spPr>
            <a:xfrm>
              <a:off x="11667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070D3"/>
            </a:solidFill>
            <a:ln>
              <a:noFill/>
            </a:ln>
          </p:spPr>
        </p:sp>
        <p:sp>
          <p:nvSpPr>
            <p:cNvPr id="1661" name="Google Shape;1661;p92"/>
            <p:cNvSpPr/>
            <p:nvPr/>
          </p:nvSpPr>
          <p:spPr>
            <a:xfrm>
              <a:off x="1170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6FD2"/>
            </a:solidFill>
            <a:ln>
              <a:noFill/>
            </a:ln>
          </p:spPr>
        </p:sp>
        <p:sp>
          <p:nvSpPr>
            <p:cNvPr id="1662" name="Google Shape;1662;p92"/>
            <p:cNvSpPr/>
            <p:nvPr/>
          </p:nvSpPr>
          <p:spPr>
            <a:xfrm>
              <a:off x="11728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D6DD2"/>
            </a:solidFill>
            <a:ln>
              <a:noFill/>
            </a:ln>
          </p:spPr>
        </p:sp>
        <p:sp>
          <p:nvSpPr>
            <p:cNvPr id="1663" name="Google Shape;1663;p92"/>
            <p:cNvSpPr/>
            <p:nvPr/>
          </p:nvSpPr>
          <p:spPr>
            <a:xfrm>
              <a:off x="1176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B6BD2"/>
            </a:solidFill>
            <a:ln>
              <a:noFill/>
            </a:ln>
          </p:spPr>
        </p:sp>
        <p:sp>
          <p:nvSpPr>
            <p:cNvPr id="1664" name="Google Shape;1664;p92"/>
            <p:cNvSpPr/>
            <p:nvPr/>
          </p:nvSpPr>
          <p:spPr>
            <a:xfrm>
              <a:off x="11790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69D2"/>
            </a:solidFill>
            <a:ln>
              <a:noFill/>
            </a:ln>
          </p:spPr>
        </p:sp>
        <p:sp>
          <p:nvSpPr>
            <p:cNvPr id="1665" name="Google Shape;1665;p92"/>
            <p:cNvSpPr/>
            <p:nvPr/>
          </p:nvSpPr>
          <p:spPr>
            <a:xfrm>
              <a:off x="1182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666D2"/>
            </a:solidFill>
            <a:ln>
              <a:noFill/>
            </a:ln>
          </p:spPr>
        </p:sp>
        <p:sp>
          <p:nvSpPr>
            <p:cNvPr id="1666" name="Google Shape;1666;p92"/>
            <p:cNvSpPr/>
            <p:nvPr/>
          </p:nvSpPr>
          <p:spPr>
            <a:xfrm>
              <a:off x="11851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363D1"/>
            </a:solidFill>
            <a:ln>
              <a:noFill/>
            </a:ln>
          </p:spPr>
        </p:sp>
        <p:sp>
          <p:nvSpPr>
            <p:cNvPr id="1667" name="Google Shape;1667;p92"/>
            <p:cNvSpPr/>
            <p:nvPr/>
          </p:nvSpPr>
          <p:spPr>
            <a:xfrm>
              <a:off x="1188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161D1"/>
            </a:solidFill>
            <a:ln>
              <a:noFill/>
            </a:ln>
          </p:spPr>
        </p:sp>
        <p:sp>
          <p:nvSpPr>
            <p:cNvPr id="1668" name="Google Shape;1668;p92"/>
            <p:cNvSpPr/>
            <p:nvPr/>
          </p:nvSpPr>
          <p:spPr>
            <a:xfrm>
              <a:off x="1191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F5FD0"/>
            </a:solidFill>
            <a:ln>
              <a:noFill/>
            </a:ln>
          </p:spPr>
        </p:sp>
        <p:sp>
          <p:nvSpPr>
            <p:cNvPr id="1669" name="Google Shape;1669;p92"/>
            <p:cNvSpPr/>
            <p:nvPr/>
          </p:nvSpPr>
          <p:spPr>
            <a:xfrm>
              <a:off x="1194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5DD0"/>
            </a:solidFill>
            <a:ln>
              <a:noFill/>
            </a:ln>
          </p:spPr>
        </p:sp>
        <p:sp>
          <p:nvSpPr>
            <p:cNvPr id="1670" name="Google Shape;1670;p92"/>
            <p:cNvSpPr/>
            <p:nvPr/>
          </p:nvSpPr>
          <p:spPr>
            <a:xfrm>
              <a:off x="1197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B5BD0"/>
            </a:solidFill>
            <a:ln>
              <a:noFill/>
            </a:ln>
          </p:spPr>
        </p:sp>
        <p:sp>
          <p:nvSpPr>
            <p:cNvPr id="1671" name="Google Shape;1671;p92"/>
            <p:cNvSpPr/>
            <p:nvPr/>
          </p:nvSpPr>
          <p:spPr>
            <a:xfrm>
              <a:off x="12002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A58CF"/>
            </a:solidFill>
            <a:ln>
              <a:noFill/>
            </a:ln>
          </p:spPr>
        </p:sp>
        <p:sp>
          <p:nvSpPr>
            <p:cNvPr id="1672" name="Google Shape;1672;p92"/>
            <p:cNvSpPr/>
            <p:nvPr/>
          </p:nvSpPr>
          <p:spPr>
            <a:xfrm>
              <a:off x="1203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757CF"/>
            </a:solidFill>
            <a:ln>
              <a:noFill/>
            </a:ln>
          </p:spPr>
        </p:sp>
        <p:sp>
          <p:nvSpPr>
            <p:cNvPr id="1673" name="Google Shape;1673;p92"/>
            <p:cNvSpPr/>
            <p:nvPr/>
          </p:nvSpPr>
          <p:spPr>
            <a:xfrm>
              <a:off x="12063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555CF"/>
            </a:solidFill>
            <a:ln>
              <a:noFill/>
            </a:ln>
          </p:spPr>
        </p:sp>
        <p:sp>
          <p:nvSpPr>
            <p:cNvPr id="1674" name="Google Shape;1674;p92"/>
            <p:cNvSpPr/>
            <p:nvPr/>
          </p:nvSpPr>
          <p:spPr>
            <a:xfrm>
              <a:off x="1209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252CE"/>
            </a:solidFill>
            <a:ln>
              <a:noFill/>
            </a:ln>
          </p:spPr>
        </p:sp>
        <p:sp>
          <p:nvSpPr>
            <p:cNvPr id="1675" name="Google Shape;1675;p92"/>
            <p:cNvSpPr/>
            <p:nvPr/>
          </p:nvSpPr>
          <p:spPr>
            <a:xfrm>
              <a:off x="12124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151CE"/>
            </a:solidFill>
            <a:ln>
              <a:noFill/>
            </a:ln>
          </p:spPr>
        </p:sp>
        <p:sp>
          <p:nvSpPr>
            <p:cNvPr id="1676" name="Google Shape;1676;p92"/>
            <p:cNvSpPr/>
            <p:nvPr/>
          </p:nvSpPr>
          <p:spPr>
            <a:xfrm>
              <a:off x="1215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F4FCE"/>
            </a:solidFill>
            <a:ln>
              <a:noFill/>
            </a:ln>
          </p:spPr>
        </p:sp>
        <p:sp>
          <p:nvSpPr>
            <p:cNvPr id="1677" name="Google Shape;1677;p92"/>
            <p:cNvSpPr/>
            <p:nvPr/>
          </p:nvSpPr>
          <p:spPr>
            <a:xfrm>
              <a:off x="12186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4DCD"/>
            </a:solidFill>
            <a:ln>
              <a:noFill/>
            </a:ln>
          </p:spPr>
        </p:sp>
        <p:sp>
          <p:nvSpPr>
            <p:cNvPr id="1678" name="Google Shape;1678;p92"/>
            <p:cNvSpPr/>
            <p:nvPr/>
          </p:nvSpPr>
          <p:spPr>
            <a:xfrm>
              <a:off x="12218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B4BCD"/>
            </a:solidFill>
            <a:ln>
              <a:noFill/>
            </a:ln>
          </p:spPr>
        </p:sp>
        <p:sp>
          <p:nvSpPr>
            <p:cNvPr id="1679" name="Google Shape;1679;p92"/>
            <p:cNvSpPr/>
            <p:nvPr/>
          </p:nvSpPr>
          <p:spPr>
            <a:xfrm>
              <a:off x="12247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949CD"/>
            </a:solidFill>
            <a:ln>
              <a:noFill/>
            </a:ln>
          </p:spPr>
        </p:sp>
        <p:sp>
          <p:nvSpPr>
            <p:cNvPr id="1680" name="Google Shape;1680;p92"/>
            <p:cNvSpPr/>
            <p:nvPr/>
          </p:nvSpPr>
          <p:spPr>
            <a:xfrm>
              <a:off x="1227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48CD"/>
            </a:solidFill>
            <a:ln>
              <a:noFill/>
            </a:ln>
          </p:spPr>
        </p:sp>
        <p:sp>
          <p:nvSpPr>
            <p:cNvPr id="1681" name="Google Shape;1681;p92"/>
            <p:cNvSpPr/>
            <p:nvPr/>
          </p:nvSpPr>
          <p:spPr>
            <a:xfrm>
              <a:off x="1230840" y="1508400"/>
              <a:ext cx="6128" cy="474344"/>
            </a:xfrm>
            <a:custGeom>
              <a:rect b="b" l="l" r="r" t="t"/>
              <a:pathLst>
                <a:path extrusionOk="0" h="474344" w="6350">
                  <a:moveTo>
                    <a:pt x="609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3048" y="473964"/>
                  </a:lnTo>
                  <a:lnTo>
                    <a:pt x="6096" y="47396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646CC"/>
            </a:solidFill>
            <a:ln>
              <a:noFill/>
            </a:ln>
          </p:spPr>
        </p:sp>
        <p:sp>
          <p:nvSpPr>
            <p:cNvPr id="1682" name="Google Shape;1682;p92"/>
            <p:cNvSpPr/>
            <p:nvPr/>
          </p:nvSpPr>
          <p:spPr>
            <a:xfrm>
              <a:off x="1236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444CC"/>
            </a:solidFill>
            <a:ln>
              <a:noFill/>
            </a:ln>
          </p:spPr>
        </p:sp>
        <p:sp>
          <p:nvSpPr>
            <p:cNvPr id="1683" name="Google Shape;1683;p92"/>
            <p:cNvSpPr/>
            <p:nvPr/>
          </p:nvSpPr>
          <p:spPr>
            <a:xfrm>
              <a:off x="1240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42CC"/>
            </a:solidFill>
            <a:ln>
              <a:noFill/>
            </a:ln>
          </p:spPr>
        </p:sp>
        <p:sp>
          <p:nvSpPr>
            <p:cNvPr id="1684" name="Google Shape;1684;p92"/>
            <p:cNvSpPr/>
            <p:nvPr/>
          </p:nvSpPr>
          <p:spPr>
            <a:xfrm>
              <a:off x="1243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040CC"/>
            </a:solidFill>
            <a:ln>
              <a:noFill/>
            </a:ln>
          </p:spPr>
        </p:sp>
        <p:sp>
          <p:nvSpPr>
            <p:cNvPr id="1685" name="Google Shape;1685;p92"/>
            <p:cNvSpPr/>
            <p:nvPr/>
          </p:nvSpPr>
          <p:spPr>
            <a:xfrm>
              <a:off x="124596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E3ECA"/>
            </a:solidFill>
            <a:ln>
              <a:noFill/>
            </a:ln>
          </p:spPr>
        </p:sp>
        <p:sp>
          <p:nvSpPr>
            <p:cNvPr id="1686" name="Google Shape;1686;p92"/>
            <p:cNvSpPr/>
            <p:nvPr/>
          </p:nvSpPr>
          <p:spPr>
            <a:xfrm>
              <a:off x="1249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D3DCA"/>
            </a:solidFill>
            <a:ln>
              <a:noFill/>
            </a:ln>
          </p:spPr>
        </p:sp>
        <p:sp>
          <p:nvSpPr>
            <p:cNvPr id="1687" name="Google Shape;1687;p92"/>
            <p:cNvSpPr/>
            <p:nvPr/>
          </p:nvSpPr>
          <p:spPr>
            <a:xfrm>
              <a:off x="125208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3CCA"/>
            </a:solidFill>
            <a:ln>
              <a:noFill/>
            </a:ln>
          </p:spPr>
        </p:sp>
        <p:sp>
          <p:nvSpPr>
            <p:cNvPr id="1688" name="Google Shape;1688;p92"/>
            <p:cNvSpPr/>
            <p:nvPr/>
          </p:nvSpPr>
          <p:spPr>
            <a:xfrm>
              <a:off x="1255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B3BCA"/>
            </a:solidFill>
            <a:ln>
              <a:noFill/>
            </a:ln>
          </p:spPr>
        </p:sp>
        <p:sp>
          <p:nvSpPr>
            <p:cNvPr id="1689" name="Google Shape;1689;p92"/>
            <p:cNvSpPr/>
            <p:nvPr/>
          </p:nvSpPr>
          <p:spPr>
            <a:xfrm>
              <a:off x="125820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A3ACA"/>
            </a:solidFill>
            <a:ln>
              <a:noFill/>
            </a:ln>
          </p:spPr>
        </p:sp>
        <p:sp>
          <p:nvSpPr>
            <p:cNvPr id="1690" name="Google Shape;1690;p92"/>
            <p:cNvSpPr/>
            <p:nvPr/>
          </p:nvSpPr>
          <p:spPr>
            <a:xfrm>
              <a:off x="126144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939CA"/>
            </a:solidFill>
            <a:ln>
              <a:noFill/>
            </a:ln>
          </p:spPr>
        </p:sp>
        <p:sp>
          <p:nvSpPr>
            <p:cNvPr id="1691" name="Google Shape;1691;p92"/>
            <p:cNvSpPr/>
            <p:nvPr/>
          </p:nvSpPr>
          <p:spPr>
            <a:xfrm>
              <a:off x="1264320" y="150840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3048" y="473964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838CA"/>
            </a:solidFill>
            <a:ln>
              <a:noFill/>
            </a:ln>
          </p:spPr>
        </p:sp>
        <p:sp>
          <p:nvSpPr>
            <p:cNvPr id="1692" name="Google Shape;1692;p92"/>
            <p:cNvSpPr/>
            <p:nvPr/>
          </p:nvSpPr>
          <p:spPr>
            <a:xfrm>
              <a:off x="1267560" y="1508400"/>
              <a:ext cx="300" cy="474344"/>
            </a:xfrm>
            <a:custGeom>
              <a:rect b="b" l="l" r="r" t="t"/>
              <a:pathLst>
                <a:path extrusionOk="0" h="474344" w="120000">
                  <a:moveTo>
                    <a:pt x="0" y="473964"/>
                  </a:move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solidFill>
              <a:srgbClr val="3737CA"/>
            </a:solidFill>
            <a:ln>
              <a:noFill/>
            </a:ln>
          </p:spPr>
        </p:sp>
        <p:sp>
          <p:nvSpPr>
            <p:cNvPr id="1693" name="Google Shape;1693;p92"/>
            <p:cNvSpPr/>
            <p:nvPr/>
          </p:nvSpPr>
          <p:spPr>
            <a:xfrm>
              <a:off x="423000" y="1434960"/>
              <a:ext cx="251400" cy="189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92"/>
            <p:cNvSpPr/>
            <p:nvPr/>
          </p:nvSpPr>
          <p:spPr>
            <a:xfrm>
              <a:off x="416880" y="1434960"/>
              <a:ext cx="257164" cy="193824"/>
            </a:xfrm>
            <a:custGeom>
              <a:rect b="b" l="l" r="r" t="t"/>
              <a:pathLst>
                <a:path extrusionOk="0" h="194310" w="257809">
                  <a:moveTo>
                    <a:pt x="257670" y="194297"/>
                  </a:moveTo>
                  <a:lnTo>
                    <a:pt x="257670" y="189725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257670" y="194297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</p:sp>
        <p:sp>
          <p:nvSpPr>
            <p:cNvPr id="1695" name="Google Shape;1695;p92"/>
            <p:cNvSpPr/>
            <p:nvPr/>
          </p:nvSpPr>
          <p:spPr>
            <a:xfrm>
              <a:off x="408960" y="1434960"/>
              <a:ext cx="265400" cy="200158"/>
            </a:xfrm>
            <a:custGeom>
              <a:rect b="b" l="l" r="r" t="t"/>
              <a:pathLst>
                <a:path extrusionOk="0" h="200660" w="266065">
                  <a:moveTo>
                    <a:pt x="265760" y="194310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265760" y="200406"/>
                  </a:lnTo>
                  <a:lnTo>
                    <a:pt x="265760" y="197358"/>
                  </a:lnTo>
                  <a:lnTo>
                    <a:pt x="265760" y="194310"/>
                  </a:lnTo>
                  <a:close/>
                </a:path>
              </a:pathLst>
            </a:custGeom>
            <a:solidFill>
              <a:srgbClr val="FFEDED"/>
            </a:solidFill>
            <a:ln>
              <a:noFill/>
            </a:ln>
          </p:spPr>
        </p:sp>
        <p:sp>
          <p:nvSpPr>
            <p:cNvPr id="1696" name="Google Shape;1696;p92"/>
            <p:cNvSpPr/>
            <p:nvPr/>
          </p:nvSpPr>
          <p:spPr>
            <a:xfrm>
              <a:off x="400680" y="1434960"/>
              <a:ext cx="273634" cy="206492"/>
            </a:xfrm>
            <a:custGeom>
              <a:rect b="b" l="l" r="r" t="t"/>
              <a:pathLst>
                <a:path extrusionOk="0" h="207010" w="274320">
                  <a:moveTo>
                    <a:pt x="273850" y="200406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273850" y="206502"/>
                  </a:lnTo>
                  <a:lnTo>
                    <a:pt x="273850" y="203454"/>
                  </a:lnTo>
                  <a:lnTo>
                    <a:pt x="273850" y="200406"/>
                  </a:lnTo>
                  <a:close/>
                </a:path>
              </a:pathLst>
            </a:custGeom>
            <a:solidFill>
              <a:srgbClr val="FFECEC"/>
            </a:solidFill>
            <a:ln>
              <a:noFill/>
            </a:ln>
          </p:spPr>
        </p:sp>
        <p:sp>
          <p:nvSpPr>
            <p:cNvPr id="1697" name="Google Shape;1697;p92"/>
            <p:cNvSpPr/>
            <p:nvPr/>
          </p:nvSpPr>
          <p:spPr>
            <a:xfrm>
              <a:off x="386640" y="1434960"/>
              <a:ext cx="288290" cy="216626"/>
            </a:xfrm>
            <a:custGeom>
              <a:rect b="b" l="l" r="r" t="t"/>
              <a:pathLst>
                <a:path extrusionOk="0" h="217169" w="288290">
                  <a:moveTo>
                    <a:pt x="287997" y="206502"/>
                  </a:moveTo>
                  <a:lnTo>
                    <a:pt x="14147" y="0"/>
                  </a:ln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287997" y="217170"/>
                  </a:lnTo>
                  <a:lnTo>
                    <a:pt x="287997" y="214122"/>
                  </a:lnTo>
                  <a:lnTo>
                    <a:pt x="287997" y="211074"/>
                  </a:lnTo>
                  <a:lnTo>
                    <a:pt x="287997" y="206502"/>
                  </a:lnTo>
                  <a:close/>
                </a:path>
              </a:pathLst>
            </a:custGeom>
            <a:solidFill>
              <a:srgbClr val="FFEBEB"/>
            </a:solidFill>
            <a:ln>
              <a:noFill/>
            </a:ln>
          </p:spPr>
        </p:sp>
        <p:sp>
          <p:nvSpPr>
            <p:cNvPr id="1698" name="Google Shape;1698;p92"/>
            <p:cNvSpPr/>
            <p:nvPr/>
          </p:nvSpPr>
          <p:spPr>
            <a:xfrm>
              <a:off x="378720" y="1434960"/>
              <a:ext cx="296545" cy="222960"/>
            </a:xfrm>
            <a:custGeom>
              <a:rect b="b" l="l" r="r" t="t"/>
              <a:pathLst>
                <a:path extrusionOk="0" h="223519" w="296545">
                  <a:moveTo>
                    <a:pt x="296075" y="217170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296075" y="223266"/>
                  </a:lnTo>
                  <a:lnTo>
                    <a:pt x="296075" y="220218"/>
                  </a:lnTo>
                  <a:lnTo>
                    <a:pt x="296075" y="217170"/>
                  </a:lnTo>
                  <a:close/>
                </a:path>
              </a:pathLst>
            </a:custGeom>
            <a:solidFill>
              <a:srgbClr val="FFEAEA"/>
            </a:solidFill>
            <a:ln>
              <a:noFill/>
            </a:ln>
          </p:spPr>
        </p:sp>
        <p:sp>
          <p:nvSpPr>
            <p:cNvPr id="1699" name="Google Shape;1699;p92"/>
            <p:cNvSpPr/>
            <p:nvPr/>
          </p:nvSpPr>
          <p:spPr>
            <a:xfrm>
              <a:off x="368280" y="1434960"/>
              <a:ext cx="306705" cy="230561"/>
            </a:xfrm>
            <a:custGeom>
              <a:rect b="b" l="l" r="r" t="t"/>
              <a:pathLst>
                <a:path extrusionOk="0" h="231139" w="306705">
                  <a:moveTo>
                    <a:pt x="306184" y="223266"/>
                  </a:moveTo>
                  <a:lnTo>
                    <a:pt x="10109" y="0"/>
                  </a:lnTo>
                  <a:lnTo>
                    <a:pt x="6070" y="0"/>
                  </a:lnTo>
                  <a:lnTo>
                    <a:pt x="0" y="0"/>
                  </a:lnTo>
                  <a:lnTo>
                    <a:pt x="306184" y="230886"/>
                  </a:lnTo>
                  <a:lnTo>
                    <a:pt x="306184" y="226314"/>
                  </a:lnTo>
                  <a:lnTo>
                    <a:pt x="306184" y="223266"/>
                  </a:lnTo>
                  <a:close/>
                </a:path>
              </a:pathLst>
            </a:custGeom>
            <a:solidFill>
              <a:srgbClr val="FFE9E9"/>
            </a:solidFill>
            <a:ln>
              <a:noFill/>
            </a:ln>
          </p:spPr>
        </p:sp>
        <p:sp>
          <p:nvSpPr>
            <p:cNvPr id="1700" name="Google Shape;1700;p92"/>
            <p:cNvSpPr/>
            <p:nvPr/>
          </p:nvSpPr>
          <p:spPr>
            <a:xfrm>
              <a:off x="364320" y="1434960"/>
              <a:ext cx="310515" cy="233728"/>
            </a:xfrm>
            <a:custGeom>
              <a:rect b="b" l="l" r="r" t="t"/>
              <a:pathLst>
                <a:path extrusionOk="0" h="234314" w="310515">
                  <a:moveTo>
                    <a:pt x="310218" y="233921"/>
                  </a:moveTo>
                  <a:lnTo>
                    <a:pt x="310218" y="23087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10218" y="233921"/>
                  </a:lnTo>
                  <a:close/>
                </a:path>
              </a:pathLst>
            </a:custGeom>
            <a:solidFill>
              <a:srgbClr val="FFE8E8"/>
            </a:solidFill>
            <a:ln>
              <a:noFill/>
            </a:ln>
          </p:spPr>
        </p:sp>
        <p:sp>
          <p:nvSpPr>
            <p:cNvPr id="1701" name="Google Shape;1701;p92"/>
            <p:cNvSpPr/>
            <p:nvPr/>
          </p:nvSpPr>
          <p:spPr>
            <a:xfrm>
              <a:off x="356400" y="1434960"/>
              <a:ext cx="317973" cy="240030"/>
            </a:xfrm>
            <a:custGeom>
              <a:rect b="b" l="l" r="r" t="t"/>
              <a:pathLst>
                <a:path extrusionOk="0" h="240030" w="318770">
                  <a:moveTo>
                    <a:pt x="318312" y="233934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318312" y="240030"/>
                  </a:lnTo>
                  <a:lnTo>
                    <a:pt x="318312" y="236982"/>
                  </a:lnTo>
                  <a:lnTo>
                    <a:pt x="318312" y="233934"/>
                  </a:lnTo>
                  <a:close/>
                </a:path>
              </a:pathLst>
            </a:custGeom>
            <a:solidFill>
              <a:srgbClr val="FFE7E7"/>
            </a:solidFill>
            <a:ln>
              <a:noFill/>
            </a:ln>
          </p:spPr>
        </p:sp>
        <p:sp>
          <p:nvSpPr>
            <p:cNvPr id="1702" name="Google Shape;1702;p92"/>
            <p:cNvSpPr/>
            <p:nvPr/>
          </p:nvSpPr>
          <p:spPr>
            <a:xfrm>
              <a:off x="348120" y="1434960"/>
              <a:ext cx="326390" cy="245764"/>
            </a:xfrm>
            <a:custGeom>
              <a:rect b="b" l="l" r="r" t="t"/>
              <a:pathLst>
                <a:path extrusionOk="0" h="246380" w="326390">
                  <a:moveTo>
                    <a:pt x="326390" y="240030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26390" y="246126"/>
                  </a:lnTo>
                  <a:lnTo>
                    <a:pt x="326390" y="243078"/>
                  </a:lnTo>
                  <a:lnTo>
                    <a:pt x="326390" y="240030"/>
                  </a:lnTo>
                  <a:close/>
                </a:path>
              </a:pathLst>
            </a:custGeom>
            <a:solidFill>
              <a:srgbClr val="FFE4E6"/>
            </a:solidFill>
            <a:ln>
              <a:noFill/>
            </a:ln>
          </p:spPr>
        </p:sp>
        <p:sp>
          <p:nvSpPr>
            <p:cNvPr id="1703" name="Google Shape;1703;p92"/>
            <p:cNvSpPr/>
            <p:nvPr/>
          </p:nvSpPr>
          <p:spPr>
            <a:xfrm>
              <a:off x="342000" y="1434960"/>
              <a:ext cx="331908" cy="250825"/>
            </a:xfrm>
            <a:custGeom>
              <a:rect b="b" l="l" r="r" t="t"/>
              <a:pathLst>
                <a:path extrusionOk="0" h="250825" w="332740">
                  <a:moveTo>
                    <a:pt x="332450" y="250685"/>
                  </a:moveTo>
                  <a:lnTo>
                    <a:pt x="332450" y="246113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332450" y="250685"/>
                  </a:lnTo>
                  <a:close/>
                </a:path>
              </a:pathLst>
            </a:custGeom>
            <a:solidFill>
              <a:srgbClr val="FFE3E4"/>
            </a:solidFill>
            <a:ln>
              <a:noFill/>
            </a:ln>
          </p:spPr>
        </p:sp>
        <p:sp>
          <p:nvSpPr>
            <p:cNvPr id="1704" name="Google Shape;1704;p92"/>
            <p:cNvSpPr/>
            <p:nvPr/>
          </p:nvSpPr>
          <p:spPr>
            <a:xfrm>
              <a:off x="334080" y="1434960"/>
              <a:ext cx="340143" cy="256532"/>
            </a:xfrm>
            <a:custGeom>
              <a:rect b="b" l="l" r="r" t="t"/>
              <a:pathLst>
                <a:path extrusionOk="0" h="257175" w="340995">
                  <a:moveTo>
                    <a:pt x="340537" y="250698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40537" y="256794"/>
                  </a:lnTo>
                  <a:lnTo>
                    <a:pt x="340537" y="253746"/>
                  </a:lnTo>
                  <a:lnTo>
                    <a:pt x="340537" y="250698"/>
                  </a:lnTo>
                  <a:close/>
                </a:path>
              </a:pathLst>
            </a:custGeom>
            <a:solidFill>
              <a:srgbClr val="FFE2E3"/>
            </a:solidFill>
            <a:ln>
              <a:noFill/>
            </a:ln>
          </p:spPr>
        </p:sp>
        <p:sp>
          <p:nvSpPr>
            <p:cNvPr id="1705" name="Google Shape;1705;p92"/>
            <p:cNvSpPr/>
            <p:nvPr/>
          </p:nvSpPr>
          <p:spPr>
            <a:xfrm>
              <a:off x="330120" y="1434960"/>
              <a:ext cx="344805" cy="259699"/>
            </a:xfrm>
            <a:custGeom>
              <a:rect b="b" l="l" r="r" t="t"/>
              <a:pathLst>
                <a:path extrusionOk="0" h="260350" w="344805">
                  <a:moveTo>
                    <a:pt x="344576" y="259829"/>
                  </a:moveTo>
                  <a:lnTo>
                    <a:pt x="344576" y="25678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44576" y="259829"/>
                  </a:lnTo>
                  <a:close/>
                </a:path>
              </a:pathLst>
            </a:custGeom>
            <a:solidFill>
              <a:srgbClr val="FFE1E1"/>
            </a:solidFill>
            <a:ln>
              <a:noFill/>
            </a:ln>
          </p:spPr>
        </p:sp>
        <p:sp>
          <p:nvSpPr>
            <p:cNvPr id="1706" name="Google Shape;1706;p92"/>
            <p:cNvSpPr/>
            <p:nvPr/>
          </p:nvSpPr>
          <p:spPr>
            <a:xfrm>
              <a:off x="326160" y="1434960"/>
              <a:ext cx="347743" cy="262232"/>
            </a:xfrm>
            <a:custGeom>
              <a:rect b="b" l="l" r="r" t="t"/>
              <a:pathLst>
                <a:path extrusionOk="0" h="262889" w="348615">
                  <a:moveTo>
                    <a:pt x="348619" y="262877"/>
                  </a:moveTo>
                  <a:lnTo>
                    <a:pt x="348619" y="25982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48619" y="262877"/>
                  </a:ln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</p:sp>
        <p:sp>
          <p:nvSpPr>
            <p:cNvPr id="1707" name="Google Shape;1707;p92"/>
            <p:cNvSpPr/>
            <p:nvPr/>
          </p:nvSpPr>
          <p:spPr>
            <a:xfrm>
              <a:off x="311760" y="1434960"/>
              <a:ext cx="363220" cy="273001"/>
            </a:xfrm>
            <a:custGeom>
              <a:rect b="b" l="l" r="r" t="t"/>
              <a:pathLst>
                <a:path extrusionOk="0" h="273685" w="363220">
                  <a:moveTo>
                    <a:pt x="362775" y="262890"/>
                  </a:moveTo>
                  <a:lnTo>
                    <a:pt x="14147" y="0"/>
                  </a:lnTo>
                  <a:lnTo>
                    <a:pt x="8089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62775" y="273558"/>
                  </a:lnTo>
                  <a:lnTo>
                    <a:pt x="362775" y="270510"/>
                  </a:lnTo>
                  <a:lnTo>
                    <a:pt x="362775" y="267462"/>
                  </a:lnTo>
                  <a:lnTo>
                    <a:pt x="362775" y="262890"/>
                  </a:ln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</p:sp>
        <p:sp>
          <p:nvSpPr>
            <p:cNvPr id="1708" name="Google Shape;1708;p92"/>
            <p:cNvSpPr/>
            <p:nvPr/>
          </p:nvSpPr>
          <p:spPr>
            <a:xfrm>
              <a:off x="307800" y="1434960"/>
              <a:ext cx="367030" cy="276168"/>
            </a:xfrm>
            <a:custGeom>
              <a:rect b="b" l="l" r="r" t="t"/>
              <a:pathLst>
                <a:path extrusionOk="0" h="276860" w="367030">
                  <a:moveTo>
                    <a:pt x="366808" y="276593"/>
                  </a:moveTo>
                  <a:lnTo>
                    <a:pt x="366808" y="27354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66808" y="276593"/>
                  </a:ln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</p:sp>
        <p:sp>
          <p:nvSpPr>
            <p:cNvPr id="1709" name="Google Shape;1709;p92"/>
            <p:cNvSpPr/>
            <p:nvPr/>
          </p:nvSpPr>
          <p:spPr>
            <a:xfrm>
              <a:off x="299880" y="1434960"/>
              <a:ext cx="374346" cy="283210"/>
            </a:xfrm>
            <a:custGeom>
              <a:rect b="b" l="l" r="r" t="t"/>
              <a:pathLst>
                <a:path extrusionOk="0" h="283210" w="375284">
                  <a:moveTo>
                    <a:pt x="374904" y="276606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374904" y="282702"/>
                  </a:lnTo>
                  <a:lnTo>
                    <a:pt x="374904" y="279654"/>
                  </a:lnTo>
                  <a:lnTo>
                    <a:pt x="374904" y="276606"/>
                  </a:lnTo>
                  <a:close/>
                </a:path>
              </a:pathLst>
            </a:custGeom>
            <a:solidFill>
              <a:srgbClr val="FFDDDD"/>
            </a:solidFill>
            <a:ln>
              <a:noFill/>
            </a:ln>
          </p:spPr>
        </p:sp>
        <p:sp>
          <p:nvSpPr>
            <p:cNvPr id="1710" name="Google Shape;1710;p92"/>
            <p:cNvSpPr/>
            <p:nvPr/>
          </p:nvSpPr>
          <p:spPr>
            <a:xfrm>
              <a:off x="293760" y="1434960"/>
              <a:ext cx="380048" cy="286936"/>
            </a:xfrm>
            <a:custGeom>
              <a:rect b="b" l="l" r="r" t="t"/>
              <a:pathLst>
                <a:path extrusionOk="0" h="287655" w="381000">
                  <a:moveTo>
                    <a:pt x="380956" y="287261"/>
                  </a:moveTo>
                  <a:lnTo>
                    <a:pt x="380956" y="282689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380956" y="287261"/>
                  </a:lnTo>
                  <a:close/>
                </a:path>
              </a:pathLst>
            </a:custGeom>
            <a:solidFill>
              <a:srgbClr val="FFDCDC"/>
            </a:solidFill>
            <a:ln>
              <a:noFill/>
            </a:ln>
          </p:spPr>
        </p:sp>
        <p:sp>
          <p:nvSpPr>
            <p:cNvPr id="1711" name="Google Shape;1711;p92"/>
            <p:cNvSpPr/>
            <p:nvPr/>
          </p:nvSpPr>
          <p:spPr>
            <a:xfrm>
              <a:off x="289800" y="1434960"/>
              <a:ext cx="385445" cy="290830"/>
            </a:xfrm>
            <a:custGeom>
              <a:rect b="b" l="l" r="r" t="t"/>
              <a:pathLst>
                <a:path extrusionOk="0" h="290830" w="385445">
                  <a:moveTo>
                    <a:pt x="384998" y="290309"/>
                  </a:moveTo>
                  <a:lnTo>
                    <a:pt x="384998" y="28726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84998" y="290309"/>
                  </a:lnTo>
                  <a:close/>
                </a:path>
              </a:pathLst>
            </a:custGeom>
            <a:solidFill>
              <a:srgbClr val="FFDBDB"/>
            </a:solidFill>
            <a:ln>
              <a:noFill/>
            </a:ln>
          </p:spPr>
        </p:sp>
        <p:sp>
          <p:nvSpPr>
            <p:cNvPr id="1712" name="Google Shape;1712;p92"/>
            <p:cNvSpPr/>
            <p:nvPr/>
          </p:nvSpPr>
          <p:spPr>
            <a:xfrm>
              <a:off x="281520" y="1434960"/>
              <a:ext cx="393700" cy="296544"/>
            </a:xfrm>
            <a:custGeom>
              <a:rect b="b" l="l" r="r" t="t"/>
              <a:pathLst>
                <a:path extrusionOk="0" h="296544" w="393700">
                  <a:moveTo>
                    <a:pt x="393090" y="290322"/>
                  </a:moveTo>
                  <a:lnTo>
                    <a:pt x="8089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393090" y="296418"/>
                  </a:lnTo>
                  <a:lnTo>
                    <a:pt x="393090" y="293370"/>
                  </a:lnTo>
                  <a:lnTo>
                    <a:pt x="393090" y="290322"/>
                  </a:lnTo>
                  <a:close/>
                </a:path>
              </a:pathLst>
            </a:custGeom>
            <a:solidFill>
              <a:srgbClr val="FFDADA"/>
            </a:solidFill>
            <a:ln>
              <a:noFill/>
            </a:ln>
          </p:spPr>
        </p:sp>
        <p:sp>
          <p:nvSpPr>
            <p:cNvPr id="1713" name="Google Shape;1713;p92"/>
            <p:cNvSpPr/>
            <p:nvPr/>
          </p:nvSpPr>
          <p:spPr>
            <a:xfrm>
              <a:off x="277560" y="1434960"/>
              <a:ext cx="397509" cy="299719"/>
            </a:xfrm>
            <a:custGeom>
              <a:rect b="b" l="l" r="r" t="t"/>
              <a:pathLst>
                <a:path extrusionOk="0" h="299719" w="397509">
                  <a:moveTo>
                    <a:pt x="397124" y="299453"/>
                  </a:moveTo>
                  <a:lnTo>
                    <a:pt x="397124" y="29640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397124" y="299453"/>
                  </a:lnTo>
                  <a:close/>
                </a:path>
              </a:pathLst>
            </a:custGeom>
            <a:solidFill>
              <a:srgbClr val="FFD9D9"/>
            </a:solidFill>
            <a:ln>
              <a:noFill/>
            </a:ln>
          </p:spPr>
        </p:sp>
        <p:sp>
          <p:nvSpPr>
            <p:cNvPr id="1714" name="Google Shape;1714;p92"/>
            <p:cNvSpPr/>
            <p:nvPr/>
          </p:nvSpPr>
          <p:spPr>
            <a:xfrm>
              <a:off x="271440" y="1434960"/>
              <a:ext cx="403225" cy="304164"/>
            </a:xfrm>
            <a:custGeom>
              <a:rect b="b" l="l" r="r" t="t"/>
              <a:pathLst>
                <a:path extrusionOk="0" h="304164" w="403225">
                  <a:moveTo>
                    <a:pt x="403188" y="304025"/>
                  </a:moveTo>
                  <a:lnTo>
                    <a:pt x="403188" y="299453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403188" y="304025"/>
                  </a:lnTo>
                  <a:close/>
                </a:path>
              </a:pathLst>
            </a:custGeom>
            <a:solidFill>
              <a:srgbClr val="FFD7D7"/>
            </a:solidFill>
            <a:ln>
              <a:noFill/>
            </a:ln>
          </p:spPr>
        </p:sp>
        <p:sp>
          <p:nvSpPr>
            <p:cNvPr id="1715" name="Google Shape;1715;p92"/>
            <p:cNvSpPr/>
            <p:nvPr/>
          </p:nvSpPr>
          <p:spPr>
            <a:xfrm>
              <a:off x="267480" y="1434960"/>
              <a:ext cx="406651" cy="307339"/>
            </a:xfrm>
            <a:custGeom>
              <a:rect b="b" l="l" r="r" t="t"/>
              <a:pathLst>
                <a:path extrusionOk="0" h="307339" w="407670">
                  <a:moveTo>
                    <a:pt x="407230" y="307073"/>
                  </a:moveTo>
                  <a:lnTo>
                    <a:pt x="407230" y="30402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07230" y="307073"/>
                  </a:lnTo>
                  <a:close/>
                </a:path>
              </a:pathLst>
            </a:custGeom>
            <a:solidFill>
              <a:srgbClr val="FFD6D6"/>
            </a:solidFill>
            <a:ln>
              <a:noFill/>
            </a:ln>
          </p:spPr>
        </p:sp>
        <p:sp>
          <p:nvSpPr>
            <p:cNvPr id="1716" name="Google Shape;1716;p92"/>
            <p:cNvSpPr/>
            <p:nvPr/>
          </p:nvSpPr>
          <p:spPr>
            <a:xfrm>
              <a:off x="263520" y="1434960"/>
              <a:ext cx="411480" cy="310514"/>
            </a:xfrm>
            <a:custGeom>
              <a:rect b="b" l="l" r="r" t="t"/>
              <a:pathLst>
                <a:path extrusionOk="0" h="310514" w="411480">
                  <a:moveTo>
                    <a:pt x="411272" y="310121"/>
                  </a:moveTo>
                  <a:lnTo>
                    <a:pt x="411272" y="30707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11272" y="310121"/>
                  </a:lnTo>
                  <a:close/>
                </a:path>
              </a:pathLst>
            </a:custGeom>
            <a:solidFill>
              <a:srgbClr val="FFD5D5"/>
            </a:solidFill>
            <a:ln>
              <a:noFill/>
            </a:ln>
          </p:spPr>
        </p:sp>
        <p:sp>
          <p:nvSpPr>
            <p:cNvPr id="1717" name="Google Shape;1717;p92"/>
            <p:cNvSpPr/>
            <p:nvPr/>
          </p:nvSpPr>
          <p:spPr>
            <a:xfrm>
              <a:off x="259200" y="1434960"/>
              <a:ext cx="415925" cy="312905"/>
            </a:xfrm>
            <a:custGeom>
              <a:rect b="b" l="l" r="r" t="t"/>
              <a:pathLst>
                <a:path extrusionOk="0" h="313689" w="415925">
                  <a:moveTo>
                    <a:pt x="415314" y="313169"/>
                  </a:moveTo>
                  <a:lnTo>
                    <a:pt x="415314" y="31012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15314" y="31316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</p:sp>
        <p:sp>
          <p:nvSpPr>
            <p:cNvPr id="1718" name="Google Shape;1718;p92"/>
            <p:cNvSpPr/>
            <p:nvPr/>
          </p:nvSpPr>
          <p:spPr>
            <a:xfrm>
              <a:off x="251280" y="1434960"/>
              <a:ext cx="423545" cy="318606"/>
            </a:xfrm>
            <a:custGeom>
              <a:rect b="b" l="l" r="r" t="t"/>
              <a:pathLst>
                <a:path extrusionOk="0" h="319405" w="423545">
                  <a:moveTo>
                    <a:pt x="423405" y="313182"/>
                  </a:moveTo>
                  <a:lnTo>
                    <a:pt x="8089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423405" y="319278"/>
                  </a:lnTo>
                  <a:lnTo>
                    <a:pt x="423405" y="316230"/>
                  </a:lnTo>
                  <a:lnTo>
                    <a:pt x="423405" y="313182"/>
                  </a:lnTo>
                  <a:close/>
                </a:path>
              </a:pathLst>
            </a:custGeom>
            <a:solidFill>
              <a:srgbClr val="FFD3D3"/>
            </a:solidFill>
            <a:ln>
              <a:noFill/>
            </a:ln>
          </p:spPr>
        </p:sp>
        <p:sp>
          <p:nvSpPr>
            <p:cNvPr id="1719" name="Google Shape;1719;p92"/>
            <p:cNvSpPr/>
            <p:nvPr/>
          </p:nvSpPr>
          <p:spPr>
            <a:xfrm>
              <a:off x="241200" y="1434960"/>
              <a:ext cx="433705" cy="326207"/>
            </a:xfrm>
            <a:custGeom>
              <a:rect b="b" l="l" r="r" t="t"/>
              <a:pathLst>
                <a:path extrusionOk="0" h="327025" w="433705">
                  <a:moveTo>
                    <a:pt x="433514" y="319278"/>
                  </a:moveTo>
                  <a:lnTo>
                    <a:pt x="1010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433514" y="326898"/>
                  </a:lnTo>
                  <a:lnTo>
                    <a:pt x="433514" y="323850"/>
                  </a:lnTo>
                  <a:lnTo>
                    <a:pt x="433514" y="319278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</p:sp>
        <p:sp>
          <p:nvSpPr>
            <p:cNvPr id="1720" name="Google Shape;1720;p92"/>
            <p:cNvSpPr/>
            <p:nvPr/>
          </p:nvSpPr>
          <p:spPr>
            <a:xfrm>
              <a:off x="237240" y="1434960"/>
              <a:ext cx="438150" cy="329375"/>
            </a:xfrm>
            <a:custGeom>
              <a:rect b="b" l="l" r="r" t="t"/>
              <a:pathLst>
                <a:path extrusionOk="0" h="330200" w="438150">
                  <a:moveTo>
                    <a:pt x="437546" y="329933"/>
                  </a:moveTo>
                  <a:lnTo>
                    <a:pt x="437546" y="32688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37546" y="329933"/>
                  </a:ln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</p:sp>
        <p:sp>
          <p:nvSpPr>
            <p:cNvPr id="1721" name="Google Shape;1721;p92"/>
            <p:cNvSpPr/>
            <p:nvPr/>
          </p:nvSpPr>
          <p:spPr>
            <a:xfrm>
              <a:off x="232920" y="1434960"/>
              <a:ext cx="441959" cy="333375"/>
            </a:xfrm>
            <a:custGeom>
              <a:rect b="b" l="l" r="r" t="t"/>
              <a:pathLst>
                <a:path extrusionOk="0" h="333375" w="441959">
                  <a:moveTo>
                    <a:pt x="441588" y="332981"/>
                  </a:moveTo>
                  <a:lnTo>
                    <a:pt x="441588" y="32993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41588" y="332981"/>
                  </a:lnTo>
                  <a:close/>
                </a:path>
              </a:pathLst>
            </a:custGeom>
            <a:solidFill>
              <a:srgbClr val="FFD0D0"/>
            </a:solidFill>
            <a:ln>
              <a:noFill/>
            </a:ln>
          </p:spPr>
        </p:sp>
        <p:sp>
          <p:nvSpPr>
            <p:cNvPr id="1722" name="Google Shape;1722;p92"/>
            <p:cNvSpPr/>
            <p:nvPr/>
          </p:nvSpPr>
          <p:spPr>
            <a:xfrm>
              <a:off x="228960" y="1434960"/>
              <a:ext cx="445770" cy="336550"/>
            </a:xfrm>
            <a:custGeom>
              <a:rect b="b" l="l" r="r" t="t"/>
              <a:pathLst>
                <a:path extrusionOk="0" h="336550" w="445770">
                  <a:moveTo>
                    <a:pt x="445630" y="336029"/>
                  </a:moveTo>
                  <a:lnTo>
                    <a:pt x="445630" y="33298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45630" y="336029"/>
                  </a:lnTo>
                  <a:close/>
                </a:path>
              </a:pathLst>
            </a:custGeom>
            <a:solidFill>
              <a:srgbClr val="FFCFCF"/>
            </a:solidFill>
            <a:ln>
              <a:noFill/>
            </a:ln>
          </p:spPr>
        </p:sp>
        <p:sp>
          <p:nvSpPr>
            <p:cNvPr id="1723" name="Google Shape;1723;p92"/>
            <p:cNvSpPr/>
            <p:nvPr/>
          </p:nvSpPr>
          <p:spPr>
            <a:xfrm>
              <a:off x="222840" y="1434960"/>
              <a:ext cx="452120" cy="340142"/>
            </a:xfrm>
            <a:custGeom>
              <a:rect b="b" l="l" r="r" t="t"/>
              <a:pathLst>
                <a:path extrusionOk="0" h="340994" w="452120">
                  <a:moveTo>
                    <a:pt x="451693" y="340601"/>
                  </a:moveTo>
                  <a:lnTo>
                    <a:pt x="451693" y="336029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451693" y="340601"/>
                  </a:lnTo>
                  <a:close/>
                </a:path>
              </a:pathLst>
            </a:custGeom>
            <a:solidFill>
              <a:srgbClr val="FFCECE"/>
            </a:solidFill>
            <a:ln>
              <a:noFill/>
            </a:ln>
          </p:spPr>
        </p:sp>
        <p:sp>
          <p:nvSpPr>
            <p:cNvPr id="1724" name="Google Shape;1724;p92"/>
            <p:cNvSpPr/>
            <p:nvPr/>
          </p:nvSpPr>
          <p:spPr>
            <a:xfrm>
              <a:off x="218880" y="1434960"/>
              <a:ext cx="455930" cy="344169"/>
            </a:xfrm>
            <a:custGeom>
              <a:rect b="b" l="l" r="r" t="t"/>
              <a:pathLst>
                <a:path extrusionOk="0" h="344169" w="455930">
                  <a:moveTo>
                    <a:pt x="455736" y="343649"/>
                  </a:moveTo>
                  <a:lnTo>
                    <a:pt x="455736" y="34060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55736" y="343649"/>
                  </a:ln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</p:sp>
        <p:sp>
          <p:nvSpPr>
            <p:cNvPr id="1725" name="Google Shape;1725;p92"/>
            <p:cNvSpPr/>
            <p:nvPr/>
          </p:nvSpPr>
          <p:spPr>
            <a:xfrm>
              <a:off x="214920" y="1434960"/>
              <a:ext cx="460375" cy="346710"/>
            </a:xfrm>
            <a:custGeom>
              <a:rect b="b" l="l" r="r" t="t"/>
              <a:pathLst>
                <a:path extrusionOk="0" h="346710" w="460375">
                  <a:moveTo>
                    <a:pt x="459778" y="346697"/>
                  </a:moveTo>
                  <a:lnTo>
                    <a:pt x="459778" y="34364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59778" y="34669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</p:sp>
        <p:sp>
          <p:nvSpPr>
            <p:cNvPr id="1726" name="Google Shape;1726;p92"/>
            <p:cNvSpPr/>
            <p:nvPr/>
          </p:nvSpPr>
          <p:spPr>
            <a:xfrm>
              <a:off x="210960" y="1434960"/>
              <a:ext cx="464184" cy="349885"/>
            </a:xfrm>
            <a:custGeom>
              <a:rect b="b" l="l" r="r" t="t"/>
              <a:pathLst>
                <a:path extrusionOk="0" h="349885" w="464184">
                  <a:moveTo>
                    <a:pt x="463820" y="349745"/>
                  </a:moveTo>
                  <a:lnTo>
                    <a:pt x="463820" y="346697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63820" y="349745"/>
                  </a:lnTo>
                  <a:close/>
                </a:path>
              </a:pathLst>
            </a:custGeom>
            <a:solidFill>
              <a:srgbClr val="FFCACA"/>
            </a:solidFill>
            <a:ln>
              <a:noFill/>
            </a:ln>
          </p:spPr>
        </p:sp>
        <p:sp>
          <p:nvSpPr>
            <p:cNvPr id="1727" name="Google Shape;1727;p92"/>
            <p:cNvSpPr/>
            <p:nvPr/>
          </p:nvSpPr>
          <p:spPr>
            <a:xfrm>
              <a:off x="206640" y="1434960"/>
              <a:ext cx="467995" cy="353060"/>
            </a:xfrm>
            <a:custGeom>
              <a:rect b="b" l="l" r="r" t="t"/>
              <a:pathLst>
                <a:path extrusionOk="0" h="353060" w="467995">
                  <a:moveTo>
                    <a:pt x="467862" y="352793"/>
                  </a:moveTo>
                  <a:lnTo>
                    <a:pt x="467862" y="34974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67862" y="352793"/>
                  </a:ln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</p:sp>
        <p:sp>
          <p:nvSpPr>
            <p:cNvPr id="1728" name="Google Shape;1728;p92"/>
            <p:cNvSpPr/>
            <p:nvPr/>
          </p:nvSpPr>
          <p:spPr>
            <a:xfrm>
              <a:off x="202680" y="1434960"/>
              <a:ext cx="472440" cy="356235"/>
            </a:xfrm>
            <a:custGeom>
              <a:rect b="b" l="l" r="r" t="t"/>
              <a:pathLst>
                <a:path extrusionOk="0" h="356235" w="472440">
                  <a:moveTo>
                    <a:pt x="471904" y="355841"/>
                  </a:moveTo>
                  <a:lnTo>
                    <a:pt x="471904" y="35279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71904" y="355841"/>
                  </a:lnTo>
                  <a:close/>
                </a:path>
              </a:pathLst>
            </a:custGeom>
            <a:solidFill>
              <a:srgbClr val="FFC8C8"/>
            </a:solidFill>
            <a:ln>
              <a:noFill/>
            </a:ln>
          </p:spPr>
        </p:sp>
        <p:sp>
          <p:nvSpPr>
            <p:cNvPr id="1729" name="Google Shape;1729;p92"/>
            <p:cNvSpPr/>
            <p:nvPr/>
          </p:nvSpPr>
          <p:spPr>
            <a:xfrm>
              <a:off x="196560" y="1434960"/>
              <a:ext cx="478155" cy="360680"/>
            </a:xfrm>
            <a:custGeom>
              <a:rect b="b" l="l" r="r" t="t"/>
              <a:pathLst>
                <a:path extrusionOk="0" h="360680" w="478155">
                  <a:moveTo>
                    <a:pt x="477967" y="360413"/>
                  </a:moveTo>
                  <a:lnTo>
                    <a:pt x="477967" y="355841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477967" y="360413"/>
                  </a:lnTo>
                  <a:close/>
                </a:path>
              </a:pathLst>
            </a:custGeom>
            <a:solidFill>
              <a:srgbClr val="FFC7C7"/>
            </a:solidFill>
            <a:ln>
              <a:noFill/>
            </a:ln>
          </p:spPr>
        </p:sp>
        <p:sp>
          <p:nvSpPr>
            <p:cNvPr id="1730" name="Google Shape;1730;p92"/>
            <p:cNvSpPr/>
            <p:nvPr/>
          </p:nvSpPr>
          <p:spPr>
            <a:xfrm>
              <a:off x="192600" y="1434960"/>
              <a:ext cx="482600" cy="363855"/>
            </a:xfrm>
            <a:custGeom>
              <a:rect b="b" l="l" r="r" t="t"/>
              <a:pathLst>
                <a:path extrusionOk="0" h="363855" w="482600">
                  <a:moveTo>
                    <a:pt x="482010" y="363461"/>
                  </a:moveTo>
                  <a:lnTo>
                    <a:pt x="482010" y="36041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82010" y="363461"/>
                  </a:lnTo>
                  <a:close/>
                </a:path>
              </a:pathLst>
            </a:custGeom>
            <a:solidFill>
              <a:srgbClr val="FFC6C6"/>
            </a:solidFill>
            <a:ln>
              <a:noFill/>
            </a:ln>
          </p:spPr>
        </p:sp>
        <p:sp>
          <p:nvSpPr>
            <p:cNvPr id="1731" name="Google Shape;1731;p92"/>
            <p:cNvSpPr/>
            <p:nvPr/>
          </p:nvSpPr>
          <p:spPr>
            <a:xfrm>
              <a:off x="184680" y="1434960"/>
              <a:ext cx="490220" cy="369569"/>
            </a:xfrm>
            <a:custGeom>
              <a:rect b="b" l="l" r="r" t="t"/>
              <a:pathLst>
                <a:path extrusionOk="0" h="369569" w="490220">
                  <a:moveTo>
                    <a:pt x="490105" y="363474"/>
                  </a:moveTo>
                  <a:lnTo>
                    <a:pt x="8089" y="0"/>
                  </a:lnTo>
                  <a:lnTo>
                    <a:pt x="4051" y="0"/>
                  </a:lnTo>
                  <a:lnTo>
                    <a:pt x="0" y="0"/>
                  </a:lnTo>
                  <a:lnTo>
                    <a:pt x="490105" y="369570"/>
                  </a:lnTo>
                  <a:lnTo>
                    <a:pt x="490105" y="366522"/>
                  </a:lnTo>
                  <a:lnTo>
                    <a:pt x="490105" y="363474"/>
                  </a:lnTo>
                  <a:close/>
                </a:path>
              </a:pathLst>
            </a:custGeom>
            <a:solidFill>
              <a:srgbClr val="FFC5C5"/>
            </a:solidFill>
            <a:ln>
              <a:noFill/>
            </a:ln>
          </p:spPr>
        </p:sp>
        <p:sp>
          <p:nvSpPr>
            <p:cNvPr id="1732" name="Google Shape;1732;p92"/>
            <p:cNvSpPr/>
            <p:nvPr/>
          </p:nvSpPr>
          <p:spPr>
            <a:xfrm>
              <a:off x="180360" y="1434960"/>
              <a:ext cx="494665" cy="371812"/>
            </a:xfrm>
            <a:custGeom>
              <a:rect b="b" l="l" r="r" t="t"/>
              <a:pathLst>
                <a:path extrusionOk="0" h="372744" w="494665">
                  <a:moveTo>
                    <a:pt x="494136" y="372605"/>
                  </a:moveTo>
                  <a:lnTo>
                    <a:pt x="494136" y="369557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94136" y="372605"/>
                  </a:lnTo>
                  <a:close/>
                </a:path>
              </a:pathLst>
            </a:custGeom>
            <a:solidFill>
              <a:srgbClr val="FFC4C4"/>
            </a:solidFill>
            <a:ln>
              <a:noFill/>
            </a:ln>
          </p:spPr>
        </p:sp>
        <p:sp>
          <p:nvSpPr>
            <p:cNvPr id="1733" name="Google Shape;1733;p92"/>
            <p:cNvSpPr/>
            <p:nvPr/>
          </p:nvSpPr>
          <p:spPr>
            <a:xfrm>
              <a:off x="176400" y="1434960"/>
              <a:ext cx="498475" cy="375919"/>
            </a:xfrm>
            <a:custGeom>
              <a:rect b="b" l="l" r="r" t="t"/>
              <a:pathLst>
                <a:path extrusionOk="0" h="375919" w="498475">
                  <a:moveTo>
                    <a:pt x="498178" y="375653"/>
                  </a:moveTo>
                  <a:lnTo>
                    <a:pt x="498178" y="37260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498178" y="375653"/>
                  </a:lnTo>
                  <a:close/>
                </a:path>
              </a:pathLst>
            </a:custGeom>
            <a:solidFill>
              <a:srgbClr val="FFC3C3"/>
            </a:solidFill>
            <a:ln>
              <a:noFill/>
            </a:ln>
          </p:spPr>
        </p:sp>
        <p:sp>
          <p:nvSpPr>
            <p:cNvPr id="1734" name="Google Shape;1734;p92"/>
            <p:cNvSpPr/>
            <p:nvPr/>
          </p:nvSpPr>
          <p:spPr>
            <a:xfrm>
              <a:off x="170280" y="1434960"/>
              <a:ext cx="504825" cy="380364"/>
            </a:xfrm>
            <a:custGeom>
              <a:rect b="b" l="l" r="r" t="t"/>
              <a:pathLst>
                <a:path extrusionOk="0" h="380364" w="504825">
                  <a:moveTo>
                    <a:pt x="504241" y="380225"/>
                  </a:moveTo>
                  <a:lnTo>
                    <a:pt x="504241" y="375653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504241" y="380225"/>
                  </a:lnTo>
                  <a:close/>
                </a:path>
              </a:pathLst>
            </a:custGeom>
            <a:solidFill>
              <a:srgbClr val="FFC2C2"/>
            </a:solidFill>
            <a:ln>
              <a:noFill/>
            </a:ln>
          </p:spPr>
        </p:sp>
        <p:sp>
          <p:nvSpPr>
            <p:cNvPr id="1735" name="Google Shape;1735;p92"/>
            <p:cNvSpPr/>
            <p:nvPr/>
          </p:nvSpPr>
          <p:spPr>
            <a:xfrm>
              <a:off x="166320" y="1434960"/>
              <a:ext cx="508634" cy="382580"/>
            </a:xfrm>
            <a:custGeom>
              <a:rect b="b" l="l" r="r" t="t"/>
              <a:pathLst>
                <a:path extrusionOk="0" h="383539" w="508634">
                  <a:moveTo>
                    <a:pt x="508284" y="383273"/>
                  </a:moveTo>
                  <a:lnTo>
                    <a:pt x="508284" y="380225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08284" y="383273"/>
                  </a:lnTo>
                  <a:close/>
                </a:path>
              </a:pathLst>
            </a:custGeom>
            <a:solidFill>
              <a:srgbClr val="FFC1C1"/>
            </a:solidFill>
            <a:ln>
              <a:noFill/>
            </a:ln>
          </p:spPr>
        </p:sp>
        <p:sp>
          <p:nvSpPr>
            <p:cNvPr id="1736" name="Google Shape;1736;p92"/>
            <p:cNvSpPr/>
            <p:nvPr/>
          </p:nvSpPr>
          <p:spPr>
            <a:xfrm>
              <a:off x="162360" y="1434960"/>
              <a:ext cx="512445" cy="386714"/>
            </a:xfrm>
            <a:custGeom>
              <a:rect b="b" l="l" r="r" t="t"/>
              <a:pathLst>
                <a:path extrusionOk="0" h="386714" w="512445">
                  <a:moveTo>
                    <a:pt x="512326" y="386321"/>
                  </a:moveTo>
                  <a:lnTo>
                    <a:pt x="512326" y="383273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12326" y="386321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</p:sp>
        <p:sp>
          <p:nvSpPr>
            <p:cNvPr id="1737" name="Google Shape;1737;p92"/>
            <p:cNvSpPr/>
            <p:nvPr/>
          </p:nvSpPr>
          <p:spPr>
            <a:xfrm>
              <a:off x="158400" y="1434960"/>
              <a:ext cx="516890" cy="389889"/>
            </a:xfrm>
            <a:custGeom>
              <a:rect b="b" l="l" r="r" t="t"/>
              <a:pathLst>
                <a:path extrusionOk="0" h="389889" w="516890">
                  <a:moveTo>
                    <a:pt x="516368" y="389369"/>
                  </a:moveTo>
                  <a:lnTo>
                    <a:pt x="516368" y="38632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16368" y="389369"/>
                  </a:lnTo>
                  <a:close/>
                </a:path>
              </a:pathLst>
            </a:custGeom>
            <a:solidFill>
              <a:srgbClr val="FFBEBE"/>
            </a:solidFill>
            <a:ln>
              <a:noFill/>
            </a:ln>
          </p:spPr>
        </p:sp>
        <p:sp>
          <p:nvSpPr>
            <p:cNvPr id="1738" name="Google Shape;1738;p92"/>
            <p:cNvSpPr/>
            <p:nvPr/>
          </p:nvSpPr>
          <p:spPr>
            <a:xfrm>
              <a:off x="154080" y="1434960"/>
              <a:ext cx="520700" cy="392430"/>
            </a:xfrm>
            <a:custGeom>
              <a:rect b="b" l="l" r="r" t="t"/>
              <a:pathLst>
                <a:path extrusionOk="0" h="392430" w="520700">
                  <a:moveTo>
                    <a:pt x="520410" y="392417"/>
                  </a:moveTo>
                  <a:lnTo>
                    <a:pt x="520410" y="38936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20410" y="392417"/>
                  </a:ln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</p:sp>
        <p:sp>
          <p:nvSpPr>
            <p:cNvPr id="1739" name="Google Shape;1739;p92"/>
            <p:cNvSpPr/>
            <p:nvPr/>
          </p:nvSpPr>
          <p:spPr>
            <a:xfrm>
              <a:off x="148320" y="1434960"/>
              <a:ext cx="527050" cy="397510"/>
            </a:xfrm>
            <a:custGeom>
              <a:rect b="b" l="l" r="r" t="t"/>
              <a:pathLst>
                <a:path extrusionOk="0" h="397510" w="527050">
                  <a:moveTo>
                    <a:pt x="526473" y="396989"/>
                  </a:moveTo>
                  <a:lnTo>
                    <a:pt x="526473" y="392417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526473" y="396989"/>
                  </a:lnTo>
                  <a:close/>
                </a:path>
              </a:pathLst>
            </a:custGeom>
            <a:solidFill>
              <a:srgbClr val="FFBCBC"/>
            </a:solidFill>
            <a:ln>
              <a:noFill/>
            </a:ln>
          </p:spPr>
        </p:sp>
        <p:sp>
          <p:nvSpPr>
            <p:cNvPr id="1740" name="Google Shape;1740;p92"/>
            <p:cNvSpPr/>
            <p:nvPr/>
          </p:nvSpPr>
          <p:spPr>
            <a:xfrm>
              <a:off x="144000" y="1434960"/>
              <a:ext cx="530860" cy="400050"/>
            </a:xfrm>
            <a:custGeom>
              <a:rect b="b" l="l" r="r" t="t"/>
              <a:pathLst>
                <a:path extrusionOk="0" h="400050" w="530860">
                  <a:moveTo>
                    <a:pt x="530515" y="400037"/>
                  </a:moveTo>
                  <a:lnTo>
                    <a:pt x="530515" y="39698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30515" y="400037"/>
                  </a:lnTo>
                  <a:close/>
                </a:path>
              </a:pathLst>
            </a:custGeom>
            <a:solidFill>
              <a:srgbClr val="FFBABA"/>
            </a:solidFill>
            <a:ln>
              <a:noFill/>
            </a:ln>
          </p:spPr>
        </p:sp>
        <p:sp>
          <p:nvSpPr>
            <p:cNvPr id="1741" name="Google Shape;1741;p92"/>
            <p:cNvSpPr/>
            <p:nvPr/>
          </p:nvSpPr>
          <p:spPr>
            <a:xfrm>
              <a:off x="140040" y="1434960"/>
              <a:ext cx="534670" cy="403225"/>
            </a:xfrm>
            <a:custGeom>
              <a:rect b="b" l="l" r="r" t="t"/>
              <a:pathLst>
                <a:path extrusionOk="0" h="403225" w="534670">
                  <a:moveTo>
                    <a:pt x="534558" y="403085"/>
                  </a:moveTo>
                  <a:lnTo>
                    <a:pt x="534558" y="400037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34558" y="403085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</p:sp>
        <p:sp>
          <p:nvSpPr>
            <p:cNvPr id="1742" name="Google Shape;1742;p92"/>
            <p:cNvSpPr/>
            <p:nvPr/>
          </p:nvSpPr>
          <p:spPr>
            <a:xfrm>
              <a:off x="132120" y="1434960"/>
              <a:ext cx="542925" cy="409575"/>
            </a:xfrm>
            <a:custGeom>
              <a:rect b="b" l="l" r="r" t="t"/>
              <a:pathLst>
                <a:path extrusionOk="0" h="409575" w="542925">
                  <a:moveTo>
                    <a:pt x="542645" y="403098"/>
                  </a:moveTo>
                  <a:lnTo>
                    <a:pt x="8077" y="0"/>
                  </a:lnTo>
                  <a:lnTo>
                    <a:pt x="4038" y="0"/>
                  </a:lnTo>
                  <a:lnTo>
                    <a:pt x="0" y="0"/>
                  </a:lnTo>
                  <a:lnTo>
                    <a:pt x="542645" y="409194"/>
                  </a:lnTo>
                  <a:lnTo>
                    <a:pt x="542645" y="406146"/>
                  </a:lnTo>
                  <a:lnTo>
                    <a:pt x="542645" y="403098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</p:sp>
        <p:sp>
          <p:nvSpPr>
            <p:cNvPr id="1743" name="Google Shape;1743;p92"/>
            <p:cNvSpPr/>
            <p:nvPr/>
          </p:nvSpPr>
          <p:spPr>
            <a:xfrm>
              <a:off x="127800" y="1434960"/>
              <a:ext cx="546735" cy="412750"/>
            </a:xfrm>
            <a:custGeom>
              <a:rect b="b" l="l" r="r" t="t"/>
              <a:pathLst>
                <a:path extrusionOk="0" h="412750" w="546735">
                  <a:moveTo>
                    <a:pt x="546684" y="412229"/>
                  </a:moveTo>
                  <a:lnTo>
                    <a:pt x="546684" y="40918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46684" y="412229"/>
                  </a:lnTo>
                  <a:close/>
                </a:path>
              </a:pathLst>
            </a:custGeom>
            <a:solidFill>
              <a:srgbClr val="FFB7B7"/>
            </a:solidFill>
            <a:ln>
              <a:noFill/>
            </a:ln>
          </p:spPr>
        </p:sp>
        <p:sp>
          <p:nvSpPr>
            <p:cNvPr id="1744" name="Google Shape;1744;p92"/>
            <p:cNvSpPr/>
            <p:nvPr/>
          </p:nvSpPr>
          <p:spPr>
            <a:xfrm>
              <a:off x="122040" y="1434960"/>
              <a:ext cx="553085" cy="417194"/>
            </a:xfrm>
            <a:custGeom>
              <a:rect b="b" l="l" r="r" t="t"/>
              <a:pathLst>
                <a:path extrusionOk="0" h="417194" w="553085">
                  <a:moveTo>
                    <a:pt x="552747" y="416801"/>
                  </a:moveTo>
                  <a:lnTo>
                    <a:pt x="552747" y="412229"/>
                  </a:lnTo>
                  <a:lnTo>
                    <a:pt x="6063" y="0"/>
                  </a:lnTo>
                  <a:lnTo>
                    <a:pt x="0" y="0"/>
                  </a:lnTo>
                  <a:lnTo>
                    <a:pt x="552747" y="416801"/>
                  </a:lnTo>
                  <a:close/>
                </a:path>
              </a:pathLst>
            </a:custGeom>
            <a:solidFill>
              <a:srgbClr val="FFB6B6"/>
            </a:solidFill>
            <a:ln>
              <a:noFill/>
            </a:ln>
          </p:spPr>
        </p:sp>
        <p:sp>
          <p:nvSpPr>
            <p:cNvPr id="1745" name="Google Shape;1745;p92"/>
            <p:cNvSpPr/>
            <p:nvPr/>
          </p:nvSpPr>
          <p:spPr>
            <a:xfrm>
              <a:off x="117720" y="1434960"/>
              <a:ext cx="556895" cy="420369"/>
            </a:xfrm>
            <a:custGeom>
              <a:rect b="b" l="l" r="r" t="t"/>
              <a:pathLst>
                <a:path extrusionOk="0" h="420369" w="556895">
                  <a:moveTo>
                    <a:pt x="556789" y="419849"/>
                  </a:moveTo>
                  <a:lnTo>
                    <a:pt x="556789" y="416801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56789" y="419849"/>
                  </a:lnTo>
                  <a:close/>
                </a:path>
              </a:pathLst>
            </a:custGeom>
            <a:solidFill>
              <a:srgbClr val="FFB5B5"/>
            </a:solidFill>
            <a:ln>
              <a:noFill/>
            </a:ln>
          </p:spPr>
        </p:sp>
        <p:sp>
          <p:nvSpPr>
            <p:cNvPr id="1746" name="Google Shape;1746;p92"/>
            <p:cNvSpPr/>
            <p:nvPr/>
          </p:nvSpPr>
          <p:spPr>
            <a:xfrm>
              <a:off x="113760" y="1434960"/>
              <a:ext cx="561340" cy="422275"/>
            </a:xfrm>
            <a:custGeom>
              <a:rect b="b" l="l" r="r" t="t"/>
              <a:pathLst>
                <a:path extrusionOk="0" h="422275" w="561340">
                  <a:moveTo>
                    <a:pt x="560832" y="422148"/>
                  </a:moveTo>
                  <a:lnTo>
                    <a:pt x="560832" y="419849"/>
                  </a:lnTo>
                  <a:lnTo>
                    <a:pt x="4042" y="0"/>
                  </a:lnTo>
                  <a:lnTo>
                    <a:pt x="0" y="0"/>
                  </a:lnTo>
                  <a:lnTo>
                    <a:pt x="559837" y="422148"/>
                  </a:lnTo>
                  <a:lnTo>
                    <a:pt x="560832" y="422148"/>
                  </a:lnTo>
                  <a:close/>
                </a:path>
              </a:pathLst>
            </a:custGeom>
            <a:solidFill>
              <a:srgbClr val="FFB3B3"/>
            </a:solidFill>
            <a:ln>
              <a:noFill/>
            </a:ln>
          </p:spPr>
        </p:sp>
        <p:sp>
          <p:nvSpPr>
            <p:cNvPr id="1747" name="Google Shape;1747;p92"/>
            <p:cNvSpPr/>
            <p:nvPr/>
          </p:nvSpPr>
          <p:spPr>
            <a:xfrm>
              <a:off x="113760" y="1434960"/>
              <a:ext cx="560070" cy="422275"/>
            </a:xfrm>
            <a:custGeom>
              <a:rect b="b" l="l" r="r" t="t"/>
              <a:pathLst>
                <a:path extrusionOk="0" h="422275" w="560070">
                  <a:moveTo>
                    <a:pt x="559837" y="422148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55795" y="422148"/>
                  </a:lnTo>
                  <a:lnTo>
                    <a:pt x="559837" y="422148"/>
                  </a:lnTo>
                  <a:close/>
                </a:path>
              </a:pathLst>
            </a:custGeom>
            <a:solidFill>
              <a:srgbClr val="FFB1B1"/>
            </a:solidFill>
            <a:ln>
              <a:noFill/>
            </a:ln>
          </p:spPr>
        </p:sp>
        <p:sp>
          <p:nvSpPr>
            <p:cNvPr id="1748" name="Google Shape;1748;p92"/>
            <p:cNvSpPr/>
            <p:nvPr/>
          </p:nvSpPr>
          <p:spPr>
            <a:xfrm>
              <a:off x="113760" y="1438200"/>
              <a:ext cx="556260" cy="419100"/>
            </a:xfrm>
            <a:custGeom>
              <a:rect b="b" l="l" r="r" t="t"/>
              <a:pathLst>
                <a:path extrusionOk="0" h="419100" w="556260">
                  <a:moveTo>
                    <a:pt x="555795" y="41910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51753" y="419100"/>
                  </a:lnTo>
                  <a:lnTo>
                    <a:pt x="555795" y="419100"/>
                  </a:lnTo>
                  <a:close/>
                </a:path>
              </a:pathLst>
            </a:custGeom>
            <a:solidFill>
              <a:srgbClr val="FFB0B0"/>
            </a:solidFill>
            <a:ln>
              <a:noFill/>
            </a:ln>
          </p:spPr>
        </p:sp>
        <p:sp>
          <p:nvSpPr>
            <p:cNvPr id="1749" name="Google Shape;1749;p92"/>
            <p:cNvSpPr/>
            <p:nvPr/>
          </p:nvSpPr>
          <p:spPr>
            <a:xfrm>
              <a:off x="113760" y="1441080"/>
              <a:ext cx="551815" cy="416560"/>
            </a:xfrm>
            <a:custGeom>
              <a:rect b="b" l="l" r="r" t="t"/>
              <a:pathLst>
                <a:path extrusionOk="0" h="416560" w="551815">
                  <a:moveTo>
                    <a:pt x="551753" y="416051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545690" y="416051"/>
                  </a:lnTo>
                  <a:lnTo>
                    <a:pt x="551753" y="416051"/>
                  </a:ln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</p:sp>
        <p:sp>
          <p:nvSpPr>
            <p:cNvPr id="1750" name="Google Shape;1750;p92"/>
            <p:cNvSpPr/>
            <p:nvPr/>
          </p:nvSpPr>
          <p:spPr>
            <a:xfrm>
              <a:off x="113760" y="1445760"/>
              <a:ext cx="546100" cy="411480"/>
            </a:xfrm>
            <a:custGeom>
              <a:rect b="b" l="l" r="r" t="t"/>
              <a:pathLst>
                <a:path extrusionOk="0" h="411480" w="546100">
                  <a:moveTo>
                    <a:pt x="545690" y="41147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41648" y="411479"/>
                  </a:lnTo>
                  <a:lnTo>
                    <a:pt x="545690" y="411479"/>
                  </a:ln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</p:sp>
        <p:sp>
          <p:nvSpPr>
            <p:cNvPr id="1751" name="Google Shape;1751;p92"/>
            <p:cNvSpPr/>
            <p:nvPr/>
          </p:nvSpPr>
          <p:spPr>
            <a:xfrm>
              <a:off x="113760" y="1448640"/>
              <a:ext cx="541655" cy="408939"/>
            </a:xfrm>
            <a:custGeom>
              <a:rect b="b" l="l" r="r" t="t"/>
              <a:pathLst>
                <a:path extrusionOk="0" h="408939" w="541655">
                  <a:moveTo>
                    <a:pt x="541642" y="40843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533552" y="408432"/>
                  </a:lnTo>
                  <a:lnTo>
                    <a:pt x="537603" y="408432"/>
                  </a:lnTo>
                  <a:lnTo>
                    <a:pt x="541642" y="408432"/>
                  </a:ln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</p:sp>
        <p:sp>
          <p:nvSpPr>
            <p:cNvPr id="1752" name="Google Shape;1752;p92"/>
            <p:cNvSpPr/>
            <p:nvPr/>
          </p:nvSpPr>
          <p:spPr>
            <a:xfrm>
              <a:off x="113760" y="1454760"/>
              <a:ext cx="534035" cy="402589"/>
            </a:xfrm>
            <a:custGeom>
              <a:rect b="b" l="l" r="r" t="t"/>
              <a:pathLst>
                <a:path extrusionOk="0" h="402589" w="534035">
                  <a:moveTo>
                    <a:pt x="533563" y="40233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29521" y="402335"/>
                  </a:lnTo>
                  <a:lnTo>
                    <a:pt x="533563" y="402335"/>
                  </a:lnTo>
                  <a:close/>
                </a:path>
              </a:pathLst>
            </a:custGeom>
            <a:solidFill>
              <a:srgbClr val="FFABAB"/>
            </a:solidFill>
            <a:ln>
              <a:noFill/>
            </a:ln>
          </p:spPr>
        </p:sp>
        <p:sp>
          <p:nvSpPr>
            <p:cNvPr id="1753" name="Google Shape;1753;p92"/>
            <p:cNvSpPr/>
            <p:nvPr/>
          </p:nvSpPr>
          <p:spPr>
            <a:xfrm>
              <a:off x="113760" y="1458000"/>
              <a:ext cx="529590" cy="398415"/>
            </a:xfrm>
            <a:custGeom>
              <a:rect b="b" l="l" r="r" t="t"/>
              <a:pathLst>
                <a:path extrusionOk="0" h="399414" w="529590">
                  <a:moveTo>
                    <a:pt x="529521" y="39928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25479" y="399287"/>
                  </a:lnTo>
                  <a:lnTo>
                    <a:pt x="529521" y="399287"/>
                  </a:lnTo>
                  <a:close/>
                </a:path>
              </a:pathLst>
            </a:custGeom>
            <a:solidFill>
              <a:srgbClr val="FFAAAA"/>
            </a:solidFill>
            <a:ln>
              <a:noFill/>
            </a:ln>
          </p:spPr>
        </p:sp>
        <p:sp>
          <p:nvSpPr>
            <p:cNvPr id="1754" name="Google Shape;1754;p92"/>
            <p:cNvSpPr/>
            <p:nvPr/>
          </p:nvSpPr>
          <p:spPr>
            <a:xfrm>
              <a:off x="113760" y="1460880"/>
              <a:ext cx="525780" cy="396239"/>
            </a:xfrm>
            <a:custGeom>
              <a:rect b="b" l="l" r="r" t="t"/>
              <a:pathLst>
                <a:path extrusionOk="0" h="396239" w="525780">
                  <a:moveTo>
                    <a:pt x="525479" y="396239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519416" y="396239"/>
                  </a:lnTo>
                  <a:lnTo>
                    <a:pt x="525479" y="39623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</p:sp>
        <p:sp>
          <p:nvSpPr>
            <p:cNvPr id="1755" name="Google Shape;1755;p92"/>
            <p:cNvSpPr/>
            <p:nvPr/>
          </p:nvSpPr>
          <p:spPr>
            <a:xfrm>
              <a:off x="113760" y="1465560"/>
              <a:ext cx="519430" cy="391794"/>
            </a:xfrm>
            <a:custGeom>
              <a:rect b="b" l="l" r="r" t="t"/>
              <a:pathLst>
                <a:path extrusionOk="0" h="391794" w="519430">
                  <a:moveTo>
                    <a:pt x="519416" y="39166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15374" y="391667"/>
                  </a:lnTo>
                  <a:lnTo>
                    <a:pt x="519416" y="391667"/>
                  </a:lnTo>
                  <a:close/>
                </a:path>
              </a:pathLst>
            </a:custGeom>
            <a:solidFill>
              <a:srgbClr val="FFA7A7"/>
            </a:solidFill>
            <a:ln>
              <a:noFill/>
            </a:ln>
          </p:spPr>
        </p:sp>
        <p:sp>
          <p:nvSpPr>
            <p:cNvPr id="1756" name="Google Shape;1756;p92"/>
            <p:cNvSpPr/>
            <p:nvPr/>
          </p:nvSpPr>
          <p:spPr>
            <a:xfrm>
              <a:off x="113760" y="1468800"/>
              <a:ext cx="515620" cy="388619"/>
            </a:xfrm>
            <a:custGeom>
              <a:rect b="b" l="l" r="r" t="t"/>
              <a:pathLst>
                <a:path extrusionOk="0" h="388619" w="515620">
                  <a:moveTo>
                    <a:pt x="515374" y="38862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11332" y="388620"/>
                  </a:lnTo>
                  <a:lnTo>
                    <a:pt x="515374" y="388620"/>
                  </a:lnTo>
                  <a:close/>
                </a:path>
              </a:pathLst>
            </a:custGeom>
            <a:solidFill>
              <a:srgbClr val="FFA6A6"/>
            </a:solidFill>
            <a:ln>
              <a:noFill/>
            </a:ln>
          </p:spPr>
        </p:sp>
        <p:sp>
          <p:nvSpPr>
            <p:cNvPr id="1757" name="Google Shape;1757;p92"/>
            <p:cNvSpPr/>
            <p:nvPr/>
          </p:nvSpPr>
          <p:spPr>
            <a:xfrm>
              <a:off x="113760" y="1471680"/>
              <a:ext cx="511809" cy="385115"/>
            </a:xfrm>
            <a:custGeom>
              <a:rect b="b" l="l" r="r" t="t"/>
              <a:pathLst>
                <a:path extrusionOk="0" h="386080" w="511809">
                  <a:moveTo>
                    <a:pt x="511332" y="38557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07289" y="385572"/>
                  </a:lnTo>
                  <a:lnTo>
                    <a:pt x="511332" y="385572"/>
                  </a:lnTo>
                  <a:close/>
                </a:path>
              </a:pathLst>
            </a:custGeom>
            <a:solidFill>
              <a:srgbClr val="FFA4A4"/>
            </a:solidFill>
            <a:ln>
              <a:noFill/>
            </a:ln>
          </p:spPr>
        </p:sp>
        <p:sp>
          <p:nvSpPr>
            <p:cNvPr id="1758" name="Google Shape;1758;p92"/>
            <p:cNvSpPr/>
            <p:nvPr/>
          </p:nvSpPr>
          <p:spPr>
            <a:xfrm>
              <a:off x="113760" y="1474560"/>
              <a:ext cx="507365" cy="382905"/>
            </a:xfrm>
            <a:custGeom>
              <a:rect b="b" l="l" r="r" t="t"/>
              <a:pathLst>
                <a:path extrusionOk="0" h="382905" w="507365">
                  <a:moveTo>
                    <a:pt x="507289" y="382524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03247" y="382524"/>
                  </a:lnTo>
                  <a:lnTo>
                    <a:pt x="507289" y="382524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</p:sp>
        <p:sp>
          <p:nvSpPr>
            <p:cNvPr id="1759" name="Google Shape;1759;p92"/>
            <p:cNvSpPr/>
            <p:nvPr/>
          </p:nvSpPr>
          <p:spPr>
            <a:xfrm>
              <a:off x="113760" y="1477800"/>
              <a:ext cx="503555" cy="379730"/>
            </a:xfrm>
            <a:custGeom>
              <a:rect b="b" l="l" r="r" t="t"/>
              <a:pathLst>
                <a:path extrusionOk="0" h="379730" w="503555">
                  <a:moveTo>
                    <a:pt x="503247" y="379475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97184" y="379475"/>
                  </a:lnTo>
                  <a:lnTo>
                    <a:pt x="503247" y="379475"/>
                  </a:lnTo>
                  <a:close/>
                </a:path>
              </a:pathLst>
            </a:custGeom>
            <a:solidFill>
              <a:srgbClr val="FFA1A1"/>
            </a:solidFill>
            <a:ln>
              <a:noFill/>
            </a:ln>
          </p:spPr>
        </p:sp>
        <p:sp>
          <p:nvSpPr>
            <p:cNvPr id="1760" name="Google Shape;1760;p92"/>
            <p:cNvSpPr/>
            <p:nvPr/>
          </p:nvSpPr>
          <p:spPr>
            <a:xfrm>
              <a:off x="113760" y="1482480"/>
              <a:ext cx="497205" cy="374347"/>
            </a:xfrm>
            <a:custGeom>
              <a:rect b="b" l="l" r="r" t="t"/>
              <a:pathLst>
                <a:path extrusionOk="0" h="375285" w="497205">
                  <a:moveTo>
                    <a:pt x="497184" y="37490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93142" y="374903"/>
                  </a:lnTo>
                  <a:lnTo>
                    <a:pt x="497184" y="374903"/>
                  </a:lnTo>
                  <a:close/>
                </a:path>
              </a:pathLst>
            </a:custGeom>
            <a:solidFill>
              <a:srgbClr val="FFA0A0"/>
            </a:solidFill>
            <a:ln>
              <a:noFill/>
            </a:ln>
          </p:spPr>
        </p:sp>
        <p:sp>
          <p:nvSpPr>
            <p:cNvPr id="1761" name="Google Shape;1761;p92"/>
            <p:cNvSpPr/>
            <p:nvPr/>
          </p:nvSpPr>
          <p:spPr>
            <a:xfrm>
              <a:off x="113760" y="1485360"/>
              <a:ext cx="493395" cy="372110"/>
            </a:xfrm>
            <a:custGeom>
              <a:rect b="b" l="l" r="r" t="t"/>
              <a:pathLst>
                <a:path extrusionOk="0" h="372110" w="493395">
                  <a:moveTo>
                    <a:pt x="493142" y="37185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89100" y="371855"/>
                  </a:lnTo>
                  <a:lnTo>
                    <a:pt x="493142" y="371855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</p:sp>
        <p:sp>
          <p:nvSpPr>
            <p:cNvPr id="1762" name="Google Shape;1762;p92"/>
            <p:cNvSpPr/>
            <p:nvPr/>
          </p:nvSpPr>
          <p:spPr>
            <a:xfrm>
              <a:off x="113760" y="1488600"/>
              <a:ext cx="489584" cy="368935"/>
            </a:xfrm>
            <a:custGeom>
              <a:rect b="b" l="l" r="r" t="t"/>
              <a:pathLst>
                <a:path extrusionOk="0" h="368935" w="489584">
                  <a:moveTo>
                    <a:pt x="489100" y="36880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85058" y="368807"/>
                  </a:lnTo>
                  <a:lnTo>
                    <a:pt x="489100" y="368807"/>
                  </a:lnTo>
                  <a:close/>
                </a:path>
              </a:pathLst>
            </a:custGeom>
            <a:solidFill>
              <a:srgbClr val="FF9E9E"/>
            </a:solidFill>
            <a:ln>
              <a:noFill/>
            </a:ln>
          </p:spPr>
        </p:sp>
        <p:sp>
          <p:nvSpPr>
            <p:cNvPr id="1763" name="Google Shape;1763;p92"/>
            <p:cNvSpPr/>
            <p:nvPr/>
          </p:nvSpPr>
          <p:spPr>
            <a:xfrm>
              <a:off x="113760" y="1491480"/>
              <a:ext cx="485140" cy="365760"/>
            </a:xfrm>
            <a:custGeom>
              <a:rect b="b" l="l" r="r" t="t"/>
              <a:pathLst>
                <a:path extrusionOk="0" h="365760" w="485140">
                  <a:moveTo>
                    <a:pt x="485058" y="36575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81015" y="365759"/>
                  </a:lnTo>
                  <a:lnTo>
                    <a:pt x="485058" y="365759"/>
                  </a:lnTo>
                  <a:close/>
                </a:path>
              </a:pathLst>
            </a:custGeom>
            <a:solidFill>
              <a:srgbClr val="FF9D9D"/>
            </a:solidFill>
            <a:ln>
              <a:noFill/>
            </a:ln>
          </p:spPr>
        </p:sp>
        <p:sp>
          <p:nvSpPr>
            <p:cNvPr id="1764" name="Google Shape;1764;p92"/>
            <p:cNvSpPr/>
            <p:nvPr/>
          </p:nvSpPr>
          <p:spPr>
            <a:xfrm>
              <a:off x="113760" y="1494360"/>
              <a:ext cx="481330" cy="363219"/>
            </a:xfrm>
            <a:custGeom>
              <a:rect b="b" l="l" r="r" t="t"/>
              <a:pathLst>
                <a:path extrusionOk="0" h="363219" w="481330">
                  <a:moveTo>
                    <a:pt x="481015" y="36271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76973" y="362711"/>
                  </a:lnTo>
                  <a:lnTo>
                    <a:pt x="481015" y="362711"/>
                  </a:lnTo>
                  <a:close/>
                </a:path>
              </a:pathLst>
            </a:custGeom>
            <a:solidFill>
              <a:srgbClr val="FF9C9C"/>
            </a:solidFill>
            <a:ln>
              <a:noFill/>
            </a:ln>
          </p:spPr>
        </p:sp>
        <p:sp>
          <p:nvSpPr>
            <p:cNvPr id="1765" name="Google Shape;1765;p92"/>
            <p:cNvSpPr/>
            <p:nvPr/>
          </p:nvSpPr>
          <p:spPr>
            <a:xfrm>
              <a:off x="113760" y="1497600"/>
              <a:ext cx="477520" cy="360044"/>
            </a:xfrm>
            <a:custGeom>
              <a:rect b="b" l="l" r="r" t="t"/>
              <a:pathLst>
                <a:path extrusionOk="0" h="360044" w="477520">
                  <a:moveTo>
                    <a:pt x="476973" y="359663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70910" y="359663"/>
                  </a:lnTo>
                  <a:lnTo>
                    <a:pt x="476973" y="359663"/>
                  </a:lnTo>
                  <a:close/>
                </a:path>
              </a:pathLst>
            </a:custGeom>
            <a:solidFill>
              <a:srgbClr val="FF9A9A"/>
            </a:solidFill>
            <a:ln>
              <a:noFill/>
            </a:ln>
          </p:spPr>
        </p:sp>
        <p:sp>
          <p:nvSpPr>
            <p:cNvPr id="1766" name="Google Shape;1766;p92"/>
            <p:cNvSpPr/>
            <p:nvPr/>
          </p:nvSpPr>
          <p:spPr>
            <a:xfrm>
              <a:off x="113760" y="1502280"/>
              <a:ext cx="471170" cy="355600"/>
            </a:xfrm>
            <a:custGeom>
              <a:rect b="b" l="l" r="r" t="t"/>
              <a:pathLst>
                <a:path extrusionOk="0" h="355600" w="471170">
                  <a:moveTo>
                    <a:pt x="470903" y="35509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462826" y="355092"/>
                  </a:lnTo>
                  <a:lnTo>
                    <a:pt x="466864" y="355092"/>
                  </a:lnTo>
                  <a:lnTo>
                    <a:pt x="470903" y="35509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</p:sp>
        <p:sp>
          <p:nvSpPr>
            <p:cNvPr id="1767" name="Google Shape;1767;p92"/>
            <p:cNvSpPr/>
            <p:nvPr/>
          </p:nvSpPr>
          <p:spPr>
            <a:xfrm>
              <a:off x="113760" y="1508400"/>
              <a:ext cx="462915" cy="349250"/>
            </a:xfrm>
            <a:custGeom>
              <a:rect b="b" l="l" r="r" t="t"/>
              <a:pathLst>
                <a:path extrusionOk="0" h="349250" w="462915">
                  <a:moveTo>
                    <a:pt x="462826" y="348996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58784" y="348996"/>
                  </a:lnTo>
                  <a:lnTo>
                    <a:pt x="462826" y="348996"/>
                  </a:lnTo>
                  <a:close/>
                </a:path>
              </a:pathLst>
            </a:custGeom>
            <a:solidFill>
              <a:srgbClr val="FF9696"/>
            </a:solidFill>
            <a:ln>
              <a:noFill/>
            </a:ln>
          </p:spPr>
        </p:sp>
        <p:sp>
          <p:nvSpPr>
            <p:cNvPr id="1768" name="Google Shape;1768;p92"/>
            <p:cNvSpPr/>
            <p:nvPr/>
          </p:nvSpPr>
          <p:spPr>
            <a:xfrm>
              <a:off x="113760" y="1511280"/>
              <a:ext cx="459105" cy="345210"/>
            </a:xfrm>
            <a:custGeom>
              <a:rect b="b" l="l" r="r" t="t"/>
              <a:pathLst>
                <a:path extrusionOk="0" h="346075" w="459105">
                  <a:moveTo>
                    <a:pt x="458784" y="345948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54741" y="345948"/>
                  </a:lnTo>
                  <a:lnTo>
                    <a:pt x="458784" y="345948"/>
                  </a:lnTo>
                  <a:close/>
                </a:path>
              </a:pathLst>
            </a:custGeom>
            <a:solidFill>
              <a:srgbClr val="FF9494"/>
            </a:solidFill>
            <a:ln>
              <a:noFill/>
            </a:ln>
          </p:spPr>
        </p:sp>
        <p:sp>
          <p:nvSpPr>
            <p:cNvPr id="1769" name="Google Shape;1769;p92"/>
            <p:cNvSpPr/>
            <p:nvPr/>
          </p:nvSpPr>
          <p:spPr>
            <a:xfrm>
              <a:off x="113760" y="1514520"/>
              <a:ext cx="455295" cy="342900"/>
            </a:xfrm>
            <a:custGeom>
              <a:rect b="b" l="l" r="r" t="t"/>
              <a:pathLst>
                <a:path extrusionOk="0" h="342900" w="455295">
                  <a:moveTo>
                    <a:pt x="454741" y="34290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50699" y="342900"/>
                  </a:lnTo>
                  <a:lnTo>
                    <a:pt x="454741" y="342900"/>
                  </a:ln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</p:sp>
        <p:sp>
          <p:nvSpPr>
            <p:cNvPr id="1770" name="Google Shape;1770;p92"/>
            <p:cNvSpPr/>
            <p:nvPr/>
          </p:nvSpPr>
          <p:spPr>
            <a:xfrm>
              <a:off x="113760" y="1517400"/>
              <a:ext cx="450850" cy="339509"/>
            </a:xfrm>
            <a:custGeom>
              <a:rect b="b" l="l" r="r" t="t"/>
              <a:pathLst>
                <a:path extrusionOk="0" h="340360" w="450850">
                  <a:moveTo>
                    <a:pt x="450699" y="339851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44636" y="339851"/>
                  </a:lnTo>
                  <a:lnTo>
                    <a:pt x="450699" y="339851"/>
                  </a:lnTo>
                  <a:close/>
                </a:path>
              </a:pathLst>
            </a:custGeom>
            <a:solidFill>
              <a:srgbClr val="FF9293"/>
            </a:solidFill>
            <a:ln>
              <a:noFill/>
            </a:ln>
          </p:spPr>
        </p:sp>
        <p:sp>
          <p:nvSpPr>
            <p:cNvPr id="1771" name="Google Shape;1771;p92"/>
            <p:cNvSpPr/>
            <p:nvPr/>
          </p:nvSpPr>
          <p:spPr>
            <a:xfrm>
              <a:off x="113760" y="1522080"/>
              <a:ext cx="445134" cy="334442"/>
            </a:xfrm>
            <a:custGeom>
              <a:rect b="b" l="l" r="r" t="t"/>
              <a:pathLst>
                <a:path extrusionOk="0" h="335280" w="445134">
                  <a:moveTo>
                    <a:pt x="444636" y="33527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40594" y="335279"/>
                  </a:lnTo>
                  <a:lnTo>
                    <a:pt x="444636" y="335279"/>
                  </a:lnTo>
                  <a:close/>
                </a:path>
              </a:pathLst>
            </a:custGeom>
            <a:solidFill>
              <a:srgbClr val="FF9292"/>
            </a:solidFill>
            <a:ln>
              <a:noFill/>
            </a:ln>
          </p:spPr>
        </p:sp>
        <p:sp>
          <p:nvSpPr>
            <p:cNvPr id="1772" name="Google Shape;1772;p92"/>
            <p:cNvSpPr/>
            <p:nvPr/>
          </p:nvSpPr>
          <p:spPr>
            <a:xfrm>
              <a:off x="113760" y="1524960"/>
              <a:ext cx="440690" cy="331907"/>
            </a:xfrm>
            <a:custGeom>
              <a:rect b="b" l="l" r="r" t="t"/>
              <a:pathLst>
                <a:path extrusionOk="0" h="332739" w="440690">
                  <a:moveTo>
                    <a:pt x="440594" y="33223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36552" y="332231"/>
                  </a:lnTo>
                  <a:lnTo>
                    <a:pt x="440594" y="332231"/>
                  </a:lnTo>
                  <a:close/>
                </a:path>
              </a:pathLst>
            </a:custGeom>
            <a:solidFill>
              <a:srgbClr val="FF9191"/>
            </a:solidFill>
            <a:ln>
              <a:noFill/>
            </a:ln>
          </p:spPr>
        </p:sp>
        <p:sp>
          <p:nvSpPr>
            <p:cNvPr id="1773" name="Google Shape;1773;p92"/>
            <p:cNvSpPr/>
            <p:nvPr/>
          </p:nvSpPr>
          <p:spPr>
            <a:xfrm>
              <a:off x="113760" y="1528200"/>
              <a:ext cx="436880" cy="328740"/>
            </a:xfrm>
            <a:custGeom>
              <a:rect b="b" l="l" r="r" t="t"/>
              <a:pathLst>
                <a:path extrusionOk="0" h="329564" w="436880">
                  <a:moveTo>
                    <a:pt x="436552" y="32918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32510" y="329183"/>
                  </a:lnTo>
                  <a:lnTo>
                    <a:pt x="436552" y="329183"/>
                  </a:lnTo>
                  <a:close/>
                </a:path>
              </a:pathLst>
            </a:custGeom>
            <a:solidFill>
              <a:srgbClr val="FF9090"/>
            </a:solidFill>
            <a:ln>
              <a:noFill/>
            </a:ln>
          </p:spPr>
        </p:sp>
        <p:sp>
          <p:nvSpPr>
            <p:cNvPr id="1774" name="Google Shape;1774;p92"/>
            <p:cNvSpPr/>
            <p:nvPr/>
          </p:nvSpPr>
          <p:spPr>
            <a:xfrm>
              <a:off x="113760" y="1531080"/>
              <a:ext cx="433070" cy="326389"/>
            </a:xfrm>
            <a:custGeom>
              <a:rect b="b" l="l" r="r" t="t"/>
              <a:pathLst>
                <a:path extrusionOk="0" h="326389" w="433070">
                  <a:moveTo>
                    <a:pt x="432510" y="32613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28467" y="326135"/>
                  </a:lnTo>
                  <a:lnTo>
                    <a:pt x="432510" y="326135"/>
                  </a:lnTo>
                  <a:close/>
                </a:path>
              </a:pathLst>
            </a:custGeom>
            <a:solidFill>
              <a:srgbClr val="FF8F8F"/>
            </a:solidFill>
            <a:ln>
              <a:noFill/>
            </a:ln>
          </p:spPr>
        </p:sp>
        <p:sp>
          <p:nvSpPr>
            <p:cNvPr id="1775" name="Google Shape;1775;p92"/>
            <p:cNvSpPr/>
            <p:nvPr/>
          </p:nvSpPr>
          <p:spPr>
            <a:xfrm>
              <a:off x="113760" y="1534320"/>
              <a:ext cx="428625" cy="323214"/>
            </a:xfrm>
            <a:custGeom>
              <a:rect b="b" l="l" r="r" t="t"/>
              <a:pathLst>
                <a:path extrusionOk="0" h="323214" w="428625">
                  <a:moveTo>
                    <a:pt x="428467" y="323087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22404" y="323087"/>
                  </a:lnTo>
                  <a:lnTo>
                    <a:pt x="428467" y="323087"/>
                  </a:lnTo>
                  <a:close/>
                </a:path>
              </a:pathLst>
            </a:custGeom>
            <a:solidFill>
              <a:srgbClr val="FF8E8E"/>
            </a:solidFill>
            <a:ln>
              <a:noFill/>
            </a:ln>
          </p:spPr>
        </p:sp>
        <p:sp>
          <p:nvSpPr>
            <p:cNvPr id="1776" name="Google Shape;1776;p92"/>
            <p:cNvSpPr/>
            <p:nvPr/>
          </p:nvSpPr>
          <p:spPr>
            <a:xfrm>
              <a:off x="113760" y="1538640"/>
              <a:ext cx="422909" cy="317972"/>
            </a:xfrm>
            <a:custGeom>
              <a:rect b="b" l="l" r="r" t="t"/>
              <a:pathLst>
                <a:path extrusionOk="0" h="318769" w="422909">
                  <a:moveTo>
                    <a:pt x="422404" y="31851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18362" y="318515"/>
                  </a:lnTo>
                  <a:lnTo>
                    <a:pt x="422404" y="318515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</p:sp>
        <p:sp>
          <p:nvSpPr>
            <p:cNvPr id="1777" name="Google Shape;1777;p92"/>
            <p:cNvSpPr/>
            <p:nvPr/>
          </p:nvSpPr>
          <p:spPr>
            <a:xfrm>
              <a:off x="113760" y="1541880"/>
              <a:ext cx="418465" cy="315594"/>
            </a:xfrm>
            <a:custGeom>
              <a:rect b="b" l="l" r="r" t="t"/>
              <a:pathLst>
                <a:path extrusionOk="0" h="315594" w="418465">
                  <a:moveTo>
                    <a:pt x="418362" y="31546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14320" y="315467"/>
                  </a:lnTo>
                  <a:lnTo>
                    <a:pt x="418362" y="315467"/>
                  </a:lnTo>
                  <a:close/>
                </a:path>
              </a:pathLst>
            </a:custGeom>
            <a:solidFill>
              <a:srgbClr val="FF8989"/>
            </a:solidFill>
            <a:ln>
              <a:noFill/>
            </a:ln>
          </p:spPr>
        </p:sp>
        <p:sp>
          <p:nvSpPr>
            <p:cNvPr id="1778" name="Google Shape;1778;p92"/>
            <p:cNvSpPr/>
            <p:nvPr/>
          </p:nvSpPr>
          <p:spPr>
            <a:xfrm>
              <a:off x="113760" y="1544760"/>
              <a:ext cx="414655" cy="312419"/>
            </a:xfrm>
            <a:custGeom>
              <a:rect b="b" l="l" r="r" t="t"/>
              <a:pathLst>
                <a:path extrusionOk="0" h="312419" w="414655">
                  <a:moveTo>
                    <a:pt x="414320" y="31242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10278" y="312420"/>
                  </a:lnTo>
                  <a:lnTo>
                    <a:pt x="414320" y="312420"/>
                  </a:lnTo>
                  <a:close/>
                </a:path>
              </a:pathLst>
            </a:custGeom>
            <a:solidFill>
              <a:srgbClr val="FF8888"/>
            </a:solidFill>
            <a:ln>
              <a:noFill/>
            </a:ln>
          </p:spPr>
        </p:sp>
        <p:sp>
          <p:nvSpPr>
            <p:cNvPr id="1779" name="Google Shape;1779;p92"/>
            <p:cNvSpPr/>
            <p:nvPr/>
          </p:nvSpPr>
          <p:spPr>
            <a:xfrm>
              <a:off x="113760" y="1548000"/>
              <a:ext cx="410845" cy="309880"/>
            </a:xfrm>
            <a:custGeom>
              <a:rect b="b" l="l" r="r" t="t"/>
              <a:pathLst>
                <a:path extrusionOk="0" h="309880" w="410845">
                  <a:moveTo>
                    <a:pt x="410278" y="30937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06236" y="309372"/>
                  </a:lnTo>
                  <a:lnTo>
                    <a:pt x="410278" y="309372"/>
                  </a:lnTo>
                  <a:close/>
                </a:path>
              </a:pathLst>
            </a:custGeom>
            <a:solidFill>
              <a:srgbClr val="FF8686"/>
            </a:solidFill>
            <a:ln>
              <a:noFill/>
            </a:ln>
          </p:spPr>
        </p:sp>
        <p:sp>
          <p:nvSpPr>
            <p:cNvPr id="1780" name="Google Shape;1780;p92"/>
            <p:cNvSpPr/>
            <p:nvPr/>
          </p:nvSpPr>
          <p:spPr>
            <a:xfrm>
              <a:off x="113760" y="1550880"/>
              <a:ext cx="406400" cy="306705"/>
            </a:xfrm>
            <a:custGeom>
              <a:rect b="b" l="l" r="r" t="t"/>
              <a:pathLst>
                <a:path extrusionOk="0" h="306705" w="406400">
                  <a:moveTo>
                    <a:pt x="406234" y="306324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396125" y="306324"/>
                  </a:lnTo>
                  <a:lnTo>
                    <a:pt x="402183" y="306324"/>
                  </a:lnTo>
                  <a:lnTo>
                    <a:pt x="406234" y="306324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</p:sp>
        <p:sp>
          <p:nvSpPr>
            <p:cNvPr id="1781" name="Google Shape;1781;p92"/>
            <p:cNvSpPr/>
            <p:nvPr/>
          </p:nvSpPr>
          <p:spPr>
            <a:xfrm>
              <a:off x="113760" y="1558440"/>
              <a:ext cx="396240" cy="299085"/>
            </a:xfrm>
            <a:custGeom>
              <a:rect b="b" l="l" r="r" t="t"/>
              <a:pathLst>
                <a:path extrusionOk="0" h="299085" w="396240">
                  <a:moveTo>
                    <a:pt x="396130" y="29870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92088" y="298703"/>
                  </a:lnTo>
                  <a:lnTo>
                    <a:pt x="396130" y="298703"/>
                  </a:lnTo>
                  <a:close/>
                </a:path>
              </a:pathLst>
            </a:custGeom>
            <a:solidFill>
              <a:srgbClr val="FF8484"/>
            </a:solidFill>
            <a:ln>
              <a:noFill/>
            </a:ln>
          </p:spPr>
        </p:sp>
        <p:sp>
          <p:nvSpPr>
            <p:cNvPr id="1782" name="Google Shape;1782;p92"/>
            <p:cNvSpPr/>
            <p:nvPr/>
          </p:nvSpPr>
          <p:spPr>
            <a:xfrm>
              <a:off x="113760" y="1561680"/>
              <a:ext cx="392430" cy="295910"/>
            </a:xfrm>
            <a:custGeom>
              <a:rect b="b" l="l" r="r" t="t"/>
              <a:pathLst>
                <a:path extrusionOk="0" h="295910" w="392430">
                  <a:moveTo>
                    <a:pt x="392088" y="29565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88046" y="295655"/>
                  </a:lnTo>
                  <a:lnTo>
                    <a:pt x="392088" y="295655"/>
                  </a:lnTo>
                  <a:close/>
                </a:path>
              </a:pathLst>
            </a:custGeom>
            <a:solidFill>
              <a:srgbClr val="FF8383"/>
            </a:solidFill>
            <a:ln>
              <a:noFill/>
            </a:ln>
          </p:spPr>
        </p:sp>
        <p:sp>
          <p:nvSpPr>
            <p:cNvPr id="1783" name="Google Shape;1783;p92"/>
            <p:cNvSpPr/>
            <p:nvPr/>
          </p:nvSpPr>
          <p:spPr>
            <a:xfrm>
              <a:off x="113760" y="1564560"/>
              <a:ext cx="388620" cy="292003"/>
            </a:xfrm>
            <a:custGeom>
              <a:rect b="b" l="l" r="r" t="t"/>
              <a:pathLst>
                <a:path extrusionOk="0" h="292735" w="388620">
                  <a:moveTo>
                    <a:pt x="388046" y="29260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84004" y="292607"/>
                  </a:lnTo>
                  <a:lnTo>
                    <a:pt x="388046" y="292607"/>
                  </a:lnTo>
                  <a:close/>
                </a:path>
              </a:pathLst>
            </a:custGeom>
            <a:solidFill>
              <a:srgbClr val="FF8282"/>
            </a:solidFill>
            <a:ln>
              <a:noFill/>
            </a:ln>
          </p:spPr>
        </p:sp>
        <p:sp>
          <p:nvSpPr>
            <p:cNvPr id="1784" name="Google Shape;1784;p92"/>
            <p:cNvSpPr/>
            <p:nvPr/>
          </p:nvSpPr>
          <p:spPr>
            <a:xfrm>
              <a:off x="113760" y="1567800"/>
              <a:ext cx="384175" cy="288836"/>
            </a:xfrm>
            <a:custGeom>
              <a:rect b="b" l="l" r="r" t="t"/>
              <a:pathLst>
                <a:path extrusionOk="0" h="289560" w="384175">
                  <a:moveTo>
                    <a:pt x="384004" y="28955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79962" y="289559"/>
                  </a:lnTo>
                  <a:lnTo>
                    <a:pt x="384004" y="289559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</p:sp>
        <p:sp>
          <p:nvSpPr>
            <p:cNvPr id="1785" name="Google Shape;1785;p92"/>
            <p:cNvSpPr/>
            <p:nvPr/>
          </p:nvSpPr>
          <p:spPr>
            <a:xfrm>
              <a:off x="113760" y="1570680"/>
              <a:ext cx="380365" cy="286301"/>
            </a:xfrm>
            <a:custGeom>
              <a:rect b="b" l="l" r="r" t="t"/>
              <a:pathLst>
                <a:path extrusionOk="0" h="287019" w="380365">
                  <a:moveTo>
                    <a:pt x="379962" y="286511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373898" y="286511"/>
                  </a:lnTo>
                  <a:lnTo>
                    <a:pt x="379962" y="286511"/>
                  </a:lnTo>
                  <a:close/>
                </a:path>
              </a:pathLst>
            </a:custGeom>
            <a:solidFill>
              <a:srgbClr val="FF7C7C"/>
            </a:solidFill>
            <a:ln>
              <a:noFill/>
            </a:ln>
          </p:spPr>
        </p:sp>
        <p:sp>
          <p:nvSpPr>
            <p:cNvPr id="1786" name="Google Shape;1786;p92"/>
            <p:cNvSpPr/>
            <p:nvPr/>
          </p:nvSpPr>
          <p:spPr>
            <a:xfrm>
              <a:off x="113760" y="1575360"/>
              <a:ext cx="374015" cy="281234"/>
            </a:xfrm>
            <a:custGeom>
              <a:rect b="b" l="l" r="r" t="t"/>
              <a:pathLst>
                <a:path extrusionOk="0" h="281939" w="374015">
                  <a:moveTo>
                    <a:pt x="373898" y="28193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69856" y="281939"/>
                  </a:lnTo>
                  <a:lnTo>
                    <a:pt x="373898" y="281939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</p:sp>
        <p:sp>
          <p:nvSpPr>
            <p:cNvPr id="1787" name="Google Shape;1787;p92"/>
            <p:cNvSpPr/>
            <p:nvPr/>
          </p:nvSpPr>
          <p:spPr>
            <a:xfrm>
              <a:off x="113760" y="1578240"/>
              <a:ext cx="369279" cy="278702"/>
            </a:xfrm>
            <a:custGeom>
              <a:rect b="b" l="l" r="r" t="t"/>
              <a:pathLst>
                <a:path extrusionOk="0" h="279400" w="370205">
                  <a:moveTo>
                    <a:pt x="369849" y="27889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357720" y="278892"/>
                  </a:lnTo>
                  <a:lnTo>
                    <a:pt x="361772" y="278892"/>
                  </a:lnTo>
                  <a:lnTo>
                    <a:pt x="365810" y="278892"/>
                  </a:lnTo>
                  <a:lnTo>
                    <a:pt x="369849" y="278892"/>
                  </a:ln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</p:sp>
        <p:sp>
          <p:nvSpPr>
            <p:cNvPr id="1788" name="Google Shape;1788;p92"/>
            <p:cNvSpPr/>
            <p:nvPr/>
          </p:nvSpPr>
          <p:spPr>
            <a:xfrm>
              <a:off x="113760" y="1587600"/>
              <a:ext cx="358140" cy="269875"/>
            </a:xfrm>
            <a:custGeom>
              <a:rect b="b" l="l" r="r" t="t"/>
              <a:pathLst>
                <a:path extrusionOk="0" h="269875" w="358140">
                  <a:moveTo>
                    <a:pt x="357730" y="269748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53688" y="269748"/>
                  </a:lnTo>
                  <a:lnTo>
                    <a:pt x="357730" y="269748"/>
                  </a:lnTo>
                  <a:close/>
                </a:path>
              </a:pathLst>
            </a:custGeom>
            <a:solidFill>
              <a:srgbClr val="FF7777"/>
            </a:solidFill>
            <a:ln>
              <a:noFill/>
            </a:ln>
          </p:spPr>
        </p:sp>
        <p:sp>
          <p:nvSpPr>
            <p:cNvPr id="1789" name="Google Shape;1789;p92"/>
            <p:cNvSpPr/>
            <p:nvPr/>
          </p:nvSpPr>
          <p:spPr>
            <a:xfrm>
              <a:off x="113760" y="1590480"/>
              <a:ext cx="352811" cy="266700"/>
            </a:xfrm>
            <a:custGeom>
              <a:rect b="b" l="l" r="r" t="t"/>
              <a:pathLst>
                <a:path extrusionOk="0" h="266700" w="353695">
                  <a:moveTo>
                    <a:pt x="353688" y="26670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347624" y="266700"/>
                  </a:lnTo>
                  <a:lnTo>
                    <a:pt x="353688" y="266700"/>
                  </a:lnTo>
                  <a:close/>
                </a:path>
              </a:pathLst>
            </a:custGeom>
            <a:solidFill>
              <a:srgbClr val="FF7676"/>
            </a:solidFill>
            <a:ln>
              <a:noFill/>
            </a:ln>
          </p:spPr>
        </p:sp>
        <p:sp>
          <p:nvSpPr>
            <p:cNvPr id="1790" name="Google Shape;1790;p92"/>
            <p:cNvSpPr/>
            <p:nvPr/>
          </p:nvSpPr>
          <p:spPr>
            <a:xfrm>
              <a:off x="113760" y="1595160"/>
              <a:ext cx="347980" cy="261599"/>
            </a:xfrm>
            <a:custGeom>
              <a:rect b="b" l="l" r="r" t="t"/>
              <a:pathLst>
                <a:path extrusionOk="0" h="262255" w="347980">
                  <a:moveTo>
                    <a:pt x="347624" y="26212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43582" y="262127"/>
                  </a:lnTo>
                  <a:lnTo>
                    <a:pt x="347624" y="262127"/>
                  </a:lnTo>
                  <a:close/>
                </a:path>
              </a:pathLst>
            </a:custGeom>
            <a:solidFill>
              <a:srgbClr val="FF7474"/>
            </a:solidFill>
            <a:ln>
              <a:noFill/>
            </a:ln>
          </p:spPr>
        </p:sp>
        <p:sp>
          <p:nvSpPr>
            <p:cNvPr id="1791" name="Google Shape;1791;p92"/>
            <p:cNvSpPr/>
            <p:nvPr/>
          </p:nvSpPr>
          <p:spPr>
            <a:xfrm>
              <a:off x="113760" y="1598040"/>
              <a:ext cx="344170" cy="259080"/>
            </a:xfrm>
            <a:custGeom>
              <a:rect b="b" l="l" r="r" t="t"/>
              <a:pathLst>
                <a:path extrusionOk="0" h="259080" w="344170">
                  <a:moveTo>
                    <a:pt x="343582" y="25907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39540" y="259079"/>
                  </a:lnTo>
                  <a:lnTo>
                    <a:pt x="343582" y="259079"/>
                  </a:lnTo>
                  <a:close/>
                </a:path>
              </a:pathLst>
            </a:custGeom>
            <a:solidFill>
              <a:srgbClr val="FF7171"/>
            </a:solidFill>
            <a:ln>
              <a:noFill/>
            </a:ln>
          </p:spPr>
        </p:sp>
        <p:sp>
          <p:nvSpPr>
            <p:cNvPr id="1792" name="Google Shape;1792;p92"/>
            <p:cNvSpPr/>
            <p:nvPr/>
          </p:nvSpPr>
          <p:spPr>
            <a:xfrm>
              <a:off x="113760" y="1601280"/>
              <a:ext cx="339725" cy="256539"/>
            </a:xfrm>
            <a:custGeom>
              <a:rect b="b" l="l" r="r" t="t"/>
              <a:pathLst>
                <a:path extrusionOk="0" h="256539" w="339725">
                  <a:moveTo>
                    <a:pt x="339540" y="25603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35498" y="256031"/>
                  </a:lnTo>
                  <a:lnTo>
                    <a:pt x="339540" y="256031"/>
                  </a:lnTo>
                  <a:close/>
                </a:path>
              </a:pathLst>
            </a:custGeom>
            <a:solidFill>
              <a:srgbClr val="FF7070"/>
            </a:solidFill>
            <a:ln>
              <a:noFill/>
            </a:ln>
          </p:spPr>
        </p:sp>
        <p:sp>
          <p:nvSpPr>
            <p:cNvPr id="1793" name="Google Shape;1793;p92"/>
            <p:cNvSpPr/>
            <p:nvPr/>
          </p:nvSpPr>
          <p:spPr>
            <a:xfrm>
              <a:off x="113760" y="1604160"/>
              <a:ext cx="335915" cy="253364"/>
            </a:xfrm>
            <a:custGeom>
              <a:rect b="b" l="l" r="r" t="t"/>
              <a:pathLst>
                <a:path extrusionOk="0" h="253364" w="335915">
                  <a:moveTo>
                    <a:pt x="335498" y="25298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31456" y="252983"/>
                  </a:lnTo>
                  <a:lnTo>
                    <a:pt x="335498" y="252983"/>
                  </a:lnTo>
                  <a:close/>
                </a:path>
              </a:pathLst>
            </a:custGeom>
            <a:solidFill>
              <a:srgbClr val="FF6F6F"/>
            </a:solidFill>
            <a:ln>
              <a:noFill/>
            </a:ln>
          </p:spPr>
        </p:sp>
        <p:sp>
          <p:nvSpPr>
            <p:cNvPr id="1794" name="Google Shape;1794;p92"/>
            <p:cNvSpPr/>
            <p:nvPr/>
          </p:nvSpPr>
          <p:spPr>
            <a:xfrm>
              <a:off x="113760" y="1607400"/>
              <a:ext cx="331470" cy="249564"/>
            </a:xfrm>
            <a:custGeom>
              <a:rect b="b" l="l" r="r" t="t"/>
              <a:pathLst>
                <a:path extrusionOk="0" h="250189" w="331470">
                  <a:moveTo>
                    <a:pt x="331444" y="249936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321348" y="249936"/>
                  </a:lnTo>
                  <a:lnTo>
                    <a:pt x="325386" y="249936"/>
                  </a:lnTo>
                  <a:lnTo>
                    <a:pt x="331444" y="249936"/>
                  </a:lnTo>
                  <a:close/>
                </a:path>
              </a:pathLst>
            </a:custGeom>
            <a:solidFill>
              <a:srgbClr val="FF6E6E"/>
            </a:solidFill>
            <a:ln>
              <a:noFill/>
            </a:ln>
          </p:spPr>
        </p:sp>
        <p:sp>
          <p:nvSpPr>
            <p:cNvPr id="1795" name="Google Shape;1795;p92"/>
            <p:cNvSpPr/>
            <p:nvPr/>
          </p:nvSpPr>
          <p:spPr>
            <a:xfrm>
              <a:off x="113760" y="1614960"/>
              <a:ext cx="321140" cy="242569"/>
            </a:xfrm>
            <a:custGeom>
              <a:rect b="b" l="l" r="r" t="t"/>
              <a:pathLst>
                <a:path extrusionOk="0" h="242569" w="321945">
                  <a:moveTo>
                    <a:pt x="321348" y="242316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313258" y="242316"/>
                  </a:lnTo>
                  <a:lnTo>
                    <a:pt x="317296" y="242316"/>
                  </a:lnTo>
                  <a:lnTo>
                    <a:pt x="321348" y="242316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</p:sp>
        <p:sp>
          <p:nvSpPr>
            <p:cNvPr id="1796" name="Google Shape;1796;p92"/>
            <p:cNvSpPr/>
            <p:nvPr/>
          </p:nvSpPr>
          <p:spPr>
            <a:xfrm>
              <a:off x="113760" y="1621080"/>
              <a:ext cx="312906" cy="235628"/>
            </a:xfrm>
            <a:custGeom>
              <a:rect b="b" l="l" r="r" t="t"/>
              <a:pathLst>
                <a:path extrusionOk="0" h="236219" w="313690">
                  <a:moveTo>
                    <a:pt x="313266" y="23622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9224" y="236220"/>
                  </a:lnTo>
                  <a:lnTo>
                    <a:pt x="313266" y="23622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</p:sp>
        <p:sp>
          <p:nvSpPr>
            <p:cNvPr id="1797" name="Google Shape;1797;p92"/>
            <p:cNvSpPr/>
            <p:nvPr/>
          </p:nvSpPr>
          <p:spPr>
            <a:xfrm>
              <a:off x="113760" y="1623960"/>
              <a:ext cx="309245" cy="233096"/>
            </a:xfrm>
            <a:custGeom>
              <a:rect b="b" l="l" r="r" t="t"/>
              <a:pathLst>
                <a:path extrusionOk="0" h="233680" w="309245">
                  <a:moveTo>
                    <a:pt x="309224" y="233172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5182" y="233172"/>
                  </a:lnTo>
                  <a:lnTo>
                    <a:pt x="309224" y="233172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</p:sp>
        <p:sp>
          <p:nvSpPr>
            <p:cNvPr id="1798" name="Google Shape;1798;p92"/>
            <p:cNvSpPr/>
            <p:nvPr/>
          </p:nvSpPr>
          <p:spPr>
            <a:xfrm>
              <a:off x="113760" y="1627200"/>
              <a:ext cx="304670" cy="229929"/>
            </a:xfrm>
            <a:custGeom>
              <a:rect b="b" l="l" r="r" t="t"/>
              <a:pathLst>
                <a:path extrusionOk="0" h="230505" w="305434">
                  <a:moveTo>
                    <a:pt x="305182" y="230124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299119" y="230124"/>
                  </a:lnTo>
                  <a:lnTo>
                    <a:pt x="305182" y="230124"/>
                  </a:lnTo>
                  <a:close/>
                </a:path>
              </a:pathLst>
            </a:custGeom>
            <a:solidFill>
              <a:srgbClr val="FF6868"/>
            </a:solidFill>
            <a:ln>
              <a:noFill/>
            </a:ln>
          </p:spPr>
        </p:sp>
        <p:sp>
          <p:nvSpPr>
            <p:cNvPr id="1799" name="Google Shape;1799;p92"/>
            <p:cNvSpPr/>
            <p:nvPr/>
          </p:nvSpPr>
          <p:spPr>
            <a:xfrm>
              <a:off x="113760" y="1631520"/>
              <a:ext cx="299720" cy="225495"/>
            </a:xfrm>
            <a:custGeom>
              <a:rect b="b" l="l" r="r" t="t"/>
              <a:pathLst>
                <a:path extrusionOk="0" h="226060" w="299720">
                  <a:moveTo>
                    <a:pt x="299119" y="22555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95076" y="225551"/>
                  </a:lnTo>
                  <a:lnTo>
                    <a:pt x="299119" y="225551"/>
                  </a:ln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</p:sp>
        <p:sp>
          <p:nvSpPr>
            <p:cNvPr id="1800" name="Google Shape;1800;p92"/>
            <p:cNvSpPr/>
            <p:nvPr/>
          </p:nvSpPr>
          <p:spPr>
            <a:xfrm>
              <a:off x="113760" y="1634760"/>
              <a:ext cx="294537" cy="222328"/>
            </a:xfrm>
            <a:custGeom>
              <a:rect b="b" l="l" r="r" t="t"/>
              <a:pathLst>
                <a:path extrusionOk="0" h="222885" w="295275">
                  <a:moveTo>
                    <a:pt x="295076" y="22250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91034" y="222503"/>
                  </a:lnTo>
                  <a:lnTo>
                    <a:pt x="295076" y="222503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</p:spPr>
        </p:sp>
        <p:sp>
          <p:nvSpPr>
            <p:cNvPr id="1801" name="Google Shape;1801;p92"/>
            <p:cNvSpPr/>
            <p:nvPr/>
          </p:nvSpPr>
          <p:spPr>
            <a:xfrm>
              <a:off x="113760" y="1637640"/>
              <a:ext cx="291465" cy="219161"/>
            </a:xfrm>
            <a:custGeom>
              <a:rect b="b" l="l" r="r" t="t"/>
              <a:pathLst>
                <a:path extrusionOk="0" h="219710" w="291465">
                  <a:moveTo>
                    <a:pt x="291034" y="219455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86992" y="219455"/>
                  </a:lnTo>
                  <a:lnTo>
                    <a:pt x="291034" y="219455"/>
                  </a:lnTo>
                  <a:close/>
                </a:path>
              </a:pathLst>
            </a:custGeom>
            <a:solidFill>
              <a:srgbClr val="FF6363"/>
            </a:solidFill>
            <a:ln>
              <a:noFill/>
            </a:ln>
          </p:spPr>
        </p:sp>
        <p:sp>
          <p:nvSpPr>
            <p:cNvPr id="1802" name="Google Shape;1802;p92"/>
            <p:cNvSpPr/>
            <p:nvPr/>
          </p:nvSpPr>
          <p:spPr>
            <a:xfrm>
              <a:off x="113760" y="1640880"/>
              <a:ext cx="286302" cy="215994"/>
            </a:xfrm>
            <a:custGeom>
              <a:rect b="b" l="l" r="r" t="t"/>
              <a:pathLst>
                <a:path extrusionOk="0" h="216535" w="287020">
                  <a:moveTo>
                    <a:pt x="286992" y="21640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82950" y="216407"/>
                  </a:lnTo>
                  <a:lnTo>
                    <a:pt x="286992" y="216407"/>
                  </a:ln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</p:spPr>
        </p:sp>
        <p:sp>
          <p:nvSpPr>
            <p:cNvPr id="1803" name="Google Shape;1803;p92"/>
            <p:cNvSpPr/>
            <p:nvPr/>
          </p:nvSpPr>
          <p:spPr>
            <a:xfrm>
              <a:off x="113760" y="1643760"/>
              <a:ext cx="283210" cy="213360"/>
            </a:xfrm>
            <a:custGeom>
              <a:rect b="b" l="l" r="r" t="t"/>
              <a:pathLst>
                <a:path extrusionOk="0" h="213360" w="283210">
                  <a:moveTo>
                    <a:pt x="282950" y="213359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276887" y="213359"/>
                  </a:lnTo>
                  <a:lnTo>
                    <a:pt x="282950" y="213359"/>
                  </a:lnTo>
                  <a:close/>
                </a:path>
              </a:pathLst>
            </a:custGeom>
            <a:solidFill>
              <a:srgbClr val="FF6060"/>
            </a:solidFill>
            <a:ln>
              <a:noFill/>
            </a:ln>
          </p:spPr>
        </p:sp>
        <p:sp>
          <p:nvSpPr>
            <p:cNvPr id="1804" name="Google Shape;1804;p92"/>
            <p:cNvSpPr/>
            <p:nvPr/>
          </p:nvSpPr>
          <p:spPr>
            <a:xfrm>
              <a:off x="113760" y="1648440"/>
              <a:ext cx="277495" cy="208392"/>
            </a:xfrm>
            <a:custGeom>
              <a:rect b="b" l="l" r="r" t="t"/>
              <a:pathLst>
                <a:path extrusionOk="0" h="208914" w="277495">
                  <a:moveTo>
                    <a:pt x="276887" y="208787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72845" y="208787"/>
                  </a:lnTo>
                  <a:lnTo>
                    <a:pt x="276887" y="208787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</p:sp>
        <p:sp>
          <p:nvSpPr>
            <p:cNvPr id="1805" name="Google Shape;1805;p92"/>
            <p:cNvSpPr/>
            <p:nvPr/>
          </p:nvSpPr>
          <p:spPr>
            <a:xfrm>
              <a:off x="113760" y="1651680"/>
              <a:ext cx="272367" cy="205739"/>
            </a:xfrm>
            <a:custGeom>
              <a:rect b="b" l="l" r="r" t="t"/>
              <a:pathLst>
                <a:path extrusionOk="0" h="205739" w="273050">
                  <a:moveTo>
                    <a:pt x="272845" y="205739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68803" y="205739"/>
                  </a:lnTo>
                  <a:lnTo>
                    <a:pt x="272845" y="205739"/>
                  </a:lnTo>
                  <a:close/>
                </a:path>
              </a:pathLst>
            </a:custGeom>
            <a:solidFill>
              <a:srgbClr val="FF5E5E"/>
            </a:solidFill>
            <a:ln>
              <a:noFill/>
            </a:ln>
          </p:spPr>
        </p:sp>
        <p:sp>
          <p:nvSpPr>
            <p:cNvPr id="1806" name="Google Shape;1806;p92"/>
            <p:cNvSpPr/>
            <p:nvPr/>
          </p:nvSpPr>
          <p:spPr>
            <a:xfrm>
              <a:off x="113760" y="1654560"/>
              <a:ext cx="269240" cy="202692"/>
            </a:xfrm>
            <a:custGeom>
              <a:rect b="b" l="l" r="r" t="t"/>
              <a:pathLst>
                <a:path extrusionOk="0" h="203200" w="269240">
                  <a:moveTo>
                    <a:pt x="268803" y="20269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64760" y="202691"/>
                  </a:lnTo>
                  <a:lnTo>
                    <a:pt x="268803" y="202691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</p:sp>
        <p:sp>
          <p:nvSpPr>
            <p:cNvPr id="1807" name="Google Shape;1807;p92"/>
            <p:cNvSpPr/>
            <p:nvPr/>
          </p:nvSpPr>
          <p:spPr>
            <a:xfrm>
              <a:off x="113760" y="1657440"/>
              <a:ext cx="264795" cy="200025"/>
            </a:xfrm>
            <a:custGeom>
              <a:rect b="b" l="l" r="r" t="t"/>
              <a:pathLst>
                <a:path extrusionOk="0" h="200025" w="264795">
                  <a:moveTo>
                    <a:pt x="264760" y="19964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60718" y="199643"/>
                  </a:lnTo>
                  <a:lnTo>
                    <a:pt x="264760" y="199643"/>
                  </a:lnTo>
                  <a:close/>
                </a:path>
              </a:pathLst>
            </a:custGeom>
            <a:solidFill>
              <a:srgbClr val="FF5C5C"/>
            </a:solidFill>
            <a:ln>
              <a:noFill/>
            </a:ln>
          </p:spPr>
        </p:sp>
        <p:sp>
          <p:nvSpPr>
            <p:cNvPr id="1808" name="Google Shape;1808;p92"/>
            <p:cNvSpPr/>
            <p:nvPr/>
          </p:nvSpPr>
          <p:spPr>
            <a:xfrm>
              <a:off x="113760" y="1660680"/>
              <a:ext cx="260333" cy="196358"/>
            </a:xfrm>
            <a:custGeom>
              <a:rect b="b" l="l" r="r" t="t"/>
              <a:pathLst>
                <a:path extrusionOk="0" h="196850" w="260985">
                  <a:moveTo>
                    <a:pt x="260718" y="196596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250609" y="196596"/>
                  </a:lnTo>
                  <a:lnTo>
                    <a:pt x="256667" y="196596"/>
                  </a:lnTo>
                  <a:lnTo>
                    <a:pt x="260718" y="196596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</p:sp>
        <p:sp>
          <p:nvSpPr>
            <p:cNvPr id="1809" name="Google Shape;1809;p92"/>
            <p:cNvSpPr/>
            <p:nvPr/>
          </p:nvSpPr>
          <p:spPr>
            <a:xfrm>
              <a:off x="113760" y="1668240"/>
              <a:ext cx="250200" cy="188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92"/>
            <p:cNvSpPr/>
            <p:nvPr/>
          </p:nvSpPr>
          <p:spPr>
            <a:xfrm>
              <a:off x="749160" y="977760"/>
              <a:ext cx="31353" cy="1053464"/>
            </a:xfrm>
            <a:custGeom>
              <a:rect b="b" l="l" r="r" t="t"/>
              <a:pathLst>
                <a:path extrusionOk="0" h="1053464" w="31750">
                  <a:moveTo>
                    <a:pt x="31750" y="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30480" y="1053084"/>
                  </a:lnTo>
                  <a:lnTo>
                    <a:pt x="30480" y="1052449"/>
                  </a:lnTo>
                  <a:lnTo>
                    <a:pt x="31750" y="105244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</p:sp>
        <p:sp>
          <p:nvSpPr>
            <p:cNvPr id="1811" name="Google Shape;1811;p92"/>
            <p:cNvSpPr/>
            <p:nvPr/>
          </p:nvSpPr>
          <p:spPr>
            <a:xfrm>
              <a:off x="430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12" name="Google Shape;1812;p92"/>
            <p:cNvSpPr/>
            <p:nvPr/>
          </p:nvSpPr>
          <p:spPr>
            <a:xfrm>
              <a:off x="467280" y="1768680"/>
              <a:ext cx="215993" cy="32061"/>
            </a:xfrm>
            <a:custGeom>
              <a:rect b="b" l="l" r="r" t="t"/>
              <a:pathLst>
                <a:path extrusionOk="0" h="32385" w="216534">
                  <a:moveTo>
                    <a:pt x="35052" y="32004"/>
                  </a:moveTo>
                  <a:lnTo>
                    <a:pt x="35039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close/>
                  <a:moveTo>
                    <a:pt x="71628" y="32004"/>
                  </a:moveTo>
                  <a:lnTo>
                    <a:pt x="71615" y="0"/>
                  </a:lnTo>
                  <a:lnTo>
                    <a:pt x="35052" y="0"/>
                  </a:lnTo>
                  <a:lnTo>
                    <a:pt x="35052" y="32004"/>
                  </a:lnTo>
                  <a:lnTo>
                    <a:pt x="71628" y="32004"/>
                  </a:lnTo>
                  <a:close/>
                  <a:moveTo>
                    <a:pt x="143256" y="32004"/>
                  </a:moveTo>
                  <a:lnTo>
                    <a:pt x="143243" y="0"/>
                  </a:lnTo>
                  <a:lnTo>
                    <a:pt x="108204" y="0"/>
                  </a:lnTo>
                  <a:lnTo>
                    <a:pt x="71628" y="0"/>
                  </a:lnTo>
                  <a:lnTo>
                    <a:pt x="71628" y="32004"/>
                  </a:lnTo>
                  <a:lnTo>
                    <a:pt x="108204" y="32004"/>
                  </a:lnTo>
                  <a:lnTo>
                    <a:pt x="143256" y="32004"/>
                  </a:lnTo>
                  <a:close/>
                  <a:moveTo>
                    <a:pt x="179832" y="32004"/>
                  </a:moveTo>
                  <a:lnTo>
                    <a:pt x="179819" y="0"/>
                  </a:lnTo>
                  <a:lnTo>
                    <a:pt x="143256" y="0"/>
                  </a:lnTo>
                  <a:lnTo>
                    <a:pt x="143256" y="32004"/>
                  </a:lnTo>
                  <a:lnTo>
                    <a:pt x="179832" y="32004"/>
                  </a:lnTo>
                  <a:close/>
                  <a:moveTo>
                    <a:pt x="216408" y="0"/>
                  </a:moveTo>
                  <a:lnTo>
                    <a:pt x="179832" y="0"/>
                  </a:lnTo>
                  <a:lnTo>
                    <a:pt x="179832" y="32004"/>
                  </a:lnTo>
                  <a:lnTo>
                    <a:pt x="216408" y="320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813" name="Google Shape;1813;p92"/>
            <p:cNvSpPr/>
            <p:nvPr/>
          </p:nvSpPr>
          <p:spPr>
            <a:xfrm>
              <a:off x="683640" y="1768680"/>
              <a:ext cx="215993" cy="32061"/>
            </a:xfrm>
            <a:custGeom>
              <a:rect b="b" l="l" r="r" t="t"/>
              <a:pathLst>
                <a:path extrusionOk="0" h="32385" w="216534">
                  <a:moveTo>
                    <a:pt x="216408" y="0"/>
                  </a:moveTo>
                  <a:lnTo>
                    <a:pt x="216408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216408" y="320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</p:sp>
        <p:sp>
          <p:nvSpPr>
            <p:cNvPr id="1814" name="Google Shape;1814;p92"/>
            <p:cNvSpPr/>
            <p:nvPr/>
          </p:nvSpPr>
          <p:spPr>
            <a:xfrm>
              <a:off x="900000" y="1768680"/>
              <a:ext cx="179889" cy="32061"/>
            </a:xfrm>
            <a:custGeom>
              <a:rect b="b" l="l" r="r" t="t"/>
              <a:pathLst>
                <a:path extrusionOk="0" h="32385" w="180340">
                  <a:moveTo>
                    <a:pt x="108204" y="32004"/>
                  </a:moveTo>
                  <a:lnTo>
                    <a:pt x="108191" y="0"/>
                  </a:lnTo>
                  <a:lnTo>
                    <a:pt x="71628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108204" y="32004"/>
                  </a:lnTo>
                  <a:close/>
                  <a:moveTo>
                    <a:pt x="144780" y="32004"/>
                  </a:moveTo>
                  <a:lnTo>
                    <a:pt x="144767" y="0"/>
                  </a:lnTo>
                  <a:lnTo>
                    <a:pt x="108204" y="0"/>
                  </a:lnTo>
                  <a:lnTo>
                    <a:pt x="108204" y="32004"/>
                  </a:lnTo>
                  <a:lnTo>
                    <a:pt x="144780" y="32004"/>
                  </a:lnTo>
                  <a:close/>
                  <a:moveTo>
                    <a:pt x="179832" y="0"/>
                  </a:moveTo>
                  <a:lnTo>
                    <a:pt x="144780" y="0"/>
                  </a:lnTo>
                  <a:lnTo>
                    <a:pt x="144780" y="32004"/>
                  </a:lnTo>
                  <a:lnTo>
                    <a:pt x="179832" y="3200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</p:sp>
        <p:sp>
          <p:nvSpPr>
            <p:cNvPr id="1815" name="Google Shape;1815;p92"/>
            <p:cNvSpPr/>
            <p:nvPr/>
          </p:nvSpPr>
          <p:spPr>
            <a:xfrm>
              <a:off x="1080000" y="1768680"/>
              <a:ext cx="144418" cy="32061"/>
            </a:xfrm>
            <a:custGeom>
              <a:rect b="b" l="l" r="r" t="t"/>
              <a:pathLst>
                <a:path extrusionOk="0" h="32385" w="144780">
                  <a:moveTo>
                    <a:pt x="108204" y="32004"/>
                  </a:moveTo>
                  <a:lnTo>
                    <a:pt x="108191" y="0"/>
                  </a:lnTo>
                  <a:lnTo>
                    <a:pt x="73152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close/>
                  <a:moveTo>
                    <a:pt x="144780" y="0"/>
                  </a:moveTo>
                  <a:lnTo>
                    <a:pt x="108204" y="0"/>
                  </a:lnTo>
                  <a:lnTo>
                    <a:pt x="108204" y="32004"/>
                  </a:lnTo>
                  <a:lnTo>
                    <a:pt x="144780" y="3200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  <p:sp>
          <p:nvSpPr>
            <p:cNvPr id="1816" name="Google Shape;1816;p92"/>
            <p:cNvSpPr/>
            <p:nvPr/>
          </p:nvSpPr>
          <p:spPr>
            <a:xfrm>
              <a:off x="1224720" y="1768680"/>
              <a:ext cx="144418" cy="32061"/>
            </a:xfrm>
            <a:custGeom>
              <a:rect b="b" l="l" r="r" t="t"/>
              <a:pathLst>
                <a:path extrusionOk="0" h="32385" w="144780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144780" y="0"/>
                  </a:moveTo>
                  <a:lnTo>
                    <a:pt x="108204" y="0"/>
                  </a:lnTo>
                  <a:lnTo>
                    <a:pt x="71628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108204" y="32004"/>
                  </a:lnTo>
                  <a:lnTo>
                    <a:pt x="144780" y="3200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</p:sp>
        <p:sp>
          <p:nvSpPr>
            <p:cNvPr id="1817" name="Google Shape;1817;p92"/>
            <p:cNvSpPr/>
            <p:nvPr/>
          </p:nvSpPr>
          <p:spPr>
            <a:xfrm>
              <a:off x="1369440" y="1768680"/>
              <a:ext cx="215993" cy="32061"/>
            </a:xfrm>
            <a:custGeom>
              <a:rect b="b" l="l" r="r" t="t"/>
              <a:pathLst>
                <a:path extrusionOk="0" h="32385" w="216534">
                  <a:moveTo>
                    <a:pt x="216408" y="0"/>
                  </a:moveTo>
                  <a:lnTo>
                    <a:pt x="216408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216408" y="320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</p:sp>
        <p:sp>
          <p:nvSpPr>
            <p:cNvPr id="1818" name="Google Shape;1818;p92"/>
            <p:cNvSpPr/>
            <p:nvPr/>
          </p:nvSpPr>
          <p:spPr>
            <a:xfrm>
              <a:off x="158580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108204" y="32004"/>
                  </a:moveTo>
                  <a:lnTo>
                    <a:pt x="108191" y="0"/>
                  </a:lnTo>
                  <a:lnTo>
                    <a:pt x="71628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108204" y="32004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</p:sp>
        <p:sp>
          <p:nvSpPr>
            <p:cNvPr id="1819" name="Google Shape;1819;p92"/>
            <p:cNvSpPr/>
            <p:nvPr/>
          </p:nvSpPr>
          <p:spPr>
            <a:xfrm>
              <a:off x="169416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32004"/>
                  </a:moveTo>
                  <a:lnTo>
                    <a:pt x="71615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</p:sp>
        <p:sp>
          <p:nvSpPr>
            <p:cNvPr id="1820" name="Google Shape;1820;p92"/>
            <p:cNvSpPr/>
            <p:nvPr/>
          </p:nvSpPr>
          <p:spPr>
            <a:xfrm>
              <a:off x="176580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108204" y="0"/>
                  </a:moveTo>
                  <a:lnTo>
                    <a:pt x="73152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</p:sp>
        <p:sp>
          <p:nvSpPr>
            <p:cNvPr id="1821" name="Google Shape;1821;p92"/>
            <p:cNvSpPr/>
            <p:nvPr/>
          </p:nvSpPr>
          <p:spPr>
            <a:xfrm>
              <a:off x="187416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  <a:moveTo>
                    <a:pt x="108204" y="0"/>
                  </a:moveTo>
                  <a:lnTo>
                    <a:pt x="73152" y="0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822" name="Google Shape;1822;p92"/>
            <p:cNvSpPr/>
            <p:nvPr/>
          </p:nvSpPr>
          <p:spPr>
            <a:xfrm>
              <a:off x="19821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1823" name="Google Shape;1823;p92"/>
            <p:cNvSpPr/>
            <p:nvPr/>
          </p:nvSpPr>
          <p:spPr>
            <a:xfrm>
              <a:off x="205524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</p:sp>
        <p:sp>
          <p:nvSpPr>
            <p:cNvPr id="1824" name="Google Shape;1824;p92"/>
            <p:cNvSpPr/>
            <p:nvPr/>
          </p:nvSpPr>
          <p:spPr>
            <a:xfrm>
              <a:off x="212688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</p:sp>
        <p:sp>
          <p:nvSpPr>
            <p:cNvPr id="1825" name="Google Shape;1825;p92"/>
            <p:cNvSpPr/>
            <p:nvPr/>
          </p:nvSpPr>
          <p:spPr>
            <a:xfrm>
              <a:off x="220032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826" name="Google Shape;1826;p92"/>
            <p:cNvSpPr/>
            <p:nvPr/>
          </p:nvSpPr>
          <p:spPr>
            <a:xfrm>
              <a:off x="227160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827" name="Google Shape;1827;p92"/>
            <p:cNvSpPr/>
            <p:nvPr/>
          </p:nvSpPr>
          <p:spPr>
            <a:xfrm>
              <a:off x="234324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</p:sp>
        <p:sp>
          <p:nvSpPr>
            <p:cNvPr id="1828" name="Google Shape;1828;p92"/>
            <p:cNvSpPr/>
            <p:nvPr/>
          </p:nvSpPr>
          <p:spPr>
            <a:xfrm>
              <a:off x="237996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1628" y="32004"/>
                  </a:moveTo>
                  <a:lnTo>
                    <a:pt x="71615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1628" y="3200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</p:sp>
        <p:sp>
          <p:nvSpPr>
            <p:cNvPr id="1829" name="Google Shape;1829;p92"/>
            <p:cNvSpPr/>
            <p:nvPr/>
          </p:nvSpPr>
          <p:spPr>
            <a:xfrm>
              <a:off x="2451600" y="1768680"/>
              <a:ext cx="144418" cy="32061"/>
            </a:xfrm>
            <a:custGeom>
              <a:rect b="b" l="l" r="r" t="t"/>
              <a:pathLst>
                <a:path extrusionOk="0" h="32385" w="144780">
                  <a:moveTo>
                    <a:pt x="144780" y="0"/>
                  </a:moveTo>
                  <a:lnTo>
                    <a:pt x="108204" y="0"/>
                  </a:lnTo>
                  <a:lnTo>
                    <a:pt x="73152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44780" y="3200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830" name="Google Shape;1830;p92"/>
            <p:cNvSpPr/>
            <p:nvPr/>
          </p:nvSpPr>
          <p:spPr>
            <a:xfrm>
              <a:off x="259632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</p:sp>
        <p:sp>
          <p:nvSpPr>
            <p:cNvPr id="1831" name="Google Shape;1831;p92"/>
            <p:cNvSpPr/>
            <p:nvPr/>
          </p:nvSpPr>
          <p:spPr>
            <a:xfrm>
              <a:off x="2633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</p:sp>
        <p:sp>
          <p:nvSpPr>
            <p:cNvPr id="1832" name="Google Shape;1832;p92"/>
            <p:cNvSpPr/>
            <p:nvPr/>
          </p:nvSpPr>
          <p:spPr>
            <a:xfrm>
              <a:off x="26679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36576" y="32004"/>
                  </a:moveTo>
                  <a:lnTo>
                    <a:pt x="36563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close/>
                  <a:moveTo>
                    <a:pt x="73152" y="32004"/>
                  </a:moveTo>
                  <a:lnTo>
                    <a:pt x="73139" y="0"/>
                  </a:lnTo>
                  <a:lnTo>
                    <a:pt x="36576" y="0"/>
                  </a:lnTo>
                  <a:lnTo>
                    <a:pt x="36576" y="32004"/>
                  </a:lnTo>
                  <a:lnTo>
                    <a:pt x="73152" y="32004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833" name="Google Shape;1833;p92"/>
            <p:cNvSpPr/>
            <p:nvPr/>
          </p:nvSpPr>
          <p:spPr>
            <a:xfrm>
              <a:off x="2741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</p:sp>
        <p:sp>
          <p:nvSpPr>
            <p:cNvPr id="1834" name="Google Shape;1834;p92"/>
            <p:cNvSpPr/>
            <p:nvPr/>
          </p:nvSpPr>
          <p:spPr>
            <a:xfrm>
              <a:off x="277632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6E4E6"/>
            </a:solidFill>
            <a:ln>
              <a:noFill/>
            </a:ln>
          </p:spPr>
        </p:sp>
        <p:sp>
          <p:nvSpPr>
            <p:cNvPr id="1835" name="Google Shape;1835;p92"/>
            <p:cNvSpPr/>
            <p:nvPr/>
          </p:nvSpPr>
          <p:spPr>
            <a:xfrm>
              <a:off x="284940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32004"/>
                  </a:moveTo>
                  <a:lnTo>
                    <a:pt x="71615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close/>
                </a:path>
              </a:pathLst>
            </a:custGeom>
            <a:solidFill>
              <a:srgbClr val="E4E3E4"/>
            </a:solidFill>
            <a:ln>
              <a:noFill/>
            </a:ln>
          </p:spPr>
        </p:sp>
        <p:sp>
          <p:nvSpPr>
            <p:cNvPr id="1836" name="Google Shape;1836;p92"/>
            <p:cNvSpPr/>
            <p:nvPr/>
          </p:nvSpPr>
          <p:spPr>
            <a:xfrm>
              <a:off x="292104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</p:sp>
        <p:sp>
          <p:nvSpPr>
            <p:cNvPr id="1837" name="Google Shape;1837;p92"/>
            <p:cNvSpPr/>
            <p:nvPr/>
          </p:nvSpPr>
          <p:spPr>
            <a:xfrm>
              <a:off x="2957400" y="1768680"/>
              <a:ext cx="71217" cy="32061"/>
            </a:xfrm>
            <a:custGeom>
              <a:rect b="b" l="l" r="r" t="t"/>
              <a:pathLst>
                <a:path extrusionOk="0" h="32385" w="71755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</p:sp>
        <p:sp>
          <p:nvSpPr>
            <p:cNvPr id="1838" name="Google Shape;1838;p92"/>
            <p:cNvSpPr/>
            <p:nvPr/>
          </p:nvSpPr>
          <p:spPr>
            <a:xfrm>
              <a:off x="3029040" y="1768680"/>
              <a:ext cx="108314" cy="32061"/>
            </a:xfrm>
            <a:custGeom>
              <a:rect b="b" l="l" r="r" t="t"/>
              <a:pathLst>
                <a:path extrusionOk="0" h="32385" w="108585">
                  <a:moveTo>
                    <a:pt x="108204" y="0"/>
                  </a:moveTo>
                  <a:lnTo>
                    <a:pt x="73152" y="0"/>
                  </a:ln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108204" y="3200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</p:sp>
        <p:sp>
          <p:nvSpPr>
            <p:cNvPr id="1839" name="Google Shape;1839;p92"/>
            <p:cNvSpPr/>
            <p:nvPr/>
          </p:nvSpPr>
          <p:spPr>
            <a:xfrm>
              <a:off x="313740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</p:sp>
        <p:sp>
          <p:nvSpPr>
            <p:cNvPr id="1840" name="Google Shape;1840;p92"/>
            <p:cNvSpPr/>
            <p:nvPr/>
          </p:nvSpPr>
          <p:spPr>
            <a:xfrm>
              <a:off x="3174120" y="1768680"/>
              <a:ext cx="36370" cy="32061"/>
            </a:xfrm>
            <a:custGeom>
              <a:rect b="b" l="l" r="r" t="t"/>
              <a:pathLst>
                <a:path extrusionOk="0" h="32385" w="36830">
                  <a:moveTo>
                    <a:pt x="36576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</p:sp>
        <p:sp>
          <p:nvSpPr>
            <p:cNvPr id="1841" name="Google Shape;1841;p92"/>
            <p:cNvSpPr/>
            <p:nvPr/>
          </p:nvSpPr>
          <p:spPr>
            <a:xfrm>
              <a:off x="32104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</p:sp>
        <p:sp>
          <p:nvSpPr>
            <p:cNvPr id="1842" name="Google Shape;1842;p92"/>
            <p:cNvSpPr/>
            <p:nvPr/>
          </p:nvSpPr>
          <p:spPr>
            <a:xfrm>
              <a:off x="32457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</p:sp>
        <p:sp>
          <p:nvSpPr>
            <p:cNvPr id="1843" name="Google Shape;1843;p92"/>
            <p:cNvSpPr/>
            <p:nvPr/>
          </p:nvSpPr>
          <p:spPr>
            <a:xfrm>
              <a:off x="3282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</p:sp>
        <p:sp>
          <p:nvSpPr>
            <p:cNvPr id="1844" name="Google Shape;1844;p92"/>
            <p:cNvSpPr/>
            <p:nvPr/>
          </p:nvSpPr>
          <p:spPr>
            <a:xfrm>
              <a:off x="33188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845" name="Google Shape;1845;p92"/>
            <p:cNvSpPr/>
            <p:nvPr/>
          </p:nvSpPr>
          <p:spPr>
            <a:xfrm>
              <a:off x="33537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</p:sp>
        <p:sp>
          <p:nvSpPr>
            <p:cNvPr id="1846" name="Google Shape;1846;p92"/>
            <p:cNvSpPr/>
            <p:nvPr/>
          </p:nvSpPr>
          <p:spPr>
            <a:xfrm>
              <a:off x="34268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</p:sp>
        <p:sp>
          <p:nvSpPr>
            <p:cNvPr id="1847" name="Google Shape;1847;p92"/>
            <p:cNvSpPr/>
            <p:nvPr/>
          </p:nvSpPr>
          <p:spPr>
            <a:xfrm>
              <a:off x="3462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</p:sp>
        <p:sp>
          <p:nvSpPr>
            <p:cNvPr id="1848" name="Google Shape;1848;p92"/>
            <p:cNvSpPr/>
            <p:nvPr/>
          </p:nvSpPr>
          <p:spPr>
            <a:xfrm>
              <a:off x="34984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</p:sp>
        <p:sp>
          <p:nvSpPr>
            <p:cNvPr id="1849" name="Google Shape;1849;p92"/>
            <p:cNvSpPr/>
            <p:nvPr/>
          </p:nvSpPr>
          <p:spPr>
            <a:xfrm>
              <a:off x="353520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</p:sp>
        <p:sp>
          <p:nvSpPr>
            <p:cNvPr id="1850" name="Google Shape;1850;p92"/>
            <p:cNvSpPr/>
            <p:nvPr/>
          </p:nvSpPr>
          <p:spPr>
            <a:xfrm>
              <a:off x="360684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851" name="Google Shape;1851;p92"/>
            <p:cNvSpPr/>
            <p:nvPr/>
          </p:nvSpPr>
          <p:spPr>
            <a:xfrm>
              <a:off x="36799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</p:sp>
        <p:sp>
          <p:nvSpPr>
            <p:cNvPr id="1852" name="Google Shape;1852;p92"/>
            <p:cNvSpPr/>
            <p:nvPr/>
          </p:nvSpPr>
          <p:spPr>
            <a:xfrm>
              <a:off x="37148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</p:sp>
        <p:sp>
          <p:nvSpPr>
            <p:cNvPr id="1853" name="Google Shape;1853;p92"/>
            <p:cNvSpPr/>
            <p:nvPr/>
          </p:nvSpPr>
          <p:spPr>
            <a:xfrm>
              <a:off x="3751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</p:sp>
        <p:sp>
          <p:nvSpPr>
            <p:cNvPr id="1854" name="Google Shape;1854;p92"/>
            <p:cNvSpPr/>
            <p:nvPr/>
          </p:nvSpPr>
          <p:spPr>
            <a:xfrm>
              <a:off x="37882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</p:sp>
        <p:sp>
          <p:nvSpPr>
            <p:cNvPr id="1855" name="Google Shape;1855;p92"/>
            <p:cNvSpPr/>
            <p:nvPr/>
          </p:nvSpPr>
          <p:spPr>
            <a:xfrm>
              <a:off x="3823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</p:sp>
        <p:sp>
          <p:nvSpPr>
            <p:cNvPr id="1856" name="Google Shape;1856;p92"/>
            <p:cNvSpPr/>
            <p:nvPr/>
          </p:nvSpPr>
          <p:spPr>
            <a:xfrm>
              <a:off x="3859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</p:sp>
        <p:sp>
          <p:nvSpPr>
            <p:cNvPr id="1857" name="Google Shape;1857;p92"/>
            <p:cNvSpPr/>
            <p:nvPr/>
          </p:nvSpPr>
          <p:spPr>
            <a:xfrm>
              <a:off x="38962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2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</p:sp>
        <p:sp>
          <p:nvSpPr>
            <p:cNvPr id="1858" name="Google Shape;1858;p92"/>
            <p:cNvSpPr/>
            <p:nvPr/>
          </p:nvSpPr>
          <p:spPr>
            <a:xfrm>
              <a:off x="3931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</p:sp>
        <p:sp>
          <p:nvSpPr>
            <p:cNvPr id="1859" name="Google Shape;1859;p92"/>
            <p:cNvSpPr/>
            <p:nvPr/>
          </p:nvSpPr>
          <p:spPr>
            <a:xfrm>
              <a:off x="3967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</p:sp>
        <p:sp>
          <p:nvSpPr>
            <p:cNvPr id="1860" name="Google Shape;1860;p92"/>
            <p:cNvSpPr/>
            <p:nvPr/>
          </p:nvSpPr>
          <p:spPr>
            <a:xfrm>
              <a:off x="40046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</p:sp>
        <p:sp>
          <p:nvSpPr>
            <p:cNvPr id="1861" name="Google Shape;1861;p92"/>
            <p:cNvSpPr/>
            <p:nvPr/>
          </p:nvSpPr>
          <p:spPr>
            <a:xfrm>
              <a:off x="4076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</p:sp>
        <p:sp>
          <p:nvSpPr>
            <p:cNvPr id="1862" name="Google Shape;1862;p92"/>
            <p:cNvSpPr/>
            <p:nvPr/>
          </p:nvSpPr>
          <p:spPr>
            <a:xfrm>
              <a:off x="41126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</p:sp>
        <p:sp>
          <p:nvSpPr>
            <p:cNvPr id="1863" name="Google Shape;1863;p92"/>
            <p:cNvSpPr/>
            <p:nvPr/>
          </p:nvSpPr>
          <p:spPr>
            <a:xfrm>
              <a:off x="4147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</p:sp>
        <p:sp>
          <p:nvSpPr>
            <p:cNvPr id="1864" name="Google Shape;1864;p92"/>
            <p:cNvSpPr/>
            <p:nvPr/>
          </p:nvSpPr>
          <p:spPr>
            <a:xfrm>
              <a:off x="4184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</p:sp>
        <p:sp>
          <p:nvSpPr>
            <p:cNvPr id="1865" name="Google Shape;1865;p92"/>
            <p:cNvSpPr/>
            <p:nvPr/>
          </p:nvSpPr>
          <p:spPr>
            <a:xfrm>
              <a:off x="4221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</p:sp>
        <p:sp>
          <p:nvSpPr>
            <p:cNvPr id="1866" name="Google Shape;1866;p92"/>
            <p:cNvSpPr/>
            <p:nvPr/>
          </p:nvSpPr>
          <p:spPr>
            <a:xfrm>
              <a:off x="42577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</p:sp>
        <p:sp>
          <p:nvSpPr>
            <p:cNvPr id="1867" name="Google Shape;1867;p92"/>
            <p:cNvSpPr/>
            <p:nvPr/>
          </p:nvSpPr>
          <p:spPr>
            <a:xfrm>
              <a:off x="42926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</p:sp>
        <p:sp>
          <p:nvSpPr>
            <p:cNvPr id="1868" name="Google Shape;1868;p92"/>
            <p:cNvSpPr/>
            <p:nvPr/>
          </p:nvSpPr>
          <p:spPr>
            <a:xfrm>
              <a:off x="4329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</p:sp>
        <p:sp>
          <p:nvSpPr>
            <p:cNvPr id="1869" name="Google Shape;1869;p92"/>
            <p:cNvSpPr/>
            <p:nvPr/>
          </p:nvSpPr>
          <p:spPr>
            <a:xfrm>
              <a:off x="43657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</p:sp>
        <p:sp>
          <p:nvSpPr>
            <p:cNvPr id="1870" name="Google Shape;1870;p92"/>
            <p:cNvSpPr/>
            <p:nvPr/>
          </p:nvSpPr>
          <p:spPr>
            <a:xfrm>
              <a:off x="44006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</p:sp>
        <p:sp>
          <p:nvSpPr>
            <p:cNvPr id="1871" name="Google Shape;1871;p92"/>
            <p:cNvSpPr/>
            <p:nvPr/>
          </p:nvSpPr>
          <p:spPr>
            <a:xfrm>
              <a:off x="4437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</p:sp>
        <p:sp>
          <p:nvSpPr>
            <p:cNvPr id="1872" name="Google Shape;1872;p92"/>
            <p:cNvSpPr/>
            <p:nvPr/>
          </p:nvSpPr>
          <p:spPr>
            <a:xfrm>
              <a:off x="44740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</p:sp>
        <p:sp>
          <p:nvSpPr>
            <p:cNvPr id="1873" name="Google Shape;1873;p92"/>
            <p:cNvSpPr/>
            <p:nvPr/>
          </p:nvSpPr>
          <p:spPr>
            <a:xfrm>
              <a:off x="4509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</p:sp>
        <p:sp>
          <p:nvSpPr>
            <p:cNvPr id="1874" name="Google Shape;1874;p92"/>
            <p:cNvSpPr/>
            <p:nvPr/>
          </p:nvSpPr>
          <p:spPr>
            <a:xfrm>
              <a:off x="4545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</p:sp>
        <p:sp>
          <p:nvSpPr>
            <p:cNvPr id="1875" name="Google Shape;1875;p92"/>
            <p:cNvSpPr/>
            <p:nvPr/>
          </p:nvSpPr>
          <p:spPr>
            <a:xfrm>
              <a:off x="45820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</p:sp>
        <p:sp>
          <p:nvSpPr>
            <p:cNvPr id="1876" name="Google Shape;1876;p92"/>
            <p:cNvSpPr/>
            <p:nvPr/>
          </p:nvSpPr>
          <p:spPr>
            <a:xfrm>
              <a:off x="4617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</p:sp>
        <p:sp>
          <p:nvSpPr>
            <p:cNvPr id="1877" name="Google Shape;1877;p92"/>
            <p:cNvSpPr/>
            <p:nvPr/>
          </p:nvSpPr>
          <p:spPr>
            <a:xfrm>
              <a:off x="4653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</p:sp>
        <p:sp>
          <p:nvSpPr>
            <p:cNvPr id="1878" name="Google Shape;1878;p92"/>
            <p:cNvSpPr/>
            <p:nvPr/>
          </p:nvSpPr>
          <p:spPr>
            <a:xfrm>
              <a:off x="46904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</p:sp>
        <p:sp>
          <p:nvSpPr>
            <p:cNvPr id="1879" name="Google Shape;1879;p92"/>
            <p:cNvSpPr/>
            <p:nvPr/>
          </p:nvSpPr>
          <p:spPr>
            <a:xfrm>
              <a:off x="4762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</p:sp>
        <p:sp>
          <p:nvSpPr>
            <p:cNvPr id="1880" name="Google Shape;1880;p92"/>
            <p:cNvSpPr/>
            <p:nvPr/>
          </p:nvSpPr>
          <p:spPr>
            <a:xfrm>
              <a:off x="47984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</p:sp>
        <p:sp>
          <p:nvSpPr>
            <p:cNvPr id="1881" name="Google Shape;1881;p92"/>
            <p:cNvSpPr/>
            <p:nvPr/>
          </p:nvSpPr>
          <p:spPr>
            <a:xfrm>
              <a:off x="4833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</p:spPr>
        </p:sp>
        <p:sp>
          <p:nvSpPr>
            <p:cNvPr id="1882" name="Google Shape;1882;p92"/>
            <p:cNvSpPr/>
            <p:nvPr/>
          </p:nvSpPr>
          <p:spPr>
            <a:xfrm>
              <a:off x="4870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</p:sp>
        <p:sp>
          <p:nvSpPr>
            <p:cNvPr id="1883" name="Google Shape;1883;p92"/>
            <p:cNvSpPr/>
            <p:nvPr/>
          </p:nvSpPr>
          <p:spPr>
            <a:xfrm>
              <a:off x="4906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1884" name="Google Shape;1884;p92"/>
            <p:cNvSpPr/>
            <p:nvPr/>
          </p:nvSpPr>
          <p:spPr>
            <a:xfrm>
              <a:off x="49435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</p:sp>
        <p:sp>
          <p:nvSpPr>
            <p:cNvPr id="1885" name="Google Shape;1885;p92"/>
            <p:cNvSpPr/>
            <p:nvPr/>
          </p:nvSpPr>
          <p:spPr>
            <a:xfrm>
              <a:off x="49784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</p:sp>
        <p:sp>
          <p:nvSpPr>
            <p:cNvPr id="1886" name="Google Shape;1886;p92"/>
            <p:cNvSpPr/>
            <p:nvPr/>
          </p:nvSpPr>
          <p:spPr>
            <a:xfrm>
              <a:off x="5014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887" name="Google Shape;1887;p92"/>
            <p:cNvSpPr/>
            <p:nvPr/>
          </p:nvSpPr>
          <p:spPr>
            <a:xfrm>
              <a:off x="50515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</p:sp>
        <p:sp>
          <p:nvSpPr>
            <p:cNvPr id="1888" name="Google Shape;1888;p92"/>
            <p:cNvSpPr/>
            <p:nvPr/>
          </p:nvSpPr>
          <p:spPr>
            <a:xfrm>
              <a:off x="5123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</p:spPr>
        </p:sp>
        <p:sp>
          <p:nvSpPr>
            <p:cNvPr id="1889" name="Google Shape;1889;p92"/>
            <p:cNvSpPr/>
            <p:nvPr/>
          </p:nvSpPr>
          <p:spPr>
            <a:xfrm>
              <a:off x="51598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</p:sp>
        <p:sp>
          <p:nvSpPr>
            <p:cNvPr id="1890" name="Google Shape;1890;p92"/>
            <p:cNvSpPr/>
            <p:nvPr/>
          </p:nvSpPr>
          <p:spPr>
            <a:xfrm>
              <a:off x="5194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</p:sp>
        <p:sp>
          <p:nvSpPr>
            <p:cNvPr id="1891" name="Google Shape;1891;p92"/>
            <p:cNvSpPr/>
            <p:nvPr/>
          </p:nvSpPr>
          <p:spPr>
            <a:xfrm>
              <a:off x="52315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</p:sp>
        <p:sp>
          <p:nvSpPr>
            <p:cNvPr id="1892" name="Google Shape;1892;p92"/>
            <p:cNvSpPr/>
            <p:nvPr/>
          </p:nvSpPr>
          <p:spPr>
            <a:xfrm>
              <a:off x="52678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893" name="Google Shape;1893;p92"/>
            <p:cNvSpPr/>
            <p:nvPr/>
          </p:nvSpPr>
          <p:spPr>
            <a:xfrm>
              <a:off x="5303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</p:sp>
        <p:sp>
          <p:nvSpPr>
            <p:cNvPr id="1894" name="Google Shape;1894;p92"/>
            <p:cNvSpPr/>
            <p:nvPr/>
          </p:nvSpPr>
          <p:spPr>
            <a:xfrm>
              <a:off x="53395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</p:sp>
        <p:sp>
          <p:nvSpPr>
            <p:cNvPr id="1895" name="Google Shape;1895;p92"/>
            <p:cNvSpPr/>
            <p:nvPr/>
          </p:nvSpPr>
          <p:spPr>
            <a:xfrm>
              <a:off x="53762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939293"/>
            </a:solidFill>
            <a:ln>
              <a:noFill/>
            </a:ln>
          </p:spPr>
        </p:sp>
        <p:sp>
          <p:nvSpPr>
            <p:cNvPr id="1896" name="Google Shape;1896;p92"/>
            <p:cNvSpPr/>
            <p:nvPr/>
          </p:nvSpPr>
          <p:spPr>
            <a:xfrm>
              <a:off x="5411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</p:sp>
        <p:sp>
          <p:nvSpPr>
            <p:cNvPr id="1897" name="Google Shape;1897;p92"/>
            <p:cNvSpPr/>
            <p:nvPr/>
          </p:nvSpPr>
          <p:spPr>
            <a:xfrm>
              <a:off x="54478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</p:spPr>
        </p:sp>
        <p:sp>
          <p:nvSpPr>
            <p:cNvPr id="1898" name="Google Shape;1898;p92"/>
            <p:cNvSpPr/>
            <p:nvPr/>
          </p:nvSpPr>
          <p:spPr>
            <a:xfrm>
              <a:off x="54842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</p:sp>
        <p:sp>
          <p:nvSpPr>
            <p:cNvPr id="1899" name="Google Shape;1899;p92"/>
            <p:cNvSpPr/>
            <p:nvPr/>
          </p:nvSpPr>
          <p:spPr>
            <a:xfrm>
              <a:off x="55558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</p:sp>
        <p:sp>
          <p:nvSpPr>
            <p:cNvPr id="1900" name="Google Shape;1900;p92"/>
            <p:cNvSpPr/>
            <p:nvPr/>
          </p:nvSpPr>
          <p:spPr>
            <a:xfrm>
              <a:off x="55926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</p:sp>
        <p:sp>
          <p:nvSpPr>
            <p:cNvPr id="1901" name="Google Shape;1901;p92"/>
            <p:cNvSpPr/>
            <p:nvPr/>
          </p:nvSpPr>
          <p:spPr>
            <a:xfrm>
              <a:off x="56293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</p:sp>
        <p:sp>
          <p:nvSpPr>
            <p:cNvPr id="1902" name="Google Shape;1902;p92"/>
            <p:cNvSpPr/>
            <p:nvPr/>
          </p:nvSpPr>
          <p:spPr>
            <a:xfrm>
              <a:off x="56642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</p:sp>
        <p:sp>
          <p:nvSpPr>
            <p:cNvPr id="1903" name="Google Shape;1903;p92"/>
            <p:cNvSpPr/>
            <p:nvPr/>
          </p:nvSpPr>
          <p:spPr>
            <a:xfrm>
              <a:off x="57006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</p:sp>
        <p:sp>
          <p:nvSpPr>
            <p:cNvPr id="1904" name="Google Shape;1904;p92"/>
            <p:cNvSpPr/>
            <p:nvPr/>
          </p:nvSpPr>
          <p:spPr>
            <a:xfrm>
              <a:off x="57373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</p:sp>
        <p:sp>
          <p:nvSpPr>
            <p:cNvPr id="1905" name="Google Shape;1905;p92"/>
            <p:cNvSpPr/>
            <p:nvPr/>
          </p:nvSpPr>
          <p:spPr>
            <a:xfrm>
              <a:off x="58089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</p:sp>
        <p:sp>
          <p:nvSpPr>
            <p:cNvPr id="1906" name="Google Shape;1906;p92"/>
            <p:cNvSpPr/>
            <p:nvPr/>
          </p:nvSpPr>
          <p:spPr>
            <a:xfrm>
              <a:off x="58456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</p:spPr>
        </p:sp>
        <p:sp>
          <p:nvSpPr>
            <p:cNvPr id="1907" name="Google Shape;1907;p92"/>
            <p:cNvSpPr/>
            <p:nvPr/>
          </p:nvSpPr>
          <p:spPr>
            <a:xfrm>
              <a:off x="58806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</p:sp>
        <p:sp>
          <p:nvSpPr>
            <p:cNvPr id="1908" name="Google Shape;1908;p92"/>
            <p:cNvSpPr/>
            <p:nvPr/>
          </p:nvSpPr>
          <p:spPr>
            <a:xfrm>
              <a:off x="59173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</p:sp>
        <p:sp>
          <p:nvSpPr>
            <p:cNvPr id="1909" name="Google Shape;1909;p92"/>
            <p:cNvSpPr/>
            <p:nvPr/>
          </p:nvSpPr>
          <p:spPr>
            <a:xfrm>
              <a:off x="595368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</p:sp>
        <p:sp>
          <p:nvSpPr>
            <p:cNvPr id="1910" name="Google Shape;1910;p92"/>
            <p:cNvSpPr/>
            <p:nvPr/>
          </p:nvSpPr>
          <p:spPr>
            <a:xfrm>
              <a:off x="5988960" y="1768680"/>
              <a:ext cx="73476" cy="32061"/>
            </a:xfrm>
            <a:custGeom>
              <a:rect b="b" l="l" r="r" t="t"/>
              <a:pathLst>
                <a:path extrusionOk="0" h="32385" w="73660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911" name="Google Shape;1911;p92"/>
            <p:cNvSpPr/>
            <p:nvPr/>
          </p:nvSpPr>
          <p:spPr>
            <a:xfrm>
              <a:off x="6062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</p:sp>
        <p:sp>
          <p:nvSpPr>
            <p:cNvPr id="1912" name="Google Shape;1912;p92"/>
            <p:cNvSpPr/>
            <p:nvPr/>
          </p:nvSpPr>
          <p:spPr>
            <a:xfrm>
              <a:off x="60969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</p:sp>
        <p:sp>
          <p:nvSpPr>
            <p:cNvPr id="1913" name="Google Shape;1913;p92"/>
            <p:cNvSpPr/>
            <p:nvPr/>
          </p:nvSpPr>
          <p:spPr>
            <a:xfrm>
              <a:off x="61336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</p:sp>
        <p:sp>
          <p:nvSpPr>
            <p:cNvPr id="1914" name="Google Shape;1914;p92"/>
            <p:cNvSpPr/>
            <p:nvPr/>
          </p:nvSpPr>
          <p:spPr>
            <a:xfrm>
              <a:off x="617004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</p:spPr>
        </p:sp>
        <p:sp>
          <p:nvSpPr>
            <p:cNvPr id="1915" name="Google Shape;1915;p92"/>
            <p:cNvSpPr/>
            <p:nvPr/>
          </p:nvSpPr>
          <p:spPr>
            <a:xfrm>
              <a:off x="62053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</p:sp>
        <p:sp>
          <p:nvSpPr>
            <p:cNvPr id="1916" name="Google Shape;1916;p92"/>
            <p:cNvSpPr/>
            <p:nvPr/>
          </p:nvSpPr>
          <p:spPr>
            <a:xfrm>
              <a:off x="62416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</p:sp>
        <p:sp>
          <p:nvSpPr>
            <p:cNvPr id="1917" name="Google Shape;1917;p92"/>
            <p:cNvSpPr/>
            <p:nvPr/>
          </p:nvSpPr>
          <p:spPr>
            <a:xfrm>
              <a:off x="627840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</p:sp>
        <p:sp>
          <p:nvSpPr>
            <p:cNvPr id="1918" name="Google Shape;1918;p92"/>
            <p:cNvSpPr/>
            <p:nvPr/>
          </p:nvSpPr>
          <p:spPr>
            <a:xfrm>
              <a:off x="63500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</p:sp>
        <p:sp>
          <p:nvSpPr>
            <p:cNvPr id="1919" name="Google Shape;1919;p92"/>
            <p:cNvSpPr/>
            <p:nvPr/>
          </p:nvSpPr>
          <p:spPr>
            <a:xfrm>
              <a:off x="63864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</p:sp>
        <p:sp>
          <p:nvSpPr>
            <p:cNvPr id="1920" name="Google Shape;1920;p92"/>
            <p:cNvSpPr/>
            <p:nvPr/>
          </p:nvSpPr>
          <p:spPr>
            <a:xfrm>
              <a:off x="6423120" y="1768680"/>
              <a:ext cx="35293" cy="32061"/>
            </a:xfrm>
            <a:custGeom>
              <a:rect b="b" l="l" r="r" t="t"/>
              <a:pathLst>
                <a:path extrusionOk="0" h="32385" w="35560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</p:sp>
        <p:sp>
          <p:nvSpPr>
            <p:cNvPr id="1921" name="Google Shape;1921;p92"/>
            <p:cNvSpPr/>
            <p:nvPr/>
          </p:nvSpPr>
          <p:spPr>
            <a:xfrm>
              <a:off x="64580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</p:sp>
        <p:sp>
          <p:nvSpPr>
            <p:cNvPr id="1922" name="Google Shape;1922;p92"/>
            <p:cNvSpPr/>
            <p:nvPr/>
          </p:nvSpPr>
          <p:spPr>
            <a:xfrm>
              <a:off x="649476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</p:sp>
        <p:sp>
          <p:nvSpPr>
            <p:cNvPr id="1923" name="Google Shape;1923;p92"/>
            <p:cNvSpPr/>
            <p:nvPr/>
          </p:nvSpPr>
          <p:spPr>
            <a:xfrm>
              <a:off x="65664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</p:sp>
        <p:sp>
          <p:nvSpPr>
            <p:cNvPr id="1924" name="Google Shape;1924;p92"/>
            <p:cNvSpPr/>
            <p:nvPr/>
          </p:nvSpPr>
          <p:spPr>
            <a:xfrm>
              <a:off x="6603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</p:sp>
        <p:sp>
          <p:nvSpPr>
            <p:cNvPr id="1925" name="Google Shape;1925;p92"/>
            <p:cNvSpPr/>
            <p:nvPr/>
          </p:nvSpPr>
          <p:spPr>
            <a:xfrm>
              <a:off x="66394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</p:sp>
        <p:sp>
          <p:nvSpPr>
            <p:cNvPr id="1926" name="Google Shape;1926;p92"/>
            <p:cNvSpPr/>
            <p:nvPr/>
          </p:nvSpPr>
          <p:spPr>
            <a:xfrm>
              <a:off x="66747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</p:sp>
        <p:sp>
          <p:nvSpPr>
            <p:cNvPr id="1927" name="Google Shape;1927;p92"/>
            <p:cNvSpPr/>
            <p:nvPr/>
          </p:nvSpPr>
          <p:spPr>
            <a:xfrm>
              <a:off x="6711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</p:sp>
        <p:sp>
          <p:nvSpPr>
            <p:cNvPr id="1928" name="Google Shape;1928;p92"/>
            <p:cNvSpPr/>
            <p:nvPr/>
          </p:nvSpPr>
          <p:spPr>
            <a:xfrm>
              <a:off x="674784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</p:sp>
        <p:sp>
          <p:nvSpPr>
            <p:cNvPr id="1929" name="Google Shape;1929;p92"/>
            <p:cNvSpPr/>
            <p:nvPr/>
          </p:nvSpPr>
          <p:spPr>
            <a:xfrm>
              <a:off x="67827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</p:sp>
        <p:sp>
          <p:nvSpPr>
            <p:cNvPr id="1930" name="Google Shape;1930;p92"/>
            <p:cNvSpPr/>
            <p:nvPr/>
          </p:nvSpPr>
          <p:spPr>
            <a:xfrm>
              <a:off x="681948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</p:sp>
        <p:sp>
          <p:nvSpPr>
            <p:cNvPr id="1931" name="Google Shape;1931;p92"/>
            <p:cNvSpPr/>
            <p:nvPr/>
          </p:nvSpPr>
          <p:spPr>
            <a:xfrm>
              <a:off x="68911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</p:sp>
        <p:sp>
          <p:nvSpPr>
            <p:cNvPr id="1932" name="Google Shape;1932;p92"/>
            <p:cNvSpPr/>
            <p:nvPr/>
          </p:nvSpPr>
          <p:spPr>
            <a:xfrm>
              <a:off x="69274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</p:sp>
        <p:sp>
          <p:nvSpPr>
            <p:cNvPr id="1933" name="Google Shape;1933;p92"/>
            <p:cNvSpPr/>
            <p:nvPr/>
          </p:nvSpPr>
          <p:spPr>
            <a:xfrm>
              <a:off x="6964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</p:sp>
        <p:sp>
          <p:nvSpPr>
            <p:cNvPr id="1934" name="Google Shape;1934;p92"/>
            <p:cNvSpPr/>
            <p:nvPr/>
          </p:nvSpPr>
          <p:spPr>
            <a:xfrm>
              <a:off x="70009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</p:sp>
        <p:sp>
          <p:nvSpPr>
            <p:cNvPr id="1935" name="Google Shape;1935;p92"/>
            <p:cNvSpPr/>
            <p:nvPr/>
          </p:nvSpPr>
          <p:spPr>
            <a:xfrm>
              <a:off x="70358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</p:sp>
        <p:sp>
          <p:nvSpPr>
            <p:cNvPr id="1936" name="Google Shape;1936;p92"/>
            <p:cNvSpPr/>
            <p:nvPr/>
          </p:nvSpPr>
          <p:spPr>
            <a:xfrm>
              <a:off x="7072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</p:sp>
        <p:sp>
          <p:nvSpPr>
            <p:cNvPr id="1937" name="Google Shape;1937;p92"/>
            <p:cNvSpPr/>
            <p:nvPr/>
          </p:nvSpPr>
          <p:spPr>
            <a:xfrm>
              <a:off x="71089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</p:sp>
        <p:sp>
          <p:nvSpPr>
            <p:cNvPr id="1938" name="Google Shape;1938;p92"/>
            <p:cNvSpPr/>
            <p:nvPr/>
          </p:nvSpPr>
          <p:spPr>
            <a:xfrm>
              <a:off x="71438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</p:sp>
        <p:sp>
          <p:nvSpPr>
            <p:cNvPr id="1939" name="Google Shape;1939;p92"/>
            <p:cNvSpPr/>
            <p:nvPr/>
          </p:nvSpPr>
          <p:spPr>
            <a:xfrm>
              <a:off x="7180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</p:sp>
        <p:sp>
          <p:nvSpPr>
            <p:cNvPr id="1940" name="Google Shape;1940;p92"/>
            <p:cNvSpPr/>
            <p:nvPr/>
          </p:nvSpPr>
          <p:spPr>
            <a:xfrm>
              <a:off x="72172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</p:sp>
        <p:sp>
          <p:nvSpPr>
            <p:cNvPr id="1941" name="Google Shape;1941;p92"/>
            <p:cNvSpPr/>
            <p:nvPr/>
          </p:nvSpPr>
          <p:spPr>
            <a:xfrm>
              <a:off x="72522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</p:sp>
        <p:sp>
          <p:nvSpPr>
            <p:cNvPr id="1942" name="Google Shape;1942;p92"/>
            <p:cNvSpPr/>
            <p:nvPr/>
          </p:nvSpPr>
          <p:spPr>
            <a:xfrm>
              <a:off x="7288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</p:sp>
        <p:sp>
          <p:nvSpPr>
            <p:cNvPr id="1943" name="Google Shape;1943;p92"/>
            <p:cNvSpPr/>
            <p:nvPr/>
          </p:nvSpPr>
          <p:spPr>
            <a:xfrm>
              <a:off x="73252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</p:sp>
        <p:sp>
          <p:nvSpPr>
            <p:cNvPr id="1944" name="Google Shape;1944;p92"/>
            <p:cNvSpPr/>
            <p:nvPr/>
          </p:nvSpPr>
          <p:spPr>
            <a:xfrm>
              <a:off x="7360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</p:sp>
        <p:sp>
          <p:nvSpPr>
            <p:cNvPr id="1945" name="Google Shape;1945;p92"/>
            <p:cNvSpPr/>
            <p:nvPr/>
          </p:nvSpPr>
          <p:spPr>
            <a:xfrm>
              <a:off x="73969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</p:sp>
        <p:sp>
          <p:nvSpPr>
            <p:cNvPr id="1946" name="Google Shape;1946;p92"/>
            <p:cNvSpPr/>
            <p:nvPr/>
          </p:nvSpPr>
          <p:spPr>
            <a:xfrm>
              <a:off x="74685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</p:sp>
        <p:sp>
          <p:nvSpPr>
            <p:cNvPr id="1947" name="Google Shape;1947;p92"/>
            <p:cNvSpPr/>
            <p:nvPr/>
          </p:nvSpPr>
          <p:spPr>
            <a:xfrm>
              <a:off x="7505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948" name="Google Shape;1948;p92"/>
            <p:cNvSpPr/>
            <p:nvPr/>
          </p:nvSpPr>
          <p:spPr>
            <a:xfrm>
              <a:off x="754164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</p:sp>
        <p:sp>
          <p:nvSpPr>
            <p:cNvPr id="1949" name="Google Shape;1949;p92"/>
            <p:cNvSpPr/>
            <p:nvPr/>
          </p:nvSpPr>
          <p:spPr>
            <a:xfrm>
              <a:off x="75769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</p:sp>
        <p:sp>
          <p:nvSpPr>
            <p:cNvPr id="1950" name="Google Shape;1950;p92"/>
            <p:cNvSpPr/>
            <p:nvPr/>
          </p:nvSpPr>
          <p:spPr>
            <a:xfrm>
              <a:off x="76132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</p:sp>
        <p:sp>
          <p:nvSpPr>
            <p:cNvPr id="1951" name="Google Shape;1951;p92"/>
            <p:cNvSpPr/>
            <p:nvPr/>
          </p:nvSpPr>
          <p:spPr>
            <a:xfrm>
              <a:off x="7650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1952" name="Google Shape;1952;p92"/>
            <p:cNvSpPr/>
            <p:nvPr/>
          </p:nvSpPr>
          <p:spPr>
            <a:xfrm>
              <a:off x="76867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</p:sp>
        <p:sp>
          <p:nvSpPr>
            <p:cNvPr id="1953" name="Google Shape;1953;p92"/>
            <p:cNvSpPr/>
            <p:nvPr/>
          </p:nvSpPr>
          <p:spPr>
            <a:xfrm>
              <a:off x="77216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</p:sp>
        <p:sp>
          <p:nvSpPr>
            <p:cNvPr id="1954" name="Google Shape;1954;p92"/>
            <p:cNvSpPr/>
            <p:nvPr/>
          </p:nvSpPr>
          <p:spPr>
            <a:xfrm>
              <a:off x="7758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</p:sp>
        <p:sp>
          <p:nvSpPr>
            <p:cNvPr id="1955" name="Google Shape;1955;p92"/>
            <p:cNvSpPr/>
            <p:nvPr/>
          </p:nvSpPr>
          <p:spPr>
            <a:xfrm>
              <a:off x="77947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</p:sp>
        <p:sp>
          <p:nvSpPr>
            <p:cNvPr id="1956" name="Google Shape;1956;p92"/>
            <p:cNvSpPr/>
            <p:nvPr/>
          </p:nvSpPr>
          <p:spPr>
            <a:xfrm>
              <a:off x="7866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</p:sp>
        <p:sp>
          <p:nvSpPr>
            <p:cNvPr id="1957" name="Google Shape;1957;p92"/>
            <p:cNvSpPr/>
            <p:nvPr/>
          </p:nvSpPr>
          <p:spPr>
            <a:xfrm>
              <a:off x="79030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</p:sp>
        <p:sp>
          <p:nvSpPr>
            <p:cNvPr id="1958" name="Google Shape;1958;p92"/>
            <p:cNvSpPr/>
            <p:nvPr/>
          </p:nvSpPr>
          <p:spPr>
            <a:xfrm>
              <a:off x="79380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</p:sp>
        <p:sp>
          <p:nvSpPr>
            <p:cNvPr id="1959" name="Google Shape;1959;p92"/>
            <p:cNvSpPr/>
            <p:nvPr/>
          </p:nvSpPr>
          <p:spPr>
            <a:xfrm>
              <a:off x="797472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</p:sp>
        <p:sp>
          <p:nvSpPr>
            <p:cNvPr id="1960" name="Google Shape;1960;p92"/>
            <p:cNvSpPr/>
            <p:nvPr/>
          </p:nvSpPr>
          <p:spPr>
            <a:xfrm>
              <a:off x="80110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1961" name="Google Shape;1961;p92"/>
            <p:cNvSpPr/>
            <p:nvPr/>
          </p:nvSpPr>
          <p:spPr>
            <a:xfrm>
              <a:off x="8046360" y="1768680"/>
              <a:ext cx="73475" cy="32061"/>
            </a:xfrm>
            <a:custGeom>
              <a:rect b="b" l="l" r="r" t="t"/>
              <a:pathLst>
                <a:path extrusionOk="0" h="32385" w="73659">
                  <a:moveTo>
                    <a:pt x="73152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6576" y="32004"/>
                  </a:lnTo>
                  <a:lnTo>
                    <a:pt x="73152" y="3200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</p:sp>
        <p:sp>
          <p:nvSpPr>
            <p:cNvPr id="1962" name="Google Shape;1962;p92"/>
            <p:cNvSpPr/>
            <p:nvPr/>
          </p:nvSpPr>
          <p:spPr>
            <a:xfrm>
              <a:off x="811944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</p:sp>
        <p:sp>
          <p:nvSpPr>
            <p:cNvPr id="1963" name="Google Shape;1963;p92"/>
            <p:cNvSpPr/>
            <p:nvPr/>
          </p:nvSpPr>
          <p:spPr>
            <a:xfrm>
              <a:off x="81543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1964" name="Google Shape;1964;p92"/>
            <p:cNvSpPr/>
            <p:nvPr/>
          </p:nvSpPr>
          <p:spPr>
            <a:xfrm>
              <a:off x="8191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</p:sp>
        <p:sp>
          <p:nvSpPr>
            <p:cNvPr id="1965" name="Google Shape;1965;p92"/>
            <p:cNvSpPr/>
            <p:nvPr/>
          </p:nvSpPr>
          <p:spPr>
            <a:xfrm>
              <a:off x="822744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</p:sp>
        <p:sp>
          <p:nvSpPr>
            <p:cNvPr id="1966" name="Google Shape;1966;p92"/>
            <p:cNvSpPr/>
            <p:nvPr/>
          </p:nvSpPr>
          <p:spPr>
            <a:xfrm>
              <a:off x="829908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</p:sp>
        <p:sp>
          <p:nvSpPr>
            <p:cNvPr id="1967" name="Google Shape;1967;p92"/>
            <p:cNvSpPr/>
            <p:nvPr/>
          </p:nvSpPr>
          <p:spPr>
            <a:xfrm>
              <a:off x="8335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</p:sp>
        <p:sp>
          <p:nvSpPr>
            <p:cNvPr id="1968" name="Google Shape;1968;p92"/>
            <p:cNvSpPr/>
            <p:nvPr/>
          </p:nvSpPr>
          <p:spPr>
            <a:xfrm>
              <a:off x="8372520" y="1768680"/>
              <a:ext cx="71216" cy="32061"/>
            </a:xfrm>
            <a:custGeom>
              <a:rect b="b" l="l" r="r" t="t"/>
              <a:pathLst>
                <a:path extrusionOk="0" h="32385" w="71754">
                  <a:moveTo>
                    <a:pt x="71628" y="0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5052" y="32004"/>
                  </a:lnTo>
                  <a:lnTo>
                    <a:pt x="71628" y="32004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</p:sp>
        <p:sp>
          <p:nvSpPr>
            <p:cNvPr id="1969" name="Google Shape;1969;p92"/>
            <p:cNvSpPr/>
            <p:nvPr/>
          </p:nvSpPr>
          <p:spPr>
            <a:xfrm>
              <a:off x="844380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</p:sp>
        <p:sp>
          <p:nvSpPr>
            <p:cNvPr id="1970" name="Google Shape;1970;p92"/>
            <p:cNvSpPr/>
            <p:nvPr/>
          </p:nvSpPr>
          <p:spPr>
            <a:xfrm>
              <a:off x="848052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971" name="Google Shape;1971;p92"/>
            <p:cNvSpPr/>
            <p:nvPr/>
          </p:nvSpPr>
          <p:spPr>
            <a:xfrm>
              <a:off x="851544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</p:sp>
        <p:sp>
          <p:nvSpPr>
            <p:cNvPr id="1972" name="Google Shape;1972;p92"/>
            <p:cNvSpPr/>
            <p:nvPr/>
          </p:nvSpPr>
          <p:spPr>
            <a:xfrm>
              <a:off x="8552160" y="1768680"/>
              <a:ext cx="36369" cy="32061"/>
            </a:xfrm>
            <a:custGeom>
              <a:rect b="b" l="l" r="r" t="t"/>
              <a:pathLst>
                <a:path extrusionOk="0" h="32385" w="36829">
                  <a:moveTo>
                    <a:pt x="36575" y="0"/>
                  </a:moveTo>
                  <a:lnTo>
                    <a:pt x="36575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</p:sp>
        <p:sp>
          <p:nvSpPr>
            <p:cNvPr id="1973" name="Google Shape;1973;p92"/>
            <p:cNvSpPr/>
            <p:nvPr/>
          </p:nvSpPr>
          <p:spPr>
            <a:xfrm>
              <a:off x="8588880" y="1768680"/>
              <a:ext cx="35292" cy="32061"/>
            </a:xfrm>
            <a:custGeom>
              <a:rect b="b" l="l" r="r" t="t"/>
              <a:pathLst>
                <a:path extrusionOk="0" h="32385" w="35559">
                  <a:moveTo>
                    <a:pt x="35051" y="0"/>
                  </a:moveTo>
                  <a:lnTo>
                    <a:pt x="35051" y="32004"/>
                  </a:lnTo>
                  <a:lnTo>
                    <a:pt x="0" y="32004"/>
                  </a:lnTo>
                  <a:lnTo>
                    <a:pt x="0" y="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</p:sp>
        <p:sp>
          <p:nvSpPr>
            <p:cNvPr id="1974" name="Google Shape;1974;p92"/>
            <p:cNvSpPr/>
            <p:nvPr/>
          </p:nvSpPr>
          <p:spPr>
            <a:xfrm>
              <a:off x="8623800" y="1768680"/>
              <a:ext cx="33149" cy="32061"/>
            </a:xfrm>
            <a:custGeom>
              <a:rect b="b" l="l" r="r" t="t"/>
              <a:pathLst>
                <a:path extrusionOk="0" h="32385" w="33654">
                  <a:moveTo>
                    <a:pt x="33527" y="3047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2003" y="32004"/>
                  </a:lnTo>
                  <a:lnTo>
                    <a:pt x="33527" y="30479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</p:sp>
      </p:grpSp>
      <p:grpSp>
        <p:nvGrpSpPr>
          <p:cNvPr id="1975" name="Google Shape;1975;p92"/>
          <p:cNvGrpSpPr/>
          <p:nvPr/>
        </p:nvGrpSpPr>
        <p:grpSpPr>
          <a:xfrm>
            <a:off x="530700" y="819152"/>
            <a:ext cx="425139" cy="676234"/>
            <a:chOff x="528480" y="1086120"/>
            <a:chExt cx="423361" cy="896624"/>
          </a:xfrm>
        </p:grpSpPr>
        <p:sp>
          <p:nvSpPr>
            <p:cNvPr id="1976" name="Google Shape;1976;p92"/>
            <p:cNvSpPr/>
            <p:nvPr/>
          </p:nvSpPr>
          <p:spPr>
            <a:xfrm>
              <a:off x="948960" y="1086120"/>
              <a:ext cx="2881" cy="474344"/>
            </a:xfrm>
            <a:custGeom>
              <a:rect b="b" l="l" r="r" t="t"/>
              <a:pathLst>
                <a:path extrusionOk="0" h="474344" w="3175">
                  <a:moveTo>
                    <a:pt x="304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76"/>
                  </a:lnTo>
                  <a:lnTo>
                    <a:pt x="3048" y="473976"/>
                  </a:lnTo>
                  <a:lnTo>
                    <a:pt x="3048" y="4221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E9B6"/>
            </a:solidFill>
            <a:ln>
              <a:noFill/>
            </a:ln>
          </p:spPr>
        </p:sp>
        <p:sp>
          <p:nvSpPr>
            <p:cNvPr id="1977" name="Google Shape;1977;p92"/>
            <p:cNvSpPr/>
            <p:nvPr/>
          </p:nvSpPr>
          <p:spPr>
            <a:xfrm>
              <a:off x="528480" y="1508400"/>
              <a:ext cx="422275" cy="474344"/>
            </a:xfrm>
            <a:custGeom>
              <a:rect b="b" l="l" r="r" t="t"/>
              <a:pathLst>
                <a:path extrusionOk="0" h="474344" w="422275">
                  <a:moveTo>
                    <a:pt x="422148" y="473964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422148" y="473964"/>
                  </a:lnTo>
                  <a:close/>
                </a:path>
              </a:pathLst>
            </a:custGeom>
            <a:solidFill>
              <a:srgbClr val="3737CA"/>
            </a:solidFill>
            <a:ln>
              <a:noFill/>
            </a:ln>
          </p:spPr>
        </p:sp>
      </p:grpSp>
      <p:sp>
        <p:nvSpPr>
          <p:cNvPr id="1978" name="Google Shape;1978;p92"/>
          <p:cNvSpPr txBox="1"/>
          <p:nvPr/>
        </p:nvSpPr>
        <p:spPr>
          <a:xfrm>
            <a:off x="1365771" y="894620"/>
            <a:ext cx="5072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Integração com a Rede Fixa</a:t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92"/>
          <p:cNvSpPr/>
          <p:nvPr/>
        </p:nvSpPr>
        <p:spPr>
          <a:xfrm>
            <a:off x="7696830" y="2977361"/>
            <a:ext cx="9237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Web Browser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92"/>
          <p:cNvSpPr/>
          <p:nvPr/>
        </p:nvSpPr>
        <p:spPr>
          <a:xfrm>
            <a:off x="318849" y="1920379"/>
            <a:ext cx="2600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35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DAP</a:t>
            </a:r>
            <a:r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: Data Analysis Process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831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SQML</a:t>
            </a:r>
            <a:r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: Sensor Query Management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92"/>
          <p:cNvSpPr/>
          <p:nvPr/>
        </p:nvSpPr>
        <p:spPr>
          <a:xfrm>
            <a:off x="318849" y="2473797"/>
            <a:ext cx="2403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35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831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SDLA</a:t>
            </a:r>
            <a:r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: Sensor Data Aggregation  Layer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2" name="Google Shape;1982;p92"/>
          <p:cNvGrpSpPr/>
          <p:nvPr/>
        </p:nvGrpSpPr>
        <p:grpSpPr>
          <a:xfrm>
            <a:off x="3423157" y="2333917"/>
            <a:ext cx="1011978" cy="651806"/>
            <a:chOff x="3408840" y="3094560"/>
            <a:chExt cx="1007745" cy="864235"/>
          </a:xfrm>
        </p:grpSpPr>
        <p:sp>
          <p:nvSpPr>
            <p:cNvPr id="1983" name="Google Shape;1983;p92"/>
            <p:cNvSpPr/>
            <p:nvPr/>
          </p:nvSpPr>
          <p:spPr>
            <a:xfrm>
              <a:off x="3408840" y="3094560"/>
              <a:ext cx="1006800" cy="86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92"/>
            <p:cNvSpPr/>
            <p:nvPr/>
          </p:nvSpPr>
          <p:spPr>
            <a:xfrm>
              <a:off x="3408840" y="3094560"/>
              <a:ext cx="1007745" cy="864235"/>
            </a:xfrm>
            <a:custGeom>
              <a:rect b="b" l="l" r="r" t="t"/>
              <a:pathLst>
                <a:path extrusionOk="0" h="864235" w="1007745">
                  <a:moveTo>
                    <a:pt x="0" y="0"/>
                  </a:moveTo>
                  <a:lnTo>
                    <a:pt x="0" y="864108"/>
                  </a:lnTo>
                  <a:lnTo>
                    <a:pt x="1007363" y="864108"/>
                  </a:lnTo>
                  <a:lnTo>
                    <a:pt x="100736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85" name="Google Shape;1985;p92"/>
            <p:cNvSpPr/>
            <p:nvPr/>
          </p:nvSpPr>
          <p:spPr>
            <a:xfrm>
              <a:off x="3494160" y="3237840"/>
              <a:ext cx="431800" cy="576579"/>
            </a:xfrm>
            <a:custGeom>
              <a:rect b="b" l="l" r="r" t="t"/>
              <a:pathLst>
                <a:path extrusionOk="0" h="576579" w="431800">
                  <a:moveTo>
                    <a:pt x="431291" y="576072"/>
                  </a:moveTo>
                  <a:lnTo>
                    <a:pt x="431291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431291" y="576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86" name="Google Shape;1986;p92"/>
            <p:cNvSpPr/>
            <p:nvPr/>
          </p:nvSpPr>
          <p:spPr>
            <a:xfrm>
              <a:off x="3494160" y="3237840"/>
              <a:ext cx="431800" cy="576579"/>
            </a:xfrm>
            <a:custGeom>
              <a:rect b="b" l="l" r="r" t="t"/>
              <a:pathLst>
                <a:path extrusionOk="0" h="576579" w="431800">
                  <a:moveTo>
                    <a:pt x="0" y="0"/>
                  </a:moveTo>
                  <a:lnTo>
                    <a:pt x="0" y="576072"/>
                  </a:lnTo>
                  <a:lnTo>
                    <a:pt x="431291" y="576072"/>
                  </a:lnTo>
                  <a:lnTo>
                    <a:pt x="43129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987" name="Google Shape;1987;p92"/>
          <p:cNvSpPr/>
          <p:nvPr/>
        </p:nvSpPr>
        <p:spPr>
          <a:xfrm>
            <a:off x="3508780" y="2441946"/>
            <a:ext cx="433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5256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DAP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8" name="Google Shape;1988;p92"/>
          <p:cNvGrpSpPr/>
          <p:nvPr/>
        </p:nvGrpSpPr>
        <p:grpSpPr>
          <a:xfrm>
            <a:off x="3423157" y="2985817"/>
            <a:ext cx="1011978" cy="1140079"/>
            <a:chOff x="3408840" y="3958920"/>
            <a:chExt cx="1007745" cy="1511640"/>
          </a:xfrm>
        </p:grpSpPr>
        <p:sp>
          <p:nvSpPr>
            <p:cNvPr id="1989" name="Google Shape;1989;p92"/>
            <p:cNvSpPr/>
            <p:nvPr/>
          </p:nvSpPr>
          <p:spPr>
            <a:xfrm>
              <a:off x="3408840" y="3958920"/>
              <a:ext cx="1006800" cy="5025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92"/>
            <p:cNvSpPr/>
            <p:nvPr/>
          </p:nvSpPr>
          <p:spPr>
            <a:xfrm>
              <a:off x="3408840" y="3958920"/>
              <a:ext cx="1007745" cy="502920"/>
            </a:xfrm>
            <a:custGeom>
              <a:rect b="b" l="l" r="r" t="t"/>
              <a:pathLst>
                <a:path extrusionOk="0" h="502920" w="1007745">
                  <a:moveTo>
                    <a:pt x="0" y="0"/>
                  </a:moveTo>
                  <a:lnTo>
                    <a:pt x="0" y="502920"/>
                  </a:lnTo>
                  <a:lnTo>
                    <a:pt x="1007363" y="502920"/>
                  </a:lnTo>
                  <a:lnTo>
                    <a:pt x="100736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1" name="Google Shape;1991;p92"/>
            <p:cNvSpPr/>
            <p:nvPr/>
          </p:nvSpPr>
          <p:spPr>
            <a:xfrm>
              <a:off x="3515400" y="4056480"/>
              <a:ext cx="791210" cy="288289"/>
            </a:xfrm>
            <a:custGeom>
              <a:rect b="b" l="l" r="r" t="t"/>
              <a:pathLst>
                <a:path extrusionOk="0" h="288289" w="791210">
                  <a:moveTo>
                    <a:pt x="790956" y="288036"/>
                  </a:moveTo>
                  <a:lnTo>
                    <a:pt x="790956" y="0"/>
                  </a:lnTo>
                  <a:lnTo>
                    <a:pt x="0" y="0"/>
                  </a:lnTo>
                  <a:lnTo>
                    <a:pt x="0" y="288036"/>
                  </a:lnTo>
                  <a:lnTo>
                    <a:pt x="790956" y="2880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92" name="Google Shape;1992;p92"/>
            <p:cNvSpPr/>
            <p:nvPr/>
          </p:nvSpPr>
          <p:spPr>
            <a:xfrm>
              <a:off x="3515400" y="4056480"/>
              <a:ext cx="791210" cy="288289"/>
            </a:xfrm>
            <a:custGeom>
              <a:rect b="b" l="l" r="r" t="t"/>
              <a:pathLst>
                <a:path extrusionOk="0" h="288289" w="791210">
                  <a:moveTo>
                    <a:pt x="0" y="0"/>
                  </a:moveTo>
                  <a:lnTo>
                    <a:pt x="0" y="288036"/>
                  </a:lnTo>
                  <a:lnTo>
                    <a:pt x="790956" y="288036"/>
                  </a:lnTo>
                  <a:lnTo>
                    <a:pt x="79095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3" name="Google Shape;1993;p92"/>
            <p:cNvSpPr/>
            <p:nvPr/>
          </p:nvSpPr>
          <p:spPr>
            <a:xfrm>
              <a:off x="3408840" y="4463280"/>
              <a:ext cx="1006800" cy="504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92"/>
            <p:cNvSpPr/>
            <p:nvPr/>
          </p:nvSpPr>
          <p:spPr>
            <a:xfrm>
              <a:off x="3408840" y="4463280"/>
              <a:ext cx="1007745" cy="504825"/>
            </a:xfrm>
            <a:custGeom>
              <a:rect b="b" l="l" r="r" t="t"/>
              <a:pathLst>
                <a:path extrusionOk="0" h="504825" w="1007745">
                  <a:moveTo>
                    <a:pt x="0" y="0"/>
                  </a:moveTo>
                  <a:lnTo>
                    <a:pt x="0" y="504443"/>
                  </a:lnTo>
                  <a:lnTo>
                    <a:pt x="1007363" y="504443"/>
                  </a:lnTo>
                  <a:lnTo>
                    <a:pt x="100736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5" name="Google Shape;1995;p92"/>
            <p:cNvSpPr/>
            <p:nvPr/>
          </p:nvSpPr>
          <p:spPr>
            <a:xfrm>
              <a:off x="3408840" y="4967640"/>
              <a:ext cx="1006800" cy="5025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92"/>
            <p:cNvSpPr/>
            <p:nvPr/>
          </p:nvSpPr>
          <p:spPr>
            <a:xfrm>
              <a:off x="3408840" y="4967640"/>
              <a:ext cx="1007745" cy="502920"/>
            </a:xfrm>
            <a:custGeom>
              <a:rect b="b" l="l" r="r" t="t"/>
              <a:pathLst>
                <a:path extrusionOk="0" h="502920" w="1007745">
                  <a:moveTo>
                    <a:pt x="0" y="0"/>
                  </a:moveTo>
                  <a:lnTo>
                    <a:pt x="0" y="502920"/>
                  </a:lnTo>
                  <a:lnTo>
                    <a:pt x="1007364" y="502920"/>
                  </a:lnTo>
                  <a:lnTo>
                    <a:pt x="100736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997" name="Google Shape;1997;p92"/>
          <p:cNvSpPr/>
          <p:nvPr/>
        </p:nvSpPr>
        <p:spPr>
          <a:xfrm>
            <a:off x="3542400" y="3438654"/>
            <a:ext cx="795300" cy="18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275">
            <a:noAutofit/>
          </a:bodyPr>
          <a:lstStyle/>
          <a:p>
            <a:pPr indent="0" lvl="0" marL="190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SDAL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92"/>
          <p:cNvSpPr/>
          <p:nvPr/>
        </p:nvSpPr>
        <p:spPr>
          <a:xfrm>
            <a:off x="3530109" y="3059356"/>
            <a:ext cx="7941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225">
            <a:noAutofit/>
          </a:bodyPr>
          <a:lstStyle/>
          <a:p>
            <a:pPr indent="0" lvl="0" marL="164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SQML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92"/>
          <p:cNvSpPr/>
          <p:nvPr/>
        </p:nvSpPr>
        <p:spPr>
          <a:xfrm>
            <a:off x="3554691" y="3817951"/>
            <a:ext cx="795300" cy="17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700">
            <a:noAutofit/>
          </a:bodyPr>
          <a:lstStyle/>
          <a:p>
            <a:pPr indent="0" lvl="0" marL="235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PHY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0" name="Google Shape;2000;p92"/>
          <p:cNvGrpSpPr/>
          <p:nvPr/>
        </p:nvGrpSpPr>
        <p:grpSpPr>
          <a:xfrm>
            <a:off x="4434668" y="2333917"/>
            <a:ext cx="1014698" cy="1792156"/>
            <a:chOff x="4416120" y="3094560"/>
            <a:chExt cx="1010454" cy="2376234"/>
          </a:xfrm>
        </p:grpSpPr>
        <p:sp>
          <p:nvSpPr>
            <p:cNvPr id="2001" name="Google Shape;2001;p92"/>
            <p:cNvSpPr/>
            <p:nvPr/>
          </p:nvSpPr>
          <p:spPr>
            <a:xfrm>
              <a:off x="4416120" y="5109480"/>
              <a:ext cx="1008300" cy="360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92"/>
            <p:cNvSpPr/>
            <p:nvPr/>
          </p:nvSpPr>
          <p:spPr>
            <a:xfrm>
              <a:off x="4416120" y="5109480"/>
              <a:ext cx="1009014" cy="361314"/>
            </a:xfrm>
            <a:custGeom>
              <a:rect b="b" l="l" r="r" t="t"/>
              <a:pathLst>
                <a:path extrusionOk="0" h="361314" w="1009014">
                  <a:moveTo>
                    <a:pt x="0" y="0"/>
                  </a:moveTo>
                  <a:lnTo>
                    <a:pt x="0" y="361188"/>
                  </a:lnTo>
                  <a:lnTo>
                    <a:pt x="1008888" y="361188"/>
                  </a:lnTo>
                  <a:lnTo>
                    <a:pt x="100888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03" name="Google Shape;2003;p92"/>
            <p:cNvSpPr/>
            <p:nvPr/>
          </p:nvSpPr>
          <p:spPr>
            <a:xfrm>
              <a:off x="4416120" y="4822920"/>
              <a:ext cx="1008300" cy="3594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92"/>
            <p:cNvSpPr/>
            <p:nvPr/>
          </p:nvSpPr>
          <p:spPr>
            <a:xfrm>
              <a:off x="4416120" y="4822920"/>
              <a:ext cx="1009014" cy="360045"/>
            </a:xfrm>
            <a:custGeom>
              <a:rect b="b" l="l" r="r" t="t"/>
              <a:pathLst>
                <a:path extrusionOk="0" h="360045" w="1009014">
                  <a:moveTo>
                    <a:pt x="0" y="0"/>
                  </a:moveTo>
                  <a:lnTo>
                    <a:pt x="0" y="359663"/>
                  </a:lnTo>
                  <a:lnTo>
                    <a:pt x="1008888" y="359663"/>
                  </a:lnTo>
                  <a:lnTo>
                    <a:pt x="100888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05" name="Google Shape;2005;p92"/>
            <p:cNvSpPr/>
            <p:nvPr/>
          </p:nvSpPr>
          <p:spPr>
            <a:xfrm>
              <a:off x="4416120" y="4461840"/>
              <a:ext cx="1008300" cy="3594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92"/>
            <p:cNvSpPr/>
            <p:nvPr/>
          </p:nvSpPr>
          <p:spPr>
            <a:xfrm>
              <a:off x="4416120" y="4102200"/>
              <a:ext cx="1008300" cy="357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92"/>
            <p:cNvSpPr/>
            <p:nvPr/>
          </p:nvSpPr>
          <p:spPr>
            <a:xfrm>
              <a:off x="4417560" y="3094560"/>
              <a:ext cx="1008300" cy="10068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92"/>
            <p:cNvSpPr/>
            <p:nvPr/>
          </p:nvSpPr>
          <p:spPr>
            <a:xfrm>
              <a:off x="4417560" y="3094560"/>
              <a:ext cx="1009014" cy="1007745"/>
            </a:xfrm>
            <a:custGeom>
              <a:rect b="b" l="l" r="r" t="t"/>
              <a:pathLst>
                <a:path extrusionOk="0" h="1007745" w="1009014">
                  <a:moveTo>
                    <a:pt x="0" y="0"/>
                  </a:moveTo>
                  <a:lnTo>
                    <a:pt x="0" y="1007364"/>
                  </a:lnTo>
                  <a:lnTo>
                    <a:pt x="1008888" y="1007363"/>
                  </a:lnTo>
                  <a:lnTo>
                    <a:pt x="100888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009" name="Google Shape;2009;p92"/>
          <p:cNvSpPr/>
          <p:nvPr/>
        </p:nvSpPr>
        <p:spPr>
          <a:xfrm>
            <a:off x="4435320" y="2333886"/>
            <a:ext cx="1013700" cy="5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03480" marR="0" rtl="0" algn="l">
              <a:lnSpc>
                <a:spcPct val="119642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9340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92"/>
          <p:cNvSpPr/>
          <p:nvPr/>
        </p:nvSpPr>
        <p:spPr>
          <a:xfrm>
            <a:off x="4192750" y="2607566"/>
            <a:ext cx="507600" cy="104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92"/>
          <p:cNvSpPr/>
          <p:nvPr/>
        </p:nvSpPr>
        <p:spPr>
          <a:xfrm>
            <a:off x="4435320" y="3093838"/>
            <a:ext cx="10137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075">
            <a:noAutofit/>
          </a:bodyPr>
          <a:lstStyle/>
          <a:p>
            <a:pPr indent="0" lvl="0" marL="291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92"/>
          <p:cNvSpPr/>
          <p:nvPr/>
        </p:nvSpPr>
        <p:spPr>
          <a:xfrm>
            <a:off x="4435320" y="3365075"/>
            <a:ext cx="1013700" cy="2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92"/>
          <p:cNvSpPr/>
          <p:nvPr/>
        </p:nvSpPr>
        <p:spPr>
          <a:xfrm>
            <a:off x="4435320" y="3636855"/>
            <a:ext cx="1013700" cy="2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550">
            <a:noAutofit/>
          </a:bodyPr>
          <a:lstStyle/>
          <a:p>
            <a:pPr indent="0" lvl="0" marL="131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Data Link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92"/>
          <p:cNvSpPr/>
          <p:nvPr/>
        </p:nvSpPr>
        <p:spPr>
          <a:xfrm>
            <a:off x="4435320" y="3908635"/>
            <a:ext cx="1013700" cy="17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0" lvl="0" marL="177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5" name="Google Shape;2015;p92"/>
          <p:cNvGrpSpPr/>
          <p:nvPr/>
        </p:nvGrpSpPr>
        <p:grpSpPr>
          <a:xfrm>
            <a:off x="1747188" y="3835107"/>
            <a:ext cx="579002" cy="325664"/>
            <a:chOff x="1739880" y="5085000"/>
            <a:chExt cx="576580" cy="431800"/>
          </a:xfrm>
        </p:grpSpPr>
        <p:sp>
          <p:nvSpPr>
            <p:cNvPr id="2016" name="Google Shape;2016;p92"/>
            <p:cNvSpPr/>
            <p:nvPr/>
          </p:nvSpPr>
          <p:spPr>
            <a:xfrm>
              <a:off x="1739880" y="5085000"/>
              <a:ext cx="576580" cy="431800"/>
            </a:xfrm>
            <a:custGeom>
              <a:rect b="b" l="l" r="r" t="t"/>
              <a:pathLst>
                <a:path extrusionOk="0" h="431800" w="576580">
                  <a:moveTo>
                    <a:pt x="576072" y="214884"/>
                  </a:moveTo>
                  <a:lnTo>
                    <a:pt x="571412" y="176207"/>
                  </a:lnTo>
                  <a:lnTo>
                    <a:pt x="557984" y="139825"/>
                  </a:lnTo>
                  <a:lnTo>
                    <a:pt x="536617" y="106341"/>
                  </a:lnTo>
                  <a:lnTo>
                    <a:pt x="508137" y="76356"/>
                  </a:lnTo>
                  <a:lnTo>
                    <a:pt x="473374" y="50473"/>
                  </a:lnTo>
                  <a:lnTo>
                    <a:pt x="433154" y="29294"/>
                  </a:lnTo>
                  <a:lnTo>
                    <a:pt x="388306" y="13421"/>
                  </a:lnTo>
                  <a:lnTo>
                    <a:pt x="339657" y="3455"/>
                  </a:lnTo>
                  <a:lnTo>
                    <a:pt x="288036" y="0"/>
                  </a:lnTo>
                  <a:lnTo>
                    <a:pt x="236013" y="3455"/>
                  </a:lnTo>
                  <a:lnTo>
                    <a:pt x="187150" y="13421"/>
                  </a:lnTo>
                  <a:lnTo>
                    <a:pt x="142240" y="29294"/>
                  </a:lnTo>
                  <a:lnTo>
                    <a:pt x="102070" y="50473"/>
                  </a:lnTo>
                  <a:lnTo>
                    <a:pt x="67432" y="76356"/>
                  </a:lnTo>
                  <a:lnTo>
                    <a:pt x="39116" y="106341"/>
                  </a:lnTo>
                  <a:lnTo>
                    <a:pt x="17911" y="139825"/>
                  </a:lnTo>
                  <a:lnTo>
                    <a:pt x="4609" y="176207"/>
                  </a:lnTo>
                  <a:lnTo>
                    <a:pt x="0" y="214884"/>
                  </a:lnTo>
                  <a:lnTo>
                    <a:pt x="4609" y="253613"/>
                  </a:lnTo>
                  <a:lnTo>
                    <a:pt x="17911" y="290134"/>
                  </a:lnTo>
                  <a:lnTo>
                    <a:pt x="39116" y="323821"/>
                  </a:lnTo>
                  <a:lnTo>
                    <a:pt x="67432" y="354046"/>
                  </a:lnTo>
                  <a:lnTo>
                    <a:pt x="102070" y="380182"/>
                  </a:lnTo>
                  <a:lnTo>
                    <a:pt x="142240" y="401602"/>
                  </a:lnTo>
                  <a:lnTo>
                    <a:pt x="187150" y="417678"/>
                  </a:lnTo>
                  <a:lnTo>
                    <a:pt x="236013" y="427784"/>
                  </a:lnTo>
                  <a:lnTo>
                    <a:pt x="288036" y="431292"/>
                  </a:lnTo>
                  <a:lnTo>
                    <a:pt x="339657" y="427784"/>
                  </a:lnTo>
                  <a:lnTo>
                    <a:pt x="388306" y="417678"/>
                  </a:lnTo>
                  <a:lnTo>
                    <a:pt x="433154" y="401602"/>
                  </a:lnTo>
                  <a:lnTo>
                    <a:pt x="473374" y="380182"/>
                  </a:lnTo>
                  <a:lnTo>
                    <a:pt x="508137" y="354046"/>
                  </a:lnTo>
                  <a:lnTo>
                    <a:pt x="536617" y="323821"/>
                  </a:lnTo>
                  <a:lnTo>
                    <a:pt x="557984" y="290134"/>
                  </a:lnTo>
                  <a:lnTo>
                    <a:pt x="571412" y="253613"/>
                  </a:lnTo>
                  <a:lnTo>
                    <a:pt x="576072" y="214884"/>
                  </a:lnTo>
                  <a:close/>
                </a:path>
              </a:pathLst>
            </a:custGeom>
            <a:solidFill>
              <a:srgbClr val="FF3700"/>
            </a:solidFill>
            <a:ln>
              <a:noFill/>
            </a:ln>
          </p:spPr>
        </p:sp>
        <p:sp>
          <p:nvSpPr>
            <p:cNvPr id="2017" name="Google Shape;2017;p92"/>
            <p:cNvSpPr/>
            <p:nvPr/>
          </p:nvSpPr>
          <p:spPr>
            <a:xfrm>
              <a:off x="1739880" y="5085000"/>
              <a:ext cx="576580" cy="431800"/>
            </a:xfrm>
            <a:custGeom>
              <a:rect b="b" l="l" r="r" t="t"/>
              <a:pathLst>
                <a:path extrusionOk="0" h="431800" w="576580">
                  <a:moveTo>
                    <a:pt x="576072" y="214884"/>
                  </a:moveTo>
                  <a:lnTo>
                    <a:pt x="571412" y="176207"/>
                  </a:lnTo>
                  <a:lnTo>
                    <a:pt x="557984" y="139825"/>
                  </a:lnTo>
                  <a:lnTo>
                    <a:pt x="536617" y="106341"/>
                  </a:lnTo>
                  <a:lnTo>
                    <a:pt x="508137" y="76356"/>
                  </a:lnTo>
                  <a:lnTo>
                    <a:pt x="473374" y="50473"/>
                  </a:lnTo>
                  <a:lnTo>
                    <a:pt x="433154" y="29294"/>
                  </a:lnTo>
                  <a:lnTo>
                    <a:pt x="388306" y="13421"/>
                  </a:lnTo>
                  <a:lnTo>
                    <a:pt x="339657" y="3455"/>
                  </a:lnTo>
                  <a:lnTo>
                    <a:pt x="288036" y="0"/>
                  </a:lnTo>
                  <a:lnTo>
                    <a:pt x="236013" y="3455"/>
                  </a:lnTo>
                  <a:lnTo>
                    <a:pt x="187150" y="13421"/>
                  </a:lnTo>
                  <a:lnTo>
                    <a:pt x="142240" y="29294"/>
                  </a:lnTo>
                  <a:lnTo>
                    <a:pt x="102070" y="50473"/>
                  </a:lnTo>
                  <a:lnTo>
                    <a:pt x="67432" y="76356"/>
                  </a:lnTo>
                  <a:lnTo>
                    <a:pt x="39116" y="106341"/>
                  </a:lnTo>
                  <a:lnTo>
                    <a:pt x="17911" y="139825"/>
                  </a:lnTo>
                  <a:lnTo>
                    <a:pt x="4609" y="176207"/>
                  </a:lnTo>
                  <a:lnTo>
                    <a:pt x="0" y="214884"/>
                  </a:lnTo>
                  <a:lnTo>
                    <a:pt x="4609" y="253613"/>
                  </a:lnTo>
                  <a:lnTo>
                    <a:pt x="17911" y="290134"/>
                  </a:lnTo>
                  <a:lnTo>
                    <a:pt x="39116" y="323821"/>
                  </a:lnTo>
                  <a:lnTo>
                    <a:pt x="67432" y="354046"/>
                  </a:lnTo>
                  <a:lnTo>
                    <a:pt x="102070" y="380182"/>
                  </a:lnTo>
                  <a:lnTo>
                    <a:pt x="142240" y="401602"/>
                  </a:lnTo>
                  <a:lnTo>
                    <a:pt x="187150" y="417678"/>
                  </a:lnTo>
                  <a:lnTo>
                    <a:pt x="236013" y="427784"/>
                  </a:lnTo>
                  <a:lnTo>
                    <a:pt x="288036" y="431292"/>
                  </a:lnTo>
                  <a:lnTo>
                    <a:pt x="339657" y="427784"/>
                  </a:lnTo>
                  <a:lnTo>
                    <a:pt x="388306" y="417678"/>
                  </a:lnTo>
                  <a:lnTo>
                    <a:pt x="433154" y="401602"/>
                  </a:lnTo>
                  <a:lnTo>
                    <a:pt x="473374" y="380182"/>
                  </a:lnTo>
                  <a:lnTo>
                    <a:pt x="508137" y="354046"/>
                  </a:lnTo>
                  <a:lnTo>
                    <a:pt x="536617" y="323821"/>
                  </a:lnTo>
                  <a:lnTo>
                    <a:pt x="557984" y="290134"/>
                  </a:lnTo>
                  <a:lnTo>
                    <a:pt x="571412" y="253613"/>
                  </a:lnTo>
                  <a:lnTo>
                    <a:pt x="576072" y="2148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018" name="Google Shape;2018;p92"/>
          <p:cNvSpPr/>
          <p:nvPr/>
        </p:nvSpPr>
        <p:spPr>
          <a:xfrm>
            <a:off x="1864649" y="3855419"/>
            <a:ext cx="365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Sink  Node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9" name="Google Shape;2019;p92"/>
          <p:cNvGrpSpPr/>
          <p:nvPr/>
        </p:nvGrpSpPr>
        <p:grpSpPr>
          <a:xfrm>
            <a:off x="1228418" y="3706410"/>
            <a:ext cx="2194790" cy="291015"/>
            <a:chOff x="1223280" y="4914360"/>
            <a:chExt cx="2185610" cy="385860"/>
          </a:xfrm>
        </p:grpSpPr>
        <p:sp>
          <p:nvSpPr>
            <p:cNvPr id="2020" name="Google Shape;2020;p92"/>
            <p:cNvSpPr/>
            <p:nvPr/>
          </p:nvSpPr>
          <p:spPr>
            <a:xfrm>
              <a:off x="1223280" y="4914360"/>
              <a:ext cx="516889" cy="385114"/>
            </a:xfrm>
            <a:custGeom>
              <a:rect b="b" l="l" r="r" t="t"/>
              <a:pathLst>
                <a:path extrusionOk="0" h="386079" w="516889">
                  <a:moveTo>
                    <a:pt x="228600" y="385572"/>
                  </a:moveTo>
                  <a:lnTo>
                    <a:pt x="516636" y="385572"/>
                  </a:lnTo>
                  <a:moveTo>
                    <a:pt x="228600" y="385572"/>
                  </a:moveTo>
                  <a:lnTo>
                    <a:pt x="228600" y="170687"/>
                  </a:lnTo>
                  <a:moveTo>
                    <a:pt x="0" y="216408"/>
                  </a:moveTo>
                  <a:lnTo>
                    <a:pt x="58626" y="213599"/>
                  </a:lnTo>
                  <a:lnTo>
                    <a:pt x="114226" y="205459"/>
                  </a:lnTo>
                  <a:lnTo>
                    <a:pt x="166059" y="192418"/>
                  </a:lnTo>
                  <a:lnTo>
                    <a:pt x="213384" y="174906"/>
                  </a:lnTo>
                  <a:lnTo>
                    <a:pt x="255460" y="153352"/>
                  </a:lnTo>
                  <a:lnTo>
                    <a:pt x="291547" y="128186"/>
                  </a:lnTo>
                  <a:lnTo>
                    <a:pt x="320904" y="99838"/>
                  </a:lnTo>
                  <a:lnTo>
                    <a:pt x="356465" y="35315"/>
                  </a:lnTo>
                  <a:lnTo>
                    <a:pt x="3611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21" name="Google Shape;2021;p92"/>
            <p:cNvSpPr/>
            <p:nvPr/>
          </p:nvSpPr>
          <p:spPr>
            <a:xfrm>
              <a:off x="2328120" y="5299920"/>
              <a:ext cx="1080770" cy="300"/>
            </a:xfrm>
            <a:custGeom>
              <a:rect b="b" l="l" r="r" t="t"/>
              <a:pathLst>
                <a:path extrusionOk="0" h="120000" w="1080770">
                  <a:moveTo>
                    <a:pt x="0" y="0"/>
                  </a:moveTo>
                  <a:lnTo>
                    <a:pt x="1080515" y="0"/>
                  </a:lnTo>
                </a:path>
              </a:pathLst>
            </a:custGeom>
            <a:noFill/>
            <a:ln cap="flat" cmpd="sng" w="25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022" name="Google Shape;2022;p92"/>
          <p:cNvSpPr/>
          <p:nvPr/>
        </p:nvSpPr>
        <p:spPr>
          <a:xfrm>
            <a:off x="2563802" y="4017509"/>
            <a:ext cx="5013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RS-232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92"/>
          <p:cNvSpPr/>
          <p:nvPr/>
        </p:nvSpPr>
        <p:spPr>
          <a:xfrm>
            <a:off x="2563802" y="4155436"/>
            <a:ext cx="5862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USB, etc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5448984" y="2822601"/>
            <a:ext cx="2244900" cy="14100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92"/>
          <p:cNvSpPr/>
          <p:nvPr/>
        </p:nvSpPr>
        <p:spPr>
          <a:xfrm>
            <a:off x="6721848" y="3804918"/>
            <a:ext cx="4722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92"/>
          <p:cNvSpPr/>
          <p:nvPr/>
        </p:nvSpPr>
        <p:spPr>
          <a:xfrm>
            <a:off x="3753158" y="4189917"/>
            <a:ext cx="1438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Sensor Gateway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93"/>
          <p:cNvSpPr txBox="1"/>
          <p:nvPr/>
        </p:nvSpPr>
        <p:spPr>
          <a:xfrm>
            <a:off x="1670571" y="666020"/>
            <a:ext cx="5072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7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Integração com a Rede Fixa</a:t>
            </a:r>
            <a:endParaRPr b="0" i="0" sz="27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93"/>
          <p:cNvSpPr/>
          <p:nvPr/>
        </p:nvSpPr>
        <p:spPr>
          <a:xfrm>
            <a:off x="912854" y="1380902"/>
            <a:ext cx="74097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0">
            <a:noAutofit/>
          </a:bodyPr>
          <a:lstStyle/>
          <a:p>
            <a:pPr indent="-30809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388"/>
              <a:buFont typeface="Noto Sans Symbols"/>
              <a:buChar char="■"/>
            </a:pPr>
            <a:r>
              <a:rPr b="0" i="0" lang="pt-BR" sz="2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Data Analysis Process (DAP)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6489" lvl="1" marL="11555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3700"/>
              </a:buClr>
              <a:buSzPts val="900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Autenticação de usuário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6489" lvl="1" marL="1155599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3700"/>
              </a:buClr>
              <a:buSzPts val="900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Processamento de consulta da web  browser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6489" lvl="1" marL="11555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3700"/>
              </a:buClr>
              <a:buSzPts val="900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Processamento de resposta da rede de  sensores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6489" lvl="1" marL="11555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3700"/>
              </a:buClr>
              <a:buSzPts val="900"/>
              <a:buFont typeface="Noto Sans Symbols"/>
              <a:buChar char="■"/>
            </a:pPr>
            <a:r>
              <a:rPr b="0" i="0" lang="pt-BR" sz="23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Armazenamento de dados ( consultas e  resultados)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/>
          <p:nvPr/>
        </p:nvSpPr>
        <p:spPr>
          <a:xfrm>
            <a:off x="1120224" y="375159"/>
            <a:ext cx="6635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Nós sensores: a “poeira inteligente”, 1997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1206111" y="2089963"/>
            <a:ext cx="2115000" cy="161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3920015" y="1599634"/>
            <a:ext cx="4043400" cy="2127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1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94"/>
          <p:cNvSpPr txBox="1"/>
          <p:nvPr/>
        </p:nvSpPr>
        <p:spPr>
          <a:xfrm>
            <a:off x="1899171" y="513620"/>
            <a:ext cx="5072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Integração com a Rede Fixa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94"/>
          <p:cNvSpPr/>
          <p:nvPr/>
        </p:nvSpPr>
        <p:spPr>
          <a:xfrm>
            <a:off x="764714" y="1228502"/>
            <a:ext cx="78414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0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888"/>
              <a:buFont typeface="Noto Sans Symbols"/>
              <a:buChar char="■"/>
            </a:pPr>
            <a:r>
              <a:rPr b="0" i="0" lang="pt-BR" sz="32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Sensor Query Management Layer (SQML)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3700"/>
              </a:buClr>
              <a:buSzPts val="14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Sensor Query	   Web Query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Consultas e parâmetros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519" lvl="0" marL="751680" marR="0" rtl="0" algn="l">
              <a:lnSpc>
                <a:spcPct val="100000"/>
              </a:lnSpc>
              <a:spcBef>
                <a:spcPts val="706"/>
              </a:spcBef>
              <a:spcAft>
                <a:spcPts val="0"/>
              </a:spcAft>
              <a:buClr>
                <a:srgbClr val="FF3700"/>
              </a:buClr>
              <a:buSzPts val="1008"/>
              <a:buFont typeface="Noto Sans Symbols"/>
              <a:buChar char="⮚"/>
            </a:pPr>
            <a:r>
              <a:rPr b="0" i="0" lang="pt-BR" sz="1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Qual a área monitorada ? Toda a área ou subárea 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519" lvl="0" marL="751680" marR="0" rtl="0" algn="l">
              <a:lnSpc>
                <a:spcPct val="100000"/>
              </a:lnSpc>
              <a:spcBef>
                <a:spcPts val="709"/>
              </a:spcBef>
              <a:spcAft>
                <a:spcPts val="0"/>
              </a:spcAft>
              <a:buClr>
                <a:srgbClr val="FF3700"/>
              </a:buClr>
              <a:buSzPts val="1008"/>
              <a:buFont typeface="Noto Sans Symbols"/>
              <a:buChar char="⮚"/>
            </a:pPr>
            <a:r>
              <a:rPr b="0" i="0" lang="pt-BR" sz="1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Quais tipos de sensores devem responder 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519" lvl="0" marL="751680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3700"/>
              </a:buClr>
              <a:buSzPts val="1008"/>
              <a:buFont typeface="Noto Sans Symbols"/>
              <a:buChar char="⮚"/>
            </a:pPr>
            <a:r>
              <a:rPr b="0" i="0" lang="pt-BR" sz="1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Conteúdo: valor máximo, mínimo, média, maior, menor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519" lvl="0" marL="751680" marR="0" rtl="0" algn="l">
              <a:lnSpc>
                <a:spcPct val="100000"/>
              </a:lnSpc>
              <a:spcBef>
                <a:spcPts val="709"/>
              </a:spcBef>
              <a:spcAft>
                <a:spcPts val="0"/>
              </a:spcAft>
              <a:buClr>
                <a:srgbClr val="FF3700"/>
              </a:buClr>
              <a:buSzPts val="1008"/>
              <a:buFont typeface="Noto Sans Symbols"/>
              <a:buChar char="⮚"/>
            </a:pPr>
            <a:r>
              <a:rPr b="0" i="0" lang="pt-BR" sz="1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Intervalo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519" lvl="0" marL="751680" marR="0" rtl="0" algn="l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FF3700"/>
              </a:buClr>
              <a:buSzPts val="1008"/>
              <a:buFont typeface="Noto Sans Symbols"/>
              <a:buChar char="⮚"/>
            </a:pPr>
            <a:r>
              <a:rPr b="0" i="0" lang="pt-BR" sz="1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etc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94"/>
          <p:cNvSpPr/>
          <p:nvPr/>
        </p:nvSpPr>
        <p:spPr>
          <a:xfrm>
            <a:off x="4076267" y="2098947"/>
            <a:ext cx="650939" cy="161986"/>
          </a:xfrm>
          <a:custGeom>
            <a:rect b="b" l="l" r="r" t="t"/>
            <a:pathLst>
              <a:path extrusionOk="0" h="215264" w="647700">
                <a:moveTo>
                  <a:pt x="0" y="106679"/>
                </a:moveTo>
                <a:lnTo>
                  <a:pt x="129539" y="214883"/>
                </a:lnTo>
                <a:lnTo>
                  <a:pt x="129539" y="161543"/>
                </a:lnTo>
                <a:lnTo>
                  <a:pt x="518160" y="161543"/>
                </a:lnTo>
                <a:lnTo>
                  <a:pt x="518160" y="214883"/>
                </a:lnTo>
                <a:lnTo>
                  <a:pt x="647700" y="106679"/>
                </a:lnTo>
                <a:lnTo>
                  <a:pt x="518160" y="0"/>
                </a:lnTo>
                <a:lnTo>
                  <a:pt x="518160" y="53339"/>
                </a:lnTo>
                <a:lnTo>
                  <a:pt x="129539" y="53339"/>
                </a:lnTo>
                <a:lnTo>
                  <a:pt x="129539" y="0"/>
                </a:lnTo>
                <a:lnTo>
                  <a:pt x="0" y="10667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95"/>
          <p:cNvSpPr txBox="1"/>
          <p:nvPr/>
        </p:nvSpPr>
        <p:spPr>
          <a:xfrm>
            <a:off x="1670571" y="894620"/>
            <a:ext cx="5072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Integração com a Rede Fixa</a:t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95"/>
          <p:cNvSpPr/>
          <p:nvPr/>
        </p:nvSpPr>
        <p:spPr>
          <a:xfrm>
            <a:off x="536114" y="1622263"/>
            <a:ext cx="74790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-33349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788"/>
              <a:buFont typeface="Noto Sans Symbols"/>
              <a:buChar char="■"/>
            </a:pPr>
            <a:r>
              <a:rPr b="0" i="0" lang="pt-BR" sz="31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Sensor Data Aggregation Layer (SDAL)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1889" lvl="1" marL="1155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■"/>
            </a:pPr>
            <a:r>
              <a:rPr lang="pt-BR" sz="2700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Disseminação</a:t>
            </a:r>
            <a:r>
              <a:rPr b="0" i="0" lang="pt-BR" sz="2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 das consultas para a RSSF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1889" lvl="1" marL="1155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300"/>
              <a:buFont typeface="Noto Sans Symbols"/>
              <a:buChar char="■"/>
            </a:pPr>
            <a:r>
              <a:rPr b="0" i="0" lang="pt-BR" sz="2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Agregação de dados	oriundos dos nós  sorvedouros (sink node)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6"/>
          <p:cNvSpPr txBox="1"/>
          <p:nvPr/>
        </p:nvSpPr>
        <p:spPr>
          <a:xfrm>
            <a:off x="1365771" y="628009"/>
            <a:ext cx="5988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Proposta de Aplicação Prática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96"/>
          <p:cNvSpPr/>
          <p:nvPr/>
        </p:nvSpPr>
        <p:spPr>
          <a:xfrm>
            <a:off x="1252258" y="1307323"/>
            <a:ext cx="72411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75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Medidas de grandezas elétricas e físicas em  instalações prediais utilizando RSSF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FF3700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Tensão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3700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Corrente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3700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Iluminação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3700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Temperatura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811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Integração da RSSF com a rede Internet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97"/>
          <p:cNvSpPr txBox="1"/>
          <p:nvPr/>
        </p:nvSpPr>
        <p:spPr>
          <a:xfrm>
            <a:off x="1441971" y="513620"/>
            <a:ext cx="61224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Redes de Sensores Convencionais</a:t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97"/>
          <p:cNvSpPr/>
          <p:nvPr/>
        </p:nvSpPr>
        <p:spPr>
          <a:xfrm>
            <a:off x="3868117" y="1630679"/>
            <a:ext cx="654600" cy="12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97"/>
          <p:cNvSpPr/>
          <p:nvPr/>
        </p:nvSpPr>
        <p:spPr>
          <a:xfrm>
            <a:off x="4599806" y="1630679"/>
            <a:ext cx="272400" cy="1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9" name="Google Shape;2059;p97"/>
          <p:cNvGrpSpPr/>
          <p:nvPr/>
        </p:nvGrpSpPr>
        <p:grpSpPr>
          <a:xfrm>
            <a:off x="4948738" y="1628257"/>
            <a:ext cx="681274" cy="127605"/>
            <a:chOff x="4928040" y="2158920"/>
            <a:chExt cx="678425" cy="169193"/>
          </a:xfrm>
        </p:grpSpPr>
        <p:sp>
          <p:nvSpPr>
            <p:cNvPr id="2060" name="Google Shape;2060;p97"/>
            <p:cNvSpPr/>
            <p:nvPr/>
          </p:nvSpPr>
          <p:spPr>
            <a:xfrm>
              <a:off x="4928040" y="2158920"/>
              <a:ext cx="478200" cy="168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97"/>
            <p:cNvSpPr/>
            <p:nvPr/>
          </p:nvSpPr>
          <p:spPr>
            <a:xfrm>
              <a:off x="5411520" y="2162160"/>
              <a:ext cx="194945" cy="165953"/>
            </a:xfrm>
            <a:custGeom>
              <a:rect b="b" l="l" r="r" t="t"/>
              <a:pathLst>
                <a:path extrusionOk="0" h="166369" w="194945">
                  <a:moveTo>
                    <a:pt x="62230" y="39624"/>
                  </a:moveTo>
                  <a:lnTo>
                    <a:pt x="39370" y="39624"/>
                  </a:lnTo>
                  <a:lnTo>
                    <a:pt x="39370" y="0"/>
                  </a:lnTo>
                  <a:lnTo>
                    <a:pt x="22860" y="0"/>
                  </a:lnTo>
                  <a:lnTo>
                    <a:pt x="22860" y="39624"/>
                  </a:lnTo>
                  <a:lnTo>
                    <a:pt x="0" y="39624"/>
                  </a:lnTo>
                  <a:lnTo>
                    <a:pt x="0" y="54864"/>
                  </a:lnTo>
                  <a:lnTo>
                    <a:pt x="22860" y="54864"/>
                  </a:lnTo>
                  <a:lnTo>
                    <a:pt x="22860" y="163068"/>
                  </a:lnTo>
                  <a:lnTo>
                    <a:pt x="39370" y="163068"/>
                  </a:lnTo>
                  <a:lnTo>
                    <a:pt x="39370" y="54864"/>
                  </a:lnTo>
                  <a:lnTo>
                    <a:pt x="62230" y="54864"/>
                  </a:lnTo>
                  <a:lnTo>
                    <a:pt x="62230" y="39624"/>
                  </a:lnTo>
                  <a:close/>
                  <a:moveTo>
                    <a:pt x="194818" y="39624"/>
                  </a:moveTo>
                  <a:lnTo>
                    <a:pt x="179578" y="39624"/>
                  </a:lnTo>
                  <a:lnTo>
                    <a:pt x="179578" y="59436"/>
                  </a:lnTo>
                  <a:lnTo>
                    <a:pt x="179578" y="100584"/>
                  </a:lnTo>
                  <a:lnTo>
                    <a:pt x="178054" y="105156"/>
                  </a:lnTo>
                  <a:lnTo>
                    <a:pt x="178054" y="114300"/>
                  </a:lnTo>
                  <a:lnTo>
                    <a:pt x="168910" y="132588"/>
                  </a:lnTo>
                  <a:lnTo>
                    <a:pt x="158242" y="143256"/>
                  </a:lnTo>
                  <a:lnTo>
                    <a:pt x="149098" y="147828"/>
                  </a:lnTo>
                  <a:lnTo>
                    <a:pt x="147574" y="149352"/>
                  </a:lnTo>
                  <a:lnTo>
                    <a:pt x="143002" y="149352"/>
                  </a:lnTo>
                  <a:lnTo>
                    <a:pt x="141478" y="150876"/>
                  </a:lnTo>
                  <a:lnTo>
                    <a:pt x="138430" y="152400"/>
                  </a:lnTo>
                  <a:lnTo>
                    <a:pt x="124714" y="152400"/>
                  </a:lnTo>
                  <a:lnTo>
                    <a:pt x="121666" y="150876"/>
                  </a:lnTo>
                  <a:lnTo>
                    <a:pt x="120142" y="150876"/>
                  </a:lnTo>
                  <a:lnTo>
                    <a:pt x="114046" y="147828"/>
                  </a:lnTo>
                  <a:lnTo>
                    <a:pt x="110998" y="147828"/>
                  </a:lnTo>
                  <a:lnTo>
                    <a:pt x="109474" y="146304"/>
                  </a:lnTo>
                  <a:lnTo>
                    <a:pt x="103378" y="143256"/>
                  </a:lnTo>
                  <a:lnTo>
                    <a:pt x="100330" y="140208"/>
                  </a:lnTo>
                  <a:lnTo>
                    <a:pt x="98806" y="137160"/>
                  </a:lnTo>
                  <a:lnTo>
                    <a:pt x="94234" y="132588"/>
                  </a:lnTo>
                  <a:lnTo>
                    <a:pt x="92710" y="129540"/>
                  </a:lnTo>
                  <a:lnTo>
                    <a:pt x="91186" y="128016"/>
                  </a:lnTo>
                  <a:lnTo>
                    <a:pt x="86614" y="118872"/>
                  </a:lnTo>
                  <a:lnTo>
                    <a:pt x="86614" y="112776"/>
                  </a:lnTo>
                  <a:lnTo>
                    <a:pt x="85090" y="109728"/>
                  </a:lnTo>
                  <a:lnTo>
                    <a:pt x="85090" y="96012"/>
                  </a:lnTo>
                  <a:lnTo>
                    <a:pt x="86614" y="92964"/>
                  </a:lnTo>
                  <a:lnTo>
                    <a:pt x="86614" y="85344"/>
                  </a:lnTo>
                  <a:lnTo>
                    <a:pt x="88138" y="83820"/>
                  </a:lnTo>
                  <a:lnTo>
                    <a:pt x="89662" y="79248"/>
                  </a:lnTo>
                  <a:lnTo>
                    <a:pt x="91186" y="76200"/>
                  </a:lnTo>
                  <a:lnTo>
                    <a:pt x="92710" y="74676"/>
                  </a:lnTo>
                  <a:lnTo>
                    <a:pt x="94234" y="71628"/>
                  </a:lnTo>
                  <a:lnTo>
                    <a:pt x="97282" y="68580"/>
                  </a:lnTo>
                  <a:lnTo>
                    <a:pt x="98806" y="65532"/>
                  </a:lnTo>
                  <a:lnTo>
                    <a:pt x="100330" y="64008"/>
                  </a:lnTo>
                  <a:lnTo>
                    <a:pt x="106426" y="60960"/>
                  </a:lnTo>
                  <a:lnTo>
                    <a:pt x="110998" y="56388"/>
                  </a:lnTo>
                  <a:lnTo>
                    <a:pt x="114046" y="56388"/>
                  </a:lnTo>
                  <a:lnTo>
                    <a:pt x="120142" y="53340"/>
                  </a:lnTo>
                  <a:lnTo>
                    <a:pt x="129286" y="53340"/>
                  </a:lnTo>
                  <a:lnTo>
                    <a:pt x="132334" y="51816"/>
                  </a:lnTo>
                  <a:lnTo>
                    <a:pt x="135382" y="53340"/>
                  </a:lnTo>
                  <a:lnTo>
                    <a:pt x="144526" y="53340"/>
                  </a:lnTo>
                  <a:lnTo>
                    <a:pt x="147574" y="54864"/>
                  </a:lnTo>
                  <a:lnTo>
                    <a:pt x="149098" y="56388"/>
                  </a:lnTo>
                  <a:lnTo>
                    <a:pt x="152146" y="56388"/>
                  </a:lnTo>
                  <a:lnTo>
                    <a:pt x="155194" y="57912"/>
                  </a:lnTo>
                  <a:lnTo>
                    <a:pt x="159766" y="62484"/>
                  </a:lnTo>
                  <a:lnTo>
                    <a:pt x="162814" y="64008"/>
                  </a:lnTo>
                  <a:lnTo>
                    <a:pt x="167386" y="68580"/>
                  </a:lnTo>
                  <a:lnTo>
                    <a:pt x="170434" y="74676"/>
                  </a:lnTo>
                  <a:lnTo>
                    <a:pt x="171958" y="76200"/>
                  </a:lnTo>
                  <a:lnTo>
                    <a:pt x="178054" y="88392"/>
                  </a:lnTo>
                  <a:lnTo>
                    <a:pt x="178054" y="97536"/>
                  </a:lnTo>
                  <a:lnTo>
                    <a:pt x="179578" y="100584"/>
                  </a:lnTo>
                  <a:lnTo>
                    <a:pt x="179578" y="59436"/>
                  </a:lnTo>
                  <a:lnTo>
                    <a:pt x="178054" y="57912"/>
                  </a:lnTo>
                  <a:lnTo>
                    <a:pt x="175006" y="56388"/>
                  </a:lnTo>
                  <a:lnTo>
                    <a:pt x="170434" y="51816"/>
                  </a:lnTo>
                  <a:lnTo>
                    <a:pt x="170434" y="50292"/>
                  </a:lnTo>
                  <a:lnTo>
                    <a:pt x="167386" y="48768"/>
                  </a:lnTo>
                  <a:lnTo>
                    <a:pt x="164338" y="45720"/>
                  </a:lnTo>
                  <a:lnTo>
                    <a:pt x="162814" y="45720"/>
                  </a:lnTo>
                  <a:lnTo>
                    <a:pt x="159766" y="42672"/>
                  </a:lnTo>
                  <a:lnTo>
                    <a:pt x="156718" y="42672"/>
                  </a:lnTo>
                  <a:lnTo>
                    <a:pt x="155194" y="41148"/>
                  </a:lnTo>
                  <a:lnTo>
                    <a:pt x="150622" y="41148"/>
                  </a:lnTo>
                  <a:lnTo>
                    <a:pt x="147574" y="38100"/>
                  </a:lnTo>
                  <a:lnTo>
                    <a:pt x="133858" y="38100"/>
                  </a:lnTo>
                  <a:lnTo>
                    <a:pt x="132334" y="36576"/>
                  </a:lnTo>
                  <a:lnTo>
                    <a:pt x="127762" y="38100"/>
                  </a:lnTo>
                  <a:lnTo>
                    <a:pt x="120142" y="38100"/>
                  </a:lnTo>
                  <a:lnTo>
                    <a:pt x="110998" y="41148"/>
                  </a:lnTo>
                  <a:lnTo>
                    <a:pt x="107950" y="42672"/>
                  </a:lnTo>
                  <a:lnTo>
                    <a:pt x="103378" y="44196"/>
                  </a:lnTo>
                  <a:lnTo>
                    <a:pt x="97282" y="47244"/>
                  </a:lnTo>
                  <a:lnTo>
                    <a:pt x="92710" y="50292"/>
                  </a:lnTo>
                  <a:lnTo>
                    <a:pt x="89662" y="53340"/>
                  </a:lnTo>
                  <a:lnTo>
                    <a:pt x="88138" y="56388"/>
                  </a:lnTo>
                  <a:lnTo>
                    <a:pt x="83566" y="59436"/>
                  </a:lnTo>
                  <a:lnTo>
                    <a:pt x="80518" y="62484"/>
                  </a:lnTo>
                  <a:lnTo>
                    <a:pt x="77470" y="68580"/>
                  </a:lnTo>
                  <a:lnTo>
                    <a:pt x="74422" y="73152"/>
                  </a:lnTo>
                  <a:lnTo>
                    <a:pt x="72898" y="76200"/>
                  </a:lnTo>
                  <a:lnTo>
                    <a:pt x="69850" y="85344"/>
                  </a:lnTo>
                  <a:lnTo>
                    <a:pt x="69850" y="88392"/>
                  </a:lnTo>
                  <a:lnTo>
                    <a:pt x="68326" y="92964"/>
                  </a:lnTo>
                  <a:lnTo>
                    <a:pt x="68326" y="111252"/>
                  </a:lnTo>
                  <a:lnTo>
                    <a:pt x="69850" y="115824"/>
                  </a:lnTo>
                  <a:lnTo>
                    <a:pt x="69850" y="118872"/>
                  </a:lnTo>
                  <a:lnTo>
                    <a:pt x="72898" y="128016"/>
                  </a:lnTo>
                  <a:lnTo>
                    <a:pt x="74422" y="131064"/>
                  </a:lnTo>
                  <a:lnTo>
                    <a:pt x="75946" y="135636"/>
                  </a:lnTo>
                  <a:lnTo>
                    <a:pt x="78994" y="138684"/>
                  </a:lnTo>
                  <a:lnTo>
                    <a:pt x="80518" y="141732"/>
                  </a:lnTo>
                  <a:lnTo>
                    <a:pt x="85090" y="146304"/>
                  </a:lnTo>
                  <a:lnTo>
                    <a:pt x="92710" y="153924"/>
                  </a:lnTo>
                  <a:lnTo>
                    <a:pt x="95758" y="155448"/>
                  </a:lnTo>
                  <a:lnTo>
                    <a:pt x="98806" y="158496"/>
                  </a:lnTo>
                  <a:lnTo>
                    <a:pt x="103378" y="160020"/>
                  </a:lnTo>
                  <a:lnTo>
                    <a:pt x="106426" y="161544"/>
                  </a:lnTo>
                  <a:lnTo>
                    <a:pt x="110998" y="163068"/>
                  </a:lnTo>
                  <a:lnTo>
                    <a:pt x="114046" y="164592"/>
                  </a:lnTo>
                  <a:lnTo>
                    <a:pt x="118618" y="164592"/>
                  </a:lnTo>
                  <a:lnTo>
                    <a:pt x="123190" y="166116"/>
                  </a:lnTo>
                  <a:lnTo>
                    <a:pt x="141478" y="166116"/>
                  </a:lnTo>
                  <a:lnTo>
                    <a:pt x="143002" y="164592"/>
                  </a:lnTo>
                  <a:lnTo>
                    <a:pt x="147574" y="164592"/>
                  </a:lnTo>
                  <a:lnTo>
                    <a:pt x="150622" y="163068"/>
                  </a:lnTo>
                  <a:lnTo>
                    <a:pt x="153670" y="163068"/>
                  </a:lnTo>
                  <a:lnTo>
                    <a:pt x="159766" y="160020"/>
                  </a:lnTo>
                  <a:lnTo>
                    <a:pt x="161290" y="158496"/>
                  </a:lnTo>
                  <a:lnTo>
                    <a:pt x="162814" y="158496"/>
                  </a:lnTo>
                  <a:lnTo>
                    <a:pt x="164338" y="156972"/>
                  </a:lnTo>
                  <a:lnTo>
                    <a:pt x="167386" y="155448"/>
                  </a:lnTo>
                  <a:lnTo>
                    <a:pt x="168910" y="155448"/>
                  </a:lnTo>
                  <a:lnTo>
                    <a:pt x="175006" y="149352"/>
                  </a:lnTo>
                  <a:lnTo>
                    <a:pt x="175006" y="147828"/>
                  </a:lnTo>
                  <a:lnTo>
                    <a:pt x="178054" y="146304"/>
                  </a:lnTo>
                  <a:lnTo>
                    <a:pt x="179578" y="143256"/>
                  </a:lnTo>
                  <a:lnTo>
                    <a:pt x="179578" y="163068"/>
                  </a:lnTo>
                  <a:lnTo>
                    <a:pt x="194818" y="163068"/>
                  </a:lnTo>
                  <a:lnTo>
                    <a:pt x="194818" y="39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2062" name="Google Shape;2062;p97"/>
          <p:cNvSpPr/>
          <p:nvPr/>
        </p:nvSpPr>
        <p:spPr>
          <a:xfrm>
            <a:off x="5712522" y="1630679"/>
            <a:ext cx="272400" cy="124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97"/>
          <p:cNvSpPr/>
          <p:nvPr/>
        </p:nvSpPr>
        <p:spPr>
          <a:xfrm>
            <a:off x="4336629" y="1822636"/>
            <a:ext cx="650100" cy="124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4" name="Google Shape;2064;p97"/>
          <p:cNvGrpSpPr/>
          <p:nvPr/>
        </p:nvGrpSpPr>
        <p:grpSpPr>
          <a:xfrm>
            <a:off x="5071290" y="1820216"/>
            <a:ext cx="428767" cy="162902"/>
            <a:chOff x="5050080" y="2413440"/>
            <a:chExt cx="426973" cy="215994"/>
          </a:xfrm>
        </p:grpSpPr>
        <p:sp>
          <p:nvSpPr>
            <p:cNvPr id="2065" name="Google Shape;2065;p97"/>
            <p:cNvSpPr/>
            <p:nvPr/>
          </p:nvSpPr>
          <p:spPr>
            <a:xfrm>
              <a:off x="5050080" y="2413440"/>
              <a:ext cx="35293" cy="215994"/>
            </a:xfrm>
            <a:custGeom>
              <a:rect b="b" l="l" r="r" t="t"/>
              <a:pathLst>
                <a:path extrusionOk="0" h="216535" w="35560">
                  <a:moveTo>
                    <a:pt x="35051" y="216408"/>
                  </a:moveTo>
                  <a:lnTo>
                    <a:pt x="35051" y="198119"/>
                  </a:lnTo>
                  <a:lnTo>
                    <a:pt x="32004" y="195072"/>
                  </a:lnTo>
                  <a:lnTo>
                    <a:pt x="28956" y="193548"/>
                  </a:lnTo>
                  <a:lnTo>
                    <a:pt x="27432" y="192024"/>
                  </a:lnTo>
                  <a:lnTo>
                    <a:pt x="27432" y="190500"/>
                  </a:lnTo>
                  <a:lnTo>
                    <a:pt x="24384" y="187452"/>
                  </a:lnTo>
                  <a:lnTo>
                    <a:pt x="24384" y="185928"/>
                  </a:lnTo>
                  <a:lnTo>
                    <a:pt x="21336" y="182880"/>
                  </a:lnTo>
                  <a:lnTo>
                    <a:pt x="21336" y="178308"/>
                  </a:lnTo>
                  <a:lnTo>
                    <a:pt x="18287" y="175260"/>
                  </a:lnTo>
                  <a:lnTo>
                    <a:pt x="18287" y="170687"/>
                  </a:lnTo>
                  <a:lnTo>
                    <a:pt x="16763" y="167640"/>
                  </a:lnTo>
                  <a:lnTo>
                    <a:pt x="16763" y="48768"/>
                  </a:lnTo>
                  <a:lnTo>
                    <a:pt x="18287" y="45719"/>
                  </a:lnTo>
                  <a:lnTo>
                    <a:pt x="18287" y="41148"/>
                  </a:lnTo>
                  <a:lnTo>
                    <a:pt x="19812" y="39624"/>
                  </a:lnTo>
                  <a:lnTo>
                    <a:pt x="21336" y="36575"/>
                  </a:lnTo>
                  <a:lnTo>
                    <a:pt x="21336" y="33528"/>
                  </a:lnTo>
                  <a:lnTo>
                    <a:pt x="24384" y="30480"/>
                  </a:lnTo>
                  <a:lnTo>
                    <a:pt x="24384" y="28956"/>
                  </a:lnTo>
                  <a:lnTo>
                    <a:pt x="27432" y="25908"/>
                  </a:lnTo>
                  <a:lnTo>
                    <a:pt x="27432" y="24384"/>
                  </a:lnTo>
                  <a:lnTo>
                    <a:pt x="28956" y="22860"/>
                  </a:lnTo>
                  <a:lnTo>
                    <a:pt x="32004" y="21336"/>
                  </a:lnTo>
                  <a:lnTo>
                    <a:pt x="35051" y="18287"/>
                  </a:lnTo>
                  <a:lnTo>
                    <a:pt x="35051" y="0"/>
                  </a:lnTo>
                  <a:lnTo>
                    <a:pt x="28956" y="3048"/>
                  </a:lnTo>
                  <a:lnTo>
                    <a:pt x="24384" y="7619"/>
                  </a:lnTo>
                  <a:lnTo>
                    <a:pt x="18287" y="10668"/>
                  </a:lnTo>
                  <a:lnTo>
                    <a:pt x="15239" y="16764"/>
                  </a:lnTo>
                  <a:lnTo>
                    <a:pt x="13716" y="18287"/>
                  </a:lnTo>
                  <a:lnTo>
                    <a:pt x="12192" y="21336"/>
                  </a:lnTo>
                  <a:lnTo>
                    <a:pt x="9144" y="24384"/>
                  </a:lnTo>
                  <a:lnTo>
                    <a:pt x="9144" y="25908"/>
                  </a:lnTo>
                  <a:lnTo>
                    <a:pt x="3048" y="38100"/>
                  </a:lnTo>
                  <a:lnTo>
                    <a:pt x="3048" y="41148"/>
                  </a:lnTo>
                  <a:lnTo>
                    <a:pt x="1524" y="45719"/>
                  </a:lnTo>
                  <a:lnTo>
                    <a:pt x="1524" y="53340"/>
                  </a:lnTo>
                  <a:lnTo>
                    <a:pt x="0" y="56387"/>
                  </a:lnTo>
                  <a:lnTo>
                    <a:pt x="0" y="160019"/>
                  </a:lnTo>
                  <a:lnTo>
                    <a:pt x="1524" y="163068"/>
                  </a:lnTo>
                  <a:lnTo>
                    <a:pt x="1524" y="170687"/>
                  </a:lnTo>
                  <a:lnTo>
                    <a:pt x="3048" y="173736"/>
                  </a:lnTo>
                  <a:lnTo>
                    <a:pt x="3048" y="176784"/>
                  </a:lnTo>
                  <a:lnTo>
                    <a:pt x="6096" y="182880"/>
                  </a:lnTo>
                  <a:lnTo>
                    <a:pt x="7620" y="187452"/>
                  </a:lnTo>
                  <a:lnTo>
                    <a:pt x="9144" y="188975"/>
                  </a:lnTo>
                  <a:lnTo>
                    <a:pt x="9144" y="192024"/>
                  </a:lnTo>
                  <a:lnTo>
                    <a:pt x="12192" y="195072"/>
                  </a:lnTo>
                  <a:lnTo>
                    <a:pt x="13716" y="198119"/>
                  </a:lnTo>
                  <a:lnTo>
                    <a:pt x="15239" y="199644"/>
                  </a:lnTo>
                  <a:lnTo>
                    <a:pt x="16763" y="202692"/>
                  </a:lnTo>
                  <a:lnTo>
                    <a:pt x="21336" y="207264"/>
                  </a:lnTo>
                  <a:lnTo>
                    <a:pt x="24384" y="208787"/>
                  </a:lnTo>
                  <a:lnTo>
                    <a:pt x="25908" y="210312"/>
                  </a:lnTo>
                  <a:lnTo>
                    <a:pt x="32004" y="213360"/>
                  </a:lnTo>
                  <a:lnTo>
                    <a:pt x="35051" y="216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66" name="Google Shape;2066;p97"/>
            <p:cNvSpPr/>
            <p:nvPr/>
          </p:nvSpPr>
          <p:spPr>
            <a:xfrm>
              <a:off x="5109480" y="2416680"/>
              <a:ext cx="95700" cy="1626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97"/>
            <p:cNvSpPr/>
            <p:nvPr/>
          </p:nvSpPr>
          <p:spPr>
            <a:xfrm>
              <a:off x="5226840" y="2416680"/>
              <a:ext cx="14744" cy="162786"/>
            </a:xfrm>
            <a:custGeom>
              <a:rect b="b" l="l" r="r" t="t"/>
              <a:pathLst>
                <a:path extrusionOk="0" h="163194" w="15239">
                  <a:moveTo>
                    <a:pt x="15239" y="163068"/>
                  </a:moveTo>
                  <a:lnTo>
                    <a:pt x="15239" y="0"/>
                  </a:lnTo>
                  <a:lnTo>
                    <a:pt x="0" y="0"/>
                  </a:lnTo>
                  <a:lnTo>
                    <a:pt x="0" y="163068"/>
                  </a:lnTo>
                  <a:lnTo>
                    <a:pt x="15239" y="1630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68" name="Google Shape;2068;p97"/>
            <p:cNvSpPr/>
            <p:nvPr/>
          </p:nvSpPr>
          <p:spPr>
            <a:xfrm>
              <a:off x="5265000" y="2413440"/>
              <a:ext cx="156600" cy="1689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97"/>
            <p:cNvSpPr/>
            <p:nvPr/>
          </p:nvSpPr>
          <p:spPr>
            <a:xfrm>
              <a:off x="5441760" y="2413440"/>
              <a:ext cx="35293" cy="215994"/>
            </a:xfrm>
            <a:custGeom>
              <a:rect b="b" l="l" r="r" t="t"/>
              <a:pathLst>
                <a:path extrusionOk="0" h="216535" w="35560">
                  <a:moveTo>
                    <a:pt x="35051" y="147828"/>
                  </a:moveTo>
                  <a:lnTo>
                    <a:pt x="35051" y="68580"/>
                  </a:lnTo>
                  <a:lnTo>
                    <a:pt x="33527" y="64008"/>
                  </a:lnTo>
                  <a:lnTo>
                    <a:pt x="33527" y="48768"/>
                  </a:lnTo>
                  <a:lnTo>
                    <a:pt x="32003" y="45719"/>
                  </a:lnTo>
                  <a:lnTo>
                    <a:pt x="32003" y="41148"/>
                  </a:lnTo>
                  <a:lnTo>
                    <a:pt x="28955" y="35052"/>
                  </a:lnTo>
                  <a:lnTo>
                    <a:pt x="28955" y="32004"/>
                  </a:lnTo>
                  <a:lnTo>
                    <a:pt x="25907" y="25908"/>
                  </a:lnTo>
                  <a:lnTo>
                    <a:pt x="24383" y="24384"/>
                  </a:lnTo>
                  <a:lnTo>
                    <a:pt x="21336" y="18287"/>
                  </a:lnTo>
                  <a:lnTo>
                    <a:pt x="16763" y="13716"/>
                  </a:lnTo>
                  <a:lnTo>
                    <a:pt x="15239" y="10668"/>
                  </a:lnTo>
                  <a:lnTo>
                    <a:pt x="12191" y="9143"/>
                  </a:lnTo>
                  <a:lnTo>
                    <a:pt x="10667" y="7619"/>
                  </a:lnTo>
                  <a:lnTo>
                    <a:pt x="7619" y="6096"/>
                  </a:lnTo>
                  <a:lnTo>
                    <a:pt x="6095" y="3048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9143" y="27431"/>
                  </a:lnTo>
                  <a:lnTo>
                    <a:pt x="9143" y="28956"/>
                  </a:lnTo>
                  <a:lnTo>
                    <a:pt x="12191" y="32004"/>
                  </a:lnTo>
                  <a:lnTo>
                    <a:pt x="12191" y="33528"/>
                  </a:lnTo>
                  <a:lnTo>
                    <a:pt x="15239" y="36575"/>
                  </a:lnTo>
                  <a:lnTo>
                    <a:pt x="15239" y="41148"/>
                  </a:lnTo>
                  <a:lnTo>
                    <a:pt x="16763" y="44196"/>
                  </a:lnTo>
                  <a:lnTo>
                    <a:pt x="16763" y="48768"/>
                  </a:lnTo>
                  <a:lnTo>
                    <a:pt x="18287" y="51816"/>
                  </a:lnTo>
                  <a:lnTo>
                    <a:pt x="18287" y="67056"/>
                  </a:lnTo>
                  <a:lnTo>
                    <a:pt x="19812" y="70104"/>
                  </a:lnTo>
                  <a:lnTo>
                    <a:pt x="19812" y="144780"/>
                  </a:lnTo>
                  <a:lnTo>
                    <a:pt x="18287" y="147828"/>
                  </a:lnTo>
                  <a:lnTo>
                    <a:pt x="18287" y="164592"/>
                  </a:lnTo>
                  <a:lnTo>
                    <a:pt x="16763" y="167640"/>
                  </a:lnTo>
                  <a:lnTo>
                    <a:pt x="16763" y="172212"/>
                  </a:lnTo>
                  <a:lnTo>
                    <a:pt x="15239" y="175260"/>
                  </a:lnTo>
                  <a:lnTo>
                    <a:pt x="15239" y="178308"/>
                  </a:lnTo>
                  <a:lnTo>
                    <a:pt x="13715" y="181356"/>
                  </a:lnTo>
                  <a:lnTo>
                    <a:pt x="12191" y="182880"/>
                  </a:lnTo>
                  <a:lnTo>
                    <a:pt x="12191" y="184404"/>
                  </a:lnTo>
                  <a:lnTo>
                    <a:pt x="9143" y="187452"/>
                  </a:lnTo>
                  <a:lnTo>
                    <a:pt x="9143" y="188975"/>
                  </a:lnTo>
                  <a:lnTo>
                    <a:pt x="0" y="198119"/>
                  </a:lnTo>
                  <a:lnTo>
                    <a:pt x="0" y="216408"/>
                  </a:lnTo>
                  <a:lnTo>
                    <a:pt x="3048" y="213360"/>
                  </a:lnTo>
                  <a:lnTo>
                    <a:pt x="6095" y="211836"/>
                  </a:lnTo>
                  <a:lnTo>
                    <a:pt x="7619" y="210312"/>
                  </a:lnTo>
                  <a:lnTo>
                    <a:pt x="10667" y="208787"/>
                  </a:lnTo>
                  <a:lnTo>
                    <a:pt x="12191" y="207264"/>
                  </a:lnTo>
                  <a:lnTo>
                    <a:pt x="15239" y="205740"/>
                  </a:lnTo>
                  <a:lnTo>
                    <a:pt x="16763" y="202692"/>
                  </a:lnTo>
                  <a:lnTo>
                    <a:pt x="21336" y="198119"/>
                  </a:lnTo>
                  <a:lnTo>
                    <a:pt x="25907" y="188975"/>
                  </a:lnTo>
                  <a:lnTo>
                    <a:pt x="27431" y="187452"/>
                  </a:lnTo>
                  <a:lnTo>
                    <a:pt x="28955" y="182880"/>
                  </a:lnTo>
                  <a:lnTo>
                    <a:pt x="28955" y="179831"/>
                  </a:lnTo>
                  <a:lnTo>
                    <a:pt x="30479" y="178308"/>
                  </a:lnTo>
                  <a:lnTo>
                    <a:pt x="32003" y="173736"/>
                  </a:lnTo>
                  <a:lnTo>
                    <a:pt x="32003" y="170687"/>
                  </a:lnTo>
                  <a:lnTo>
                    <a:pt x="33527" y="167640"/>
                  </a:lnTo>
                  <a:lnTo>
                    <a:pt x="33527" y="150875"/>
                  </a:lnTo>
                  <a:lnTo>
                    <a:pt x="35051" y="1478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2070" name="Google Shape;2070;p97"/>
          <p:cNvSpPr/>
          <p:nvPr/>
        </p:nvSpPr>
        <p:spPr>
          <a:xfrm>
            <a:off x="4882865" y="2845408"/>
            <a:ext cx="18092" cy="28480"/>
          </a:xfrm>
          <a:custGeom>
            <a:rect b="b" l="l" r="r" t="t"/>
            <a:pathLst>
              <a:path extrusionOk="0" h="38100" w="18414">
                <a:moveTo>
                  <a:pt x="18287" y="38100"/>
                </a:moveTo>
                <a:lnTo>
                  <a:pt x="18287" y="0"/>
                </a:lnTo>
                <a:lnTo>
                  <a:pt x="0" y="0"/>
                </a:lnTo>
                <a:lnTo>
                  <a:pt x="0" y="38100"/>
                </a:lnTo>
                <a:lnTo>
                  <a:pt x="18287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71" name="Google Shape;2071;p97"/>
          <p:cNvSpPr/>
          <p:nvPr/>
        </p:nvSpPr>
        <p:spPr>
          <a:xfrm>
            <a:off x="4882865" y="2945594"/>
            <a:ext cx="18092" cy="28480"/>
          </a:xfrm>
          <a:custGeom>
            <a:rect b="b" l="l" r="r" t="t"/>
            <a:pathLst>
              <a:path extrusionOk="0" h="38100" w="18414">
                <a:moveTo>
                  <a:pt x="18287" y="38100"/>
                </a:moveTo>
                <a:lnTo>
                  <a:pt x="18287" y="0"/>
                </a:lnTo>
                <a:lnTo>
                  <a:pt x="0" y="0"/>
                </a:lnTo>
                <a:lnTo>
                  <a:pt x="0" y="38100"/>
                </a:lnTo>
                <a:lnTo>
                  <a:pt x="18287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grpSp>
        <p:nvGrpSpPr>
          <p:cNvPr id="2072" name="Google Shape;2072;p97"/>
          <p:cNvGrpSpPr/>
          <p:nvPr/>
        </p:nvGrpSpPr>
        <p:grpSpPr>
          <a:xfrm>
            <a:off x="6622900" y="1807727"/>
            <a:ext cx="973070" cy="152870"/>
            <a:chOff x="6595200" y="2396880"/>
            <a:chExt cx="969000" cy="202692"/>
          </a:xfrm>
        </p:grpSpPr>
        <p:sp>
          <p:nvSpPr>
            <p:cNvPr id="2073" name="Google Shape;2073;p97"/>
            <p:cNvSpPr/>
            <p:nvPr/>
          </p:nvSpPr>
          <p:spPr>
            <a:xfrm>
              <a:off x="6595200" y="2396880"/>
              <a:ext cx="525779" cy="202692"/>
            </a:xfrm>
            <a:custGeom>
              <a:rect b="b" l="l" r="r" t="t"/>
              <a:pathLst>
                <a:path extrusionOk="0" h="203200" w="525779">
                  <a:moveTo>
                    <a:pt x="187452" y="53340"/>
                  </a:moveTo>
                  <a:lnTo>
                    <a:pt x="185928" y="50292"/>
                  </a:lnTo>
                  <a:lnTo>
                    <a:pt x="182880" y="45720"/>
                  </a:lnTo>
                  <a:lnTo>
                    <a:pt x="181356" y="42672"/>
                  </a:lnTo>
                  <a:lnTo>
                    <a:pt x="176784" y="38100"/>
                  </a:lnTo>
                  <a:lnTo>
                    <a:pt x="175260" y="35052"/>
                  </a:lnTo>
                  <a:lnTo>
                    <a:pt x="161544" y="21336"/>
                  </a:lnTo>
                  <a:lnTo>
                    <a:pt x="158496" y="19812"/>
                  </a:lnTo>
                  <a:lnTo>
                    <a:pt x="153924" y="16764"/>
                  </a:lnTo>
                  <a:lnTo>
                    <a:pt x="150876" y="13716"/>
                  </a:lnTo>
                  <a:lnTo>
                    <a:pt x="146304" y="12192"/>
                  </a:lnTo>
                  <a:lnTo>
                    <a:pt x="143256" y="9144"/>
                  </a:lnTo>
                  <a:lnTo>
                    <a:pt x="134112" y="6096"/>
                  </a:lnTo>
                  <a:lnTo>
                    <a:pt x="131064" y="4572"/>
                  </a:lnTo>
                  <a:lnTo>
                    <a:pt x="121920" y="1524"/>
                  </a:lnTo>
                  <a:lnTo>
                    <a:pt x="112776" y="1524"/>
                  </a:lnTo>
                  <a:lnTo>
                    <a:pt x="108204" y="0"/>
                  </a:lnTo>
                  <a:lnTo>
                    <a:pt x="85344" y="0"/>
                  </a:lnTo>
                  <a:lnTo>
                    <a:pt x="82296" y="1524"/>
                  </a:lnTo>
                  <a:lnTo>
                    <a:pt x="79248" y="1524"/>
                  </a:lnTo>
                  <a:lnTo>
                    <a:pt x="76200" y="3048"/>
                  </a:lnTo>
                  <a:lnTo>
                    <a:pt x="73152" y="3048"/>
                  </a:lnTo>
                  <a:lnTo>
                    <a:pt x="70104" y="4572"/>
                  </a:lnTo>
                  <a:lnTo>
                    <a:pt x="67056" y="4572"/>
                  </a:lnTo>
                  <a:lnTo>
                    <a:pt x="64008" y="6096"/>
                  </a:lnTo>
                  <a:lnTo>
                    <a:pt x="60960" y="6096"/>
                  </a:lnTo>
                  <a:lnTo>
                    <a:pt x="57912" y="9144"/>
                  </a:lnTo>
                  <a:lnTo>
                    <a:pt x="54864" y="10668"/>
                  </a:lnTo>
                  <a:lnTo>
                    <a:pt x="51816" y="10668"/>
                  </a:lnTo>
                  <a:lnTo>
                    <a:pt x="50292" y="12192"/>
                  </a:lnTo>
                  <a:lnTo>
                    <a:pt x="41148" y="16764"/>
                  </a:lnTo>
                  <a:lnTo>
                    <a:pt x="39624" y="19812"/>
                  </a:lnTo>
                  <a:lnTo>
                    <a:pt x="33528" y="22860"/>
                  </a:lnTo>
                  <a:lnTo>
                    <a:pt x="32004" y="25908"/>
                  </a:lnTo>
                  <a:lnTo>
                    <a:pt x="22860" y="35052"/>
                  </a:lnTo>
                  <a:lnTo>
                    <a:pt x="21336" y="38100"/>
                  </a:lnTo>
                  <a:lnTo>
                    <a:pt x="18288" y="41148"/>
                  </a:lnTo>
                  <a:lnTo>
                    <a:pt x="16764" y="44196"/>
                  </a:lnTo>
                  <a:lnTo>
                    <a:pt x="15240" y="45720"/>
                  </a:lnTo>
                  <a:lnTo>
                    <a:pt x="13716" y="50292"/>
                  </a:lnTo>
                  <a:lnTo>
                    <a:pt x="12192" y="51816"/>
                  </a:lnTo>
                  <a:lnTo>
                    <a:pt x="4572" y="67056"/>
                  </a:lnTo>
                  <a:lnTo>
                    <a:pt x="3048" y="71628"/>
                  </a:lnTo>
                  <a:lnTo>
                    <a:pt x="3048" y="73152"/>
                  </a:lnTo>
                  <a:lnTo>
                    <a:pt x="1524" y="76200"/>
                  </a:lnTo>
                  <a:lnTo>
                    <a:pt x="1524" y="80772"/>
                  </a:lnTo>
                  <a:lnTo>
                    <a:pt x="0" y="83820"/>
                  </a:lnTo>
                  <a:lnTo>
                    <a:pt x="0" y="114300"/>
                  </a:lnTo>
                  <a:lnTo>
                    <a:pt x="1524" y="121920"/>
                  </a:lnTo>
                  <a:lnTo>
                    <a:pt x="1524" y="128016"/>
                  </a:lnTo>
                  <a:lnTo>
                    <a:pt x="4572" y="134112"/>
                  </a:lnTo>
                  <a:lnTo>
                    <a:pt x="6096" y="140208"/>
                  </a:lnTo>
                  <a:lnTo>
                    <a:pt x="12192" y="152400"/>
                  </a:lnTo>
                  <a:lnTo>
                    <a:pt x="15240" y="156972"/>
                  </a:lnTo>
                  <a:lnTo>
                    <a:pt x="19812" y="163068"/>
                  </a:lnTo>
                  <a:lnTo>
                    <a:pt x="22860" y="167640"/>
                  </a:lnTo>
                  <a:lnTo>
                    <a:pt x="28956" y="173736"/>
                  </a:lnTo>
                  <a:lnTo>
                    <a:pt x="32004" y="178308"/>
                  </a:lnTo>
                  <a:lnTo>
                    <a:pt x="38100" y="182880"/>
                  </a:lnTo>
                  <a:lnTo>
                    <a:pt x="42672" y="185928"/>
                  </a:lnTo>
                  <a:lnTo>
                    <a:pt x="48768" y="188976"/>
                  </a:lnTo>
                  <a:lnTo>
                    <a:pt x="54864" y="193548"/>
                  </a:lnTo>
                  <a:lnTo>
                    <a:pt x="60960" y="195072"/>
                  </a:lnTo>
                  <a:lnTo>
                    <a:pt x="65532" y="196596"/>
                  </a:lnTo>
                  <a:lnTo>
                    <a:pt x="73152" y="199644"/>
                  </a:lnTo>
                  <a:lnTo>
                    <a:pt x="79248" y="199644"/>
                  </a:lnTo>
                  <a:lnTo>
                    <a:pt x="85344" y="202692"/>
                  </a:lnTo>
                  <a:lnTo>
                    <a:pt x="112776" y="202692"/>
                  </a:lnTo>
                  <a:lnTo>
                    <a:pt x="121920" y="199644"/>
                  </a:lnTo>
                  <a:lnTo>
                    <a:pt x="126492" y="199644"/>
                  </a:lnTo>
                  <a:lnTo>
                    <a:pt x="131064" y="198120"/>
                  </a:lnTo>
                  <a:lnTo>
                    <a:pt x="134112" y="196596"/>
                  </a:lnTo>
                  <a:lnTo>
                    <a:pt x="143256" y="193548"/>
                  </a:lnTo>
                  <a:lnTo>
                    <a:pt x="146304" y="192024"/>
                  </a:lnTo>
                  <a:lnTo>
                    <a:pt x="150876" y="188976"/>
                  </a:lnTo>
                  <a:lnTo>
                    <a:pt x="153924" y="187452"/>
                  </a:lnTo>
                  <a:lnTo>
                    <a:pt x="156972" y="184404"/>
                  </a:lnTo>
                  <a:lnTo>
                    <a:pt x="161544" y="181356"/>
                  </a:lnTo>
                  <a:lnTo>
                    <a:pt x="176784" y="166116"/>
                  </a:lnTo>
                  <a:lnTo>
                    <a:pt x="178308" y="163068"/>
                  </a:lnTo>
                  <a:lnTo>
                    <a:pt x="184404" y="153924"/>
                  </a:lnTo>
                  <a:lnTo>
                    <a:pt x="185928" y="149352"/>
                  </a:lnTo>
                  <a:lnTo>
                    <a:pt x="164592" y="149352"/>
                  </a:lnTo>
                  <a:lnTo>
                    <a:pt x="161544" y="153924"/>
                  </a:lnTo>
                  <a:lnTo>
                    <a:pt x="156972" y="158496"/>
                  </a:lnTo>
                  <a:lnTo>
                    <a:pt x="155448" y="161544"/>
                  </a:lnTo>
                  <a:lnTo>
                    <a:pt x="152400" y="163068"/>
                  </a:lnTo>
                  <a:lnTo>
                    <a:pt x="150876" y="166116"/>
                  </a:lnTo>
                  <a:lnTo>
                    <a:pt x="144780" y="169164"/>
                  </a:lnTo>
                  <a:lnTo>
                    <a:pt x="143256" y="172212"/>
                  </a:lnTo>
                  <a:lnTo>
                    <a:pt x="137160" y="175260"/>
                  </a:lnTo>
                  <a:lnTo>
                    <a:pt x="135636" y="175260"/>
                  </a:lnTo>
                  <a:lnTo>
                    <a:pt x="123444" y="181356"/>
                  </a:lnTo>
                  <a:lnTo>
                    <a:pt x="120396" y="181356"/>
                  </a:lnTo>
                  <a:lnTo>
                    <a:pt x="117348" y="182880"/>
                  </a:lnTo>
                  <a:lnTo>
                    <a:pt x="111252" y="182880"/>
                  </a:lnTo>
                  <a:lnTo>
                    <a:pt x="108204" y="184404"/>
                  </a:lnTo>
                  <a:lnTo>
                    <a:pt x="88392" y="184404"/>
                  </a:lnTo>
                  <a:lnTo>
                    <a:pt x="82296" y="182880"/>
                  </a:lnTo>
                  <a:lnTo>
                    <a:pt x="64008" y="176784"/>
                  </a:lnTo>
                  <a:lnTo>
                    <a:pt x="45720" y="164592"/>
                  </a:lnTo>
                  <a:lnTo>
                    <a:pt x="39624" y="155448"/>
                  </a:lnTo>
                  <a:lnTo>
                    <a:pt x="35052" y="152400"/>
                  </a:lnTo>
                  <a:lnTo>
                    <a:pt x="32004" y="147828"/>
                  </a:lnTo>
                  <a:lnTo>
                    <a:pt x="30480" y="143256"/>
                  </a:lnTo>
                  <a:lnTo>
                    <a:pt x="27432" y="137160"/>
                  </a:lnTo>
                  <a:lnTo>
                    <a:pt x="25908" y="132588"/>
                  </a:lnTo>
                  <a:lnTo>
                    <a:pt x="22860" y="128016"/>
                  </a:lnTo>
                  <a:lnTo>
                    <a:pt x="22860" y="123444"/>
                  </a:lnTo>
                  <a:lnTo>
                    <a:pt x="19812" y="111252"/>
                  </a:lnTo>
                  <a:lnTo>
                    <a:pt x="19812" y="88392"/>
                  </a:lnTo>
                  <a:lnTo>
                    <a:pt x="22860" y="79248"/>
                  </a:lnTo>
                  <a:lnTo>
                    <a:pt x="22860" y="74676"/>
                  </a:lnTo>
                  <a:lnTo>
                    <a:pt x="24384" y="70104"/>
                  </a:lnTo>
                  <a:lnTo>
                    <a:pt x="27432" y="64008"/>
                  </a:lnTo>
                  <a:lnTo>
                    <a:pt x="30480" y="60960"/>
                  </a:lnTo>
                  <a:lnTo>
                    <a:pt x="32004" y="54864"/>
                  </a:lnTo>
                  <a:lnTo>
                    <a:pt x="39624" y="47244"/>
                  </a:lnTo>
                  <a:lnTo>
                    <a:pt x="42672" y="42672"/>
                  </a:lnTo>
                  <a:lnTo>
                    <a:pt x="50292" y="35052"/>
                  </a:lnTo>
                  <a:lnTo>
                    <a:pt x="64008" y="25908"/>
                  </a:lnTo>
                  <a:lnTo>
                    <a:pt x="82296" y="19812"/>
                  </a:lnTo>
                  <a:lnTo>
                    <a:pt x="92964" y="19812"/>
                  </a:lnTo>
                  <a:lnTo>
                    <a:pt x="99060" y="18288"/>
                  </a:lnTo>
                  <a:lnTo>
                    <a:pt x="102108" y="19812"/>
                  </a:lnTo>
                  <a:lnTo>
                    <a:pt x="114300" y="19812"/>
                  </a:lnTo>
                  <a:lnTo>
                    <a:pt x="117348" y="21336"/>
                  </a:lnTo>
                  <a:lnTo>
                    <a:pt x="121920" y="21336"/>
                  </a:lnTo>
                  <a:lnTo>
                    <a:pt x="123444" y="22860"/>
                  </a:lnTo>
                  <a:lnTo>
                    <a:pt x="126492" y="24384"/>
                  </a:lnTo>
                  <a:lnTo>
                    <a:pt x="129540" y="24384"/>
                  </a:lnTo>
                  <a:lnTo>
                    <a:pt x="135636" y="27432"/>
                  </a:lnTo>
                  <a:lnTo>
                    <a:pt x="137160" y="28956"/>
                  </a:lnTo>
                  <a:lnTo>
                    <a:pt x="143256" y="32004"/>
                  </a:lnTo>
                  <a:lnTo>
                    <a:pt x="147828" y="36576"/>
                  </a:lnTo>
                  <a:lnTo>
                    <a:pt x="150876" y="38100"/>
                  </a:lnTo>
                  <a:lnTo>
                    <a:pt x="152400" y="41148"/>
                  </a:lnTo>
                  <a:lnTo>
                    <a:pt x="155448" y="42672"/>
                  </a:lnTo>
                  <a:lnTo>
                    <a:pt x="156972" y="45720"/>
                  </a:lnTo>
                  <a:lnTo>
                    <a:pt x="160020" y="47244"/>
                  </a:lnTo>
                  <a:lnTo>
                    <a:pt x="163068" y="51816"/>
                  </a:lnTo>
                  <a:lnTo>
                    <a:pt x="164592" y="53340"/>
                  </a:lnTo>
                  <a:lnTo>
                    <a:pt x="187452" y="53340"/>
                  </a:lnTo>
                  <a:close/>
                  <a:moveTo>
                    <a:pt x="365760" y="198120"/>
                  </a:moveTo>
                  <a:lnTo>
                    <a:pt x="313944" y="65481"/>
                  </a:lnTo>
                  <a:lnTo>
                    <a:pt x="313944" y="118872"/>
                  </a:lnTo>
                  <a:lnTo>
                    <a:pt x="240792" y="118872"/>
                  </a:lnTo>
                  <a:lnTo>
                    <a:pt x="277368" y="21336"/>
                  </a:lnTo>
                  <a:lnTo>
                    <a:pt x="313944" y="118872"/>
                  </a:lnTo>
                  <a:lnTo>
                    <a:pt x="313944" y="65481"/>
                  </a:lnTo>
                  <a:lnTo>
                    <a:pt x="289560" y="3048"/>
                  </a:lnTo>
                  <a:lnTo>
                    <a:pt x="266700" y="3048"/>
                  </a:lnTo>
                  <a:lnTo>
                    <a:pt x="190500" y="198120"/>
                  </a:lnTo>
                  <a:lnTo>
                    <a:pt x="210312" y="198120"/>
                  </a:lnTo>
                  <a:lnTo>
                    <a:pt x="234696" y="137160"/>
                  </a:lnTo>
                  <a:lnTo>
                    <a:pt x="240792" y="137160"/>
                  </a:lnTo>
                  <a:lnTo>
                    <a:pt x="313944" y="137160"/>
                  </a:lnTo>
                  <a:lnTo>
                    <a:pt x="320040" y="137160"/>
                  </a:lnTo>
                  <a:lnTo>
                    <a:pt x="344424" y="198120"/>
                  </a:lnTo>
                  <a:lnTo>
                    <a:pt x="365760" y="198120"/>
                  </a:lnTo>
                  <a:close/>
                  <a:moveTo>
                    <a:pt x="401066" y="3048"/>
                  </a:moveTo>
                  <a:lnTo>
                    <a:pt x="397256" y="3048"/>
                  </a:lnTo>
                  <a:lnTo>
                    <a:pt x="395986" y="3048"/>
                  </a:lnTo>
                  <a:lnTo>
                    <a:pt x="379476" y="3048"/>
                  </a:lnTo>
                  <a:lnTo>
                    <a:pt x="379476" y="198120"/>
                  </a:lnTo>
                  <a:lnTo>
                    <a:pt x="395986" y="198120"/>
                  </a:lnTo>
                  <a:lnTo>
                    <a:pt x="397256" y="198120"/>
                  </a:lnTo>
                  <a:lnTo>
                    <a:pt x="397256" y="68961"/>
                  </a:lnTo>
                  <a:lnTo>
                    <a:pt x="395986" y="68961"/>
                  </a:lnTo>
                  <a:lnTo>
                    <a:pt x="395986" y="26530"/>
                  </a:lnTo>
                  <a:lnTo>
                    <a:pt x="397256" y="26530"/>
                  </a:lnTo>
                  <a:lnTo>
                    <a:pt x="397256" y="30632"/>
                  </a:lnTo>
                  <a:lnTo>
                    <a:pt x="401066" y="30632"/>
                  </a:lnTo>
                  <a:lnTo>
                    <a:pt x="401066" y="3048"/>
                  </a:lnTo>
                  <a:close/>
                  <a:moveTo>
                    <a:pt x="502666" y="84315"/>
                  </a:moveTo>
                  <a:lnTo>
                    <a:pt x="401066" y="84315"/>
                  </a:lnTo>
                  <a:lnTo>
                    <a:pt x="401066" y="115709"/>
                  </a:lnTo>
                  <a:lnTo>
                    <a:pt x="502666" y="115709"/>
                  </a:lnTo>
                  <a:lnTo>
                    <a:pt x="502666" y="84315"/>
                  </a:lnTo>
                  <a:close/>
                  <a:moveTo>
                    <a:pt x="525526" y="3048"/>
                  </a:moveTo>
                  <a:lnTo>
                    <a:pt x="509016" y="3048"/>
                  </a:lnTo>
                  <a:lnTo>
                    <a:pt x="507746" y="3048"/>
                  </a:lnTo>
                  <a:lnTo>
                    <a:pt x="507746" y="103517"/>
                  </a:lnTo>
                  <a:lnTo>
                    <a:pt x="509016" y="103517"/>
                  </a:lnTo>
                  <a:lnTo>
                    <a:pt x="509016" y="174256"/>
                  </a:lnTo>
                  <a:lnTo>
                    <a:pt x="507746" y="174256"/>
                  </a:lnTo>
                  <a:lnTo>
                    <a:pt x="507746" y="169202"/>
                  </a:lnTo>
                  <a:lnTo>
                    <a:pt x="502666" y="169202"/>
                  </a:lnTo>
                  <a:lnTo>
                    <a:pt x="502666" y="198120"/>
                  </a:lnTo>
                  <a:lnTo>
                    <a:pt x="507746" y="198120"/>
                  </a:lnTo>
                  <a:lnTo>
                    <a:pt x="509016" y="198120"/>
                  </a:lnTo>
                  <a:lnTo>
                    <a:pt x="525526" y="198120"/>
                  </a:lnTo>
                  <a:lnTo>
                    <a:pt x="52552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74" name="Google Shape;2074;p97"/>
            <p:cNvSpPr/>
            <p:nvPr/>
          </p:nvSpPr>
          <p:spPr>
            <a:xfrm>
              <a:off x="7154640" y="2399760"/>
              <a:ext cx="150600" cy="1995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97"/>
            <p:cNvSpPr/>
            <p:nvPr/>
          </p:nvSpPr>
          <p:spPr>
            <a:xfrm>
              <a:off x="7326720" y="2448720"/>
              <a:ext cx="123000" cy="1506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97"/>
            <p:cNvSpPr/>
            <p:nvPr/>
          </p:nvSpPr>
          <p:spPr>
            <a:xfrm>
              <a:off x="7471800" y="2444040"/>
              <a:ext cx="92400" cy="1551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97"/>
          <p:cNvGrpSpPr/>
          <p:nvPr/>
        </p:nvGrpSpPr>
        <p:grpSpPr>
          <a:xfrm>
            <a:off x="1483566" y="1135937"/>
            <a:ext cx="5606313" cy="3481813"/>
            <a:chOff x="1401480" y="2011320"/>
            <a:chExt cx="5582865" cy="4616564"/>
          </a:xfrm>
        </p:grpSpPr>
        <p:sp>
          <p:nvSpPr>
            <p:cNvPr id="2078" name="Google Shape;2078;p97"/>
            <p:cNvSpPr/>
            <p:nvPr/>
          </p:nvSpPr>
          <p:spPr>
            <a:xfrm>
              <a:off x="1780920" y="2637360"/>
              <a:ext cx="1531620" cy="1935479"/>
            </a:xfrm>
            <a:custGeom>
              <a:rect b="b" l="l" r="r" t="t"/>
              <a:pathLst>
                <a:path extrusionOk="0" h="1935479" w="1531620">
                  <a:moveTo>
                    <a:pt x="0" y="0"/>
                  </a:moveTo>
                  <a:lnTo>
                    <a:pt x="0" y="1935480"/>
                  </a:lnTo>
                  <a:lnTo>
                    <a:pt x="1531620" y="1935480"/>
                  </a:lnTo>
                  <a:lnTo>
                    <a:pt x="153162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79" name="Google Shape;2079;p97"/>
            <p:cNvSpPr/>
            <p:nvPr/>
          </p:nvSpPr>
          <p:spPr>
            <a:xfrm>
              <a:off x="1779120" y="2635920"/>
              <a:ext cx="1533525" cy="1937385"/>
            </a:xfrm>
            <a:custGeom>
              <a:rect b="b" l="l" r="r" t="t"/>
              <a:pathLst>
                <a:path extrusionOk="0" h="1937385" w="1533525">
                  <a:moveTo>
                    <a:pt x="1533398" y="1937004"/>
                  </a:moveTo>
                  <a:lnTo>
                    <a:pt x="1532255" y="1935861"/>
                  </a:lnTo>
                  <a:lnTo>
                    <a:pt x="1532890" y="1935861"/>
                  </a:lnTo>
                  <a:lnTo>
                    <a:pt x="1532890" y="0"/>
                  </a:lnTo>
                  <a:lnTo>
                    <a:pt x="1531620" y="0"/>
                  </a:lnTo>
                  <a:lnTo>
                    <a:pt x="1531620" y="3048"/>
                  </a:lnTo>
                  <a:lnTo>
                    <a:pt x="1531620" y="1935480"/>
                  </a:lnTo>
                  <a:lnTo>
                    <a:pt x="1778" y="1935480"/>
                  </a:lnTo>
                  <a:lnTo>
                    <a:pt x="1778" y="3048"/>
                  </a:lnTo>
                  <a:lnTo>
                    <a:pt x="1531620" y="3048"/>
                  </a:lnTo>
                  <a:lnTo>
                    <a:pt x="1531620" y="0"/>
                  </a:lnTo>
                  <a:lnTo>
                    <a:pt x="1270" y="0"/>
                  </a:lnTo>
                  <a:lnTo>
                    <a:pt x="1270" y="1143"/>
                  </a:lnTo>
                  <a:lnTo>
                    <a:pt x="0" y="1143"/>
                  </a:lnTo>
                  <a:lnTo>
                    <a:pt x="0" y="1905"/>
                  </a:lnTo>
                  <a:lnTo>
                    <a:pt x="254" y="1905"/>
                  </a:lnTo>
                  <a:lnTo>
                    <a:pt x="254" y="1937004"/>
                  </a:lnTo>
                  <a:lnTo>
                    <a:pt x="1533398" y="1937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80" name="Google Shape;2080;p97"/>
            <p:cNvSpPr/>
            <p:nvPr/>
          </p:nvSpPr>
          <p:spPr>
            <a:xfrm>
              <a:off x="2104200" y="2805120"/>
              <a:ext cx="935400" cy="2022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97"/>
            <p:cNvSpPr/>
            <p:nvPr/>
          </p:nvSpPr>
          <p:spPr>
            <a:xfrm>
              <a:off x="2150280" y="3112920"/>
              <a:ext cx="153285" cy="195090"/>
            </a:xfrm>
            <a:custGeom>
              <a:rect b="b" l="l" r="r" t="t"/>
              <a:pathLst>
                <a:path extrusionOk="0" h="195579" w="153669">
                  <a:moveTo>
                    <a:pt x="1016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95072"/>
                  </a:lnTo>
                  <a:lnTo>
                    <a:pt x="19050" y="195072"/>
                  </a:lnTo>
                  <a:lnTo>
                    <a:pt x="101600" y="195072"/>
                  </a:lnTo>
                  <a:lnTo>
                    <a:pt x="101600" y="176784"/>
                  </a:lnTo>
                  <a:lnTo>
                    <a:pt x="19050" y="176784"/>
                  </a:lnTo>
                  <a:lnTo>
                    <a:pt x="19050" y="106680"/>
                  </a:lnTo>
                  <a:lnTo>
                    <a:pt x="101600" y="106680"/>
                  </a:lnTo>
                  <a:lnTo>
                    <a:pt x="101600" y="88392"/>
                  </a:lnTo>
                  <a:lnTo>
                    <a:pt x="19050" y="88392"/>
                  </a:lnTo>
                  <a:lnTo>
                    <a:pt x="19050" y="19812"/>
                  </a:lnTo>
                  <a:lnTo>
                    <a:pt x="101600" y="19812"/>
                  </a:lnTo>
                  <a:lnTo>
                    <a:pt x="101600" y="0"/>
                  </a:lnTo>
                  <a:close/>
                  <a:moveTo>
                    <a:pt x="153670" y="0"/>
                  </a:moveTo>
                  <a:lnTo>
                    <a:pt x="135382" y="0"/>
                  </a:lnTo>
                  <a:lnTo>
                    <a:pt x="135382" y="195072"/>
                  </a:lnTo>
                  <a:lnTo>
                    <a:pt x="153670" y="195072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82" name="Google Shape;2082;p97"/>
            <p:cNvSpPr/>
            <p:nvPr/>
          </p:nvSpPr>
          <p:spPr>
            <a:xfrm>
              <a:off x="2326680" y="3094560"/>
              <a:ext cx="336600" cy="2175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97"/>
            <p:cNvSpPr/>
            <p:nvPr/>
          </p:nvSpPr>
          <p:spPr>
            <a:xfrm>
              <a:off x="2686320" y="3157200"/>
              <a:ext cx="145800" cy="1551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97"/>
            <p:cNvSpPr/>
            <p:nvPr/>
          </p:nvSpPr>
          <p:spPr>
            <a:xfrm>
              <a:off x="2852280" y="3157200"/>
              <a:ext cx="151800" cy="155100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97"/>
            <p:cNvSpPr/>
            <p:nvPr/>
          </p:nvSpPr>
          <p:spPr>
            <a:xfrm>
              <a:off x="3326400" y="3059640"/>
              <a:ext cx="553720" cy="174822"/>
            </a:xfrm>
            <a:custGeom>
              <a:rect b="b" l="l" r="r" t="t"/>
              <a:pathLst>
                <a:path extrusionOk="0" h="175260" w="553720">
                  <a:moveTo>
                    <a:pt x="553212" y="86867"/>
                  </a:moveTo>
                  <a:lnTo>
                    <a:pt x="339851" y="175260"/>
                  </a:lnTo>
                  <a:lnTo>
                    <a:pt x="368807" y="115824"/>
                  </a:lnTo>
                  <a:lnTo>
                    <a:pt x="0" y="115824"/>
                  </a:lnTo>
                  <a:lnTo>
                    <a:pt x="0" y="57912"/>
                  </a:lnTo>
                  <a:lnTo>
                    <a:pt x="368807" y="57912"/>
                  </a:lnTo>
                  <a:lnTo>
                    <a:pt x="339851" y="0"/>
                  </a:lnTo>
                  <a:lnTo>
                    <a:pt x="553212" y="8686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6" name="Google Shape;2086;p97"/>
            <p:cNvSpPr/>
            <p:nvPr/>
          </p:nvSpPr>
          <p:spPr>
            <a:xfrm>
              <a:off x="3324960" y="3058200"/>
              <a:ext cx="554989" cy="176721"/>
            </a:xfrm>
            <a:custGeom>
              <a:rect b="b" l="l" r="r" t="t"/>
              <a:pathLst>
                <a:path extrusionOk="0" h="177164" w="554989">
                  <a:moveTo>
                    <a:pt x="554736" y="86868"/>
                  </a:moveTo>
                  <a:lnTo>
                    <a:pt x="341376" y="0"/>
                  </a:lnTo>
                  <a:lnTo>
                    <a:pt x="339852" y="1524"/>
                  </a:lnTo>
                  <a:lnTo>
                    <a:pt x="370332" y="57912"/>
                  </a:lnTo>
                  <a:lnTo>
                    <a:pt x="3048" y="59436"/>
                  </a:lnTo>
                  <a:lnTo>
                    <a:pt x="371856" y="59436"/>
                  </a:lnTo>
                  <a:lnTo>
                    <a:pt x="341376" y="1524"/>
                  </a:lnTo>
                  <a:lnTo>
                    <a:pt x="550303" y="88709"/>
                  </a:lnTo>
                  <a:lnTo>
                    <a:pt x="341376" y="175260"/>
                  </a:lnTo>
                  <a:lnTo>
                    <a:pt x="371856" y="115824"/>
                  </a:lnTo>
                  <a:lnTo>
                    <a:pt x="3048" y="115824"/>
                  </a:lnTo>
                  <a:lnTo>
                    <a:pt x="3048" y="59436"/>
                  </a:lnTo>
                  <a:lnTo>
                    <a:pt x="0" y="59436"/>
                  </a:lnTo>
                  <a:lnTo>
                    <a:pt x="1524" y="118872"/>
                  </a:lnTo>
                  <a:lnTo>
                    <a:pt x="368808" y="118872"/>
                  </a:lnTo>
                  <a:lnTo>
                    <a:pt x="339852" y="176784"/>
                  </a:lnTo>
                  <a:lnTo>
                    <a:pt x="341376" y="176784"/>
                  </a:lnTo>
                  <a:lnTo>
                    <a:pt x="554736" y="89916"/>
                  </a:lnTo>
                  <a:lnTo>
                    <a:pt x="554736" y="86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87" name="Google Shape;2087;p97"/>
            <p:cNvSpPr/>
            <p:nvPr/>
          </p:nvSpPr>
          <p:spPr>
            <a:xfrm>
              <a:off x="3324960" y="3891960"/>
              <a:ext cx="574675" cy="532129"/>
            </a:xfrm>
            <a:custGeom>
              <a:rect b="b" l="l" r="r" t="t"/>
              <a:pathLst>
                <a:path extrusionOk="0" h="532129" w="574675">
                  <a:moveTo>
                    <a:pt x="574548" y="531876"/>
                  </a:moveTo>
                  <a:lnTo>
                    <a:pt x="257555" y="437388"/>
                  </a:lnTo>
                  <a:lnTo>
                    <a:pt x="359663" y="397763"/>
                  </a:lnTo>
                  <a:lnTo>
                    <a:pt x="0" y="65532"/>
                  </a:lnTo>
                  <a:lnTo>
                    <a:pt x="71627" y="0"/>
                  </a:lnTo>
                  <a:lnTo>
                    <a:pt x="431291" y="332232"/>
                  </a:lnTo>
                  <a:lnTo>
                    <a:pt x="473963" y="237744"/>
                  </a:lnTo>
                  <a:lnTo>
                    <a:pt x="574548" y="53187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8" name="Google Shape;2088;p97"/>
            <p:cNvSpPr/>
            <p:nvPr/>
          </p:nvSpPr>
          <p:spPr>
            <a:xfrm>
              <a:off x="3323160" y="3890160"/>
              <a:ext cx="577850" cy="533400"/>
            </a:xfrm>
            <a:custGeom>
              <a:rect b="b" l="l" r="r" t="t"/>
              <a:pathLst>
                <a:path extrusionOk="0" h="533400" w="577850">
                  <a:moveTo>
                    <a:pt x="577596" y="533400"/>
                  </a:moveTo>
                  <a:lnTo>
                    <a:pt x="576072" y="528955"/>
                  </a:lnTo>
                  <a:lnTo>
                    <a:pt x="576072" y="531876"/>
                  </a:lnTo>
                  <a:lnTo>
                    <a:pt x="260604" y="438912"/>
                  </a:lnTo>
                  <a:lnTo>
                    <a:pt x="362712" y="399288"/>
                  </a:lnTo>
                  <a:lnTo>
                    <a:pt x="3048" y="67056"/>
                  </a:lnTo>
                  <a:lnTo>
                    <a:pt x="73152" y="1524"/>
                  </a:lnTo>
                  <a:lnTo>
                    <a:pt x="432816" y="335280"/>
                  </a:lnTo>
                  <a:lnTo>
                    <a:pt x="475488" y="240792"/>
                  </a:lnTo>
                  <a:lnTo>
                    <a:pt x="576072" y="531876"/>
                  </a:lnTo>
                  <a:lnTo>
                    <a:pt x="576072" y="528955"/>
                  </a:lnTo>
                  <a:lnTo>
                    <a:pt x="477012" y="239268"/>
                  </a:lnTo>
                  <a:lnTo>
                    <a:pt x="475488" y="239268"/>
                  </a:lnTo>
                  <a:lnTo>
                    <a:pt x="432816" y="330708"/>
                  </a:lnTo>
                  <a:lnTo>
                    <a:pt x="73152" y="0"/>
                  </a:lnTo>
                  <a:lnTo>
                    <a:pt x="0" y="67056"/>
                  </a:lnTo>
                  <a:lnTo>
                    <a:pt x="359664" y="397764"/>
                  </a:lnTo>
                  <a:lnTo>
                    <a:pt x="259080" y="438912"/>
                  </a:lnTo>
                  <a:lnTo>
                    <a:pt x="259080" y="440436"/>
                  </a:lnTo>
                  <a:lnTo>
                    <a:pt x="576072" y="533400"/>
                  </a:lnTo>
                  <a:lnTo>
                    <a:pt x="577596" y="533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89" name="Google Shape;2089;p97"/>
            <p:cNvSpPr/>
            <p:nvPr/>
          </p:nvSpPr>
          <p:spPr>
            <a:xfrm>
              <a:off x="2223000" y="2011320"/>
              <a:ext cx="1008300" cy="16890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97"/>
            <p:cNvSpPr/>
            <p:nvPr/>
          </p:nvSpPr>
          <p:spPr>
            <a:xfrm>
              <a:off x="2136240" y="2303640"/>
              <a:ext cx="455400" cy="1308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97"/>
            <p:cNvSpPr/>
            <p:nvPr/>
          </p:nvSpPr>
          <p:spPr>
            <a:xfrm>
              <a:off x="2616120" y="2268720"/>
              <a:ext cx="14744" cy="161520"/>
            </a:xfrm>
            <a:custGeom>
              <a:rect b="b" l="l" r="r" t="t"/>
              <a:pathLst>
                <a:path extrusionOk="0" h="161925" w="15239">
                  <a:moveTo>
                    <a:pt x="15240" y="39624"/>
                  </a:moveTo>
                  <a:lnTo>
                    <a:pt x="0" y="39624"/>
                  </a:lnTo>
                  <a:lnTo>
                    <a:pt x="0" y="161544"/>
                  </a:lnTo>
                  <a:lnTo>
                    <a:pt x="15240" y="161544"/>
                  </a:lnTo>
                  <a:lnTo>
                    <a:pt x="15240" y="39624"/>
                  </a:lnTo>
                  <a:close/>
                  <a:moveTo>
                    <a:pt x="1524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5240" y="2590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92" name="Google Shape;2092;p97"/>
            <p:cNvSpPr/>
            <p:nvPr/>
          </p:nvSpPr>
          <p:spPr>
            <a:xfrm>
              <a:off x="2644200" y="2172960"/>
              <a:ext cx="1110000" cy="6879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97"/>
            <p:cNvSpPr/>
            <p:nvPr/>
          </p:nvSpPr>
          <p:spPr>
            <a:xfrm>
              <a:off x="2325240" y="5941440"/>
              <a:ext cx="436244" cy="174822"/>
            </a:xfrm>
            <a:custGeom>
              <a:rect b="b" l="l" r="r" t="t"/>
              <a:pathLst>
                <a:path extrusionOk="0" h="175260" w="436244">
                  <a:moveTo>
                    <a:pt x="0" y="86868"/>
                  </a:moveTo>
                  <a:lnTo>
                    <a:pt x="169163" y="0"/>
                  </a:lnTo>
                  <a:lnTo>
                    <a:pt x="144779" y="59436"/>
                  </a:lnTo>
                  <a:lnTo>
                    <a:pt x="435863" y="59436"/>
                  </a:lnTo>
                  <a:lnTo>
                    <a:pt x="435863" y="117348"/>
                  </a:lnTo>
                  <a:lnTo>
                    <a:pt x="144779" y="117348"/>
                  </a:lnTo>
                  <a:lnTo>
                    <a:pt x="169163" y="175260"/>
                  </a:lnTo>
                  <a:lnTo>
                    <a:pt x="0" y="8686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94" name="Google Shape;2094;p97"/>
            <p:cNvSpPr/>
            <p:nvPr/>
          </p:nvSpPr>
          <p:spPr>
            <a:xfrm>
              <a:off x="2325240" y="2405880"/>
              <a:ext cx="4215765" cy="3712845"/>
            </a:xfrm>
            <a:custGeom>
              <a:rect b="b" l="l" r="r" t="t"/>
              <a:pathLst>
                <a:path extrusionOk="0" h="3712845" w="4215765">
                  <a:moveTo>
                    <a:pt x="437388" y="3653040"/>
                  </a:moveTo>
                  <a:lnTo>
                    <a:pt x="435864" y="3593592"/>
                  </a:lnTo>
                  <a:lnTo>
                    <a:pt x="435864" y="3595116"/>
                  </a:lnTo>
                  <a:lnTo>
                    <a:pt x="435864" y="3651516"/>
                  </a:lnTo>
                  <a:lnTo>
                    <a:pt x="144780" y="3651516"/>
                  </a:lnTo>
                  <a:lnTo>
                    <a:pt x="167640" y="3710940"/>
                  </a:lnTo>
                  <a:lnTo>
                    <a:pt x="2222" y="3622929"/>
                  </a:lnTo>
                  <a:lnTo>
                    <a:pt x="167640" y="3537204"/>
                  </a:lnTo>
                  <a:lnTo>
                    <a:pt x="144780" y="3595116"/>
                  </a:lnTo>
                  <a:lnTo>
                    <a:pt x="435864" y="3595116"/>
                  </a:lnTo>
                  <a:lnTo>
                    <a:pt x="435864" y="3593592"/>
                  </a:lnTo>
                  <a:lnTo>
                    <a:pt x="146304" y="3593592"/>
                  </a:lnTo>
                  <a:lnTo>
                    <a:pt x="170688" y="3535680"/>
                  </a:lnTo>
                  <a:lnTo>
                    <a:pt x="169164" y="3535680"/>
                  </a:lnTo>
                  <a:lnTo>
                    <a:pt x="0" y="3622548"/>
                  </a:lnTo>
                  <a:lnTo>
                    <a:pt x="0" y="3624072"/>
                  </a:lnTo>
                  <a:lnTo>
                    <a:pt x="169164" y="3712464"/>
                  </a:lnTo>
                  <a:lnTo>
                    <a:pt x="170688" y="3710940"/>
                  </a:lnTo>
                  <a:lnTo>
                    <a:pt x="146304" y="3654564"/>
                  </a:lnTo>
                  <a:lnTo>
                    <a:pt x="437388" y="3653040"/>
                  </a:lnTo>
                  <a:close/>
                  <a:moveTo>
                    <a:pt x="3774935" y="598932"/>
                  </a:moveTo>
                  <a:lnTo>
                    <a:pt x="3640836" y="598932"/>
                  </a:lnTo>
                  <a:lnTo>
                    <a:pt x="3640836" y="624840"/>
                  </a:lnTo>
                  <a:lnTo>
                    <a:pt x="3774935" y="624840"/>
                  </a:lnTo>
                  <a:lnTo>
                    <a:pt x="3774935" y="598932"/>
                  </a:lnTo>
                  <a:close/>
                  <a:moveTo>
                    <a:pt x="3774948" y="1999488"/>
                  </a:moveTo>
                  <a:lnTo>
                    <a:pt x="3640836" y="1997964"/>
                  </a:lnTo>
                  <a:lnTo>
                    <a:pt x="3640836" y="2025396"/>
                  </a:lnTo>
                  <a:lnTo>
                    <a:pt x="3774948" y="2025396"/>
                  </a:lnTo>
                  <a:lnTo>
                    <a:pt x="3774948" y="1999488"/>
                  </a:lnTo>
                  <a:close/>
                  <a:moveTo>
                    <a:pt x="3829812" y="1999488"/>
                  </a:moveTo>
                  <a:lnTo>
                    <a:pt x="3802380" y="1999488"/>
                  </a:lnTo>
                  <a:lnTo>
                    <a:pt x="3802380" y="2025396"/>
                  </a:lnTo>
                  <a:lnTo>
                    <a:pt x="3829812" y="2025396"/>
                  </a:lnTo>
                  <a:lnTo>
                    <a:pt x="3829812" y="1999488"/>
                  </a:lnTo>
                  <a:close/>
                  <a:moveTo>
                    <a:pt x="3829812" y="598932"/>
                  </a:moveTo>
                  <a:lnTo>
                    <a:pt x="3802380" y="598932"/>
                  </a:lnTo>
                  <a:lnTo>
                    <a:pt x="3802380" y="624840"/>
                  </a:lnTo>
                  <a:lnTo>
                    <a:pt x="3829812" y="624840"/>
                  </a:lnTo>
                  <a:lnTo>
                    <a:pt x="3829812" y="598932"/>
                  </a:lnTo>
                  <a:close/>
                  <a:moveTo>
                    <a:pt x="3884663" y="1999488"/>
                  </a:moveTo>
                  <a:lnTo>
                    <a:pt x="3857231" y="1999488"/>
                  </a:lnTo>
                  <a:lnTo>
                    <a:pt x="3857231" y="2025396"/>
                  </a:lnTo>
                  <a:lnTo>
                    <a:pt x="3884663" y="2025396"/>
                  </a:lnTo>
                  <a:lnTo>
                    <a:pt x="3884663" y="1999488"/>
                  </a:lnTo>
                  <a:close/>
                  <a:moveTo>
                    <a:pt x="3884663" y="598932"/>
                  </a:moveTo>
                  <a:lnTo>
                    <a:pt x="3857231" y="598932"/>
                  </a:lnTo>
                  <a:lnTo>
                    <a:pt x="3857231" y="624840"/>
                  </a:lnTo>
                  <a:lnTo>
                    <a:pt x="3884663" y="624840"/>
                  </a:lnTo>
                  <a:lnTo>
                    <a:pt x="3884663" y="598932"/>
                  </a:lnTo>
                  <a:close/>
                  <a:moveTo>
                    <a:pt x="3956304" y="1499616"/>
                  </a:moveTo>
                  <a:lnTo>
                    <a:pt x="3938016" y="1499616"/>
                  </a:lnTo>
                  <a:lnTo>
                    <a:pt x="3938016" y="1537716"/>
                  </a:lnTo>
                  <a:lnTo>
                    <a:pt x="3956304" y="1537716"/>
                  </a:lnTo>
                  <a:lnTo>
                    <a:pt x="3956304" y="1499616"/>
                  </a:lnTo>
                  <a:close/>
                  <a:moveTo>
                    <a:pt x="3956304" y="1367028"/>
                  </a:moveTo>
                  <a:lnTo>
                    <a:pt x="3938016" y="1367028"/>
                  </a:lnTo>
                  <a:lnTo>
                    <a:pt x="3938016" y="1405128"/>
                  </a:lnTo>
                  <a:lnTo>
                    <a:pt x="3956304" y="1405128"/>
                  </a:lnTo>
                  <a:lnTo>
                    <a:pt x="3956304" y="1367028"/>
                  </a:lnTo>
                  <a:close/>
                  <a:moveTo>
                    <a:pt x="3956304" y="1234440"/>
                  </a:moveTo>
                  <a:lnTo>
                    <a:pt x="3938016" y="1234440"/>
                  </a:lnTo>
                  <a:lnTo>
                    <a:pt x="3938016" y="1272540"/>
                  </a:lnTo>
                  <a:lnTo>
                    <a:pt x="3956304" y="1272540"/>
                  </a:lnTo>
                  <a:lnTo>
                    <a:pt x="3956304" y="1234440"/>
                  </a:lnTo>
                  <a:close/>
                  <a:moveTo>
                    <a:pt x="4047744" y="1999488"/>
                  </a:moveTo>
                  <a:lnTo>
                    <a:pt x="3910584" y="1999488"/>
                  </a:lnTo>
                  <a:lnTo>
                    <a:pt x="3910584" y="2025396"/>
                  </a:lnTo>
                  <a:lnTo>
                    <a:pt x="4047744" y="2025396"/>
                  </a:lnTo>
                  <a:lnTo>
                    <a:pt x="4047744" y="1999488"/>
                  </a:lnTo>
                  <a:close/>
                  <a:moveTo>
                    <a:pt x="4047744" y="598932"/>
                  </a:moveTo>
                  <a:lnTo>
                    <a:pt x="3910584" y="598932"/>
                  </a:lnTo>
                  <a:lnTo>
                    <a:pt x="3910584" y="624840"/>
                  </a:lnTo>
                  <a:lnTo>
                    <a:pt x="4047744" y="624840"/>
                  </a:lnTo>
                  <a:lnTo>
                    <a:pt x="4047744" y="598932"/>
                  </a:lnTo>
                  <a:close/>
                  <a:moveTo>
                    <a:pt x="4101084" y="1999488"/>
                  </a:moveTo>
                  <a:lnTo>
                    <a:pt x="4075176" y="1999488"/>
                  </a:lnTo>
                  <a:lnTo>
                    <a:pt x="4075176" y="2025396"/>
                  </a:lnTo>
                  <a:lnTo>
                    <a:pt x="4101084" y="2025396"/>
                  </a:lnTo>
                  <a:lnTo>
                    <a:pt x="4101084" y="1999488"/>
                  </a:lnTo>
                  <a:close/>
                  <a:moveTo>
                    <a:pt x="4101084" y="598932"/>
                  </a:moveTo>
                  <a:lnTo>
                    <a:pt x="4075176" y="598932"/>
                  </a:lnTo>
                  <a:lnTo>
                    <a:pt x="4075176" y="624840"/>
                  </a:lnTo>
                  <a:lnTo>
                    <a:pt x="4101084" y="624840"/>
                  </a:lnTo>
                  <a:lnTo>
                    <a:pt x="4101084" y="598932"/>
                  </a:lnTo>
                  <a:close/>
                  <a:moveTo>
                    <a:pt x="4155935" y="1999488"/>
                  </a:moveTo>
                  <a:lnTo>
                    <a:pt x="4128516" y="1999488"/>
                  </a:lnTo>
                  <a:lnTo>
                    <a:pt x="4128516" y="2025396"/>
                  </a:lnTo>
                  <a:lnTo>
                    <a:pt x="4155935" y="2025396"/>
                  </a:lnTo>
                  <a:lnTo>
                    <a:pt x="4155935" y="1999488"/>
                  </a:lnTo>
                  <a:close/>
                  <a:moveTo>
                    <a:pt x="4155935" y="598932"/>
                  </a:moveTo>
                  <a:lnTo>
                    <a:pt x="4128516" y="598932"/>
                  </a:lnTo>
                  <a:lnTo>
                    <a:pt x="4128516" y="624840"/>
                  </a:lnTo>
                  <a:lnTo>
                    <a:pt x="4155935" y="624840"/>
                  </a:lnTo>
                  <a:lnTo>
                    <a:pt x="4155935" y="598932"/>
                  </a:lnTo>
                  <a:close/>
                  <a:moveTo>
                    <a:pt x="4215384" y="2990088"/>
                  </a:moveTo>
                  <a:lnTo>
                    <a:pt x="4189476" y="2990088"/>
                  </a:lnTo>
                  <a:lnTo>
                    <a:pt x="4189476" y="3008376"/>
                  </a:lnTo>
                  <a:lnTo>
                    <a:pt x="4215384" y="3008376"/>
                  </a:lnTo>
                  <a:lnTo>
                    <a:pt x="4215384" y="2990088"/>
                  </a:lnTo>
                  <a:close/>
                  <a:moveTo>
                    <a:pt x="4215384" y="2935224"/>
                  </a:moveTo>
                  <a:lnTo>
                    <a:pt x="4189476" y="2935224"/>
                  </a:lnTo>
                  <a:lnTo>
                    <a:pt x="4189476" y="2962656"/>
                  </a:lnTo>
                  <a:lnTo>
                    <a:pt x="4215384" y="2962656"/>
                  </a:lnTo>
                  <a:lnTo>
                    <a:pt x="4215384" y="2935224"/>
                  </a:lnTo>
                  <a:close/>
                  <a:moveTo>
                    <a:pt x="4215384" y="2880360"/>
                  </a:moveTo>
                  <a:lnTo>
                    <a:pt x="4189476" y="2880360"/>
                  </a:lnTo>
                  <a:lnTo>
                    <a:pt x="4189476" y="2907792"/>
                  </a:lnTo>
                  <a:lnTo>
                    <a:pt x="4215384" y="2907792"/>
                  </a:lnTo>
                  <a:lnTo>
                    <a:pt x="4215384" y="2880360"/>
                  </a:lnTo>
                  <a:close/>
                  <a:moveTo>
                    <a:pt x="4215384" y="2717292"/>
                  </a:moveTo>
                  <a:lnTo>
                    <a:pt x="4189476" y="2717292"/>
                  </a:lnTo>
                  <a:lnTo>
                    <a:pt x="4189476" y="2854452"/>
                  </a:lnTo>
                  <a:lnTo>
                    <a:pt x="4215384" y="2854452"/>
                  </a:lnTo>
                  <a:lnTo>
                    <a:pt x="4215384" y="2717292"/>
                  </a:lnTo>
                  <a:close/>
                  <a:moveTo>
                    <a:pt x="4215384" y="2663952"/>
                  </a:moveTo>
                  <a:lnTo>
                    <a:pt x="4189476" y="2663952"/>
                  </a:lnTo>
                  <a:lnTo>
                    <a:pt x="4189476" y="2691384"/>
                  </a:lnTo>
                  <a:lnTo>
                    <a:pt x="4215384" y="2691384"/>
                  </a:lnTo>
                  <a:lnTo>
                    <a:pt x="4215384" y="2663952"/>
                  </a:lnTo>
                  <a:close/>
                  <a:moveTo>
                    <a:pt x="4215384" y="2609088"/>
                  </a:moveTo>
                  <a:lnTo>
                    <a:pt x="4189476" y="2609088"/>
                  </a:lnTo>
                  <a:lnTo>
                    <a:pt x="4189476" y="2636520"/>
                  </a:lnTo>
                  <a:lnTo>
                    <a:pt x="4215384" y="2636520"/>
                  </a:lnTo>
                  <a:lnTo>
                    <a:pt x="4215384" y="2609088"/>
                  </a:lnTo>
                  <a:close/>
                  <a:moveTo>
                    <a:pt x="4215384" y="2446020"/>
                  </a:moveTo>
                  <a:lnTo>
                    <a:pt x="4189476" y="2446020"/>
                  </a:lnTo>
                  <a:lnTo>
                    <a:pt x="4189476" y="2581656"/>
                  </a:lnTo>
                  <a:lnTo>
                    <a:pt x="4215384" y="2581656"/>
                  </a:lnTo>
                  <a:lnTo>
                    <a:pt x="4215384" y="2446020"/>
                  </a:lnTo>
                  <a:close/>
                  <a:moveTo>
                    <a:pt x="4215384" y="2391156"/>
                  </a:moveTo>
                  <a:lnTo>
                    <a:pt x="4189476" y="2391156"/>
                  </a:lnTo>
                  <a:lnTo>
                    <a:pt x="4189476" y="2418588"/>
                  </a:lnTo>
                  <a:lnTo>
                    <a:pt x="4215384" y="2418588"/>
                  </a:lnTo>
                  <a:lnTo>
                    <a:pt x="4215384" y="2391156"/>
                  </a:lnTo>
                  <a:close/>
                  <a:moveTo>
                    <a:pt x="4215384" y="2337816"/>
                  </a:moveTo>
                  <a:lnTo>
                    <a:pt x="4189476" y="2337816"/>
                  </a:lnTo>
                  <a:lnTo>
                    <a:pt x="4189476" y="2363724"/>
                  </a:lnTo>
                  <a:lnTo>
                    <a:pt x="4215384" y="2363724"/>
                  </a:lnTo>
                  <a:lnTo>
                    <a:pt x="4215384" y="2337816"/>
                  </a:lnTo>
                  <a:close/>
                  <a:moveTo>
                    <a:pt x="4215384" y="2174748"/>
                  </a:moveTo>
                  <a:lnTo>
                    <a:pt x="4189476" y="2174748"/>
                  </a:lnTo>
                  <a:lnTo>
                    <a:pt x="4189476" y="2310384"/>
                  </a:lnTo>
                  <a:lnTo>
                    <a:pt x="4215384" y="2310384"/>
                  </a:lnTo>
                  <a:lnTo>
                    <a:pt x="4215384" y="2174748"/>
                  </a:lnTo>
                  <a:close/>
                  <a:moveTo>
                    <a:pt x="4215384" y="2119884"/>
                  </a:moveTo>
                  <a:lnTo>
                    <a:pt x="4189476" y="2119884"/>
                  </a:lnTo>
                  <a:lnTo>
                    <a:pt x="4189476" y="2147316"/>
                  </a:lnTo>
                  <a:lnTo>
                    <a:pt x="4215384" y="2147316"/>
                  </a:lnTo>
                  <a:lnTo>
                    <a:pt x="4215384" y="2119884"/>
                  </a:lnTo>
                  <a:close/>
                  <a:moveTo>
                    <a:pt x="4215384" y="2065020"/>
                  </a:moveTo>
                  <a:lnTo>
                    <a:pt x="4189476" y="2065020"/>
                  </a:lnTo>
                  <a:lnTo>
                    <a:pt x="4189476" y="2092452"/>
                  </a:lnTo>
                  <a:lnTo>
                    <a:pt x="4215384" y="2092452"/>
                  </a:lnTo>
                  <a:lnTo>
                    <a:pt x="4215384" y="2065020"/>
                  </a:lnTo>
                  <a:close/>
                  <a:moveTo>
                    <a:pt x="4215384" y="1901952"/>
                  </a:moveTo>
                  <a:lnTo>
                    <a:pt x="4189476" y="1901952"/>
                  </a:lnTo>
                  <a:lnTo>
                    <a:pt x="4189476" y="1999488"/>
                  </a:lnTo>
                  <a:lnTo>
                    <a:pt x="4183380" y="1999488"/>
                  </a:lnTo>
                  <a:lnTo>
                    <a:pt x="4183380" y="2025396"/>
                  </a:lnTo>
                  <a:lnTo>
                    <a:pt x="4189476" y="2025396"/>
                  </a:lnTo>
                  <a:lnTo>
                    <a:pt x="4189476" y="2037588"/>
                  </a:lnTo>
                  <a:lnTo>
                    <a:pt x="4215384" y="2037588"/>
                  </a:lnTo>
                  <a:lnTo>
                    <a:pt x="4215384" y="1901952"/>
                  </a:lnTo>
                  <a:close/>
                  <a:moveTo>
                    <a:pt x="4215384" y="1848612"/>
                  </a:moveTo>
                  <a:lnTo>
                    <a:pt x="4189476" y="1848612"/>
                  </a:lnTo>
                  <a:lnTo>
                    <a:pt x="4189476" y="1874520"/>
                  </a:lnTo>
                  <a:lnTo>
                    <a:pt x="4215384" y="1874520"/>
                  </a:lnTo>
                  <a:lnTo>
                    <a:pt x="4215384" y="1848612"/>
                  </a:lnTo>
                  <a:close/>
                  <a:moveTo>
                    <a:pt x="4215384" y="1793748"/>
                  </a:moveTo>
                  <a:lnTo>
                    <a:pt x="4189476" y="1793748"/>
                  </a:lnTo>
                  <a:lnTo>
                    <a:pt x="4189476" y="1821180"/>
                  </a:lnTo>
                  <a:lnTo>
                    <a:pt x="4215384" y="1821180"/>
                  </a:lnTo>
                  <a:lnTo>
                    <a:pt x="4215384" y="1793748"/>
                  </a:lnTo>
                  <a:close/>
                  <a:moveTo>
                    <a:pt x="4215384" y="1630680"/>
                  </a:moveTo>
                  <a:lnTo>
                    <a:pt x="4189476" y="1630680"/>
                  </a:lnTo>
                  <a:lnTo>
                    <a:pt x="4189476" y="1766316"/>
                  </a:lnTo>
                  <a:lnTo>
                    <a:pt x="4215384" y="1766316"/>
                  </a:lnTo>
                  <a:lnTo>
                    <a:pt x="4215384" y="1630680"/>
                  </a:lnTo>
                  <a:close/>
                  <a:moveTo>
                    <a:pt x="4215384" y="1575816"/>
                  </a:moveTo>
                  <a:lnTo>
                    <a:pt x="4189476" y="1575816"/>
                  </a:lnTo>
                  <a:lnTo>
                    <a:pt x="4189476" y="1603248"/>
                  </a:lnTo>
                  <a:lnTo>
                    <a:pt x="4215384" y="1603248"/>
                  </a:lnTo>
                  <a:lnTo>
                    <a:pt x="4215384" y="1575816"/>
                  </a:lnTo>
                  <a:close/>
                  <a:moveTo>
                    <a:pt x="4215384" y="1520952"/>
                  </a:moveTo>
                  <a:lnTo>
                    <a:pt x="4189476" y="1520952"/>
                  </a:lnTo>
                  <a:lnTo>
                    <a:pt x="4189476" y="1548384"/>
                  </a:lnTo>
                  <a:lnTo>
                    <a:pt x="4215384" y="1548384"/>
                  </a:lnTo>
                  <a:lnTo>
                    <a:pt x="4215384" y="1520952"/>
                  </a:lnTo>
                  <a:close/>
                  <a:moveTo>
                    <a:pt x="4215384" y="1357884"/>
                  </a:moveTo>
                  <a:lnTo>
                    <a:pt x="4189476" y="1357884"/>
                  </a:lnTo>
                  <a:lnTo>
                    <a:pt x="4189476" y="1495044"/>
                  </a:lnTo>
                  <a:lnTo>
                    <a:pt x="4215384" y="1495044"/>
                  </a:lnTo>
                  <a:lnTo>
                    <a:pt x="4215384" y="1357884"/>
                  </a:lnTo>
                  <a:close/>
                  <a:moveTo>
                    <a:pt x="4215384" y="1304544"/>
                  </a:moveTo>
                  <a:lnTo>
                    <a:pt x="4189476" y="1304544"/>
                  </a:lnTo>
                  <a:lnTo>
                    <a:pt x="4189476" y="1331976"/>
                  </a:lnTo>
                  <a:lnTo>
                    <a:pt x="4215384" y="1331976"/>
                  </a:lnTo>
                  <a:lnTo>
                    <a:pt x="4215384" y="1304544"/>
                  </a:lnTo>
                  <a:close/>
                  <a:moveTo>
                    <a:pt x="4215384" y="1249680"/>
                  </a:moveTo>
                  <a:lnTo>
                    <a:pt x="4189476" y="1249680"/>
                  </a:lnTo>
                  <a:lnTo>
                    <a:pt x="4189476" y="1277112"/>
                  </a:lnTo>
                  <a:lnTo>
                    <a:pt x="4215384" y="1277112"/>
                  </a:lnTo>
                  <a:lnTo>
                    <a:pt x="4215384" y="1249680"/>
                  </a:lnTo>
                  <a:close/>
                  <a:moveTo>
                    <a:pt x="4215384" y="1086612"/>
                  </a:moveTo>
                  <a:lnTo>
                    <a:pt x="4189476" y="1086612"/>
                  </a:lnTo>
                  <a:lnTo>
                    <a:pt x="4189476" y="1222248"/>
                  </a:lnTo>
                  <a:lnTo>
                    <a:pt x="4215384" y="1222248"/>
                  </a:lnTo>
                  <a:lnTo>
                    <a:pt x="4215384" y="1086612"/>
                  </a:lnTo>
                  <a:close/>
                  <a:moveTo>
                    <a:pt x="4215384" y="1031748"/>
                  </a:moveTo>
                  <a:lnTo>
                    <a:pt x="4189476" y="1031748"/>
                  </a:lnTo>
                  <a:lnTo>
                    <a:pt x="4189476" y="1059180"/>
                  </a:lnTo>
                  <a:lnTo>
                    <a:pt x="4215384" y="1059180"/>
                  </a:lnTo>
                  <a:lnTo>
                    <a:pt x="4215384" y="1031748"/>
                  </a:lnTo>
                  <a:close/>
                  <a:moveTo>
                    <a:pt x="4215384" y="978408"/>
                  </a:moveTo>
                  <a:lnTo>
                    <a:pt x="4189476" y="978408"/>
                  </a:lnTo>
                  <a:lnTo>
                    <a:pt x="4189476" y="1005840"/>
                  </a:lnTo>
                  <a:lnTo>
                    <a:pt x="4215384" y="1005840"/>
                  </a:lnTo>
                  <a:lnTo>
                    <a:pt x="4215384" y="978408"/>
                  </a:lnTo>
                  <a:close/>
                  <a:moveTo>
                    <a:pt x="4215384" y="815340"/>
                  </a:moveTo>
                  <a:lnTo>
                    <a:pt x="4189476" y="815340"/>
                  </a:lnTo>
                  <a:lnTo>
                    <a:pt x="4189476" y="950976"/>
                  </a:lnTo>
                  <a:lnTo>
                    <a:pt x="4215384" y="950976"/>
                  </a:lnTo>
                  <a:lnTo>
                    <a:pt x="4215384" y="815340"/>
                  </a:lnTo>
                  <a:close/>
                  <a:moveTo>
                    <a:pt x="4215384" y="760476"/>
                  </a:moveTo>
                  <a:lnTo>
                    <a:pt x="4189476" y="760476"/>
                  </a:lnTo>
                  <a:lnTo>
                    <a:pt x="4189476" y="787908"/>
                  </a:lnTo>
                  <a:lnTo>
                    <a:pt x="4215384" y="787908"/>
                  </a:lnTo>
                  <a:lnTo>
                    <a:pt x="4215384" y="760476"/>
                  </a:lnTo>
                  <a:close/>
                  <a:moveTo>
                    <a:pt x="4215384" y="705612"/>
                  </a:moveTo>
                  <a:lnTo>
                    <a:pt x="4189476" y="705612"/>
                  </a:lnTo>
                  <a:lnTo>
                    <a:pt x="4189476" y="733044"/>
                  </a:lnTo>
                  <a:lnTo>
                    <a:pt x="4215384" y="733044"/>
                  </a:lnTo>
                  <a:lnTo>
                    <a:pt x="4215384" y="705612"/>
                  </a:lnTo>
                  <a:close/>
                  <a:moveTo>
                    <a:pt x="4215384" y="542544"/>
                  </a:moveTo>
                  <a:lnTo>
                    <a:pt x="4189476" y="542544"/>
                  </a:lnTo>
                  <a:lnTo>
                    <a:pt x="4189476" y="598932"/>
                  </a:lnTo>
                  <a:lnTo>
                    <a:pt x="4183380" y="598932"/>
                  </a:lnTo>
                  <a:lnTo>
                    <a:pt x="4183380" y="624840"/>
                  </a:lnTo>
                  <a:lnTo>
                    <a:pt x="4189476" y="624840"/>
                  </a:lnTo>
                  <a:lnTo>
                    <a:pt x="4189476" y="678180"/>
                  </a:lnTo>
                  <a:lnTo>
                    <a:pt x="4215384" y="678180"/>
                  </a:lnTo>
                  <a:lnTo>
                    <a:pt x="4215384" y="542544"/>
                  </a:lnTo>
                  <a:close/>
                  <a:moveTo>
                    <a:pt x="4215384" y="489204"/>
                  </a:moveTo>
                  <a:lnTo>
                    <a:pt x="4189476" y="489204"/>
                  </a:lnTo>
                  <a:lnTo>
                    <a:pt x="4189476" y="515112"/>
                  </a:lnTo>
                  <a:lnTo>
                    <a:pt x="4215384" y="515112"/>
                  </a:lnTo>
                  <a:lnTo>
                    <a:pt x="4215384" y="489204"/>
                  </a:lnTo>
                  <a:close/>
                  <a:moveTo>
                    <a:pt x="4215384" y="434340"/>
                  </a:moveTo>
                  <a:lnTo>
                    <a:pt x="4189476" y="434340"/>
                  </a:lnTo>
                  <a:lnTo>
                    <a:pt x="4189476" y="461772"/>
                  </a:lnTo>
                  <a:lnTo>
                    <a:pt x="4215384" y="461772"/>
                  </a:lnTo>
                  <a:lnTo>
                    <a:pt x="4215384" y="434340"/>
                  </a:lnTo>
                  <a:close/>
                  <a:moveTo>
                    <a:pt x="4215384" y="271272"/>
                  </a:moveTo>
                  <a:lnTo>
                    <a:pt x="4189476" y="271272"/>
                  </a:lnTo>
                  <a:lnTo>
                    <a:pt x="4189476" y="406908"/>
                  </a:lnTo>
                  <a:lnTo>
                    <a:pt x="4215384" y="406908"/>
                  </a:lnTo>
                  <a:lnTo>
                    <a:pt x="4215384" y="271272"/>
                  </a:lnTo>
                  <a:close/>
                  <a:moveTo>
                    <a:pt x="4215384" y="216408"/>
                  </a:moveTo>
                  <a:lnTo>
                    <a:pt x="4189476" y="216408"/>
                  </a:lnTo>
                  <a:lnTo>
                    <a:pt x="4189476" y="243840"/>
                  </a:lnTo>
                  <a:lnTo>
                    <a:pt x="4215384" y="243840"/>
                  </a:lnTo>
                  <a:lnTo>
                    <a:pt x="4215384" y="216408"/>
                  </a:lnTo>
                  <a:close/>
                  <a:moveTo>
                    <a:pt x="4215384" y="163068"/>
                  </a:moveTo>
                  <a:lnTo>
                    <a:pt x="4189476" y="163068"/>
                  </a:lnTo>
                  <a:lnTo>
                    <a:pt x="4189476" y="188976"/>
                  </a:lnTo>
                  <a:lnTo>
                    <a:pt x="4215384" y="188976"/>
                  </a:lnTo>
                  <a:lnTo>
                    <a:pt x="4215384" y="163068"/>
                  </a:lnTo>
                  <a:close/>
                  <a:moveTo>
                    <a:pt x="4215384" y="0"/>
                  </a:moveTo>
                  <a:lnTo>
                    <a:pt x="4189476" y="0"/>
                  </a:lnTo>
                  <a:lnTo>
                    <a:pt x="4189476" y="135636"/>
                  </a:lnTo>
                  <a:lnTo>
                    <a:pt x="4215384" y="135636"/>
                  </a:lnTo>
                  <a:lnTo>
                    <a:pt x="42153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95" name="Google Shape;2095;p97"/>
            <p:cNvSpPr/>
            <p:nvPr/>
          </p:nvSpPr>
          <p:spPr>
            <a:xfrm>
              <a:off x="4941720" y="5414400"/>
              <a:ext cx="2042159" cy="1213484"/>
            </a:xfrm>
            <a:custGeom>
              <a:rect b="b" l="l" r="r" t="t"/>
              <a:pathLst>
                <a:path extrusionOk="0" h="1213484" w="2042159">
                  <a:moveTo>
                    <a:pt x="0" y="0"/>
                  </a:moveTo>
                  <a:lnTo>
                    <a:pt x="0" y="1213104"/>
                  </a:lnTo>
                  <a:lnTo>
                    <a:pt x="2042160" y="1213104"/>
                  </a:lnTo>
                  <a:lnTo>
                    <a:pt x="204216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96" name="Google Shape;2096;p97"/>
            <p:cNvSpPr/>
            <p:nvPr/>
          </p:nvSpPr>
          <p:spPr>
            <a:xfrm>
              <a:off x="4940280" y="5412600"/>
              <a:ext cx="2044065" cy="1214754"/>
            </a:xfrm>
            <a:custGeom>
              <a:rect b="b" l="l" r="r" t="t"/>
              <a:pathLst>
                <a:path extrusionOk="0" h="1214754" w="2044065">
                  <a:moveTo>
                    <a:pt x="2043684" y="1524"/>
                  </a:moveTo>
                  <a:lnTo>
                    <a:pt x="2042160" y="1524"/>
                  </a:lnTo>
                  <a:lnTo>
                    <a:pt x="2042160" y="3048"/>
                  </a:lnTo>
                  <a:lnTo>
                    <a:pt x="2042160" y="1213104"/>
                  </a:lnTo>
                  <a:lnTo>
                    <a:pt x="1524" y="1213104"/>
                  </a:lnTo>
                  <a:lnTo>
                    <a:pt x="1524" y="3048"/>
                  </a:lnTo>
                  <a:lnTo>
                    <a:pt x="2042160" y="3048"/>
                  </a:lnTo>
                  <a:lnTo>
                    <a:pt x="2042160" y="1524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1214628"/>
                  </a:lnTo>
                  <a:lnTo>
                    <a:pt x="2043684" y="1214628"/>
                  </a:lnTo>
                  <a:lnTo>
                    <a:pt x="2043684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97" name="Google Shape;2097;p97"/>
            <p:cNvSpPr/>
            <p:nvPr/>
          </p:nvSpPr>
          <p:spPr>
            <a:xfrm>
              <a:off x="6316560" y="6273720"/>
              <a:ext cx="124500" cy="16410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97"/>
            <p:cNvSpPr/>
            <p:nvPr/>
          </p:nvSpPr>
          <p:spPr>
            <a:xfrm>
              <a:off x="6472080" y="6273720"/>
              <a:ext cx="22689" cy="164687"/>
            </a:xfrm>
            <a:custGeom>
              <a:rect b="b" l="l" r="r" t="t"/>
              <a:pathLst>
                <a:path extrusionOk="0" h="165100" w="22860">
                  <a:moveTo>
                    <a:pt x="22859" y="164592"/>
                  </a:moveTo>
                  <a:lnTo>
                    <a:pt x="22859" y="0"/>
                  </a:lnTo>
                  <a:lnTo>
                    <a:pt x="0" y="0"/>
                  </a:lnTo>
                  <a:lnTo>
                    <a:pt x="0" y="164592"/>
                  </a:lnTo>
                  <a:lnTo>
                    <a:pt x="22859" y="1645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99" name="Google Shape;2099;p97"/>
            <p:cNvSpPr/>
            <p:nvPr/>
          </p:nvSpPr>
          <p:spPr>
            <a:xfrm>
              <a:off x="6525360" y="6270840"/>
              <a:ext cx="144300" cy="16890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97"/>
            <p:cNvSpPr/>
            <p:nvPr/>
          </p:nvSpPr>
          <p:spPr>
            <a:xfrm>
              <a:off x="6279840" y="6219000"/>
              <a:ext cx="455929" cy="269875"/>
            </a:xfrm>
            <a:custGeom>
              <a:rect b="b" l="l" r="r" t="t"/>
              <a:pathLst>
                <a:path extrusionOk="0" h="269875" w="455929">
                  <a:moveTo>
                    <a:pt x="0" y="0"/>
                  </a:moveTo>
                  <a:lnTo>
                    <a:pt x="0" y="269748"/>
                  </a:lnTo>
                  <a:lnTo>
                    <a:pt x="455675" y="269748"/>
                  </a:lnTo>
                  <a:lnTo>
                    <a:pt x="455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01" name="Google Shape;2101;p97"/>
            <p:cNvSpPr/>
            <p:nvPr/>
          </p:nvSpPr>
          <p:spPr>
            <a:xfrm>
              <a:off x="6278760" y="6217560"/>
              <a:ext cx="458470" cy="271779"/>
            </a:xfrm>
            <a:custGeom>
              <a:rect b="b" l="l" r="r" t="t"/>
              <a:pathLst>
                <a:path extrusionOk="0" h="271779" w="458470">
                  <a:moveTo>
                    <a:pt x="458470" y="0"/>
                  </a:moveTo>
                  <a:lnTo>
                    <a:pt x="457200" y="0"/>
                  </a:lnTo>
                  <a:lnTo>
                    <a:pt x="1270" y="0"/>
                  </a:lnTo>
                  <a:lnTo>
                    <a:pt x="1270" y="381"/>
                  </a:lnTo>
                  <a:lnTo>
                    <a:pt x="0" y="381"/>
                  </a:lnTo>
                  <a:lnTo>
                    <a:pt x="0" y="271272"/>
                  </a:lnTo>
                  <a:lnTo>
                    <a:pt x="1270" y="271272"/>
                  </a:lnTo>
                  <a:lnTo>
                    <a:pt x="457200" y="271272"/>
                  </a:lnTo>
                  <a:lnTo>
                    <a:pt x="457200" y="269748"/>
                  </a:lnTo>
                  <a:lnTo>
                    <a:pt x="1270" y="269748"/>
                  </a:lnTo>
                  <a:lnTo>
                    <a:pt x="1270" y="3048"/>
                  </a:lnTo>
                  <a:lnTo>
                    <a:pt x="457200" y="3048"/>
                  </a:lnTo>
                  <a:lnTo>
                    <a:pt x="457200" y="67818"/>
                  </a:lnTo>
                  <a:lnTo>
                    <a:pt x="458470" y="67818"/>
                  </a:lnTo>
                  <a:lnTo>
                    <a:pt x="458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02" name="Google Shape;2102;p97"/>
            <p:cNvSpPr/>
            <p:nvPr/>
          </p:nvSpPr>
          <p:spPr>
            <a:xfrm>
              <a:off x="6305760" y="5592600"/>
              <a:ext cx="453900" cy="16890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97"/>
            <p:cNvSpPr/>
            <p:nvPr/>
          </p:nvSpPr>
          <p:spPr>
            <a:xfrm>
              <a:off x="6258600" y="5850000"/>
              <a:ext cx="102000" cy="1656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97"/>
            <p:cNvSpPr/>
            <p:nvPr/>
          </p:nvSpPr>
          <p:spPr>
            <a:xfrm>
              <a:off x="6392520" y="5850000"/>
              <a:ext cx="96037" cy="162787"/>
            </a:xfrm>
            <a:custGeom>
              <a:rect b="b" l="l" r="r" t="t"/>
              <a:pathLst>
                <a:path extrusionOk="0" h="163195" w="96520">
                  <a:moveTo>
                    <a:pt x="64008" y="48768"/>
                  </a:moveTo>
                  <a:lnTo>
                    <a:pt x="62484" y="48768"/>
                  </a:lnTo>
                  <a:lnTo>
                    <a:pt x="59436" y="45720"/>
                  </a:lnTo>
                  <a:lnTo>
                    <a:pt x="56388" y="45720"/>
                  </a:lnTo>
                  <a:lnTo>
                    <a:pt x="54864" y="44196"/>
                  </a:lnTo>
                  <a:lnTo>
                    <a:pt x="51816" y="44196"/>
                  </a:lnTo>
                  <a:lnTo>
                    <a:pt x="50292" y="42672"/>
                  </a:lnTo>
                  <a:lnTo>
                    <a:pt x="38100" y="42672"/>
                  </a:lnTo>
                  <a:lnTo>
                    <a:pt x="36576" y="44196"/>
                  </a:lnTo>
                  <a:lnTo>
                    <a:pt x="33528" y="44196"/>
                  </a:lnTo>
                  <a:lnTo>
                    <a:pt x="32004" y="45720"/>
                  </a:lnTo>
                  <a:lnTo>
                    <a:pt x="30480" y="45720"/>
                  </a:lnTo>
                  <a:lnTo>
                    <a:pt x="28956" y="47244"/>
                  </a:lnTo>
                  <a:lnTo>
                    <a:pt x="28956" y="48768"/>
                  </a:lnTo>
                  <a:lnTo>
                    <a:pt x="27432" y="50292"/>
                  </a:lnTo>
                  <a:lnTo>
                    <a:pt x="25908" y="50292"/>
                  </a:lnTo>
                  <a:lnTo>
                    <a:pt x="24384" y="51816"/>
                  </a:lnTo>
                  <a:lnTo>
                    <a:pt x="24384" y="53340"/>
                  </a:lnTo>
                  <a:lnTo>
                    <a:pt x="22860" y="54864"/>
                  </a:lnTo>
                  <a:lnTo>
                    <a:pt x="22860" y="56388"/>
                  </a:lnTo>
                  <a:lnTo>
                    <a:pt x="19812" y="59436"/>
                  </a:lnTo>
                  <a:lnTo>
                    <a:pt x="19812" y="60960"/>
                  </a:lnTo>
                  <a:lnTo>
                    <a:pt x="18288" y="62484"/>
                  </a:lnTo>
                  <a:lnTo>
                    <a:pt x="18288" y="44196"/>
                  </a:lnTo>
                  <a:lnTo>
                    <a:pt x="0" y="44196"/>
                  </a:lnTo>
                  <a:lnTo>
                    <a:pt x="0" y="163068"/>
                  </a:lnTo>
                  <a:lnTo>
                    <a:pt x="19812" y="163068"/>
                  </a:lnTo>
                  <a:lnTo>
                    <a:pt x="19812" y="89916"/>
                  </a:lnTo>
                  <a:lnTo>
                    <a:pt x="21336" y="88392"/>
                  </a:lnTo>
                  <a:lnTo>
                    <a:pt x="21336" y="82296"/>
                  </a:lnTo>
                  <a:lnTo>
                    <a:pt x="22860" y="80772"/>
                  </a:lnTo>
                  <a:lnTo>
                    <a:pt x="22860" y="77724"/>
                  </a:lnTo>
                  <a:lnTo>
                    <a:pt x="24384" y="76200"/>
                  </a:lnTo>
                  <a:lnTo>
                    <a:pt x="24384" y="74676"/>
                  </a:lnTo>
                  <a:lnTo>
                    <a:pt x="25908" y="73152"/>
                  </a:lnTo>
                  <a:lnTo>
                    <a:pt x="25908" y="71628"/>
                  </a:lnTo>
                  <a:lnTo>
                    <a:pt x="27432" y="70104"/>
                  </a:lnTo>
                  <a:lnTo>
                    <a:pt x="28956" y="70104"/>
                  </a:lnTo>
                  <a:lnTo>
                    <a:pt x="28956" y="68580"/>
                  </a:lnTo>
                  <a:lnTo>
                    <a:pt x="30480" y="67056"/>
                  </a:lnTo>
                  <a:lnTo>
                    <a:pt x="32004" y="67056"/>
                  </a:lnTo>
                  <a:lnTo>
                    <a:pt x="32004" y="65532"/>
                  </a:lnTo>
                  <a:lnTo>
                    <a:pt x="33528" y="65532"/>
                  </a:lnTo>
                  <a:lnTo>
                    <a:pt x="35052" y="64008"/>
                  </a:lnTo>
                  <a:lnTo>
                    <a:pt x="41148" y="64008"/>
                  </a:lnTo>
                  <a:lnTo>
                    <a:pt x="42672" y="62484"/>
                  </a:lnTo>
                  <a:lnTo>
                    <a:pt x="42672" y="64008"/>
                  </a:lnTo>
                  <a:lnTo>
                    <a:pt x="48768" y="64008"/>
                  </a:lnTo>
                  <a:lnTo>
                    <a:pt x="50292" y="65532"/>
                  </a:lnTo>
                  <a:lnTo>
                    <a:pt x="53340" y="65532"/>
                  </a:lnTo>
                  <a:lnTo>
                    <a:pt x="53340" y="67056"/>
                  </a:lnTo>
                  <a:lnTo>
                    <a:pt x="56388" y="67056"/>
                  </a:lnTo>
                  <a:lnTo>
                    <a:pt x="64008" y="48768"/>
                  </a:lnTo>
                  <a:close/>
                  <a:moveTo>
                    <a:pt x="96012" y="44196"/>
                  </a:moveTo>
                  <a:lnTo>
                    <a:pt x="76200" y="44196"/>
                  </a:lnTo>
                  <a:lnTo>
                    <a:pt x="76200" y="163068"/>
                  </a:lnTo>
                  <a:lnTo>
                    <a:pt x="96012" y="163068"/>
                  </a:lnTo>
                  <a:lnTo>
                    <a:pt x="96012" y="44196"/>
                  </a:lnTo>
                  <a:close/>
                  <a:moveTo>
                    <a:pt x="96012" y="0"/>
                  </a:moveTo>
                  <a:lnTo>
                    <a:pt x="76200" y="0"/>
                  </a:lnTo>
                  <a:lnTo>
                    <a:pt x="76200" y="22860"/>
                  </a:lnTo>
                  <a:lnTo>
                    <a:pt x="96012" y="22860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05" name="Google Shape;2105;p97"/>
            <p:cNvSpPr/>
            <p:nvPr/>
          </p:nvSpPr>
          <p:spPr>
            <a:xfrm>
              <a:off x="6508440" y="5892840"/>
              <a:ext cx="228300" cy="12300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97"/>
            <p:cNvSpPr/>
            <p:nvPr/>
          </p:nvSpPr>
          <p:spPr>
            <a:xfrm>
              <a:off x="6762960" y="5892840"/>
              <a:ext cx="63600" cy="12000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97"/>
            <p:cNvSpPr/>
            <p:nvPr/>
          </p:nvSpPr>
          <p:spPr>
            <a:xfrm>
              <a:off x="6150240" y="5529960"/>
              <a:ext cx="733425" cy="558164"/>
            </a:xfrm>
            <a:custGeom>
              <a:rect b="b" l="l" r="r" t="t"/>
              <a:pathLst>
                <a:path extrusionOk="0" h="558164" w="733425">
                  <a:moveTo>
                    <a:pt x="0" y="0"/>
                  </a:moveTo>
                  <a:lnTo>
                    <a:pt x="0" y="557784"/>
                  </a:lnTo>
                  <a:lnTo>
                    <a:pt x="733044" y="557784"/>
                  </a:lnTo>
                  <a:lnTo>
                    <a:pt x="7330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08" name="Google Shape;2108;p97"/>
            <p:cNvSpPr/>
            <p:nvPr/>
          </p:nvSpPr>
          <p:spPr>
            <a:xfrm>
              <a:off x="6149520" y="5528520"/>
              <a:ext cx="735329" cy="559435"/>
            </a:xfrm>
            <a:custGeom>
              <a:rect b="b" l="l" r="r" t="t"/>
              <a:pathLst>
                <a:path extrusionOk="0" h="559435" w="735329">
                  <a:moveTo>
                    <a:pt x="735330" y="0"/>
                  </a:moveTo>
                  <a:lnTo>
                    <a:pt x="734060" y="0"/>
                  </a:lnTo>
                  <a:lnTo>
                    <a:pt x="1270" y="0"/>
                  </a:lnTo>
                  <a:lnTo>
                    <a:pt x="1270" y="381"/>
                  </a:lnTo>
                  <a:lnTo>
                    <a:pt x="0" y="381"/>
                  </a:lnTo>
                  <a:lnTo>
                    <a:pt x="0" y="559308"/>
                  </a:lnTo>
                  <a:lnTo>
                    <a:pt x="1270" y="559308"/>
                  </a:lnTo>
                  <a:lnTo>
                    <a:pt x="734060" y="559308"/>
                  </a:lnTo>
                  <a:lnTo>
                    <a:pt x="734060" y="557784"/>
                  </a:lnTo>
                  <a:lnTo>
                    <a:pt x="1270" y="557784"/>
                  </a:lnTo>
                  <a:lnTo>
                    <a:pt x="1270" y="3048"/>
                  </a:lnTo>
                  <a:lnTo>
                    <a:pt x="734060" y="3048"/>
                  </a:lnTo>
                  <a:lnTo>
                    <a:pt x="734060" y="326275"/>
                  </a:lnTo>
                  <a:lnTo>
                    <a:pt x="735330" y="326275"/>
                  </a:lnTo>
                  <a:lnTo>
                    <a:pt x="735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09" name="Google Shape;2109;p97"/>
            <p:cNvSpPr/>
            <p:nvPr/>
          </p:nvSpPr>
          <p:spPr>
            <a:xfrm>
              <a:off x="5048640" y="5709960"/>
              <a:ext cx="876000" cy="67920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97"/>
            <p:cNvSpPr/>
            <p:nvPr/>
          </p:nvSpPr>
          <p:spPr>
            <a:xfrm>
              <a:off x="2758320" y="5770800"/>
              <a:ext cx="2184900" cy="49980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97"/>
            <p:cNvSpPr/>
            <p:nvPr/>
          </p:nvSpPr>
          <p:spPr>
            <a:xfrm>
              <a:off x="1671480" y="5732640"/>
              <a:ext cx="299085" cy="264765"/>
            </a:xfrm>
            <a:custGeom>
              <a:rect b="b" l="l" r="r" t="t"/>
              <a:pathLst>
                <a:path extrusionOk="0" h="265429" w="299085">
                  <a:moveTo>
                    <a:pt x="0" y="0"/>
                  </a:moveTo>
                  <a:lnTo>
                    <a:pt x="298704" y="39624"/>
                  </a:lnTo>
                  <a:lnTo>
                    <a:pt x="298704" y="265175"/>
                  </a:lnTo>
                  <a:lnTo>
                    <a:pt x="0" y="22098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2" name="Google Shape;2112;p97"/>
            <p:cNvSpPr/>
            <p:nvPr/>
          </p:nvSpPr>
          <p:spPr>
            <a:xfrm>
              <a:off x="1669680" y="5732640"/>
              <a:ext cx="302260" cy="266700"/>
            </a:xfrm>
            <a:custGeom>
              <a:rect b="b" l="l" r="r" t="t"/>
              <a:pathLst>
                <a:path extrusionOk="0" h="266700" w="302260">
                  <a:moveTo>
                    <a:pt x="301752" y="266700"/>
                  </a:moveTo>
                  <a:lnTo>
                    <a:pt x="300228" y="39624"/>
                  </a:lnTo>
                  <a:lnTo>
                    <a:pt x="300228" y="265176"/>
                  </a:lnTo>
                  <a:lnTo>
                    <a:pt x="1524" y="220980"/>
                  </a:lnTo>
                  <a:lnTo>
                    <a:pt x="1524" y="1524"/>
                  </a:lnTo>
                  <a:lnTo>
                    <a:pt x="300228" y="39624"/>
                  </a:lnTo>
                  <a:lnTo>
                    <a:pt x="300228" y="3810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1524" y="222504"/>
                  </a:lnTo>
                  <a:lnTo>
                    <a:pt x="301752" y="266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13" name="Google Shape;2113;p97"/>
            <p:cNvSpPr/>
            <p:nvPr/>
          </p:nvSpPr>
          <p:spPr>
            <a:xfrm>
              <a:off x="1657440" y="5729760"/>
              <a:ext cx="315594" cy="278701"/>
            </a:xfrm>
            <a:custGeom>
              <a:rect b="b" l="l" r="r" t="t"/>
              <a:pathLst>
                <a:path extrusionOk="0" h="279400" w="315594">
                  <a:moveTo>
                    <a:pt x="0" y="0"/>
                  </a:moveTo>
                  <a:lnTo>
                    <a:pt x="0" y="234695"/>
                  </a:lnTo>
                  <a:lnTo>
                    <a:pt x="315468" y="278891"/>
                  </a:lnTo>
                  <a:lnTo>
                    <a:pt x="315468" y="3962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4" name="Google Shape;2114;p97"/>
            <p:cNvSpPr/>
            <p:nvPr/>
          </p:nvSpPr>
          <p:spPr>
            <a:xfrm>
              <a:off x="1656000" y="5728320"/>
              <a:ext cx="317500" cy="280670"/>
            </a:xfrm>
            <a:custGeom>
              <a:rect b="b" l="l" r="r" t="t"/>
              <a:pathLst>
                <a:path extrusionOk="0" h="280670" w="317500">
                  <a:moveTo>
                    <a:pt x="316992" y="41148"/>
                  </a:moveTo>
                  <a:lnTo>
                    <a:pt x="315468" y="40957"/>
                  </a:lnTo>
                  <a:lnTo>
                    <a:pt x="315468" y="41148"/>
                  </a:lnTo>
                  <a:lnTo>
                    <a:pt x="315468" y="278892"/>
                  </a:lnTo>
                  <a:lnTo>
                    <a:pt x="1524" y="236220"/>
                  </a:lnTo>
                  <a:lnTo>
                    <a:pt x="1524" y="1524"/>
                  </a:lnTo>
                  <a:lnTo>
                    <a:pt x="315468" y="41148"/>
                  </a:lnTo>
                  <a:lnTo>
                    <a:pt x="315468" y="40957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236220"/>
                  </a:lnTo>
                  <a:lnTo>
                    <a:pt x="316992" y="280416"/>
                  </a:lnTo>
                  <a:lnTo>
                    <a:pt x="316992" y="41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15" name="Google Shape;2115;p97"/>
            <p:cNvSpPr/>
            <p:nvPr/>
          </p:nvSpPr>
          <p:spPr>
            <a:xfrm>
              <a:off x="1613520" y="5609160"/>
              <a:ext cx="467994" cy="457200"/>
            </a:xfrm>
            <a:custGeom>
              <a:rect b="b" l="l" r="r" t="t"/>
              <a:pathLst>
                <a:path extrusionOk="0" h="457200" w="467994">
                  <a:moveTo>
                    <a:pt x="0" y="68579"/>
                  </a:moveTo>
                  <a:lnTo>
                    <a:pt x="0" y="399288"/>
                  </a:lnTo>
                  <a:lnTo>
                    <a:pt x="408431" y="457199"/>
                  </a:lnTo>
                  <a:lnTo>
                    <a:pt x="408431" y="123443"/>
                  </a:lnTo>
                  <a:lnTo>
                    <a:pt x="1524" y="68579"/>
                  </a:lnTo>
                  <a:lnTo>
                    <a:pt x="15240" y="67055"/>
                  </a:lnTo>
                  <a:lnTo>
                    <a:pt x="413004" y="117348"/>
                  </a:lnTo>
                  <a:lnTo>
                    <a:pt x="413004" y="448056"/>
                  </a:lnTo>
                  <a:lnTo>
                    <a:pt x="449580" y="265175"/>
                  </a:lnTo>
                  <a:lnTo>
                    <a:pt x="449580" y="68579"/>
                  </a:lnTo>
                  <a:lnTo>
                    <a:pt x="167640" y="28955"/>
                  </a:lnTo>
                  <a:lnTo>
                    <a:pt x="181356" y="22860"/>
                  </a:lnTo>
                  <a:lnTo>
                    <a:pt x="455675" y="60960"/>
                  </a:lnTo>
                  <a:lnTo>
                    <a:pt x="455675" y="243839"/>
                  </a:lnTo>
                  <a:lnTo>
                    <a:pt x="467868" y="224027"/>
                  </a:lnTo>
                  <a:lnTo>
                    <a:pt x="467868" y="22860"/>
                  </a:lnTo>
                  <a:lnTo>
                    <a:pt x="265175" y="0"/>
                  </a:lnTo>
                  <a:lnTo>
                    <a:pt x="163068" y="28955"/>
                  </a:lnTo>
                  <a:lnTo>
                    <a:pt x="0" y="6857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6" name="Google Shape;2116;p97"/>
            <p:cNvSpPr/>
            <p:nvPr/>
          </p:nvSpPr>
          <p:spPr>
            <a:xfrm>
              <a:off x="1611720" y="5607720"/>
              <a:ext cx="469900" cy="459104"/>
            </a:xfrm>
            <a:custGeom>
              <a:rect b="b" l="l" r="r" t="t"/>
              <a:pathLst>
                <a:path extrusionOk="0" h="459104" w="469900">
                  <a:moveTo>
                    <a:pt x="469392" y="24384"/>
                  </a:moveTo>
                  <a:lnTo>
                    <a:pt x="467868" y="24206"/>
                  </a:lnTo>
                  <a:lnTo>
                    <a:pt x="467868" y="24384"/>
                  </a:lnTo>
                  <a:lnTo>
                    <a:pt x="467868" y="225552"/>
                  </a:lnTo>
                  <a:lnTo>
                    <a:pt x="457200" y="242316"/>
                  </a:lnTo>
                  <a:lnTo>
                    <a:pt x="457200" y="60960"/>
                  </a:lnTo>
                  <a:lnTo>
                    <a:pt x="187883" y="25057"/>
                  </a:lnTo>
                  <a:lnTo>
                    <a:pt x="266700" y="1524"/>
                  </a:lnTo>
                  <a:lnTo>
                    <a:pt x="467868" y="24384"/>
                  </a:lnTo>
                  <a:lnTo>
                    <a:pt x="467868" y="24206"/>
                  </a:lnTo>
                  <a:lnTo>
                    <a:pt x="266700" y="0"/>
                  </a:lnTo>
                  <a:lnTo>
                    <a:pt x="184353" y="24587"/>
                  </a:lnTo>
                  <a:lnTo>
                    <a:pt x="182880" y="24384"/>
                  </a:lnTo>
                  <a:lnTo>
                    <a:pt x="178511" y="26327"/>
                  </a:lnTo>
                  <a:lnTo>
                    <a:pt x="164592" y="30480"/>
                  </a:lnTo>
                  <a:lnTo>
                    <a:pt x="1524" y="70104"/>
                  </a:lnTo>
                  <a:lnTo>
                    <a:pt x="0" y="70104"/>
                  </a:lnTo>
                  <a:lnTo>
                    <a:pt x="0" y="400812"/>
                  </a:lnTo>
                  <a:lnTo>
                    <a:pt x="409956" y="458724"/>
                  </a:lnTo>
                  <a:lnTo>
                    <a:pt x="409956" y="124968"/>
                  </a:lnTo>
                  <a:lnTo>
                    <a:pt x="408432" y="124764"/>
                  </a:lnTo>
                  <a:lnTo>
                    <a:pt x="408432" y="124968"/>
                  </a:lnTo>
                  <a:lnTo>
                    <a:pt x="408432" y="457200"/>
                  </a:lnTo>
                  <a:lnTo>
                    <a:pt x="1524" y="400812"/>
                  </a:lnTo>
                  <a:lnTo>
                    <a:pt x="1524" y="71628"/>
                  </a:lnTo>
                  <a:lnTo>
                    <a:pt x="3048" y="71259"/>
                  </a:lnTo>
                  <a:lnTo>
                    <a:pt x="3048" y="71628"/>
                  </a:lnTo>
                  <a:lnTo>
                    <a:pt x="408432" y="124968"/>
                  </a:lnTo>
                  <a:lnTo>
                    <a:pt x="408432" y="124764"/>
                  </a:lnTo>
                  <a:lnTo>
                    <a:pt x="7721" y="70129"/>
                  </a:lnTo>
                  <a:lnTo>
                    <a:pt x="8178" y="70015"/>
                  </a:lnTo>
                  <a:lnTo>
                    <a:pt x="16764" y="68580"/>
                  </a:lnTo>
                  <a:lnTo>
                    <a:pt x="414528" y="120396"/>
                  </a:lnTo>
                  <a:lnTo>
                    <a:pt x="414528" y="118872"/>
                  </a:lnTo>
                  <a:lnTo>
                    <a:pt x="19088" y="67360"/>
                  </a:lnTo>
                  <a:lnTo>
                    <a:pt x="164592" y="32004"/>
                  </a:lnTo>
                  <a:lnTo>
                    <a:pt x="169164" y="30645"/>
                  </a:lnTo>
                  <a:lnTo>
                    <a:pt x="169164" y="32004"/>
                  </a:lnTo>
                  <a:lnTo>
                    <a:pt x="449580" y="70104"/>
                  </a:lnTo>
                  <a:lnTo>
                    <a:pt x="449580" y="266700"/>
                  </a:lnTo>
                  <a:lnTo>
                    <a:pt x="416052" y="441960"/>
                  </a:lnTo>
                  <a:lnTo>
                    <a:pt x="414528" y="120396"/>
                  </a:lnTo>
                  <a:lnTo>
                    <a:pt x="414528" y="449592"/>
                  </a:lnTo>
                  <a:lnTo>
                    <a:pt x="416052" y="449592"/>
                  </a:lnTo>
                  <a:lnTo>
                    <a:pt x="451104" y="266700"/>
                  </a:lnTo>
                  <a:lnTo>
                    <a:pt x="451104" y="70104"/>
                  </a:lnTo>
                  <a:lnTo>
                    <a:pt x="172212" y="30480"/>
                  </a:lnTo>
                  <a:lnTo>
                    <a:pt x="177977" y="28016"/>
                  </a:lnTo>
                  <a:lnTo>
                    <a:pt x="184340" y="26111"/>
                  </a:lnTo>
                  <a:lnTo>
                    <a:pt x="455676" y="62484"/>
                  </a:lnTo>
                  <a:lnTo>
                    <a:pt x="455676" y="245364"/>
                  </a:lnTo>
                  <a:lnTo>
                    <a:pt x="457200" y="246888"/>
                  </a:lnTo>
                  <a:lnTo>
                    <a:pt x="469392" y="227076"/>
                  </a:lnTo>
                  <a:lnTo>
                    <a:pt x="469392" y="24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17" name="Google Shape;2117;p97"/>
            <p:cNvSpPr/>
            <p:nvPr/>
          </p:nvSpPr>
          <p:spPr>
            <a:xfrm>
              <a:off x="1450440" y="6032880"/>
              <a:ext cx="706119" cy="325120"/>
            </a:xfrm>
            <a:custGeom>
              <a:rect b="b" l="l" r="r" t="t"/>
              <a:pathLst>
                <a:path extrusionOk="0" h="325120" w="706119">
                  <a:moveTo>
                    <a:pt x="0" y="0"/>
                  </a:moveTo>
                  <a:lnTo>
                    <a:pt x="0" y="201168"/>
                  </a:lnTo>
                  <a:lnTo>
                    <a:pt x="705612" y="324612"/>
                  </a:lnTo>
                  <a:lnTo>
                    <a:pt x="705612" y="10058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8" name="Google Shape;2118;p97"/>
            <p:cNvSpPr/>
            <p:nvPr/>
          </p:nvSpPr>
          <p:spPr>
            <a:xfrm>
              <a:off x="1448640" y="6032880"/>
              <a:ext cx="707389" cy="326389"/>
            </a:xfrm>
            <a:custGeom>
              <a:rect b="b" l="l" r="r" t="t"/>
              <a:pathLst>
                <a:path extrusionOk="0" h="326389" w="707389">
                  <a:moveTo>
                    <a:pt x="707136" y="100596"/>
                  </a:moveTo>
                  <a:lnTo>
                    <a:pt x="705612" y="100380"/>
                  </a:lnTo>
                  <a:lnTo>
                    <a:pt x="705612" y="100596"/>
                  </a:lnTo>
                  <a:lnTo>
                    <a:pt x="705612" y="324612"/>
                  </a:lnTo>
                  <a:lnTo>
                    <a:pt x="1524" y="201168"/>
                  </a:lnTo>
                  <a:lnTo>
                    <a:pt x="1524" y="1524"/>
                  </a:lnTo>
                  <a:lnTo>
                    <a:pt x="705612" y="100596"/>
                  </a:lnTo>
                  <a:lnTo>
                    <a:pt x="705612" y="10038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201168"/>
                  </a:lnTo>
                  <a:lnTo>
                    <a:pt x="707136" y="326136"/>
                  </a:lnTo>
                  <a:lnTo>
                    <a:pt x="707136" y="1005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19" name="Google Shape;2119;p97"/>
            <p:cNvSpPr/>
            <p:nvPr/>
          </p:nvSpPr>
          <p:spPr>
            <a:xfrm>
              <a:off x="1485360" y="6126120"/>
              <a:ext cx="459105" cy="81076"/>
            </a:xfrm>
            <a:custGeom>
              <a:rect b="b" l="l" r="r" t="t"/>
              <a:pathLst>
                <a:path extrusionOk="0" h="81279" w="459105">
                  <a:moveTo>
                    <a:pt x="0" y="0"/>
                  </a:moveTo>
                  <a:lnTo>
                    <a:pt x="458724" y="74675"/>
                  </a:lnTo>
                  <a:lnTo>
                    <a:pt x="458724" y="80772"/>
                  </a:lnTo>
                  <a:lnTo>
                    <a:pt x="0" y="457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0" name="Google Shape;2120;p97"/>
            <p:cNvSpPr/>
            <p:nvPr/>
          </p:nvSpPr>
          <p:spPr>
            <a:xfrm>
              <a:off x="1485360" y="6124320"/>
              <a:ext cx="459105" cy="83610"/>
            </a:xfrm>
            <a:custGeom>
              <a:rect b="b" l="l" r="r" t="t"/>
              <a:pathLst>
                <a:path extrusionOk="0" h="83820" w="459105">
                  <a:moveTo>
                    <a:pt x="458724" y="76200"/>
                  </a:moveTo>
                  <a:lnTo>
                    <a:pt x="457200" y="75958"/>
                  </a:lnTo>
                  <a:lnTo>
                    <a:pt x="457200" y="77724"/>
                  </a:lnTo>
                  <a:lnTo>
                    <a:pt x="457200" y="82296"/>
                  </a:lnTo>
                  <a:lnTo>
                    <a:pt x="1524" y="6096"/>
                  </a:lnTo>
                  <a:lnTo>
                    <a:pt x="1524" y="1778"/>
                  </a:lnTo>
                  <a:lnTo>
                    <a:pt x="457200" y="77724"/>
                  </a:lnTo>
                  <a:lnTo>
                    <a:pt x="457200" y="75958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7632"/>
                  </a:lnTo>
                  <a:lnTo>
                    <a:pt x="458724" y="83820"/>
                  </a:lnTo>
                  <a:lnTo>
                    <a:pt x="458724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21" name="Google Shape;2121;p97"/>
            <p:cNvSpPr/>
            <p:nvPr/>
          </p:nvSpPr>
          <p:spPr>
            <a:xfrm>
              <a:off x="1485360" y="6156360"/>
              <a:ext cx="459105" cy="83610"/>
            </a:xfrm>
            <a:custGeom>
              <a:rect b="b" l="l" r="r" t="t"/>
              <a:pathLst>
                <a:path extrusionOk="0" h="83820" w="459105">
                  <a:moveTo>
                    <a:pt x="0" y="0"/>
                  </a:moveTo>
                  <a:lnTo>
                    <a:pt x="0" y="7620"/>
                  </a:lnTo>
                  <a:lnTo>
                    <a:pt x="458724" y="83820"/>
                  </a:lnTo>
                  <a:lnTo>
                    <a:pt x="458724" y="74675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2" name="Google Shape;2122;p97"/>
            <p:cNvSpPr/>
            <p:nvPr/>
          </p:nvSpPr>
          <p:spPr>
            <a:xfrm>
              <a:off x="1485360" y="6154920"/>
              <a:ext cx="459105" cy="85296"/>
            </a:xfrm>
            <a:custGeom>
              <a:rect b="b" l="l" r="r" t="t"/>
              <a:pathLst>
                <a:path extrusionOk="0" h="85725" w="459105">
                  <a:moveTo>
                    <a:pt x="458724" y="76200"/>
                  </a:moveTo>
                  <a:lnTo>
                    <a:pt x="457200" y="75958"/>
                  </a:lnTo>
                  <a:lnTo>
                    <a:pt x="457200" y="76200"/>
                  </a:lnTo>
                  <a:lnTo>
                    <a:pt x="457200" y="83820"/>
                  </a:lnTo>
                  <a:lnTo>
                    <a:pt x="1524" y="9144"/>
                  </a:lnTo>
                  <a:lnTo>
                    <a:pt x="1524" y="1524"/>
                  </a:lnTo>
                  <a:lnTo>
                    <a:pt x="457200" y="76200"/>
                  </a:lnTo>
                  <a:lnTo>
                    <a:pt x="457200" y="75958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9144"/>
                  </a:lnTo>
                  <a:lnTo>
                    <a:pt x="458724" y="85344"/>
                  </a:lnTo>
                  <a:lnTo>
                    <a:pt x="458724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23" name="Google Shape;2123;p97"/>
            <p:cNvSpPr/>
            <p:nvPr/>
          </p:nvSpPr>
          <p:spPr>
            <a:xfrm>
              <a:off x="1485360" y="6188400"/>
              <a:ext cx="459105" cy="83610"/>
            </a:xfrm>
            <a:custGeom>
              <a:rect b="b" l="l" r="r" t="t"/>
              <a:pathLst>
                <a:path extrusionOk="0" h="83820" w="459105">
                  <a:moveTo>
                    <a:pt x="0" y="0"/>
                  </a:moveTo>
                  <a:lnTo>
                    <a:pt x="458724" y="76200"/>
                  </a:lnTo>
                  <a:lnTo>
                    <a:pt x="458724" y="83820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4" name="Google Shape;2124;p97"/>
            <p:cNvSpPr/>
            <p:nvPr/>
          </p:nvSpPr>
          <p:spPr>
            <a:xfrm>
              <a:off x="1485360" y="6188400"/>
              <a:ext cx="459105" cy="83610"/>
            </a:xfrm>
            <a:custGeom>
              <a:rect b="b" l="l" r="r" t="t"/>
              <a:pathLst>
                <a:path extrusionOk="0" h="83820" w="459105">
                  <a:moveTo>
                    <a:pt x="458724" y="76200"/>
                  </a:moveTo>
                  <a:lnTo>
                    <a:pt x="457200" y="75958"/>
                  </a:lnTo>
                  <a:lnTo>
                    <a:pt x="457200" y="77724"/>
                  </a:lnTo>
                  <a:lnTo>
                    <a:pt x="457200" y="82296"/>
                  </a:lnTo>
                  <a:lnTo>
                    <a:pt x="1524" y="7620"/>
                  </a:lnTo>
                  <a:lnTo>
                    <a:pt x="1524" y="1778"/>
                  </a:lnTo>
                  <a:lnTo>
                    <a:pt x="457200" y="77724"/>
                  </a:lnTo>
                  <a:lnTo>
                    <a:pt x="457200" y="75958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9144"/>
                  </a:lnTo>
                  <a:lnTo>
                    <a:pt x="458724" y="83820"/>
                  </a:lnTo>
                  <a:lnTo>
                    <a:pt x="458724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25" name="Google Shape;2125;p97"/>
            <p:cNvSpPr/>
            <p:nvPr/>
          </p:nvSpPr>
          <p:spPr>
            <a:xfrm>
              <a:off x="1485360" y="6221880"/>
              <a:ext cx="459105" cy="83610"/>
            </a:xfrm>
            <a:custGeom>
              <a:rect b="b" l="l" r="r" t="t"/>
              <a:pathLst>
                <a:path extrusionOk="0" h="83820" w="459105">
                  <a:moveTo>
                    <a:pt x="0" y="0"/>
                  </a:moveTo>
                  <a:lnTo>
                    <a:pt x="0" y="6096"/>
                  </a:lnTo>
                  <a:lnTo>
                    <a:pt x="458724" y="83820"/>
                  </a:lnTo>
                  <a:lnTo>
                    <a:pt x="458724" y="74675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6" name="Google Shape;2126;p97"/>
            <p:cNvSpPr/>
            <p:nvPr/>
          </p:nvSpPr>
          <p:spPr>
            <a:xfrm>
              <a:off x="1485360" y="6220440"/>
              <a:ext cx="459105" cy="85296"/>
            </a:xfrm>
            <a:custGeom>
              <a:rect b="b" l="l" r="r" t="t"/>
              <a:pathLst>
                <a:path extrusionOk="0" h="85725" w="459105">
                  <a:moveTo>
                    <a:pt x="458724" y="76200"/>
                  </a:moveTo>
                  <a:lnTo>
                    <a:pt x="457200" y="75958"/>
                  </a:lnTo>
                  <a:lnTo>
                    <a:pt x="457200" y="76200"/>
                  </a:lnTo>
                  <a:lnTo>
                    <a:pt x="457200" y="83820"/>
                  </a:lnTo>
                  <a:lnTo>
                    <a:pt x="1524" y="7620"/>
                  </a:lnTo>
                  <a:lnTo>
                    <a:pt x="1524" y="1524"/>
                  </a:lnTo>
                  <a:lnTo>
                    <a:pt x="457200" y="76200"/>
                  </a:lnTo>
                  <a:lnTo>
                    <a:pt x="457200" y="75958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7620"/>
                  </a:lnTo>
                  <a:lnTo>
                    <a:pt x="458724" y="85344"/>
                  </a:lnTo>
                  <a:lnTo>
                    <a:pt x="458724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27" name="Google Shape;2127;p97"/>
            <p:cNvSpPr/>
            <p:nvPr/>
          </p:nvSpPr>
          <p:spPr>
            <a:xfrm>
              <a:off x="1488600" y="6048360"/>
              <a:ext cx="78600" cy="8040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97"/>
            <p:cNvSpPr/>
            <p:nvPr/>
          </p:nvSpPr>
          <p:spPr>
            <a:xfrm>
              <a:off x="1971720" y="6145920"/>
              <a:ext cx="171600" cy="19920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97"/>
            <p:cNvSpPr/>
            <p:nvPr/>
          </p:nvSpPr>
          <p:spPr>
            <a:xfrm>
              <a:off x="1441080" y="5601600"/>
              <a:ext cx="871855" cy="765175"/>
            </a:xfrm>
            <a:custGeom>
              <a:rect b="b" l="l" r="r" t="t"/>
              <a:pathLst>
                <a:path extrusionOk="0" h="765175" w="871855">
                  <a:moveTo>
                    <a:pt x="167640" y="310896"/>
                  </a:moveTo>
                  <a:lnTo>
                    <a:pt x="167640" y="74675"/>
                  </a:lnTo>
                  <a:lnTo>
                    <a:pt x="326136" y="36575"/>
                  </a:lnTo>
                  <a:lnTo>
                    <a:pt x="437388" y="0"/>
                  </a:lnTo>
                  <a:lnTo>
                    <a:pt x="644652" y="25908"/>
                  </a:lnTo>
                  <a:lnTo>
                    <a:pt x="644652" y="230124"/>
                  </a:lnTo>
                  <a:lnTo>
                    <a:pt x="627888" y="262128"/>
                  </a:lnTo>
                  <a:lnTo>
                    <a:pt x="871728" y="289560"/>
                  </a:lnTo>
                  <a:lnTo>
                    <a:pt x="871728" y="454152"/>
                  </a:lnTo>
                  <a:lnTo>
                    <a:pt x="725424" y="765048"/>
                  </a:lnTo>
                  <a:lnTo>
                    <a:pt x="0" y="640080"/>
                  </a:lnTo>
                  <a:lnTo>
                    <a:pt x="0" y="425196"/>
                  </a:lnTo>
                  <a:lnTo>
                    <a:pt x="167640" y="3108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0" name="Google Shape;2130;p97"/>
            <p:cNvSpPr/>
            <p:nvPr/>
          </p:nvSpPr>
          <p:spPr>
            <a:xfrm>
              <a:off x="1439640" y="5601600"/>
              <a:ext cx="875030" cy="767079"/>
            </a:xfrm>
            <a:custGeom>
              <a:rect b="b" l="l" r="r" t="t"/>
              <a:pathLst>
                <a:path extrusionOk="0" h="767079" w="875030">
                  <a:moveTo>
                    <a:pt x="874776" y="454164"/>
                  </a:moveTo>
                  <a:lnTo>
                    <a:pt x="873252" y="288036"/>
                  </a:lnTo>
                  <a:lnTo>
                    <a:pt x="629412" y="262128"/>
                  </a:lnTo>
                  <a:lnTo>
                    <a:pt x="647700" y="230124"/>
                  </a:lnTo>
                  <a:lnTo>
                    <a:pt x="646176" y="25908"/>
                  </a:lnTo>
                  <a:lnTo>
                    <a:pt x="646176" y="230124"/>
                  </a:lnTo>
                  <a:lnTo>
                    <a:pt x="627888" y="262128"/>
                  </a:lnTo>
                  <a:lnTo>
                    <a:pt x="873252" y="289560"/>
                  </a:lnTo>
                  <a:lnTo>
                    <a:pt x="873252" y="454164"/>
                  </a:lnTo>
                  <a:lnTo>
                    <a:pt x="725424" y="765048"/>
                  </a:lnTo>
                  <a:lnTo>
                    <a:pt x="1524" y="638556"/>
                  </a:lnTo>
                  <a:lnTo>
                    <a:pt x="1524" y="426720"/>
                  </a:lnTo>
                  <a:lnTo>
                    <a:pt x="169164" y="312420"/>
                  </a:lnTo>
                  <a:lnTo>
                    <a:pt x="169164" y="310896"/>
                  </a:lnTo>
                  <a:lnTo>
                    <a:pt x="169164" y="74676"/>
                  </a:lnTo>
                  <a:lnTo>
                    <a:pt x="327660" y="38100"/>
                  </a:lnTo>
                  <a:lnTo>
                    <a:pt x="438912" y="1524"/>
                  </a:lnTo>
                  <a:lnTo>
                    <a:pt x="646176" y="25908"/>
                  </a:lnTo>
                  <a:lnTo>
                    <a:pt x="646176" y="24384"/>
                  </a:lnTo>
                  <a:lnTo>
                    <a:pt x="438912" y="0"/>
                  </a:lnTo>
                  <a:lnTo>
                    <a:pt x="327660" y="36576"/>
                  </a:lnTo>
                  <a:lnTo>
                    <a:pt x="167640" y="74676"/>
                  </a:lnTo>
                  <a:lnTo>
                    <a:pt x="167640" y="310896"/>
                  </a:lnTo>
                  <a:lnTo>
                    <a:pt x="0" y="425196"/>
                  </a:lnTo>
                  <a:lnTo>
                    <a:pt x="1524" y="640080"/>
                  </a:lnTo>
                  <a:lnTo>
                    <a:pt x="726948" y="766572"/>
                  </a:lnTo>
                  <a:lnTo>
                    <a:pt x="874776" y="454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31" name="Google Shape;2131;p97"/>
            <p:cNvSpPr/>
            <p:nvPr/>
          </p:nvSpPr>
          <p:spPr>
            <a:xfrm>
              <a:off x="1401480" y="5030280"/>
              <a:ext cx="717600" cy="19770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97"/>
            <p:cNvSpPr/>
            <p:nvPr/>
          </p:nvSpPr>
          <p:spPr>
            <a:xfrm>
              <a:off x="2126160" y="5030280"/>
              <a:ext cx="233728" cy="197625"/>
            </a:xfrm>
            <a:custGeom>
              <a:rect b="b" l="l" r="r" t="t"/>
              <a:pathLst>
                <a:path extrusionOk="0" h="198120" w="234314">
                  <a:moveTo>
                    <a:pt x="76200" y="47244"/>
                  </a:moveTo>
                  <a:lnTo>
                    <a:pt x="46990" y="47244"/>
                  </a:lnTo>
                  <a:lnTo>
                    <a:pt x="46990" y="0"/>
                  </a:lnTo>
                  <a:lnTo>
                    <a:pt x="27940" y="0"/>
                  </a:lnTo>
                  <a:lnTo>
                    <a:pt x="27940" y="47244"/>
                  </a:lnTo>
                  <a:lnTo>
                    <a:pt x="0" y="47244"/>
                  </a:lnTo>
                  <a:lnTo>
                    <a:pt x="0" y="67056"/>
                  </a:lnTo>
                  <a:lnTo>
                    <a:pt x="27940" y="67056"/>
                  </a:lnTo>
                  <a:lnTo>
                    <a:pt x="27940" y="193548"/>
                  </a:lnTo>
                  <a:lnTo>
                    <a:pt x="46990" y="193548"/>
                  </a:lnTo>
                  <a:lnTo>
                    <a:pt x="46990" y="67056"/>
                  </a:lnTo>
                  <a:lnTo>
                    <a:pt x="76200" y="67056"/>
                  </a:lnTo>
                  <a:lnTo>
                    <a:pt x="76200" y="47244"/>
                  </a:lnTo>
                  <a:close/>
                  <a:moveTo>
                    <a:pt x="234188" y="108204"/>
                  </a:moveTo>
                  <a:lnTo>
                    <a:pt x="232664" y="103632"/>
                  </a:lnTo>
                  <a:lnTo>
                    <a:pt x="231140" y="97536"/>
                  </a:lnTo>
                  <a:lnTo>
                    <a:pt x="228092" y="88392"/>
                  </a:lnTo>
                  <a:lnTo>
                    <a:pt x="225044" y="83820"/>
                  </a:lnTo>
                  <a:lnTo>
                    <a:pt x="223520" y="79248"/>
                  </a:lnTo>
                  <a:lnTo>
                    <a:pt x="217424" y="70104"/>
                  </a:lnTo>
                  <a:lnTo>
                    <a:pt x="214376" y="67056"/>
                  </a:lnTo>
                  <a:lnTo>
                    <a:pt x="214376" y="109728"/>
                  </a:lnTo>
                  <a:lnTo>
                    <a:pt x="101600" y="109728"/>
                  </a:lnTo>
                  <a:lnTo>
                    <a:pt x="103124" y="106680"/>
                  </a:lnTo>
                  <a:lnTo>
                    <a:pt x="103124" y="103632"/>
                  </a:lnTo>
                  <a:lnTo>
                    <a:pt x="106172" y="97536"/>
                  </a:lnTo>
                  <a:lnTo>
                    <a:pt x="107696" y="92964"/>
                  </a:lnTo>
                  <a:lnTo>
                    <a:pt x="109220" y="89916"/>
                  </a:lnTo>
                  <a:lnTo>
                    <a:pt x="110744" y="88392"/>
                  </a:lnTo>
                  <a:lnTo>
                    <a:pt x="112268" y="83820"/>
                  </a:lnTo>
                  <a:lnTo>
                    <a:pt x="118364" y="77724"/>
                  </a:lnTo>
                  <a:lnTo>
                    <a:pt x="119888" y="74676"/>
                  </a:lnTo>
                  <a:lnTo>
                    <a:pt x="122936" y="73152"/>
                  </a:lnTo>
                  <a:lnTo>
                    <a:pt x="125984" y="70104"/>
                  </a:lnTo>
                  <a:lnTo>
                    <a:pt x="129032" y="68580"/>
                  </a:lnTo>
                  <a:lnTo>
                    <a:pt x="130556" y="67056"/>
                  </a:lnTo>
                  <a:lnTo>
                    <a:pt x="139700" y="62484"/>
                  </a:lnTo>
                  <a:lnTo>
                    <a:pt x="147320" y="62484"/>
                  </a:lnTo>
                  <a:lnTo>
                    <a:pt x="150368" y="60960"/>
                  </a:lnTo>
                  <a:lnTo>
                    <a:pt x="168656" y="60960"/>
                  </a:lnTo>
                  <a:lnTo>
                    <a:pt x="171704" y="62484"/>
                  </a:lnTo>
                  <a:lnTo>
                    <a:pt x="174752" y="62484"/>
                  </a:lnTo>
                  <a:lnTo>
                    <a:pt x="189992" y="70104"/>
                  </a:lnTo>
                  <a:lnTo>
                    <a:pt x="191516" y="71628"/>
                  </a:lnTo>
                  <a:lnTo>
                    <a:pt x="194564" y="73152"/>
                  </a:lnTo>
                  <a:lnTo>
                    <a:pt x="197612" y="76200"/>
                  </a:lnTo>
                  <a:lnTo>
                    <a:pt x="199136" y="79248"/>
                  </a:lnTo>
                  <a:lnTo>
                    <a:pt x="203708" y="83820"/>
                  </a:lnTo>
                  <a:lnTo>
                    <a:pt x="212852" y="102108"/>
                  </a:lnTo>
                  <a:lnTo>
                    <a:pt x="212852" y="106680"/>
                  </a:lnTo>
                  <a:lnTo>
                    <a:pt x="214376" y="109728"/>
                  </a:lnTo>
                  <a:lnTo>
                    <a:pt x="214376" y="67056"/>
                  </a:lnTo>
                  <a:lnTo>
                    <a:pt x="211328" y="62484"/>
                  </a:lnTo>
                  <a:lnTo>
                    <a:pt x="206756" y="59436"/>
                  </a:lnTo>
                  <a:lnTo>
                    <a:pt x="203708" y="56388"/>
                  </a:lnTo>
                  <a:lnTo>
                    <a:pt x="199136" y="53340"/>
                  </a:lnTo>
                  <a:lnTo>
                    <a:pt x="189992" y="50292"/>
                  </a:lnTo>
                  <a:lnTo>
                    <a:pt x="185420" y="47244"/>
                  </a:lnTo>
                  <a:lnTo>
                    <a:pt x="180848" y="47244"/>
                  </a:lnTo>
                  <a:lnTo>
                    <a:pt x="176276" y="44196"/>
                  </a:lnTo>
                  <a:lnTo>
                    <a:pt x="165608" y="44196"/>
                  </a:lnTo>
                  <a:lnTo>
                    <a:pt x="159512" y="42672"/>
                  </a:lnTo>
                  <a:lnTo>
                    <a:pt x="154940" y="44196"/>
                  </a:lnTo>
                  <a:lnTo>
                    <a:pt x="144272" y="44196"/>
                  </a:lnTo>
                  <a:lnTo>
                    <a:pt x="139700" y="45720"/>
                  </a:lnTo>
                  <a:lnTo>
                    <a:pt x="133604" y="47244"/>
                  </a:lnTo>
                  <a:lnTo>
                    <a:pt x="129032" y="48768"/>
                  </a:lnTo>
                  <a:lnTo>
                    <a:pt x="124460" y="51816"/>
                  </a:lnTo>
                  <a:lnTo>
                    <a:pt x="119888" y="53340"/>
                  </a:lnTo>
                  <a:lnTo>
                    <a:pt x="116840" y="56388"/>
                  </a:lnTo>
                  <a:lnTo>
                    <a:pt x="103124" y="65532"/>
                  </a:lnTo>
                  <a:lnTo>
                    <a:pt x="100076" y="70104"/>
                  </a:lnTo>
                  <a:lnTo>
                    <a:pt x="98552" y="73152"/>
                  </a:lnTo>
                  <a:lnTo>
                    <a:pt x="95504" y="77724"/>
                  </a:lnTo>
                  <a:lnTo>
                    <a:pt x="92456" y="80772"/>
                  </a:lnTo>
                  <a:lnTo>
                    <a:pt x="87884" y="89916"/>
                  </a:lnTo>
                  <a:lnTo>
                    <a:pt x="86360" y="94488"/>
                  </a:lnTo>
                  <a:lnTo>
                    <a:pt x="84836" y="100584"/>
                  </a:lnTo>
                  <a:lnTo>
                    <a:pt x="84836" y="105156"/>
                  </a:lnTo>
                  <a:lnTo>
                    <a:pt x="83312" y="109728"/>
                  </a:lnTo>
                  <a:lnTo>
                    <a:pt x="83312" y="115824"/>
                  </a:lnTo>
                  <a:lnTo>
                    <a:pt x="81788" y="120396"/>
                  </a:lnTo>
                  <a:lnTo>
                    <a:pt x="83312" y="126492"/>
                  </a:lnTo>
                  <a:lnTo>
                    <a:pt x="83312" y="131064"/>
                  </a:lnTo>
                  <a:lnTo>
                    <a:pt x="84836" y="135636"/>
                  </a:lnTo>
                  <a:lnTo>
                    <a:pt x="84836" y="141732"/>
                  </a:lnTo>
                  <a:lnTo>
                    <a:pt x="87884" y="150876"/>
                  </a:lnTo>
                  <a:lnTo>
                    <a:pt x="90932" y="155448"/>
                  </a:lnTo>
                  <a:lnTo>
                    <a:pt x="92456" y="160020"/>
                  </a:lnTo>
                  <a:lnTo>
                    <a:pt x="98552" y="169164"/>
                  </a:lnTo>
                  <a:lnTo>
                    <a:pt x="101600" y="172212"/>
                  </a:lnTo>
                  <a:lnTo>
                    <a:pt x="112268" y="182880"/>
                  </a:lnTo>
                  <a:lnTo>
                    <a:pt x="121412" y="188976"/>
                  </a:lnTo>
                  <a:lnTo>
                    <a:pt x="125984" y="190500"/>
                  </a:lnTo>
                  <a:lnTo>
                    <a:pt x="129032" y="193548"/>
                  </a:lnTo>
                  <a:lnTo>
                    <a:pt x="133604" y="195072"/>
                  </a:lnTo>
                  <a:lnTo>
                    <a:pt x="139700" y="195072"/>
                  </a:lnTo>
                  <a:lnTo>
                    <a:pt x="148844" y="198120"/>
                  </a:lnTo>
                  <a:lnTo>
                    <a:pt x="171704" y="198120"/>
                  </a:lnTo>
                  <a:lnTo>
                    <a:pt x="174752" y="196596"/>
                  </a:lnTo>
                  <a:lnTo>
                    <a:pt x="179324" y="196596"/>
                  </a:lnTo>
                  <a:lnTo>
                    <a:pt x="185420" y="193548"/>
                  </a:lnTo>
                  <a:lnTo>
                    <a:pt x="188468" y="193548"/>
                  </a:lnTo>
                  <a:lnTo>
                    <a:pt x="193040" y="192024"/>
                  </a:lnTo>
                  <a:lnTo>
                    <a:pt x="199136" y="188976"/>
                  </a:lnTo>
                  <a:lnTo>
                    <a:pt x="202184" y="185928"/>
                  </a:lnTo>
                  <a:lnTo>
                    <a:pt x="205232" y="184404"/>
                  </a:lnTo>
                  <a:lnTo>
                    <a:pt x="208280" y="181356"/>
                  </a:lnTo>
                  <a:lnTo>
                    <a:pt x="211328" y="179832"/>
                  </a:lnTo>
                  <a:lnTo>
                    <a:pt x="212852" y="175260"/>
                  </a:lnTo>
                  <a:lnTo>
                    <a:pt x="215900" y="173736"/>
                  </a:lnTo>
                  <a:lnTo>
                    <a:pt x="218948" y="170688"/>
                  </a:lnTo>
                  <a:lnTo>
                    <a:pt x="220472" y="166116"/>
                  </a:lnTo>
                  <a:lnTo>
                    <a:pt x="223520" y="163068"/>
                  </a:lnTo>
                  <a:lnTo>
                    <a:pt x="225044" y="160020"/>
                  </a:lnTo>
                  <a:lnTo>
                    <a:pt x="228092" y="155448"/>
                  </a:lnTo>
                  <a:lnTo>
                    <a:pt x="229616" y="152400"/>
                  </a:lnTo>
                  <a:lnTo>
                    <a:pt x="231140" y="147828"/>
                  </a:lnTo>
                  <a:lnTo>
                    <a:pt x="209804" y="147828"/>
                  </a:lnTo>
                  <a:lnTo>
                    <a:pt x="206756" y="153924"/>
                  </a:lnTo>
                  <a:lnTo>
                    <a:pt x="206756" y="155448"/>
                  </a:lnTo>
                  <a:lnTo>
                    <a:pt x="200660" y="161544"/>
                  </a:lnTo>
                  <a:lnTo>
                    <a:pt x="199136" y="164592"/>
                  </a:lnTo>
                  <a:lnTo>
                    <a:pt x="197612" y="166116"/>
                  </a:lnTo>
                  <a:lnTo>
                    <a:pt x="194564" y="167640"/>
                  </a:lnTo>
                  <a:lnTo>
                    <a:pt x="193040" y="169164"/>
                  </a:lnTo>
                  <a:lnTo>
                    <a:pt x="189992" y="170688"/>
                  </a:lnTo>
                  <a:lnTo>
                    <a:pt x="186944" y="173736"/>
                  </a:lnTo>
                  <a:lnTo>
                    <a:pt x="183896" y="175260"/>
                  </a:lnTo>
                  <a:lnTo>
                    <a:pt x="180848" y="175260"/>
                  </a:lnTo>
                  <a:lnTo>
                    <a:pt x="179324" y="178308"/>
                  </a:lnTo>
                  <a:lnTo>
                    <a:pt x="176276" y="178308"/>
                  </a:lnTo>
                  <a:lnTo>
                    <a:pt x="174752" y="179832"/>
                  </a:lnTo>
                  <a:lnTo>
                    <a:pt x="168656" y="179832"/>
                  </a:lnTo>
                  <a:lnTo>
                    <a:pt x="167132" y="181356"/>
                  </a:lnTo>
                  <a:lnTo>
                    <a:pt x="150368" y="181356"/>
                  </a:lnTo>
                  <a:lnTo>
                    <a:pt x="147320" y="179832"/>
                  </a:lnTo>
                  <a:lnTo>
                    <a:pt x="144272" y="179832"/>
                  </a:lnTo>
                  <a:lnTo>
                    <a:pt x="141224" y="178308"/>
                  </a:lnTo>
                  <a:lnTo>
                    <a:pt x="138176" y="178308"/>
                  </a:lnTo>
                  <a:lnTo>
                    <a:pt x="133604" y="175260"/>
                  </a:lnTo>
                  <a:lnTo>
                    <a:pt x="130556" y="175260"/>
                  </a:lnTo>
                  <a:lnTo>
                    <a:pt x="129032" y="172212"/>
                  </a:lnTo>
                  <a:lnTo>
                    <a:pt x="122936" y="169164"/>
                  </a:lnTo>
                  <a:lnTo>
                    <a:pt x="112268" y="158496"/>
                  </a:lnTo>
                  <a:lnTo>
                    <a:pt x="107696" y="149352"/>
                  </a:lnTo>
                  <a:lnTo>
                    <a:pt x="106172" y="144780"/>
                  </a:lnTo>
                  <a:lnTo>
                    <a:pt x="106172" y="141732"/>
                  </a:lnTo>
                  <a:lnTo>
                    <a:pt x="104648" y="138684"/>
                  </a:lnTo>
                  <a:lnTo>
                    <a:pt x="103124" y="134112"/>
                  </a:lnTo>
                  <a:lnTo>
                    <a:pt x="103124" y="131064"/>
                  </a:lnTo>
                  <a:lnTo>
                    <a:pt x="101600" y="126492"/>
                  </a:lnTo>
                  <a:lnTo>
                    <a:pt x="214376" y="126492"/>
                  </a:lnTo>
                  <a:lnTo>
                    <a:pt x="234188" y="126492"/>
                  </a:lnTo>
                  <a:lnTo>
                    <a:pt x="234188" y="108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33" name="Google Shape;2133;p97"/>
            <p:cNvSpPr/>
            <p:nvPr/>
          </p:nvSpPr>
          <p:spPr>
            <a:xfrm>
              <a:off x="1528200" y="5377680"/>
              <a:ext cx="700500" cy="155100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97"/>
            <p:cNvSpPr/>
            <p:nvPr/>
          </p:nvSpPr>
          <p:spPr>
            <a:xfrm>
              <a:off x="3909960" y="4006080"/>
              <a:ext cx="2042160" cy="934720"/>
            </a:xfrm>
            <a:custGeom>
              <a:rect b="b" l="l" r="r" t="t"/>
              <a:pathLst>
                <a:path extrusionOk="0" h="934720" w="2042160">
                  <a:moveTo>
                    <a:pt x="0" y="0"/>
                  </a:moveTo>
                  <a:lnTo>
                    <a:pt x="0" y="934212"/>
                  </a:lnTo>
                  <a:lnTo>
                    <a:pt x="2042160" y="934212"/>
                  </a:lnTo>
                  <a:lnTo>
                    <a:pt x="204216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5" name="Google Shape;2135;p97"/>
            <p:cNvSpPr/>
            <p:nvPr/>
          </p:nvSpPr>
          <p:spPr>
            <a:xfrm>
              <a:off x="3909960" y="4004640"/>
              <a:ext cx="2044064" cy="935989"/>
            </a:xfrm>
            <a:custGeom>
              <a:rect b="b" l="l" r="r" t="t"/>
              <a:pathLst>
                <a:path extrusionOk="0" h="935989" w="2044064">
                  <a:moveTo>
                    <a:pt x="2043684" y="1524"/>
                  </a:moveTo>
                  <a:lnTo>
                    <a:pt x="2040636" y="1524"/>
                  </a:lnTo>
                  <a:lnTo>
                    <a:pt x="2040636" y="3048"/>
                  </a:lnTo>
                  <a:lnTo>
                    <a:pt x="2040636" y="934212"/>
                  </a:lnTo>
                  <a:lnTo>
                    <a:pt x="1524" y="934212"/>
                  </a:lnTo>
                  <a:lnTo>
                    <a:pt x="1524" y="3048"/>
                  </a:lnTo>
                  <a:lnTo>
                    <a:pt x="2040636" y="3048"/>
                  </a:lnTo>
                  <a:lnTo>
                    <a:pt x="2040636" y="1524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935736"/>
                  </a:lnTo>
                  <a:lnTo>
                    <a:pt x="2042160" y="935736"/>
                  </a:lnTo>
                  <a:lnTo>
                    <a:pt x="2043684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36" name="Google Shape;2136;p97"/>
            <p:cNvSpPr/>
            <p:nvPr/>
          </p:nvSpPr>
          <p:spPr>
            <a:xfrm>
              <a:off x="4057920" y="4486320"/>
              <a:ext cx="368400" cy="16890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97"/>
            <p:cNvSpPr/>
            <p:nvPr/>
          </p:nvSpPr>
          <p:spPr>
            <a:xfrm>
              <a:off x="3998520" y="4393080"/>
              <a:ext cx="477520" cy="320039"/>
            </a:xfrm>
            <a:custGeom>
              <a:rect b="b" l="l" r="r" t="t"/>
              <a:pathLst>
                <a:path extrusionOk="0" h="320039" w="477520">
                  <a:moveTo>
                    <a:pt x="0" y="0"/>
                  </a:moveTo>
                  <a:lnTo>
                    <a:pt x="0" y="320039"/>
                  </a:lnTo>
                  <a:lnTo>
                    <a:pt x="477012" y="320039"/>
                  </a:lnTo>
                  <a:lnTo>
                    <a:pt x="47701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8" name="Google Shape;2138;p97"/>
            <p:cNvSpPr/>
            <p:nvPr/>
          </p:nvSpPr>
          <p:spPr>
            <a:xfrm>
              <a:off x="3998520" y="4391640"/>
              <a:ext cx="477520" cy="321140"/>
            </a:xfrm>
            <a:custGeom>
              <a:rect b="b" l="l" r="r" t="t"/>
              <a:pathLst>
                <a:path extrusionOk="0" h="321945" w="477520">
                  <a:moveTo>
                    <a:pt x="477012" y="1524"/>
                  </a:moveTo>
                  <a:lnTo>
                    <a:pt x="475488" y="1524"/>
                  </a:lnTo>
                  <a:lnTo>
                    <a:pt x="475488" y="4572"/>
                  </a:lnTo>
                  <a:lnTo>
                    <a:pt x="475488" y="320040"/>
                  </a:lnTo>
                  <a:lnTo>
                    <a:pt x="1524" y="320040"/>
                  </a:lnTo>
                  <a:lnTo>
                    <a:pt x="1524" y="4572"/>
                  </a:lnTo>
                  <a:lnTo>
                    <a:pt x="475488" y="4572"/>
                  </a:lnTo>
                  <a:lnTo>
                    <a:pt x="475488" y="1524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321564"/>
                  </a:lnTo>
                  <a:lnTo>
                    <a:pt x="477012" y="321564"/>
                  </a:lnTo>
                  <a:lnTo>
                    <a:pt x="47701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39" name="Google Shape;2139;p97"/>
            <p:cNvSpPr/>
            <p:nvPr/>
          </p:nvSpPr>
          <p:spPr>
            <a:xfrm>
              <a:off x="4324680" y="4115880"/>
              <a:ext cx="124500" cy="164100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97"/>
            <p:cNvSpPr/>
            <p:nvPr/>
          </p:nvSpPr>
          <p:spPr>
            <a:xfrm>
              <a:off x="4478400" y="4115880"/>
              <a:ext cx="22689" cy="164687"/>
            </a:xfrm>
            <a:custGeom>
              <a:rect b="b" l="l" r="r" t="t"/>
              <a:pathLst>
                <a:path extrusionOk="0" h="165100" w="22860">
                  <a:moveTo>
                    <a:pt x="22860" y="164591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164591"/>
                  </a:lnTo>
                  <a:lnTo>
                    <a:pt x="22860" y="164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41" name="Google Shape;2141;p97"/>
            <p:cNvSpPr/>
            <p:nvPr/>
          </p:nvSpPr>
          <p:spPr>
            <a:xfrm>
              <a:off x="4532040" y="4114440"/>
              <a:ext cx="145800" cy="168900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97"/>
            <p:cNvSpPr/>
            <p:nvPr/>
          </p:nvSpPr>
          <p:spPr>
            <a:xfrm>
              <a:off x="5219640" y="4208760"/>
              <a:ext cx="736800" cy="560400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97"/>
            <p:cNvSpPr/>
            <p:nvPr/>
          </p:nvSpPr>
          <p:spPr>
            <a:xfrm>
              <a:off x="4513680" y="4432680"/>
              <a:ext cx="596264" cy="269875"/>
            </a:xfrm>
            <a:custGeom>
              <a:rect b="b" l="l" r="r" t="t"/>
              <a:pathLst>
                <a:path extrusionOk="0" h="269875" w="596264">
                  <a:moveTo>
                    <a:pt x="0" y="0"/>
                  </a:moveTo>
                  <a:lnTo>
                    <a:pt x="0" y="269748"/>
                  </a:lnTo>
                  <a:lnTo>
                    <a:pt x="595884" y="269748"/>
                  </a:lnTo>
                  <a:lnTo>
                    <a:pt x="5958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44" name="Google Shape;2144;p97"/>
            <p:cNvSpPr/>
            <p:nvPr/>
          </p:nvSpPr>
          <p:spPr>
            <a:xfrm>
              <a:off x="4513680" y="4431240"/>
              <a:ext cx="597535" cy="271779"/>
            </a:xfrm>
            <a:custGeom>
              <a:rect b="b" l="l" r="r" t="t"/>
              <a:pathLst>
                <a:path extrusionOk="0" h="271779" w="597535">
                  <a:moveTo>
                    <a:pt x="597408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271272"/>
                  </a:lnTo>
                  <a:lnTo>
                    <a:pt x="1270" y="271272"/>
                  </a:lnTo>
                  <a:lnTo>
                    <a:pt x="595630" y="271272"/>
                  </a:lnTo>
                  <a:lnTo>
                    <a:pt x="595630" y="269748"/>
                  </a:lnTo>
                  <a:lnTo>
                    <a:pt x="1270" y="269748"/>
                  </a:lnTo>
                  <a:lnTo>
                    <a:pt x="1270" y="2794"/>
                  </a:lnTo>
                  <a:lnTo>
                    <a:pt x="1524" y="3048"/>
                  </a:lnTo>
                  <a:lnTo>
                    <a:pt x="595884" y="3048"/>
                  </a:lnTo>
                  <a:lnTo>
                    <a:pt x="595884" y="271272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45" name="Google Shape;2145;p97"/>
            <p:cNvSpPr/>
            <p:nvPr/>
          </p:nvSpPr>
          <p:spPr>
            <a:xfrm>
              <a:off x="4560840" y="4460400"/>
              <a:ext cx="188700" cy="202200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97"/>
            <p:cNvSpPr/>
            <p:nvPr/>
          </p:nvSpPr>
          <p:spPr>
            <a:xfrm>
              <a:off x="4775760" y="4464720"/>
              <a:ext cx="114000" cy="194700"/>
            </a:xfrm>
            <a:prstGeom prst="rect">
              <a:avLst/>
            </a:prstGeom>
            <a:blipFill rotWithShape="1">
              <a:blip r:embed="rId3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97"/>
            <p:cNvSpPr/>
            <p:nvPr/>
          </p:nvSpPr>
          <p:spPr>
            <a:xfrm>
              <a:off x="4912920" y="4464720"/>
              <a:ext cx="124500" cy="197700"/>
            </a:xfrm>
            <a:prstGeom prst="rect">
              <a:avLst/>
            </a:prstGeom>
            <a:blipFill rotWithShape="1">
              <a:blip r:embed="rId3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97"/>
            <p:cNvSpPr/>
            <p:nvPr/>
          </p:nvSpPr>
          <p:spPr>
            <a:xfrm>
              <a:off x="3958920" y="4350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49" name="Google Shape;2149;p97"/>
            <p:cNvSpPr/>
            <p:nvPr/>
          </p:nvSpPr>
          <p:spPr>
            <a:xfrm>
              <a:off x="3958920" y="43506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50" name="Google Shape;2150;p97"/>
            <p:cNvSpPr/>
            <p:nvPr/>
          </p:nvSpPr>
          <p:spPr>
            <a:xfrm>
              <a:off x="3958920" y="4362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51" name="Google Shape;2151;p97"/>
            <p:cNvSpPr/>
            <p:nvPr/>
          </p:nvSpPr>
          <p:spPr>
            <a:xfrm>
              <a:off x="3958920" y="43628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52" name="Google Shape;2152;p97"/>
            <p:cNvSpPr/>
            <p:nvPr/>
          </p:nvSpPr>
          <p:spPr>
            <a:xfrm>
              <a:off x="3958920" y="43747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53" name="Google Shape;2153;p97"/>
            <p:cNvSpPr/>
            <p:nvPr/>
          </p:nvSpPr>
          <p:spPr>
            <a:xfrm>
              <a:off x="3958920" y="43747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54" name="Google Shape;2154;p97"/>
            <p:cNvSpPr/>
            <p:nvPr/>
          </p:nvSpPr>
          <p:spPr>
            <a:xfrm>
              <a:off x="3958920" y="43869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55" name="Google Shape;2155;p97"/>
            <p:cNvSpPr/>
            <p:nvPr/>
          </p:nvSpPr>
          <p:spPr>
            <a:xfrm>
              <a:off x="3958920" y="43869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56" name="Google Shape;2156;p97"/>
            <p:cNvSpPr/>
            <p:nvPr/>
          </p:nvSpPr>
          <p:spPr>
            <a:xfrm>
              <a:off x="3958920" y="43992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57" name="Google Shape;2157;p97"/>
            <p:cNvSpPr/>
            <p:nvPr/>
          </p:nvSpPr>
          <p:spPr>
            <a:xfrm>
              <a:off x="3958920" y="43992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58" name="Google Shape;2158;p97"/>
            <p:cNvSpPr/>
            <p:nvPr/>
          </p:nvSpPr>
          <p:spPr>
            <a:xfrm>
              <a:off x="3958920" y="4411440"/>
              <a:ext cx="300" cy="18000"/>
            </a:xfrm>
            <a:custGeom>
              <a:rect b="b" l="l" r="r" t="t"/>
              <a:pathLst>
                <a:path extrusionOk="0" h="18414" w="120000">
                  <a:moveTo>
                    <a:pt x="0" y="0"/>
                  </a:moveTo>
                  <a:lnTo>
                    <a:pt x="0" y="182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59" name="Google Shape;2159;p97"/>
            <p:cNvSpPr/>
            <p:nvPr/>
          </p:nvSpPr>
          <p:spPr>
            <a:xfrm>
              <a:off x="3958920" y="4437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60" name="Google Shape;2160;p97"/>
            <p:cNvSpPr/>
            <p:nvPr/>
          </p:nvSpPr>
          <p:spPr>
            <a:xfrm>
              <a:off x="3958920" y="44373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61" name="Google Shape;2161;p97"/>
            <p:cNvSpPr/>
            <p:nvPr/>
          </p:nvSpPr>
          <p:spPr>
            <a:xfrm>
              <a:off x="3958920" y="4449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62" name="Google Shape;2162;p97"/>
            <p:cNvSpPr/>
            <p:nvPr/>
          </p:nvSpPr>
          <p:spPr>
            <a:xfrm>
              <a:off x="3958920" y="44496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63" name="Google Shape;2163;p97"/>
            <p:cNvSpPr/>
            <p:nvPr/>
          </p:nvSpPr>
          <p:spPr>
            <a:xfrm>
              <a:off x="3958920" y="4461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64" name="Google Shape;2164;p97"/>
            <p:cNvSpPr/>
            <p:nvPr/>
          </p:nvSpPr>
          <p:spPr>
            <a:xfrm>
              <a:off x="3958920" y="44618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65" name="Google Shape;2165;p97"/>
            <p:cNvSpPr/>
            <p:nvPr/>
          </p:nvSpPr>
          <p:spPr>
            <a:xfrm>
              <a:off x="3958920" y="44740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66" name="Google Shape;2166;p97"/>
            <p:cNvSpPr/>
            <p:nvPr/>
          </p:nvSpPr>
          <p:spPr>
            <a:xfrm>
              <a:off x="3958920" y="44740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67" name="Google Shape;2167;p97"/>
            <p:cNvSpPr/>
            <p:nvPr/>
          </p:nvSpPr>
          <p:spPr>
            <a:xfrm>
              <a:off x="3958920" y="44863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68" name="Google Shape;2168;p97"/>
            <p:cNvSpPr/>
            <p:nvPr/>
          </p:nvSpPr>
          <p:spPr>
            <a:xfrm>
              <a:off x="3958920" y="44863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69" name="Google Shape;2169;p97"/>
            <p:cNvSpPr/>
            <p:nvPr/>
          </p:nvSpPr>
          <p:spPr>
            <a:xfrm>
              <a:off x="3958920" y="44982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70" name="Google Shape;2170;p97"/>
            <p:cNvSpPr/>
            <p:nvPr/>
          </p:nvSpPr>
          <p:spPr>
            <a:xfrm>
              <a:off x="3958920" y="44982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71" name="Google Shape;2171;p97"/>
            <p:cNvSpPr/>
            <p:nvPr/>
          </p:nvSpPr>
          <p:spPr>
            <a:xfrm>
              <a:off x="3958920" y="45104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72" name="Google Shape;2172;p97"/>
            <p:cNvSpPr/>
            <p:nvPr/>
          </p:nvSpPr>
          <p:spPr>
            <a:xfrm>
              <a:off x="3958920" y="45104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73" name="Google Shape;2173;p97"/>
            <p:cNvSpPr/>
            <p:nvPr/>
          </p:nvSpPr>
          <p:spPr>
            <a:xfrm>
              <a:off x="3958920" y="4522680"/>
              <a:ext cx="300" cy="18000"/>
            </a:xfrm>
            <a:custGeom>
              <a:rect b="b" l="l" r="r" t="t"/>
              <a:pathLst>
                <a:path extrusionOk="0" h="18414" w="120000">
                  <a:moveTo>
                    <a:pt x="0" y="0"/>
                  </a:moveTo>
                  <a:lnTo>
                    <a:pt x="0" y="6096"/>
                  </a:lnTo>
                  <a:moveTo>
                    <a:pt x="0" y="12192"/>
                  </a:moveTo>
                  <a:lnTo>
                    <a:pt x="0" y="182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74" name="Google Shape;2174;p97"/>
            <p:cNvSpPr/>
            <p:nvPr/>
          </p:nvSpPr>
          <p:spPr>
            <a:xfrm>
              <a:off x="3958920" y="4548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75" name="Google Shape;2175;p97"/>
            <p:cNvSpPr/>
            <p:nvPr/>
          </p:nvSpPr>
          <p:spPr>
            <a:xfrm>
              <a:off x="3958920" y="45486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76" name="Google Shape;2176;p97"/>
            <p:cNvSpPr/>
            <p:nvPr/>
          </p:nvSpPr>
          <p:spPr>
            <a:xfrm>
              <a:off x="3958920" y="4560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77" name="Google Shape;2177;p97"/>
            <p:cNvSpPr/>
            <p:nvPr/>
          </p:nvSpPr>
          <p:spPr>
            <a:xfrm>
              <a:off x="3958920" y="45608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78" name="Google Shape;2178;p97"/>
            <p:cNvSpPr/>
            <p:nvPr/>
          </p:nvSpPr>
          <p:spPr>
            <a:xfrm>
              <a:off x="3958920" y="45730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79" name="Google Shape;2179;p97"/>
            <p:cNvSpPr/>
            <p:nvPr/>
          </p:nvSpPr>
          <p:spPr>
            <a:xfrm>
              <a:off x="3958920" y="45730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80" name="Google Shape;2180;p97"/>
            <p:cNvSpPr/>
            <p:nvPr/>
          </p:nvSpPr>
          <p:spPr>
            <a:xfrm>
              <a:off x="3958920" y="45853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81" name="Google Shape;2181;p97"/>
            <p:cNvSpPr/>
            <p:nvPr/>
          </p:nvSpPr>
          <p:spPr>
            <a:xfrm>
              <a:off x="3958920" y="45853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82" name="Google Shape;2182;p97"/>
            <p:cNvSpPr/>
            <p:nvPr/>
          </p:nvSpPr>
          <p:spPr>
            <a:xfrm>
              <a:off x="3958920" y="45975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83" name="Google Shape;2183;p97"/>
            <p:cNvSpPr/>
            <p:nvPr/>
          </p:nvSpPr>
          <p:spPr>
            <a:xfrm>
              <a:off x="3958920" y="45975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84" name="Google Shape;2184;p97"/>
            <p:cNvSpPr/>
            <p:nvPr/>
          </p:nvSpPr>
          <p:spPr>
            <a:xfrm>
              <a:off x="3958920" y="46094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85" name="Google Shape;2185;p97"/>
            <p:cNvSpPr/>
            <p:nvPr/>
          </p:nvSpPr>
          <p:spPr>
            <a:xfrm>
              <a:off x="3958920" y="46094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86" name="Google Shape;2186;p97"/>
            <p:cNvSpPr/>
            <p:nvPr/>
          </p:nvSpPr>
          <p:spPr>
            <a:xfrm>
              <a:off x="3958920" y="46216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87" name="Google Shape;2187;p97"/>
            <p:cNvSpPr/>
            <p:nvPr/>
          </p:nvSpPr>
          <p:spPr>
            <a:xfrm>
              <a:off x="3958920" y="46216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88" name="Google Shape;2188;p97"/>
            <p:cNvSpPr/>
            <p:nvPr/>
          </p:nvSpPr>
          <p:spPr>
            <a:xfrm>
              <a:off x="3958920" y="4633920"/>
              <a:ext cx="300" cy="18000"/>
            </a:xfrm>
            <a:custGeom>
              <a:rect b="b" l="l" r="r" t="t"/>
              <a:pathLst>
                <a:path extrusionOk="0" h="18414" w="120000">
                  <a:moveTo>
                    <a:pt x="0" y="0"/>
                  </a:moveTo>
                  <a:lnTo>
                    <a:pt x="0" y="6096"/>
                  </a:lnTo>
                  <a:moveTo>
                    <a:pt x="0" y="12192"/>
                  </a:moveTo>
                  <a:lnTo>
                    <a:pt x="0" y="182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89" name="Google Shape;2189;p97"/>
            <p:cNvSpPr/>
            <p:nvPr/>
          </p:nvSpPr>
          <p:spPr>
            <a:xfrm>
              <a:off x="3958920" y="4659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0" name="Google Shape;2190;p97"/>
            <p:cNvSpPr/>
            <p:nvPr/>
          </p:nvSpPr>
          <p:spPr>
            <a:xfrm>
              <a:off x="3958920" y="46598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91" name="Google Shape;2191;p97"/>
            <p:cNvSpPr/>
            <p:nvPr/>
          </p:nvSpPr>
          <p:spPr>
            <a:xfrm>
              <a:off x="3958920" y="46720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2" name="Google Shape;2192;p97"/>
            <p:cNvSpPr/>
            <p:nvPr/>
          </p:nvSpPr>
          <p:spPr>
            <a:xfrm>
              <a:off x="3958920" y="46720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93" name="Google Shape;2193;p97"/>
            <p:cNvSpPr/>
            <p:nvPr/>
          </p:nvSpPr>
          <p:spPr>
            <a:xfrm>
              <a:off x="3958920" y="46843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4" name="Google Shape;2194;p97"/>
            <p:cNvSpPr/>
            <p:nvPr/>
          </p:nvSpPr>
          <p:spPr>
            <a:xfrm>
              <a:off x="3958920" y="46843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95" name="Google Shape;2195;p97"/>
            <p:cNvSpPr/>
            <p:nvPr/>
          </p:nvSpPr>
          <p:spPr>
            <a:xfrm>
              <a:off x="3958920" y="46965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6" name="Google Shape;2196;p97"/>
            <p:cNvSpPr/>
            <p:nvPr/>
          </p:nvSpPr>
          <p:spPr>
            <a:xfrm>
              <a:off x="3958920" y="46965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97" name="Google Shape;2197;p97"/>
            <p:cNvSpPr/>
            <p:nvPr/>
          </p:nvSpPr>
          <p:spPr>
            <a:xfrm>
              <a:off x="3958920" y="47088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8" name="Google Shape;2198;p97"/>
            <p:cNvSpPr/>
            <p:nvPr/>
          </p:nvSpPr>
          <p:spPr>
            <a:xfrm>
              <a:off x="3958920" y="47088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99" name="Google Shape;2199;p97"/>
            <p:cNvSpPr/>
            <p:nvPr/>
          </p:nvSpPr>
          <p:spPr>
            <a:xfrm>
              <a:off x="3958920" y="47206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00" name="Google Shape;2200;p97"/>
            <p:cNvSpPr/>
            <p:nvPr/>
          </p:nvSpPr>
          <p:spPr>
            <a:xfrm>
              <a:off x="3958920" y="47206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01" name="Google Shape;2201;p97"/>
            <p:cNvSpPr/>
            <p:nvPr/>
          </p:nvSpPr>
          <p:spPr>
            <a:xfrm>
              <a:off x="3958920" y="47329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02" name="Google Shape;2202;p97"/>
            <p:cNvSpPr/>
            <p:nvPr/>
          </p:nvSpPr>
          <p:spPr>
            <a:xfrm>
              <a:off x="3958920" y="47329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03" name="Google Shape;2203;p97"/>
            <p:cNvSpPr/>
            <p:nvPr/>
          </p:nvSpPr>
          <p:spPr>
            <a:xfrm>
              <a:off x="3958920" y="4745160"/>
              <a:ext cx="300" cy="6128"/>
            </a:xfrm>
            <a:custGeom>
              <a:rect b="b" l="l" r="r" t="t"/>
              <a:pathLst>
                <a:path extrusionOk="0" h="6350" w="120000"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04" name="Google Shape;2204;p97"/>
            <p:cNvSpPr/>
            <p:nvPr/>
          </p:nvSpPr>
          <p:spPr>
            <a:xfrm>
              <a:off x="39618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05" name="Google Shape;2205;p97"/>
            <p:cNvSpPr/>
            <p:nvPr/>
          </p:nvSpPr>
          <p:spPr>
            <a:xfrm>
              <a:off x="39618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06" name="Google Shape;2206;p97"/>
            <p:cNvSpPr/>
            <p:nvPr/>
          </p:nvSpPr>
          <p:spPr>
            <a:xfrm>
              <a:off x="39740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07" name="Google Shape;2207;p97"/>
            <p:cNvSpPr/>
            <p:nvPr/>
          </p:nvSpPr>
          <p:spPr>
            <a:xfrm>
              <a:off x="39740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08" name="Google Shape;2208;p97"/>
            <p:cNvSpPr/>
            <p:nvPr/>
          </p:nvSpPr>
          <p:spPr>
            <a:xfrm>
              <a:off x="39862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09" name="Google Shape;2209;p97"/>
            <p:cNvSpPr/>
            <p:nvPr/>
          </p:nvSpPr>
          <p:spPr>
            <a:xfrm>
              <a:off x="39862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10" name="Google Shape;2210;p97"/>
            <p:cNvSpPr/>
            <p:nvPr/>
          </p:nvSpPr>
          <p:spPr>
            <a:xfrm>
              <a:off x="39985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11" name="Google Shape;2211;p97"/>
            <p:cNvSpPr/>
            <p:nvPr/>
          </p:nvSpPr>
          <p:spPr>
            <a:xfrm>
              <a:off x="39985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12" name="Google Shape;2212;p97"/>
            <p:cNvSpPr/>
            <p:nvPr/>
          </p:nvSpPr>
          <p:spPr>
            <a:xfrm>
              <a:off x="401076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13" name="Google Shape;2213;p97"/>
            <p:cNvSpPr/>
            <p:nvPr/>
          </p:nvSpPr>
          <p:spPr>
            <a:xfrm>
              <a:off x="401076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14" name="Google Shape;2214;p97"/>
            <p:cNvSpPr/>
            <p:nvPr/>
          </p:nvSpPr>
          <p:spPr>
            <a:xfrm>
              <a:off x="402300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15" name="Google Shape;2215;p97"/>
            <p:cNvSpPr/>
            <p:nvPr/>
          </p:nvSpPr>
          <p:spPr>
            <a:xfrm>
              <a:off x="402300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16" name="Google Shape;2216;p97"/>
            <p:cNvSpPr/>
            <p:nvPr/>
          </p:nvSpPr>
          <p:spPr>
            <a:xfrm>
              <a:off x="403488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17" name="Google Shape;2217;p97"/>
            <p:cNvSpPr/>
            <p:nvPr/>
          </p:nvSpPr>
          <p:spPr>
            <a:xfrm>
              <a:off x="403488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18" name="Google Shape;2218;p97"/>
            <p:cNvSpPr/>
            <p:nvPr/>
          </p:nvSpPr>
          <p:spPr>
            <a:xfrm>
              <a:off x="40489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19" name="Google Shape;2219;p97"/>
            <p:cNvSpPr/>
            <p:nvPr/>
          </p:nvSpPr>
          <p:spPr>
            <a:xfrm>
              <a:off x="40489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20" name="Google Shape;2220;p97"/>
            <p:cNvSpPr/>
            <p:nvPr/>
          </p:nvSpPr>
          <p:spPr>
            <a:xfrm>
              <a:off x="40608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21" name="Google Shape;2221;p97"/>
            <p:cNvSpPr/>
            <p:nvPr/>
          </p:nvSpPr>
          <p:spPr>
            <a:xfrm>
              <a:off x="40608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22" name="Google Shape;2222;p97"/>
            <p:cNvSpPr/>
            <p:nvPr/>
          </p:nvSpPr>
          <p:spPr>
            <a:xfrm>
              <a:off x="40730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23" name="Google Shape;2223;p97"/>
            <p:cNvSpPr/>
            <p:nvPr/>
          </p:nvSpPr>
          <p:spPr>
            <a:xfrm>
              <a:off x="40730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24" name="Google Shape;2224;p97"/>
            <p:cNvSpPr/>
            <p:nvPr/>
          </p:nvSpPr>
          <p:spPr>
            <a:xfrm>
              <a:off x="40852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25" name="Google Shape;2225;p97"/>
            <p:cNvSpPr/>
            <p:nvPr/>
          </p:nvSpPr>
          <p:spPr>
            <a:xfrm>
              <a:off x="40852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26" name="Google Shape;2226;p97"/>
            <p:cNvSpPr/>
            <p:nvPr/>
          </p:nvSpPr>
          <p:spPr>
            <a:xfrm>
              <a:off x="40975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27" name="Google Shape;2227;p97"/>
            <p:cNvSpPr/>
            <p:nvPr/>
          </p:nvSpPr>
          <p:spPr>
            <a:xfrm>
              <a:off x="40975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28" name="Google Shape;2228;p97"/>
            <p:cNvSpPr/>
            <p:nvPr/>
          </p:nvSpPr>
          <p:spPr>
            <a:xfrm>
              <a:off x="41097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29" name="Google Shape;2229;p97"/>
            <p:cNvSpPr/>
            <p:nvPr/>
          </p:nvSpPr>
          <p:spPr>
            <a:xfrm>
              <a:off x="41097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30" name="Google Shape;2230;p97"/>
            <p:cNvSpPr/>
            <p:nvPr/>
          </p:nvSpPr>
          <p:spPr>
            <a:xfrm>
              <a:off x="412200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1" name="Google Shape;2231;p97"/>
            <p:cNvSpPr/>
            <p:nvPr/>
          </p:nvSpPr>
          <p:spPr>
            <a:xfrm>
              <a:off x="412200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32" name="Google Shape;2232;p97"/>
            <p:cNvSpPr/>
            <p:nvPr/>
          </p:nvSpPr>
          <p:spPr>
            <a:xfrm>
              <a:off x="413424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3" name="Google Shape;2233;p97"/>
            <p:cNvSpPr/>
            <p:nvPr/>
          </p:nvSpPr>
          <p:spPr>
            <a:xfrm>
              <a:off x="413424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34" name="Google Shape;2234;p97"/>
            <p:cNvSpPr/>
            <p:nvPr/>
          </p:nvSpPr>
          <p:spPr>
            <a:xfrm>
              <a:off x="414612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5" name="Google Shape;2235;p97"/>
            <p:cNvSpPr/>
            <p:nvPr/>
          </p:nvSpPr>
          <p:spPr>
            <a:xfrm>
              <a:off x="414612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36" name="Google Shape;2236;p97"/>
            <p:cNvSpPr/>
            <p:nvPr/>
          </p:nvSpPr>
          <p:spPr>
            <a:xfrm>
              <a:off x="41601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7" name="Google Shape;2237;p97"/>
            <p:cNvSpPr/>
            <p:nvPr/>
          </p:nvSpPr>
          <p:spPr>
            <a:xfrm>
              <a:off x="41601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38" name="Google Shape;2238;p97"/>
            <p:cNvSpPr/>
            <p:nvPr/>
          </p:nvSpPr>
          <p:spPr>
            <a:xfrm>
              <a:off x="41720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9" name="Google Shape;2239;p97"/>
            <p:cNvSpPr/>
            <p:nvPr/>
          </p:nvSpPr>
          <p:spPr>
            <a:xfrm>
              <a:off x="41720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40" name="Google Shape;2240;p97"/>
            <p:cNvSpPr/>
            <p:nvPr/>
          </p:nvSpPr>
          <p:spPr>
            <a:xfrm>
              <a:off x="41842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1" name="Google Shape;2241;p97"/>
            <p:cNvSpPr/>
            <p:nvPr/>
          </p:nvSpPr>
          <p:spPr>
            <a:xfrm>
              <a:off x="41842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42" name="Google Shape;2242;p97"/>
            <p:cNvSpPr/>
            <p:nvPr/>
          </p:nvSpPr>
          <p:spPr>
            <a:xfrm>
              <a:off x="41965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3" name="Google Shape;2243;p97"/>
            <p:cNvSpPr/>
            <p:nvPr/>
          </p:nvSpPr>
          <p:spPr>
            <a:xfrm>
              <a:off x="41965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44" name="Google Shape;2244;p97"/>
            <p:cNvSpPr/>
            <p:nvPr/>
          </p:nvSpPr>
          <p:spPr>
            <a:xfrm>
              <a:off x="42087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5" name="Google Shape;2245;p97"/>
            <p:cNvSpPr/>
            <p:nvPr/>
          </p:nvSpPr>
          <p:spPr>
            <a:xfrm>
              <a:off x="42087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46" name="Google Shape;2246;p97"/>
            <p:cNvSpPr/>
            <p:nvPr/>
          </p:nvSpPr>
          <p:spPr>
            <a:xfrm>
              <a:off x="42210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7" name="Google Shape;2247;p97"/>
            <p:cNvSpPr/>
            <p:nvPr/>
          </p:nvSpPr>
          <p:spPr>
            <a:xfrm>
              <a:off x="42210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48" name="Google Shape;2248;p97"/>
            <p:cNvSpPr/>
            <p:nvPr/>
          </p:nvSpPr>
          <p:spPr>
            <a:xfrm>
              <a:off x="42332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9" name="Google Shape;2249;p97"/>
            <p:cNvSpPr/>
            <p:nvPr/>
          </p:nvSpPr>
          <p:spPr>
            <a:xfrm>
              <a:off x="42332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50" name="Google Shape;2250;p97"/>
            <p:cNvSpPr/>
            <p:nvPr/>
          </p:nvSpPr>
          <p:spPr>
            <a:xfrm>
              <a:off x="424548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1" name="Google Shape;2251;p97"/>
            <p:cNvSpPr/>
            <p:nvPr/>
          </p:nvSpPr>
          <p:spPr>
            <a:xfrm>
              <a:off x="424548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52" name="Google Shape;2252;p97"/>
            <p:cNvSpPr/>
            <p:nvPr/>
          </p:nvSpPr>
          <p:spPr>
            <a:xfrm>
              <a:off x="425772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3" name="Google Shape;2253;p97"/>
            <p:cNvSpPr/>
            <p:nvPr/>
          </p:nvSpPr>
          <p:spPr>
            <a:xfrm>
              <a:off x="425772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54" name="Google Shape;2254;p97"/>
            <p:cNvSpPr/>
            <p:nvPr/>
          </p:nvSpPr>
          <p:spPr>
            <a:xfrm>
              <a:off x="42714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5" name="Google Shape;2255;p97"/>
            <p:cNvSpPr/>
            <p:nvPr/>
          </p:nvSpPr>
          <p:spPr>
            <a:xfrm>
              <a:off x="42714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56" name="Google Shape;2256;p97"/>
            <p:cNvSpPr/>
            <p:nvPr/>
          </p:nvSpPr>
          <p:spPr>
            <a:xfrm>
              <a:off x="42832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7" name="Google Shape;2257;p97"/>
            <p:cNvSpPr/>
            <p:nvPr/>
          </p:nvSpPr>
          <p:spPr>
            <a:xfrm>
              <a:off x="42832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58" name="Google Shape;2258;p97"/>
            <p:cNvSpPr/>
            <p:nvPr/>
          </p:nvSpPr>
          <p:spPr>
            <a:xfrm>
              <a:off x="42955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9" name="Google Shape;2259;p97"/>
            <p:cNvSpPr/>
            <p:nvPr/>
          </p:nvSpPr>
          <p:spPr>
            <a:xfrm>
              <a:off x="42955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60" name="Google Shape;2260;p97"/>
            <p:cNvSpPr/>
            <p:nvPr/>
          </p:nvSpPr>
          <p:spPr>
            <a:xfrm>
              <a:off x="43077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1" name="Google Shape;2261;p97"/>
            <p:cNvSpPr/>
            <p:nvPr/>
          </p:nvSpPr>
          <p:spPr>
            <a:xfrm>
              <a:off x="43077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62" name="Google Shape;2262;p97"/>
            <p:cNvSpPr/>
            <p:nvPr/>
          </p:nvSpPr>
          <p:spPr>
            <a:xfrm>
              <a:off x="43200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3" name="Google Shape;2263;p97"/>
            <p:cNvSpPr/>
            <p:nvPr/>
          </p:nvSpPr>
          <p:spPr>
            <a:xfrm>
              <a:off x="43200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64" name="Google Shape;2264;p97"/>
            <p:cNvSpPr/>
            <p:nvPr/>
          </p:nvSpPr>
          <p:spPr>
            <a:xfrm>
              <a:off x="43322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5" name="Google Shape;2265;p97"/>
            <p:cNvSpPr/>
            <p:nvPr/>
          </p:nvSpPr>
          <p:spPr>
            <a:xfrm>
              <a:off x="43322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66" name="Google Shape;2266;p97"/>
            <p:cNvSpPr/>
            <p:nvPr/>
          </p:nvSpPr>
          <p:spPr>
            <a:xfrm>
              <a:off x="43444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7" name="Google Shape;2267;p97"/>
            <p:cNvSpPr/>
            <p:nvPr/>
          </p:nvSpPr>
          <p:spPr>
            <a:xfrm>
              <a:off x="43444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68" name="Google Shape;2268;p97"/>
            <p:cNvSpPr/>
            <p:nvPr/>
          </p:nvSpPr>
          <p:spPr>
            <a:xfrm>
              <a:off x="435672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9" name="Google Shape;2269;p97"/>
            <p:cNvSpPr/>
            <p:nvPr/>
          </p:nvSpPr>
          <p:spPr>
            <a:xfrm>
              <a:off x="435672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0" name="Google Shape;2270;p97"/>
            <p:cNvSpPr/>
            <p:nvPr/>
          </p:nvSpPr>
          <p:spPr>
            <a:xfrm>
              <a:off x="436896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1" name="Google Shape;2271;p97"/>
            <p:cNvSpPr/>
            <p:nvPr/>
          </p:nvSpPr>
          <p:spPr>
            <a:xfrm>
              <a:off x="436896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2" name="Google Shape;2272;p97"/>
            <p:cNvSpPr/>
            <p:nvPr/>
          </p:nvSpPr>
          <p:spPr>
            <a:xfrm>
              <a:off x="43826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3" name="Google Shape;2273;p97"/>
            <p:cNvSpPr/>
            <p:nvPr/>
          </p:nvSpPr>
          <p:spPr>
            <a:xfrm>
              <a:off x="43826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4" name="Google Shape;2274;p97"/>
            <p:cNvSpPr/>
            <p:nvPr/>
          </p:nvSpPr>
          <p:spPr>
            <a:xfrm>
              <a:off x="43948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5" name="Google Shape;2275;p97"/>
            <p:cNvSpPr/>
            <p:nvPr/>
          </p:nvSpPr>
          <p:spPr>
            <a:xfrm>
              <a:off x="43948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6" name="Google Shape;2276;p97"/>
            <p:cNvSpPr/>
            <p:nvPr/>
          </p:nvSpPr>
          <p:spPr>
            <a:xfrm>
              <a:off x="44067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7" name="Google Shape;2277;p97"/>
            <p:cNvSpPr/>
            <p:nvPr/>
          </p:nvSpPr>
          <p:spPr>
            <a:xfrm>
              <a:off x="44067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8" name="Google Shape;2278;p97"/>
            <p:cNvSpPr/>
            <p:nvPr/>
          </p:nvSpPr>
          <p:spPr>
            <a:xfrm>
              <a:off x="44190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9" name="Google Shape;2279;p97"/>
            <p:cNvSpPr/>
            <p:nvPr/>
          </p:nvSpPr>
          <p:spPr>
            <a:xfrm>
              <a:off x="44190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80" name="Google Shape;2280;p97"/>
            <p:cNvSpPr/>
            <p:nvPr/>
          </p:nvSpPr>
          <p:spPr>
            <a:xfrm>
              <a:off x="44312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1" name="Google Shape;2281;p97"/>
            <p:cNvSpPr/>
            <p:nvPr/>
          </p:nvSpPr>
          <p:spPr>
            <a:xfrm>
              <a:off x="44312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82" name="Google Shape;2282;p97"/>
            <p:cNvSpPr/>
            <p:nvPr/>
          </p:nvSpPr>
          <p:spPr>
            <a:xfrm>
              <a:off x="44434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3" name="Google Shape;2283;p97"/>
            <p:cNvSpPr/>
            <p:nvPr/>
          </p:nvSpPr>
          <p:spPr>
            <a:xfrm>
              <a:off x="44434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84" name="Google Shape;2284;p97"/>
            <p:cNvSpPr/>
            <p:nvPr/>
          </p:nvSpPr>
          <p:spPr>
            <a:xfrm>
              <a:off x="44557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5" name="Google Shape;2285;p97"/>
            <p:cNvSpPr/>
            <p:nvPr/>
          </p:nvSpPr>
          <p:spPr>
            <a:xfrm>
              <a:off x="44557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86" name="Google Shape;2286;p97"/>
            <p:cNvSpPr/>
            <p:nvPr/>
          </p:nvSpPr>
          <p:spPr>
            <a:xfrm>
              <a:off x="44679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7" name="Google Shape;2287;p97"/>
            <p:cNvSpPr/>
            <p:nvPr/>
          </p:nvSpPr>
          <p:spPr>
            <a:xfrm>
              <a:off x="44679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88" name="Google Shape;2288;p97"/>
            <p:cNvSpPr/>
            <p:nvPr/>
          </p:nvSpPr>
          <p:spPr>
            <a:xfrm>
              <a:off x="44802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9" name="Google Shape;2289;p97"/>
            <p:cNvSpPr/>
            <p:nvPr/>
          </p:nvSpPr>
          <p:spPr>
            <a:xfrm>
              <a:off x="44802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90" name="Google Shape;2290;p97"/>
            <p:cNvSpPr/>
            <p:nvPr/>
          </p:nvSpPr>
          <p:spPr>
            <a:xfrm>
              <a:off x="44920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1" name="Google Shape;2291;p97"/>
            <p:cNvSpPr/>
            <p:nvPr/>
          </p:nvSpPr>
          <p:spPr>
            <a:xfrm>
              <a:off x="44920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92" name="Google Shape;2292;p97"/>
            <p:cNvSpPr/>
            <p:nvPr/>
          </p:nvSpPr>
          <p:spPr>
            <a:xfrm>
              <a:off x="45043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3" name="Google Shape;2293;p97"/>
            <p:cNvSpPr/>
            <p:nvPr/>
          </p:nvSpPr>
          <p:spPr>
            <a:xfrm>
              <a:off x="45043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94" name="Google Shape;2294;p97"/>
            <p:cNvSpPr/>
            <p:nvPr/>
          </p:nvSpPr>
          <p:spPr>
            <a:xfrm>
              <a:off x="4518000" y="47559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5" name="Google Shape;2295;p97"/>
            <p:cNvSpPr/>
            <p:nvPr/>
          </p:nvSpPr>
          <p:spPr>
            <a:xfrm>
              <a:off x="4518000" y="47545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96" name="Google Shape;2296;p97"/>
            <p:cNvSpPr/>
            <p:nvPr/>
          </p:nvSpPr>
          <p:spPr>
            <a:xfrm>
              <a:off x="452880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7" name="Google Shape;2297;p97"/>
            <p:cNvSpPr/>
            <p:nvPr/>
          </p:nvSpPr>
          <p:spPr>
            <a:xfrm>
              <a:off x="452880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98" name="Google Shape;2298;p97"/>
            <p:cNvSpPr/>
            <p:nvPr/>
          </p:nvSpPr>
          <p:spPr>
            <a:xfrm>
              <a:off x="454104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9" name="Google Shape;2299;p97"/>
            <p:cNvSpPr/>
            <p:nvPr/>
          </p:nvSpPr>
          <p:spPr>
            <a:xfrm>
              <a:off x="454104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00" name="Google Shape;2300;p97"/>
            <p:cNvSpPr/>
            <p:nvPr/>
          </p:nvSpPr>
          <p:spPr>
            <a:xfrm>
              <a:off x="45547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1" name="Google Shape;2301;p97"/>
            <p:cNvSpPr/>
            <p:nvPr/>
          </p:nvSpPr>
          <p:spPr>
            <a:xfrm>
              <a:off x="45547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02" name="Google Shape;2302;p97"/>
            <p:cNvSpPr/>
            <p:nvPr/>
          </p:nvSpPr>
          <p:spPr>
            <a:xfrm>
              <a:off x="45669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3" name="Google Shape;2303;p97"/>
            <p:cNvSpPr/>
            <p:nvPr/>
          </p:nvSpPr>
          <p:spPr>
            <a:xfrm>
              <a:off x="45669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04" name="Google Shape;2304;p97"/>
            <p:cNvSpPr/>
            <p:nvPr/>
          </p:nvSpPr>
          <p:spPr>
            <a:xfrm>
              <a:off x="45792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5" name="Google Shape;2305;p97"/>
            <p:cNvSpPr/>
            <p:nvPr/>
          </p:nvSpPr>
          <p:spPr>
            <a:xfrm>
              <a:off x="45792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06" name="Google Shape;2306;p97"/>
            <p:cNvSpPr/>
            <p:nvPr/>
          </p:nvSpPr>
          <p:spPr>
            <a:xfrm>
              <a:off x="45914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7" name="Google Shape;2307;p97"/>
            <p:cNvSpPr/>
            <p:nvPr/>
          </p:nvSpPr>
          <p:spPr>
            <a:xfrm>
              <a:off x="45914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08" name="Google Shape;2308;p97"/>
            <p:cNvSpPr/>
            <p:nvPr/>
          </p:nvSpPr>
          <p:spPr>
            <a:xfrm>
              <a:off x="46033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9" name="Google Shape;2309;p97"/>
            <p:cNvSpPr/>
            <p:nvPr/>
          </p:nvSpPr>
          <p:spPr>
            <a:xfrm>
              <a:off x="46033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10" name="Google Shape;2310;p97"/>
            <p:cNvSpPr/>
            <p:nvPr/>
          </p:nvSpPr>
          <p:spPr>
            <a:xfrm>
              <a:off x="46155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1" name="Google Shape;2311;p97"/>
            <p:cNvSpPr/>
            <p:nvPr/>
          </p:nvSpPr>
          <p:spPr>
            <a:xfrm>
              <a:off x="46155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12" name="Google Shape;2312;p97"/>
            <p:cNvSpPr/>
            <p:nvPr/>
          </p:nvSpPr>
          <p:spPr>
            <a:xfrm>
              <a:off x="46278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3" name="Google Shape;2313;p97"/>
            <p:cNvSpPr/>
            <p:nvPr/>
          </p:nvSpPr>
          <p:spPr>
            <a:xfrm>
              <a:off x="46278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14" name="Google Shape;2314;p97"/>
            <p:cNvSpPr/>
            <p:nvPr/>
          </p:nvSpPr>
          <p:spPr>
            <a:xfrm>
              <a:off x="464004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5" name="Google Shape;2315;p97"/>
            <p:cNvSpPr/>
            <p:nvPr/>
          </p:nvSpPr>
          <p:spPr>
            <a:xfrm>
              <a:off x="464004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16" name="Google Shape;2316;p97"/>
            <p:cNvSpPr/>
            <p:nvPr/>
          </p:nvSpPr>
          <p:spPr>
            <a:xfrm>
              <a:off x="465228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7" name="Google Shape;2317;p97"/>
            <p:cNvSpPr/>
            <p:nvPr/>
          </p:nvSpPr>
          <p:spPr>
            <a:xfrm>
              <a:off x="465228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18" name="Google Shape;2318;p97"/>
            <p:cNvSpPr/>
            <p:nvPr/>
          </p:nvSpPr>
          <p:spPr>
            <a:xfrm>
              <a:off x="46659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9" name="Google Shape;2319;p97"/>
            <p:cNvSpPr/>
            <p:nvPr/>
          </p:nvSpPr>
          <p:spPr>
            <a:xfrm>
              <a:off x="46659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20" name="Google Shape;2320;p97"/>
            <p:cNvSpPr/>
            <p:nvPr/>
          </p:nvSpPr>
          <p:spPr>
            <a:xfrm>
              <a:off x="46782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21" name="Google Shape;2321;p97"/>
            <p:cNvSpPr/>
            <p:nvPr/>
          </p:nvSpPr>
          <p:spPr>
            <a:xfrm>
              <a:off x="46782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22" name="Google Shape;2322;p97"/>
            <p:cNvSpPr/>
            <p:nvPr/>
          </p:nvSpPr>
          <p:spPr>
            <a:xfrm>
              <a:off x="46904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23" name="Google Shape;2323;p97"/>
            <p:cNvSpPr/>
            <p:nvPr/>
          </p:nvSpPr>
          <p:spPr>
            <a:xfrm>
              <a:off x="46904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24" name="Google Shape;2324;p97"/>
            <p:cNvSpPr/>
            <p:nvPr/>
          </p:nvSpPr>
          <p:spPr>
            <a:xfrm>
              <a:off x="47026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25" name="Google Shape;2325;p97"/>
            <p:cNvSpPr/>
            <p:nvPr/>
          </p:nvSpPr>
          <p:spPr>
            <a:xfrm>
              <a:off x="47026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26" name="Google Shape;2326;p97"/>
            <p:cNvSpPr/>
            <p:nvPr/>
          </p:nvSpPr>
          <p:spPr>
            <a:xfrm>
              <a:off x="47149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27" name="Google Shape;2327;p97"/>
            <p:cNvSpPr/>
            <p:nvPr/>
          </p:nvSpPr>
          <p:spPr>
            <a:xfrm>
              <a:off x="47149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28" name="Google Shape;2328;p97"/>
            <p:cNvSpPr/>
            <p:nvPr/>
          </p:nvSpPr>
          <p:spPr>
            <a:xfrm>
              <a:off x="47268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29" name="Google Shape;2329;p97"/>
            <p:cNvSpPr/>
            <p:nvPr/>
          </p:nvSpPr>
          <p:spPr>
            <a:xfrm>
              <a:off x="47268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30" name="Google Shape;2330;p97"/>
            <p:cNvSpPr/>
            <p:nvPr/>
          </p:nvSpPr>
          <p:spPr>
            <a:xfrm>
              <a:off x="47390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1" name="Google Shape;2331;p97"/>
            <p:cNvSpPr/>
            <p:nvPr/>
          </p:nvSpPr>
          <p:spPr>
            <a:xfrm>
              <a:off x="47390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32" name="Google Shape;2332;p97"/>
            <p:cNvSpPr/>
            <p:nvPr/>
          </p:nvSpPr>
          <p:spPr>
            <a:xfrm>
              <a:off x="475128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3" name="Google Shape;2333;p97"/>
            <p:cNvSpPr/>
            <p:nvPr/>
          </p:nvSpPr>
          <p:spPr>
            <a:xfrm>
              <a:off x="475128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34" name="Google Shape;2334;p97"/>
            <p:cNvSpPr/>
            <p:nvPr/>
          </p:nvSpPr>
          <p:spPr>
            <a:xfrm>
              <a:off x="476352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5" name="Google Shape;2335;p97"/>
            <p:cNvSpPr/>
            <p:nvPr/>
          </p:nvSpPr>
          <p:spPr>
            <a:xfrm>
              <a:off x="476352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36" name="Google Shape;2336;p97"/>
            <p:cNvSpPr/>
            <p:nvPr/>
          </p:nvSpPr>
          <p:spPr>
            <a:xfrm>
              <a:off x="47772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7" name="Google Shape;2337;p97"/>
            <p:cNvSpPr/>
            <p:nvPr/>
          </p:nvSpPr>
          <p:spPr>
            <a:xfrm>
              <a:off x="47772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38" name="Google Shape;2338;p97"/>
            <p:cNvSpPr/>
            <p:nvPr/>
          </p:nvSpPr>
          <p:spPr>
            <a:xfrm>
              <a:off x="47894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9" name="Google Shape;2339;p97"/>
            <p:cNvSpPr/>
            <p:nvPr/>
          </p:nvSpPr>
          <p:spPr>
            <a:xfrm>
              <a:off x="47894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40" name="Google Shape;2340;p97"/>
            <p:cNvSpPr/>
            <p:nvPr/>
          </p:nvSpPr>
          <p:spPr>
            <a:xfrm>
              <a:off x="48016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1" name="Google Shape;2341;p97"/>
            <p:cNvSpPr/>
            <p:nvPr/>
          </p:nvSpPr>
          <p:spPr>
            <a:xfrm>
              <a:off x="48016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42" name="Google Shape;2342;p97"/>
            <p:cNvSpPr/>
            <p:nvPr/>
          </p:nvSpPr>
          <p:spPr>
            <a:xfrm>
              <a:off x="48139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3" name="Google Shape;2343;p97"/>
            <p:cNvSpPr/>
            <p:nvPr/>
          </p:nvSpPr>
          <p:spPr>
            <a:xfrm>
              <a:off x="48139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44" name="Google Shape;2344;p97"/>
            <p:cNvSpPr/>
            <p:nvPr/>
          </p:nvSpPr>
          <p:spPr>
            <a:xfrm>
              <a:off x="48261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5" name="Google Shape;2345;p97"/>
            <p:cNvSpPr/>
            <p:nvPr/>
          </p:nvSpPr>
          <p:spPr>
            <a:xfrm>
              <a:off x="48261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46" name="Google Shape;2346;p97"/>
            <p:cNvSpPr/>
            <p:nvPr/>
          </p:nvSpPr>
          <p:spPr>
            <a:xfrm>
              <a:off x="48380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7" name="Google Shape;2347;p97"/>
            <p:cNvSpPr/>
            <p:nvPr/>
          </p:nvSpPr>
          <p:spPr>
            <a:xfrm>
              <a:off x="48380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48" name="Google Shape;2348;p97"/>
            <p:cNvSpPr/>
            <p:nvPr/>
          </p:nvSpPr>
          <p:spPr>
            <a:xfrm>
              <a:off x="48502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9" name="Google Shape;2349;p97"/>
            <p:cNvSpPr/>
            <p:nvPr/>
          </p:nvSpPr>
          <p:spPr>
            <a:xfrm>
              <a:off x="48502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50" name="Google Shape;2350;p97"/>
            <p:cNvSpPr/>
            <p:nvPr/>
          </p:nvSpPr>
          <p:spPr>
            <a:xfrm>
              <a:off x="486252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1" name="Google Shape;2351;p97"/>
            <p:cNvSpPr/>
            <p:nvPr/>
          </p:nvSpPr>
          <p:spPr>
            <a:xfrm>
              <a:off x="486252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52" name="Google Shape;2352;p97"/>
            <p:cNvSpPr/>
            <p:nvPr/>
          </p:nvSpPr>
          <p:spPr>
            <a:xfrm>
              <a:off x="487476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3" name="Google Shape;2353;p97"/>
            <p:cNvSpPr/>
            <p:nvPr/>
          </p:nvSpPr>
          <p:spPr>
            <a:xfrm>
              <a:off x="487476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54" name="Google Shape;2354;p97"/>
            <p:cNvSpPr/>
            <p:nvPr/>
          </p:nvSpPr>
          <p:spPr>
            <a:xfrm>
              <a:off x="488700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5" name="Google Shape;2355;p97"/>
            <p:cNvSpPr/>
            <p:nvPr/>
          </p:nvSpPr>
          <p:spPr>
            <a:xfrm>
              <a:off x="488700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56" name="Google Shape;2356;p97"/>
            <p:cNvSpPr/>
            <p:nvPr/>
          </p:nvSpPr>
          <p:spPr>
            <a:xfrm>
              <a:off x="49006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7" name="Google Shape;2357;p97"/>
            <p:cNvSpPr/>
            <p:nvPr/>
          </p:nvSpPr>
          <p:spPr>
            <a:xfrm>
              <a:off x="49006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58" name="Google Shape;2358;p97"/>
            <p:cNvSpPr/>
            <p:nvPr/>
          </p:nvSpPr>
          <p:spPr>
            <a:xfrm>
              <a:off x="49129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9" name="Google Shape;2359;p97"/>
            <p:cNvSpPr/>
            <p:nvPr/>
          </p:nvSpPr>
          <p:spPr>
            <a:xfrm>
              <a:off x="49129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60" name="Google Shape;2360;p97"/>
            <p:cNvSpPr/>
            <p:nvPr/>
          </p:nvSpPr>
          <p:spPr>
            <a:xfrm>
              <a:off x="49251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1" name="Google Shape;2361;p97"/>
            <p:cNvSpPr/>
            <p:nvPr/>
          </p:nvSpPr>
          <p:spPr>
            <a:xfrm>
              <a:off x="49251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62" name="Google Shape;2362;p97"/>
            <p:cNvSpPr/>
            <p:nvPr/>
          </p:nvSpPr>
          <p:spPr>
            <a:xfrm>
              <a:off x="49374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3" name="Google Shape;2363;p97"/>
            <p:cNvSpPr/>
            <p:nvPr/>
          </p:nvSpPr>
          <p:spPr>
            <a:xfrm>
              <a:off x="49374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64" name="Google Shape;2364;p97"/>
            <p:cNvSpPr/>
            <p:nvPr/>
          </p:nvSpPr>
          <p:spPr>
            <a:xfrm>
              <a:off x="494928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5" name="Google Shape;2365;p97"/>
            <p:cNvSpPr/>
            <p:nvPr/>
          </p:nvSpPr>
          <p:spPr>
            <a:xfrm>
              <a:off x="494928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66" name="Google Shape;2366;p97"/>
            <p:cNvSpPr/>
            <p:nvPr/>
          </p:nvSpPr>
          <p:spPr>
            <a:xfrm>
              <a:off x="49615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7" name="Google Shape;2367;p97"/>
            <p:cNvSpPr/>
            <p:nvPr/>
          </p:nvSpPr>
          <p:spPr>
            <a:xfrm>
              <a:off x="49615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68" name="Google Shape;2368;p97"/>
            <p:cNvSpPr/>
            <p:nvPr/>
          </p:nvSpPr>
          <p:spPr>
            <a:xfrm>
              <a:off x="49737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9" name="Google Shape;2369;p97"/>
            <p:cNvSpPr/>
            <p:nvPr/>
          </p:nvSpPr>
          <p:spPr>
            <a:xfrm>
              <a:off x="49737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70" name="Google Shape;2370;p97"/>
            <p:cNvSpPr/>
            <p:nvPr/>
          </p:nvSpPr>
          <p:spPr>
            <a:xfrm>
              <a:off x="498600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1" name="Google Shape;2371;p97"/>
            <p:cNvSpPr/>
            <p:nvPr/>
          </p:nvSpPr>
          <p:spPr>
            <a:xfrm>
              <a:off x="498600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72" name="Google Shape;2372;p97"/>
            <p:cNvSpPr/>
            <p:nvPr/>
          </p:nvSpPr>
          <p:spPr>
            <a:xfrm>
              <a:off x="499824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3" name="Google Shape;2373;p97"/>
            <p:cNvSpPr/>
            <p:nvPr/>
          </p:nvSpPr>
          <p:spPr>
            <a:xfrm>
              <a:off x="499824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74" name="Google Shape;2374;p97"/>
            <p:cNvSpPr/>
            <p:nvPr/>
          </p:nvSpPr>
          <p:spPr>
            <a:xfrm>
              <a:off x="50119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5" name="Google Shape;2375;p97"/>
            <p:cNvSpPr/>
            <p:nvPr/>
          </p:nvSpPr>
          <p:spPr>
            <a:xfrm>
              <a:off x="50119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76" name="Google Shape;2376;p97"/>
            <p:cNvSpPr/>
            <p:nvPr/>
          </p:nvSpPr>
          <p:spPr>
            <a:xfrm>
              <a:off x="50241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7" name="Google Shape;2377;p97"/>
            <p:cNvSpPr/>
            <p:nvPr/>
          </p:nvSpPr>
          <p:spPr>
            <a:xfrm>
              <a:off x="50241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78" name="Google Shape;2378;p97"/>
            <p:cNvSpPr/>
            <p:nvPr/>
          </p:nvSpPr>
          <p:spPr>
            <a:xfrm>
              <a:off x="50364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9" name="Google Shape;2379;p97"/>
            <p:cNvSpPr/>
            <p:nvPr/>
          </p:nvSpPr>
          <p:spPr>
            <a:xfrm>
              <a:off x="50364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80" name="Google Shape;2380;p97"/>
            <p:cNvSpPr/>
            <p:nvPr/>
          </p:nvSpPr>
          <p:spPr>
            <a:xfrm>
              <a:off x="50486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81" name="Google Shape;2381;p97"/>
            <p:cNvSpPr/>
            <p:nvPr/>
          </p:nvSpPr>
          <p:spPr>
            <a:xfrm>
              <a:off x="50486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82" name="Google Shape;2382;p97"/>
            <p:cNvSpPr/>
            <p:nvPr/>
          </p:nvSpPr>
          <p:spPr>
            <a:xfrm>
              <a:off x="506052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83" name="Google Shape;2383;p97"/>
            <p:cNvSpPr/>
            <p:nvPr/>
          </p:nvSpPr>
          <p:spPr>
            <a:xfrm>
              <a:off x="506052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84" name="Google Shape;2384;p97"/>
            <p:cNvSpPr/>
            <p:nvPr/>
          </p:nvSpPr>
          <p:spPr>
            <a:xfrm>
              <a:off x="50727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85" name="Google Shape;2385;p97"/>
            <p:cNvSpPr/>
            <p:nvPr/>
          </p:nvSpPr>
          <p:spPr>
            <a:xfrm>
              <a:off x="50727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86" name="Google Shape;2386;p97"/>
            <p:cNvSpPr/>
            <p:nvPr/>
          </p:nvSpPr>
          <p:spPr>
            <a:xfrm>
              <a:off x="50850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87" name="Google Shape;2387;p97"/>
            <p:cNvSpPr/>
            <p:nvPr/>
          </p:nvSpPr>
          <p:spPr>
            <a:xfrm>
              <a:off x="50850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88" name="Google Shape;2388;p97"/>
            <p:cNvSpPr/>
            <p:nvPr/>
          </p:nvSpPr>
          <p:spPr>
            <a:xfrm>
              <a:off x="509724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89" name="Google Shape;2389;p97"/>
            <p:cNvSpPr/>
            <p:nvPr/>
          </p:nvSpPr>
          <p:spPr>
            <a:xfrm>
              <a:off x="509724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90" name="Google Shape;2390;p97"/>
            <p:cNvSpPr/>
            <p:nvPr/>
          </p:nvSpPr>
          <p:spPr>
            <a:xfrm>
              <a:off x="5109480" y="4755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91" name="Google Shape;2391;p97"/>
            <p:cNvSpPr/>
            <p:nvPr/>
          </p:nvSpPr>
          <p:spPr>
            <a:xfrm>
              <a:off x="5109480" y="4754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92" name="Google Shape;2392;p97"/>
            <p:cNvSpPr/>
            <p:nvPr/>
          </p:nvSpPr>
          <p:spPr>
            <a:xfrm>
              <a:off x="512316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93" name="Google Shape;2393;p97"/>
            <p:cNvSpPr/>
            <p:nvPr/>
          </p:nvSpPr>
          <p:spPr>
            <a:xfrm>
              <a:off x="512316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94" name="Google Shape;2394;p97"/>
            <p:cNvSpPr/>
            <p:nvPr/>
          </p:nvSpPr>
          <p:spPr>
            <a:xfrm>
              <a:off x="513540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95" name="Google Shape;2395;p97"/>
            <p:cNvSpPr/>
            <p:nvPr/>
          </p:nvSpPr>
          <p:spPr>
            <a:xfrm>
              <a:off x="513540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96" name="Google Shape;2396;p97"/>
            <p:cNvSpPr/>
            <p:nvPr/>
          </p:nvSpPr>
          <p:spPr>
            <a:xfrm>
              <a:off x="5147640" y="47559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97" name="Google Shape;2397;p97"/>
            <p:cNvSpPr/>
            <p:nvPr/>
          </p:nvSpPr>
          <p:spPr>
            <a:xfrm>
              <a:off x="5147640" y="47545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98" name="Google Shape;2398;p97"/>
            <p:cNvSpPr/>
            <p:nvPr/>
          </p:nvSpPr>
          <p:spPr>
            <a:xfrm>
              <a:off x="5158080" y="4749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99" name="Google Shape;2399;p97"/>
            <p:cNvSpPr/>
            <p:nvPr/>
          </p:nvSpPr>
          <p:spPr>
            <a:xfrm>
              <a:off x="5158080" y="47498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00" name="Google Shape;2400;p97"/>
            <p:cNvSpPr/>
            <p:nvPr/>
          </p:nvSpPr>
          <p:spPr>
            <a:xfrm>
              <a:off x="5158080" y="4737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01" name="Google Shape;2401;p97"/>
            <p:cNvSpPr/>
            <p:nvPr/>
          </p:nvSpPr>
          <p:spPr>
            <a:xfrm>
              <a:off x="5158080" y="47376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02" name="Google Shape;2402;p97"/>
            <p:cNvSpPr/>
            <p:nvPr/>
          </p:nvSpPr>
          <p:spPr>
            <a:xfrm>
              <a:off x="5158080" y="4725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03" name="Google Shape;2403;p97"/>
            <p:cNvSpPr/>
            <p:nvPr/>
          </p:nvSpPr>
          <p:spPr>
            <a:xfrm>
              <a:off x="5158080" y="47253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04" name="Google Shape;2404;p97"/>
            <p:cNvSpPr/>
            <p:nvPr/>
          </p:nvSpPr>
          <p:spPr>
            <a:xfrm>
              <a:off x="5158080" y="47131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05" name="Google Shape;2405;p97"/>
            <p:cNvSpPr/>
            <p:nvPr/>
          </p:nvSpPr>
          <p:spPr>
            <a:xfrm>
              <a:off x="5158080" y="47131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06" name="Google Shape;2406;p97"/>
            <p:cNvSpPr/>
            <p:nvPr/>
          </p:nvSpPr>
          <p:spPr>
            <a:xfrm>
              <a:off x="5158080" y="47008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07" name="Google Shape;2407;p97"/>
            <p:cNvSpPr/>
            <p:nvPr/>
          </p:nvSpPr>
          <p:spPr>
            <a:xfrm>
              <a:off x="5158080" y="47008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08" name="Google Shape;2408;p97"/>
            <p:cNvSpPr/>
            <p:nvPr/>
          </p:nvSpPr>
          <p:spPr>
            <a:xfrm>
              <a:off x="5158440" y="4674960"/>
              <a:ext cx="300" cy="18000"/>
            </a:xfrm>
            <a:custGeom>
              <a:rect b="b" l="l" r="r" t="t"/>
              <a:pathLst>
                <a:path extrusionOk="0" h="18414" w="120000">
                  <a:moveTo>
                    <a:pt x="0" y="12192"/>
                  </a:moveTo>
                  <a:lnTo>
                    <a:pt x="0" y="18288"/>
                  </a:lnTo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09" name="Google Shape;2409;p97"/>
            <p:cNvSpPr/>
            <p:nvPr/>
          </p:nvSpPr>
          <p:spPr>
            <a:xfrm>
              <a:off x="5158080" y="46630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0" name="Google Shape;2410;p97"/>
            <p:cNvSpPr/>
            <p:nvPr/>
          </p:nvSpPr>
          <p:spPr>
            <a:xfrm>
              <a:off x="5158080" y="46630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1" name="Google Shape;2411;p97"/>
            <p:cNvSpPr/>
            <p:nvPr/>
          </p:nvSpPr>
          <p:spPr>
            <a:xfrm>
              <a:off x="5158080" y="4650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2" name="Google Shape;2412;p97"/>
            <p:cNvSpPr/>
            <p:nvPr/>
          </p:nvSpPr>
          <p:spPr>
            <a:xfrm>
              <a:off x="5158080" y="46508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3" name="Google Shape;2413;p97"/>
            <p:cNvSpPr/>
            <p:nvPr/>
          </p:nvSpPr>
          <p:spPr>
            <a:xfrm>
              <a:off x="5158080" y="4638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4" name="Google Shape;2414;p97"/>
            <p:cNvSpPr/>
            <p:nvPr/>
          </p:nvSpPr>
          <p:spPr>
            <a:xfrm>
              <a:off x="5158080" y="46386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5" name="Google Shape;2415;p97"/>
            <p:cNvSpPr/>
            <p:nvPr/>
          </p:nvSpPr>
          <p:spPr>
            <a:xfrm>
              <a:off x="5158080" y="4626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6" name="Google Shape;2416;p97"/>
            <p:cNvSpPr/>
            <p:nvPr/>
          </p:nvSpPr>
          <p:spPr>
            <a:xfrm>
              <a:off x="5158080" y="46263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7" name="Google Shape;2417;p97"/>
            <p:cNvSpPr/>
            <p:nvPr/>
          </p:nvSpPr>
          <p:spPr>
            <a:xfrm>
              <a:off x="5158080" y="46141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8" name="Google Shape;2418;p97"/>
            <p:cNvSpPr/>
            <p:nvPr/>
          </p:nvSpPr>
          <p:spPr>
            <a:xfrm>
              <a:off x="5158080" y="46141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9" name="Google Shape;2419;p97"/>
            <p:cNvSpPr/>
            <p:nvPr/>
          </p:nvSpPr>
          <p:spPr>
            <a:xfrm>
              <a:off x="5158080" y="46018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0" name="Google Shape;2420;p97"/>
            <p:cNvSpPr/>
            <p:nvPr/>
          </p:nvSpPr>
          <p:spPr>
            <a:xfrm>
              <a:off x="5158080" y="46018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21" name="Google Shape;2421;p97"/>
            <p:cNvSpPr/>
            <p:nvPr/>
          </p:nvSpPr>
          <p:spPr>
            <a:xfrm>
              <a:off x="5158080" y="45896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2" name="Google Shape;2422;p97"/>
            <p:cNvSpPr/>
            <p:nvPr/>
          </p:nvSpPr>
          <p:spPr>
            <a:xfrm>
              <a:off x="5158080" y="45896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23" name="Google Shape;2423;p97"/>
            <p:cNvSpPr/>
            <p:nvPr/>
          </p:nvSpPr>
          <p:spPr>
            <a:xfrm>
              <a:off x="5158440" y="4563720"/>
              <a:ext cx="300" cy="18000"/>
            </a:xfrm>
            <a:custGeom>
              <a:rect b="b" l="l" r="r" t="t"/>
              <a:pathLst>
                <a:path extrusionOk="0" h="18414" w="120000">
                  <a:moveTo>
                    <a:pt x="0" y="12192"/>
                  </a:moveTo>
                  <a:lnTo>
                    <a:pt x="0" y="18288"/>
                  </a:lnTo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4" name="Google Shape;2424;p97"/>
            <p:cNvSpPr/>
            <p:nvPr/>
          </p:nvSpPr>
          <p:spPr>
            <a:xfrm>
              <a:off x="5158080" y="4551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5" name="Google Shape;2425;p97"/>
            <p:cNvSpPr/>
            <p:nvPr/>
          </p:nvSpPr>
          <p:spPr>
            <a:xfrm>
              <a:off x="5158080" y="45518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26" name="Google Shape;2426;p97"/>
            <p:cNvSpPr/>
            <p:nvPr/>
          </p:nvSpPr>
          <p:spPr>
            <a:xfrm>
              <a:off x="5158080" y="4539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7" name="Google Shape;2427;p97"/>
            <p:cNvSpPr/>
            <p:nvPr/>
          </p:nvSpPr>
          <p:spPr>
            <a:xfrm>
              <a:off x="5158080" y="45396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28" name="Google Shape;2428;p97"/>
            <p:cNvSpPr/>
            <p:nvPr/>
          </p:nvSpPr>
          <p:spPr>
            <a:xfrm>
              <a:off x="5158080" y="4527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9" name="Google Shape;2429;p97"/>
            <p:cNvSpPr/>
            <p:nvPr/>
          </p:nvSpPr>
          <p:spPr>
            <a:xfrm>
              <a:off x="5158080" y="45273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30" name="Google Shape;2430;p97"/>
            <p:cNvSpPr/>
            <p:nvPr/>
          </p:nvSpPr>
          <p:spPr>
            <a:xfrm>
              <a:off x="5158080" y="45151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1" name="Google Shape;2431;p97"/>
            <p:cNvSpPr/>
            <p:nvPr/>
          </p:nvSpPr>
          <p:spPr>
            <a:xfrm>
              <a:off x="5158080" y="45151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32" name="Google Shape;2432;p97"/>
            <p:cNvSpPr/>
            <p:nvPr/>
          </p:nvSpPr>
          <p:spPr>
            <a:xfrm>
              <a:off x="5158080" y="45028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3" name="Google Shape;2433;p97"/>
            <p:cNvSpPr/>
            <p:nvPr/>
          </p:nvSpPr>
          <p:spPr>
            <a:xfrm>
              <a:off x="5158080" y="45028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34" name="Google Shape;2434;p97"/>
            <p:cNvSpPr/>
            <p:nvPr/>
          </p:nvSpPr>
          <p:spPr>
            <a:xfrm>
              <a:off x="5158080" y="44906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5" name="Google Shape;2435;p97"/>
            <p:cNvSpPr/>
            <p:nvPr/>
          </p:nvSpPr>
          <p:spPr>
            <a:xfrm>
              <a:off x="5158080" y="44906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36" name="Google Shape;2436;p97"/>
            <p:cNvSpPr/>
            <p:nvPr/>
          </p:nvSpPr>
          <p:spPr>
            <a:xfrm>
              <a:off x="5158080" y="44784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7" name="Google Shape;2437;p97"/>
            <p:cNvSpPr/>
            <p:nvPr/>
          </p:nvSpPr>
          <p:spPr>
            <a:xfrm>
              <a:off x="5158080" y="44784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38" name="Google Shape;2438;p97"/>
            <p:cNvSpPr/>
            <p:nvPr/>
          </p:nvSpPr>
          <p:spPr>
            <a:xfrm>
              <a:off x="5158440" y="4440600"/>
              <a:ext cx="300" cy="30250"/>
            </a:xfrm>
            <a:custGeom>
              <a:rect b="b" l="l" r="r" t="t"/>
              <a:pathLst>
                <a:path extrusionOk="0" h="30479" w="120000">
                  <a:moveTo>
                    <a:pt x="0" y="24384"/>
                  </a:moveTo>
                  <a:lnTo>
                    <a:pt x="0" y="30480"/>
                  </a:lnTo>
                  <a:moveTo>
                    <a:pt x="0" y="12192"/>
                  </a:moveTo>
                  <a:lnTo>
                    <a:pt x="0" y="18288"/>
                  </a:lnTo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9" name="Google Shape;2439;p97"/>
            <p:cNvSpPr/>
            <p:nvPr/>
          </p:nvSpPr>
          <p:spPr>
            <a:xfrm>
              <a:off x="5158080" y="4428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0" name="Google Shape;2440;p97"/>
            <p:cNvSpPr/>
            <p:nvPr/>
          </p:nvSpPr>
          <p:spPr>
            <a:xfrm>
              <a:off x="5158080" y="44283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41" name="Google Shape;2441;p97"/>
            <p:cNvSpPr/>
            <p:nvPr/>
          </p:nvSpPr>
          <p:spPr>
            <a:xfrm>
              <a:off x="5158080" y="44161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2" name="Google Shape;2442;p97"/>
            <p:cNvSpPr/>
            <p:nvPr/>
          </p:nvSpPr>
          <p:spPr>
            <a:xfrm>
              <a:off x="5158080" y="441612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43" name="Google Shape;2443;p97"/>
            <p:cNvSpPr/>
            <p:nvPr/>
          </p:nvSpPr>
          <p:spPr>
            <a:xfrm>
              <a:off x="5158080" y="44038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4" name="Google Shape;2444;p97"/>
            <p:cNvSpPr/>
            <p:nvPr/>
          </p:nvSpPr>
          <p:spPr>
            <a:xfrm>
              <a:off x="5158080" y="440388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45" name="Google Shape;2445;p97"/>
            <p:cNvSpPr/>
            <p:nvPr/>
          </p:nvSpPr>
          <p:spPr>
            <a:xfrm>
              <a:off x="5158080" y="43916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6" name="Google Shape;2446;p97"/>
            <p:cNvSpPr/>
            <p:nvPr/>
          </p:nvSpPr>
          <p:spPr>
            <a:xfrm>
              <a:off x="5158080" y="43916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47" name="Google Shape;2447;p97"/>
            <p:cNvSpPr/>
            <p:nvPr/>
          </p:nvSpPr>
          <p:spPr>
            <a:xfrm>
              <a:off x="5158080" y="43794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8" name="Google Shape;2448;p97"/>
            <p:cNvSpPr/>
            <p:nvPr/>
          </p:nvSpPr>
          <p:spPr>
            <a:xfrm>
              <a:off x="5158080" y="43794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49" name="Google Shape;2449;p97"/>
            <p:cNvSpPr/>
            <p:nvPr/>
          </p:nvSpPr>
          <p:spPr>
            <a:xfrm>
              <a:off x="5158080" y="43671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0" name="Google Shape;2450;p97"/>
            <p:cNvSpPr/>
            <p:nvPr/>
          </p:nvSpPr>
          <p:spPr>
            <a:xfrm>
              <a:off x="5158080" y="43671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51" name="Google Shape;2451;p97"/>
            <p:cNvSpPr/>
            <p:nvPr/>
          </p:nvSpPr>
          <p:spPr>
            <a:xfrm>
              <a:off x="5158440" y="4341240"/>
              <a:ext cx="300" cy="18000"/>
            </a:xfrm>
            <a:custGeom>
              <a:rect b="b" l="l" r="r" t="t"/>
              <a:pathLst>
                <a:path extrusionOk="0" h="18414" w="120000">
                  <a:moveTo>
                    <a:pt x="0" y="0"/>
                  </a:moveTo>
                  <a:lnTo>
                    <a:pt x="0" y="182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2" name="Google Shape;2452;p97"/>
            <p:cNvSpPr/>
            <p:nvPr/>
          </p:nvSpPr>
          <p:spPr>
            <a:xfrm>
              <a:off x="51505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3" name="Google Shape;2453;p97"/>
            <p:cNvSpPr/>
            <p:nvPr/>
          </p:nvSpPr>
          <p:spPr>
            <a:xfrm>
              <a:off x="51505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54" name="Google Shape;2454;p97"/>
            <p:cNvSpPr/>
            <p:nvPr/>
          </p:nvSpPr>
          <p:spPr>
            <a:xfrm>
              <a:off x="51382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5" name="Google Shape;2455;p97"/>
            <p:cNvSpPr/>
            <p:nvPr/>
          </p:nvSpPr>
          <p:spPr>
            <a:xfrm>
              <a:off x="51382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56" name="Google Shape;2456;p97"/>
            <p:cNvSpPr/>
            <p:nvPr/>
          </p:nvSpPr>
          <p:spPr>
            <a:xfrm>
              <a:off x="51264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7" name="Google Shape;2457;p97"/>
            <p:cNvSpPr/>
            <p:nvPr/>
          </p:nvSpPr>
          <p:spPr>
            <a:xfrm>
              <a:off x="51264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58" name="Google Shape;2458;p97"/>
            <p:cNvSpPr/>
            <p:nvPr/>
          </p:nvSpPr>
          <p:spPr>
            <a:xfrm>
              <a:off x="51141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9" name="Google Shape;2459;p97"/>
            <p:cNvSpPr/>
            <p:nvPr/>
          </p:nvSpPr>
          <p:spPr>
            <a:xfrm>
              <a:off x="51141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60" name="Google Shape;2460;p97"/>
            <p:cNvSpPr/>
            <p:nvPr/>
          </p:nvSpPr>
          <p:spPr>
            <a:xfrm>
              <a:off x="51019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1" name="Google Shape;2461;p97"/>
            <p:cNvSpPr/>
            <p:nvPr/>
          </p:nvSpPr>
          <p:spPr>
            <a:xfrm>
              <a:off x="51019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62" name="Google Shape;2462;p97"/>
            <p:cNvSpPr/>
            <p:nvPr/>
          </p:nvSpPr>
          <p:spPr>
            <a:xfrm>
              <a:off x="508824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3" name="Google Shape;2463;p97"/>
            <p:cNvSpPr/>
            <p:nvPr/>
          </p:nvSpPr>
          <p:spPr>
            <a:xfrm>
              <a:off x="508824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64" name="Google Shape;2464;p97"/>
            <p:cNvSpPr/>
            <p:nvPr/>
          </p:nvSpPr>
          <p:spPr>
            <a:xfrm>
              <a:off x="507600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5" name="Google Shape;2465;p97"/>
            <p:cNvSpPr/>
            <p:nvPr/>
          </p:nvSpPr>
          <p:spPr>
            <a:xfrm>
              <a:off x="507600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66" name="Google Shape;2466;p97"/>
            <p:cNvSpPr/>
            <p:nvPr/>
          </p:nvSpPr>
          <p:spPr>
            <a:xfrm>
              <a:off x="50637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7" name="Google Shape;2467;p97"/>
            <p:cNvSpPr/>
            <p:nvPr/>
          </p:nvSpPr>
          <p:spPr>
            <a:xfrm>
              <a:off x="50637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68" name="Google Shape;2468;p97"/>
            <p:cNvSpPr/>
            <p:nvPr/>
          </p:nvSpPr>
          <p:spPr>
            <a:xfrm>
              <a:off x="50515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9" name="Google Shape;2469;p97"/>
            <p:cNvSpPr/>
            <p:nvPr/>
          </p:nvSpPr>
          <p:spPr>
            <a:xfrm>
              <a:off x="50515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70" name="Google Shape;2470;p97"/>
            <p:cNvSpPr/>
            <p:nvPr/>
          </p:nvSpPr>
          <p:spPr>
            <a:xfrm>
              <a:off x="50392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1" name="Google Shape;2471;p97"/>
            <p:cNvSpPr/>
            <p:nvPr/>
          </p:nvSpPr>
          <p:spPr>
            <a:xfrm>
              <a:off x="50392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72" name="Google Shape;2472;p97"/>
            <p:cNvSpPr/>
            <p:nvPr/>
          </p:nvSpPr>
          <p:spPr>
            <a:xfrm>
              <a:off x="50270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3" name="Google Shape;2473;p97"/>
            <p:cNvSpPr/>
            <p:nvPr/>
          </p:nvSpPr>
          <p:spPr>
            <a:xfrm>
              <a:off x="50270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74" name="Google Shape;2474;p97"/>
            <p:cNvSpPr/>
            <p:nvPr/>
          </p:nvSpPr>
          <p:spPr>
            <a:xfrm>
              <a:off x="50148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5" name="Google Shape;2475;p97"/>
            <p:cNvSpPr/>
            <p:nvPr/>
          </p:nvSpPr>
          <p:spPr>
            <a:xfrm>
              <a:off x="50148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76" name="Google Shape;2476;p97"/>
            <p:cNvSpPr/>
            <p:nvPr/>
          </p:nvSpPr>
          <p:spPr>
            <a:xfrm>
              <a:off x="50029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7" name="Google Shape;2477;p97"/>
            <p:cNvSpPr/>
            <p:nvPr/>
          </p:nvSpPr>
          <p:spPr>
            <a:xfrm>
              <a:off x="50029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78" name="Google Shape;2478;p97"/>
            <p:cNvSpPr/>
            <p:nvPr/>
          </p:nvSpPr>
          <p:spPr>
            <a:xfrm>
              <a:off x="49906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9" name="Google Shape;2479;p97"/>
            <p:cNvSpPr/>
            <p:nvPr/>
          </p:nvSpPr>
          <p:spPr>
            <a:xfrm>
              <a:off x="49906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80" name="Google Shape;2480;p97"/>
            <p:cNvSpPr/>
            <p:nvPr/>
          </p:nvSpPr>
          <p:spPr>
            <a:xfrm>
              <a:off x="49784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1" name="Google Shape;2481;p97"/>
            <p:cNvSpPr/>
            <p:nvPr/>
          </p:nvSpPr>
          <p:spPr>
            <a:xfrm>
              <a:off x="49784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82" name="Google Shape;2482;p97"/>
            <p:cNvSpPr/>
            <p:nvPr/>
          </p:nvSpPr>
          <p:spPr>
            <a:xfrm>
              <a:off x="496476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3" name="Google Shape;2483;p97"/>
            <p:cNvSpPr/>
            <p:nvPr/>
          </p:nvSpPr>
          <p:spPr>
            <a:xfrm>
              <a:off x="496476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84" name="Google Shape;2484;p97"/>
            <p:cNvSpPr/>
            <p:nvPr/>
          </p:nvSpPr>
          <p:spPr>
            <a:xfrm>
              <a:off x="49525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5" name="Google Shape;2485;p97"/>
            <p:cNvSpPr/>
            <p:nvPr/>
          </p:nvSpPr>
          <p:spPr>
            <a:xfrm>
              <a:off x="49525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86" name="Google Shape;2486;p97"/>
            <p:cNvSpPr/>
            <p:nvPr/>
          </p:nvSpPr>
          <p:spPr>
            <a:xfrm>
              <a:off x="49402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7" name="Google Shape;2487;p97"/>
            <p:cNvSpPr/>
            <p:nvPr/>
          </p:nvSpPr>
          <p:spPr>
            <a:xfrm>
              <a:off x="49402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88" name="Google Shape;2488;p97"/>
            <p:cNvSpPr/>
            <p:nvPr/>
          </p:nvSpPr>
          <p:spPr>
            <a:xfrm>
              <a:off x="49280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9" name="Google Shape;2489;p97"/>
            <p:cNvSpPr/>
            <p:nvPr/>
          </p:nvSpPr>
          <p:spPr>
            <a:xfrm>
              <a:off x="49280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90" name="Google Shape;2490;p97"/>
            <p:cNvSpPr/>
            <p:nvPr/>
          </p:nvSpPr>
          <p:spPr>
            <a:xfrm>
              <a:off x="49158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1" name="Google Shape;2491;p97"/>
            <p:cNvSpPr/>
            <p:nvPr/>
          </p:nvSpPr>
          <p:spPr>
            <a:xfrm>
              <a:off x="49158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92" name="Google Shape;2492;p97"/>
            <p:cNvSpPr/>
            <p:nvPr/>
          </p:nvSpPr>
          <p:spPr>
            <a:xfrm>
              <a:off x="49035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3" name="Google Shape;2493;p97"/>
            <p:cNvSpPr/>
            <p:nvPr/>
          </p:nvSpPr>
          <p:spPr>
            <a:xfrm>
              <a:off x="49035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94" name="Google Shape;2494;p97"/>
            <p:cNvSpPr/>
            <p:nvPr/>
          </p:nvSpPr>
          <p:spPr>
            <a:xfrm>
              <a:off x="48916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5" name="Google Shape;2495;p97"/>
            <p:cNvSpPr/>
            <p:nvPr/>
          </p:nvSpPr>
          <p:spPr>
            <a:xfrm>
              <a:off x="48916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96" name="Google Shape;2496;p97"/>
            <p:cNvSpPr/>
            <p:nvPr/>
          </p:nvSpPr>
          <p:spPr>
            <a:xfrm>
              <a:off x="48794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7" name="Google Shape;2497;p97"/>
            <p:cNvSpPr/>
            <p:nvPr/>
          </p:nvSpPr>
          <p:spPr>
            <a:xfrm>
              <a:off x="48794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98" name="Google Shape;2498;p97"/>
            <p:cNvSpPr/>
            <p:nvPr/>
          </p:nvSpPr>
          <p:spPr>
            <a:xfrm>
              <a:off x="486576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9" name="Google Shape;2499;p97"/>
            <p:cNvSpPr/>
            <p:nvPr/>
          </p:nvSpPr>
          <p:spPr>
            <a:xfrm>
              <a:off x="486576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00" name="Google Shape;2500;p97"/>
            <p:cNvSpPr/>
            <p:nvPr/>
          </p:nvSpPr>
          <p:spPr>
            <a:xfrm>
              <a:off x="48549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01" name="Google Shape;2501;p97"/>
            <p:cNvSpPr/>
            <p:nvPr/>
          </p:nvSpPr>
          <p:spPr>
            <a:xfrm>
              <a:off x="48549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02" name="Google Shape;2502;p97"/>
            <p:cNvSpPr/>
            <p:nvPr/>
          </p:nvSpPr>
          <p:spPr>
            <a:xfrm>
              <a:off x="48412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03" name="Google Shape;2503;p97"/>
            <p:cNvSpPr/>
            <p:nvPr/>
          </p:nvSpPr>
          <p:spPr>
            <a:xfrm>
              <a:off x="48412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04" name="Google Shape;2504;p97"/>
            <p:cNvSpPr/>
            <p:nvPr/>
          </p:nvSpPr>
          <p:spPr>
            <a:xfrm>
              <a:off x="4830480" y="43383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05" name="Google Shape;2505;p97"/>
            <p:cNvSpPr/>
            <p:nvPr/>
          </p:nvSpPr>
          <p:spPr>
            <a:xfrm>
              <a:off x="4830480" y="43369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06" name="Google Shape;2506;p97"/>
            <p:cNvSpPr/>
            <p:nvPr/>
          </p:nvSpPr>
          <p:spPr>
            <a:xfrm>
              <a:off x="48168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07" name="Google Shape;2507;p97"/>
            <p:cNvSpPr/>
            <p:nvPr/>
          </p:nvSpPr>
          <p:spPr>
            <a:xfrm>
              <a:off x="48168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08" name="Google Shape;2508;p97"/>
            <p:cNvSpPr/>
            <p:nvPr/>
          </p:nvSpPr>
          <p:spPr>
            <a:xfrm>
              <a:off x="48045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09" name="Google Shape;2509;p97"/>
            <p:cNvSpPr/>
            <p:nvPr/>
          </p:nvSpPr>
          <p:spPr>
            <a:xfrm>
              <a:off x="48045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10" name="Google Shape;2510;p97"/>
            <p:cNvSpPr/>
            <p:nvPr/>
          </p:nvSpPr>
          <p:spPr>
            <a:xfrm>
              <a:off x="479232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11" name="Google Shape;2511;p97"/>
            <p:cNvSpPr/>
            <p:nvPr/>
          </p:nvSpPr>
          <p:spPr>
            <a:xfrm>
              <a:off x="479232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12" name="Google Shape;2512;p97"/>
            <p:cNvSpPr/>
            <p:nvPr/>
          </p:nvSpPr>
          <p:spPr>
            <a:xfrm>
              <a:off x="47804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13" name="Google Shape;2513;p97"/>
            <p:cNvSpPr/>
            <p:nvPr/>
          </p:nvSpPr>
          <p:spPr>
            <a:xfrm>
              <a:off x="47804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14" name="Google Shape;2514;p97"/>
            <p:cNvSpPr/>
            <p:nvPr/>
          </p:nvSpPr>
          <p:spPr>
            <a:xfrm>
              <a:off x="47682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15" name="Google Shape;2515;p97"/>
            <p:cNvSpPr/>
            <p:nvPr/>
          </p:nvSpPr>
          <p:spPr>
            <a:xfrm>
              <a:off x="47682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16" name="Google Shape;2516;p97"/>
            <p:cNvSpPr/>
            <p:nvPr/>
          </p:nvSpPr>
          <p:spPr>
            <a:xfrm>
              <a:off x="47559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17" name="Google Shape;2517;p97"/>
            <p:cNvSpPr/>
            <p:nvPr/>
          </p:nvSpPr>
          <p:spPr>
            <a:xfrm>
              <a:off x="47559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18" name="Google Shape;2518;p97"/>
            <p:cNvSpPr/>
            <p:nvPr/>
          </p:nvSpPr>
          <p:spPr>
            <a:xfrm>
              <a:off x="474228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19" name="Google Shape;2519;p97"/>
            <p:cNvSpPr/>
            <p:nvPr/>
          </p:nvSpPr>
          <p:spPr>
            <a:xfrm>
              <a:off x="474228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20" name="Google Shape;2520;p97"/>
            <p:cNvSpPr/>
            <p:nvPr/>
          </p:nvSpPr>
          <p:spPr>
            <a:xfrm>
              <a:off x="47300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1" name="Google Shape;2521;p97"/>
            <p:cNvSpPr/>
            <p:nvPr/>
          </p:nvSpPr>
          <p:spPr>
            <a:xfrm>
              <a:off x="47300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22" name="Google Shape;2522;p97"/>
            <p:cNvSpPr/>
            <p:nvPr/>
          </p:nvSpPr>
          <p:spPr>
            <a:xfrm>
              <a:off x="471780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3" name="Google Shape;2523;p97"/>
            <p:cNvSpPr/>
            <p:nvPr/>
          </p:nvSpPr>
          <p:spPr>
            <a:xfrm>
              <a:off x="471780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24" name="Google Shape;2524;p97"/>
            <p:cNvSpPr/>
            <p:nvPr/>
          </p:nvSpPr>
          <p:spPr>
            <a:xfrm>
              <a:off x="4707000" y="43383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5" name="Google Shape;2525;p97"/>
            <p:cNvSpPr/>
            <p:nvPr/>
          </p:nvSpPr>
          <p:spPr>
            <a:xfrm>
              <a:off x="4707000" y="43369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26" name="Google Shape;2526;p97"/>
            <p:cNvSpPr/>
            <p:nvPr/>
          </p:nvSpPr>
          <p:spPr>
            <a:xfrm>
              <a:off x="46933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7" name="Google Shape;2527;p97"/>
            <p:cNvSpPr/>
            <p:nvPr/>
          </p:nvSpPr>
          <p:spPr>
            <a:xfrm>
              <a:off x="46933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28" name="Google Shape;2528;p97"/>
            <p:cNvSpPr/>
            <p:nvPr/>
          </p:nvSpPr>
          <p:spPr>
            <a:xfrm>
              <a:off x="46810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9" name="Google Shape;2529;p97"/>
            <p:cNvSpPr/>
            <p:nvPr/>
          </p:nvSpPr>
          <p:spPr>
            <a:xfrm>
              <a:off x="46810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30" name="Google Shape;2530;p97"/>
            <p:cNvSpPr/>
            <p:nvPr/>
          </p:nvSpPr>
          <p:spPr>
            <a:xfrm>
              <a:off x="46692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1" name="Google Shape;2531;p97"/>
            <p:cNvSpPr/>
            <p:nvPr/>
          </p:nvSpPr>
          <p:spPr>
            <a:xfrm>
              <a:off x="46692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32" name="Google Shape;2532;p97"/>
            <p:cNvSpPr/>
            <p:nvPr/>
          </p:nvSpPr>
          <p:spPr>
            <a:xfrm>
              <a:off x="46569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3" name="Google Shape;2533;p97"/>
            <p:cNvSpPr/>
            <p:nvPr/>
          </p:nvSpPr>
          <p:spPr>
            <a:xfrm>
              <a:off x="46569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34" name="Google Shape;2534;p97"/>
            <p:cNvSpPr/>
            <p:nvPr/>
          </p:nvSpPr>
          <p:spPr>
            <a:xfrm>
              <a:off x="46447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5" name="Google Shape;2535;p97"/>
            <p:cNvSpPr/>
            <p:nvPr/>
          </p:nvSpPr>
          <p:spPr>
            <a:xfrm>
              <a:off x="46447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36" name="Google Shape;2536;p97"/>
            <p:cNvSpPr/>
            <p:nvPr/>
          </p:nvSpPr>
          <p:spPr>
            <a:xfrm>
              <a:off x="46324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7" name="Google Shape;2537;p97"/>
            <p:cNvSpPr/>
            <p:nvPr/>
          </p:nvSpPr>
          <p:spPr>
            <a:xfrm>
              <a:off x="46324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38" name="Google Shape;2538;p97"/>
            <p:cNvSpPr/>
            <p:nvPr/>
          </p:nvSpPr>
          <p:spPr>
            <a:xfrm>
              <a:off x="461880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9" name="Google Shape;2539;p97"/>
            <p:cNvSpPr/>
            <p:nvPr/>
          </p:nvSpPr>
          <p:spPr>
            <a:xfrm>
              <a:off x="461880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40" name="Google Shape;2540;p97"/>
            <p:cNvSpPr/>
            <p:nvPr/>
          </p:nvSpPr>
          <p:spPr>
            <a:xfrm>
              <a:off x="46065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1" name="Google Shape;2541;p97"/>
            <p:cNvSpPr/>
            <p:nvPr/>
          </p:nvSpPr>
          <p:spPr>
            <a:xfrm>
              <a:off x="46065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42" name="Google Shape;2542;p97"/>
            <p:cNvSpPr/>
            <p:nvPr/>
          </p:nvSpPr>
          <p:spPr>
            <a:xfrm>
              <a:off x="45957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3" name="Google Shape;2543;p97"/>
            <p:cNvSpPr/>
            <p:nvPr/>
          </p:nvSpPr>
          <p:spPr>
            <a:xfrm>
              <a:off x="45957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44" name="Google Shape;2544;p97"/>
            <p:cNvSpPr/>
            <p:nvPr/>
          </p:nvSpPr>
          <p:spPr>
            <a:xfrm>
              <a:off x="458208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5" name="Google Shape;2545;p97"/>
            <p:cNvSpPr/>
            <p:nvPr/>
          </p:nvSpPr>
          <p:spPr>
            <a:xfrm>
              <a:off x="458208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46" name="Google Shape;2546;p97"/>
            <p:cNvSpPr/>
            <p:nvPr/>
          </p:nvSpPr>
          <p:spPr>
            <a:xfrm>
              <a:off x="456984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7" name="Google Shape;2547;p97"/>
            <p:cNvSpPr/>
            <p:nvPr/>
          </p:nvSpPr>
          <p:spPr>
            <a:xfrm>
              <a:off x="456984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48" name="Google Shape;2548;p97"/>
            <p:cNvSpPr/>
            <p:nvPr/>
          </p:nvSpPr>
          <p:spPr>
            <a:xfrm>
              <a:off x="45576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9" name="Google Shape;2549;p97"/>
            <p:cNvSpPr/>
            <p:nvPr/>
          </p:nvSpPr>
          <p:spPr>
            <a:xfrm>
              <a:off x="45576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0" name="Google Shape;2550;p97"/>
            <p:cNvSpPr/>
            <p:nvPr/>
          </p:nvSpPr>
          <p:spPr>
            <a:xfrm>
              <a:off x="45457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1" name="Google Shape;2551;p97"/>
            <p:cNvSpPr/>
            <p:nvPr/>
          </p:nvSpPr>
          <p:spPr>
            <a:xfrm>
              <a:off x="45457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2" name="Google Shape;2552;p97"/>
            <p:cNvSpPr/>
            <p:nvPr/>
          </p:nvSpPr>
          <p:spPr>
            <a:xfrm>
              <a:off x="45334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3" name="Google Shape;2553;p97"/>
            <p:cNvSpPr/>
            <p:nvPr/>
          </p:nvSpPr>
          <p:spPr>
            <a:xfrm>
              <a:off x="45334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4" name="Google Shape;2554;p97"/>
            <p:cNvSpPr/>
            <p:nvPr/>
          </p:nvSpPr>
          <p:spPr>
            <a:xfrm>
              <a:off x="451980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5" name="Google Shape;2555;p97"/>
            <p:cNvSpPr/>
            <p:nvPr/>
          </p:nvSpPr>
          <p:spPr>
            <a:xfrm>
              <a:off x="451980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6" name="Google Shape;2556;p97"/>
            <p:cNvSpPr/>
            <p:nvPr/>
          </p:nvSpPr>
          <p:spPr>
            <a:xfrm>
              <a:off x="45090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7" name="Google Shape;2557;p97"/>
            <p:cNvSpPr/>
            <p:nvPr/>
          </p:nvSpPr>
          <p:spPr>
            <a:xfrm>
              <a:off x="45090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8" name="Google Shape;2558;p97"/>
            <p:cNvSpPr/>
            <p:nvPr/>
          </p:nvSpPr>
          <p:spPr>
            <a:xfrm>
              <a:off x="44967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9" name="Google Shape;2559;p97"/>
            <p:cNvSpPr/>
            <p:nvPr/>
          </p:nvSpPr>
          <p:spPr>
            <a:xfrm>
              <a:off x="44967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60" name="Google Shape;2560;p97"/>
            <p:cNvSpPr/>
            <p:nvPr/>
          </p:nvSpPr>
          <p:spPr>
            <a:xfrm>
              <a:off x="44845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1" name="Google Shape;2561;p97"/>
            <p:cNvSpPr/>
            <p:nvPr/>
          </p:nvSpPr>
          <p:spPr>
            <a:xfrm>
              <a:off x="44845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62" name="Google Shape;2562;p97"/>
            <p:cNvSpPr/>
            <p:nvPr/>
          </p:nvSpPr>
          <p:spPr>
            <a:xfrm>
              <a:off x="447084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3" name="Google Shape;2563;p97"/>
            <p:cNvSpPr/>
            <p:nvPr/>
          </p:nvSpPr>
          <p:spPr>
            <a:xfrm>
              <a:off x="447084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64" name="Google Shape;2564;p97"/>
            <p:cNvSpPr/>
            <p:nvPr/>
          </p:nvSpPr>
          <p:spPr>
            <a:xfrm>
              <a:off x="445860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5" name="Google Shape;2565;p97"/>
            <p:cNvSpPr/>
            <p:nvPr/>
          </p:nvSpPr>
          <p:spPr>
            <a:xfrm>
              <a:off x="445860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66" name="Google Shape;2566;p97"/>
            <p:cNvSpPr/>
            <p:nvPr/>
          </p:nvSpPr>
          <p:spPr>
            <a:xfrm>
              <a:off x="444636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7" name="Google Shape;2567;p97"/>
            <p:cNvSpPr/>
            <p:nvPr/>
          </p:nvSpPr>
          <p:spPr>
            <a:xfrm>
              <a:off x="444636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68" name="Google Shape;2568;p97"/>
            <p:cNvSpPr/>
            <p:nvPr/>
          </p:nvSpPr>
          <p:spPr>
            <a:xfrm>
              <a:off x="44344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9" name="Google Shape;2569;p97"/>
            <p:cNvSpPr/>
            <p:nvPr/>
          </p:nvSpPr>
          <p:spPr>
            <a:xfrm>
              <a:off x="44344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70" name="Google Shape;2570;p97"/>
            <p:cNvSpPr/>
            <p:nvPr/>
          </p:nvSpPr>
          <p:spPr>
            <a:xfrm>
              <a:off x="4423680" y="43383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1" name="Google Shape;2571;p97"/>
            <p:cNvSpPr/>
            <p:nvPr/>
          </p:nvSpPr>
          <p:spPr>
            <a:xfrm>
              <a:off x="4423680" y="43369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72" name="Google Shape;2572;p97"/>
            <p:cNvSpPr/>
            <p:nvPr/>
          </p:nvSpPr>
          <p:spPr>
            <a:xfrm>
              <a:off x="441000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3" name="Google Shape;2573;p97"/>
            <p:cNvSpPr/>
            <p:nvPr/>
          </p:nvSpPr>
          <p:spPr>
            <a:xfrm>
              <a:off x="441000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74" name="Google Shape;2574;p97"/>
            <p:cNvSpPr/>
            <p:nvPr/>
          </p:nvSpPr>
          <p:spPr>
            <a:xfrm>
              <a:off x="439776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5" name="Google Shape;2575;p97"/>
            <p:cNvSpPr/>
            <p:nvPr/>
          </p:nvSpPr>
          <p:spPr>
            <a:xfrm>
              <a:off x="439776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76" name="Google Shape;2576;p97"/>
            <p:cNvSpPr/>
            <p:nvPr/>
          </p:nvSpPr>
          <p:spPr>
            <a:xfrm>
              <a:off x="43855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7" name="Google Shape;2577;p97"/>
            <p:cNvSpPr/>
            <p:nvPr/>
          </p:nvSpPr>
          <p:spPr>
            <a:xfrm>
              <a:off x="43855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78" name="Google Shape;2578;p97"/>
            <p:cNvSpPr/>
            <p:nvPr/>
          </p:nvSpPr>
          <p:spPr>
            <a:xfrm>
              <a:off x="43732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9" name="Google Shape;2579;p97"/>
            <p:cNvSpPr/>
            <p:nvPr/>
          </p:nvSpPr>
          <p:spPr>
            <a:xfrm>
              <a:off x="43732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80" name="Google Shape;2580;p97"/>
            <p:cNvSpPr/>
            <p:nvPr/>
          </p:nvSpPr>
          <p:spPr>
            <a:xfrm>
              <a:off x="43610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1" name="Google Shape;2581;p97"/>
            <p:cNvSpPr/>
            <p:nvPr/>
          </p:nvSpPr>
          <p:spPr>
            <a:xfrm>
              <a:off x="43610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82" name="Google Shape;2582;p97"/>
            <p:cNvSpPr/>
            <p:nvPr/>
          </p:nvSpPr>
          <p:spPr>
            <a:xfrm>
              <a:off x="43491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3" name="Google Shape;2583;p97"/>
            <p:cNvSpPr/>
            <p:nvPr/>
          </p:nvSpPr>
          <p:spPr>
            <a:xfrm>
              <a:off x="43491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84" name="Google Shape;2584;p97"/>
            <p:cNvSpPr/>
            <p:nvPr/>
          </p:nvSpPr>
          <p:spPr>
            <a:xfrm>
              <a:off x="43369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5" name="Google Shape;2585;p97"/>
            <p:cNvSpPr/>
            <p:nvPr/>
          </p:nvSpPr>
          <p:spPr>
            <a:xfrm>
              <a:off x="43369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86" name="Google Shape;2586;p97"/>
            <p:cNvSpPr/>
            <p:nvPr/>
          </p:nvSpPr>
          <p:spPr>
            <a:xfrm>
              <a:off x="43232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7" name="Google Shape;2587;p97"/>
            <p:cNvSpPr/>
            <p:nvPr/>
          </p:nvSpPr>
          <p:spPr>
            <a:xfrm>
              <a:off x="43232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88" name="Google Shape;2588;p97"/>
            <p:cNvSpPr/>
            <p:nvPr/>
          </p:nvSpPr>
          <p:spPr>
            <a:xfrm>
              <a:off x="43110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9" name="Google Shape;2589;p97"/>
            <p:cNvSpPr/>
            <p:nvPr/>
          </p:nvSpPr>
          <p:spPr>
            <a:xfrm>
              <a:off x="43110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90" name="Google Shape;2590;p97"/>
            <p:cNvSpPr/>
            <p:nvPr/>
          </p:nvSpPr>
          <p:spPr>
            <a:xfrm>
              <a:off x="429876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1" name="Google Shape;2591;p97"/>
            <p:cNvSpPr/>
            <p:nvPr/>
          </p:nvSpPr>
          <p:spPr>
            <a:xfrm>
              <a:off x="429876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92" name="Google Shape;2592;p97"/>
            <p:cNvSpPr/>
            <p:nvPr/>
          </p:nvSpPr>
          <p:spPr>
            <a:xfrm>
              <a:off x="428652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3" name="Google Shape;2593;p97"/>
            <p:cNvSpPr/>
            <p:nvPr/>
          </p:nvSpPr>
          <p:spPr>
            <a:xfrm>
              <a:off x="428652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94" name="Google Shape;2594;p97"/>
            <p:cNvSpPr/>
            <p:nvPr/>
          </p:nvSpPr>
          <p:spPr>
            <a:xfrm>
              <a:off x="427428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5" name="Google Shape;2595;p97"/>
            <p:cNvSpPr/>
            <p:nvPr/>
          </p:nvSpPr>
          <p:spPr>
            <a:xfrm>
              <a:off x="427428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96" name="Google Shape;2596;p97"/>
            <p:cNvSpPr/>
            <p:nvPr/>
          </p:nvSpPr>
          <p:spPr>
            <a:xfrm>
              <a:off x="42620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7" name="Google Shape;2597;p97"/>
            <p:cNvSpPr/>
            <p:nvPr/>
          </p:nvSpPr>
          <p:spPr>
            <a:xfrm>
              <a:off x="42620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98" name="Google Shape;2598;p97"/>
            <p:cNvSpPr/>
            <p:nvPr/>
          </p:nvSpPr>
          <p:spPr>
            <a:xfrm>
              <a:off x="42498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9" name="Google Shape;2599;p97"/>
            <p:cNvSpPr/>
            <p:nvPr/>
          </p:nvSpPr>
          <p:spPr>
            <a:xfrm>
              <a:off x="42498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00" name="Google Shape;2600;p97"/>
            <p:cNvSpPr/>
            <p:nvPr/>
          </p:nvSpPr>
          <p:spPr>
            <a:xfrm>
              <a:off x="423612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1" name="Google Shape;2601;p97"/>
            <p:cNvSpPr/>
            <p:nvPr/>
          </p:nvSpPr>
          <p:spPr>
            <a:xfrm>
              <a:off x="423612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02" name="Google Shape;2602;p97"/>
            <p:cNvSpPr/>
            <p:nvPr/>
          </p:nvSpPr>
          <p:spPr>
            <a:xfrm>
              <a:off x="42256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3" name="Google Shape;2603;p97"/>
            <p:cNvSpPr/>
            <p:nvPr/>
          </p:nvSpPr>
          <p:spPr>
            <a:xfrm>
              <a:off x="42256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04" name="Google Shape;2604;p97"/>
            <p:cNvSpPr/>
            <p:nvPr/>
          </p:nvSpPr>
          <p:spPr>
            <a:xfrm>
              <a:off x="42134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5" name="Google Shape;2605;p97"/>
            <p:cNvSpPr/>
            <p:nvPr/>
          </p:nvSpPr>
          <p:spPr>
            <a:xfrm>
              <a:off x="42134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06" name="Google Shape;2606;p97"/>
            <p:cNvSpPr/>
            <p:nvPr/>
          </p:nvSpPr>
          <p:spPr>
            <a:xfrm>
              <a:off x="42012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7" name="Google Shape;2607;p97"/>
            <p:cNvSpPr/>
            <p:nvPr/>
          </p:nvSpPr>
          <p:spPr>
            <a:xfrm>
              <a:off x="42012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08" name="Google Shape;2608;p97"/>
            <p:cNvSpPr/>
            <p:nvPr/>
          </p:nvSpPr>
          <p:spPr>
            <a:xfrm>
              <a:off x="41875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9" name="Google Shape;2609;p97"/>
            <p:cNvSpPr/>
            <p:nvPr/>
          </p:nvSpPr>
          <p:spPr>
            <a:xfrm>
              <a:off x="41875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10" name="Google Shape;2610;p97"/>
            <p:cNvSpPr/>
            <p:nvPr/>
          </p:nvSpPr>
          <p:spPr>
            <a:xfrm>
              <a:off x="41752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1" name="Google Shape;2611;p97"/>
            <p:cNvSpPr/>
            <p:nvPr/>
          </p:nvSpPr>
          <p:spPr>
            <a:xfrm>
              <a:off x="41752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12" name="Google Shape;2612;p97"/>
            <p:cNvSpPr/>
            <p:nvPr/>
          </p:nvSpPr>
          <p:spPr>
            <a:xfrm>
              <a:off x="416304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3" name="Google Shape;2613;p97"/>
            <p:cNvSpPr/>
            <p:nvPr/>
          </p:nvSpPr>
          <p:spPr>
            <a:xfrm>
              <a:off x="416304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14" name="Google Shape;2614;p97"/>
            <p:cNvSpPr/>
            <p:nvPr/>
          </p:nvSpPr>
          <p:spPr>
            <a:xfrm>
              <a:off x="41508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5" name="Google Shape;2615;p97"/>
            <p:cNvSpPr/>
            <p:nvPr/>
          </p:nvSpPr>
          <p:spPr>
            <a:xfrm>
              <a:off x="41508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16" name="Google Shape;2616;p97"/>
            <p:cNvSpPr/>
            <p:nvPr/>
          </p:nvSpPr>
          <p:spPr>
            <a:xfrm>
              <a:off x="41385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7" name="Google Shape;2617;p97"/>
            <p:cNvSpPr/>
            <p:nvPr/>
          </p:nvSpPr>
          <p:spPr>
            <a:xfrm>
              <a:off x="41385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18" name="Google Shape;2618;p97"/>
            <p:cNvSpPr/>
            <p:nvPr/>
          </p:nvSpPr>
          <p:spPr>
            <a:xfrm>
              <a:off x="412488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9" name="Google Shape;2619;p97"/>
            <p:cNvSpPr/>
            <p:nvPr/>
          </p:nvSpPr>
          <p:spPr>
            <a:xfrm>
              <a:off x="412488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20" name="Google Shape;2620;p97"/>
            <p:cNvSpPr/>
            <p:nvPr/>
          </p:nvSpPr>
          <p:spPr>
            <a:xfrm>
              <a:off x="411264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1" name="Google Shape;2621;p97"/>
            <p:cNvSpPr/>
            <p:nvPr/>
          </p:nvSpPr>
          <p:spPr>
            <a:xfrm>
              <a:off x="411264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22" name="Google Shape;2622;p97"/>
            <p:cNvSpPr/>
            <p:nvPr/>
          </p:nvSpPr>
          <p:spPr>
            <a:xfrm>
              <a:off x="4102200" y="43383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3" name="Google Shape;2623;p97"/>
            <p:cNvSpPr/>
            <p:nvPr/>
          </p:nvSpPr>
          <p:spPr>
            <a:xfrm>
              <a:off x="4102200" y="43369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24" name="Google Shape;2624;p97"/>
            <p:cNvSpPr/>
            <p:nvPr/>
          </p:nvSpPr>
          <p:spPr>
            <a:xfrm>
              <a:off x="408852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5" name="Google Shape;2625;p97"/>
            <p:cNvSpPr/>
            <p:nvPr/>
          </p:nvSpPr>
          <p:spPr>
            <a:xfrm>
              <a:off x="408852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26" name="Google Shape;2626;p97"/>
            <p:cNvSpPr/>
            <p:nvPr/>
          </p:nvSpPr>
          <p:spPr>
            <a:xfrm>
              <a:off x="40777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7" name="Google Shape;2627;p97"/>
            <p:cNvSpPr/>
            <p:nvPr/>
          </p:nvSpPr>
          <p:spPr>
            <a:xfrm>
              <a:off x="40777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28" name="Google Shape;2628;p97"/>
            <p:cNvSpPr/>
            <p:nvPr/>
          </p:nvSpPr>
          <p:spPr>
            <a:xfrm>
              <a:off x="40640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9" name="Google Shape;2629;p97"/>
            <p:cNvSpPr/>
            <p:nvPr/>
          </p:nvSpPr>
          <p:spPr>
            <a:xfrm>
              <a:off x="40640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30" name="Google Shape;2630;p97"/>
            <p:cNvSpPr/>
            <p:nvPr/>
          </p:nvSpPr>
          <p:spPr>
            <a:xfrm>
              <a:off x="405180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1" name="Google Shape;2631;p97"/>
            <p:cNvSpPr/>
            <p:nvPr/>
          </p:nvSpPr>
          <p:spPr>
            <a:xfrm>
              <a:off x="405180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32" name="Google Shape;2632;p97"/>
            <p:cNvSpPr/>
            <p:nvPr/>
          </p:nvSpPr>
          <p:spPr>
            <a:xfrm>
              <a:off x="40395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3" name="Google Shape;2633;p97"/>
            <p:cNvSpPr/>
            <p:nvPr/>
          </p:nvSpPr>
          <p:spPr>
            <a:xfrm>
              <a:off x="40395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34" name="Google Shape;2634;p97"/>
            <p:cNvSpPr/>
            <p:nvPr/>
          </p:nvSpPr>
          <p:spPr>
            <a:xfrm>
              <a:off x="402732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5" name="Google Shape;2635;p97"/>
            <p:cNvSpPr/>
            <p:nvPr/>
          </p:nvSpPr>
          <p:spPr>
            <a:xfrm>
              <a:off x="402732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36" name="Google Shape;2636;p97"/>
            <p:cNvSpPr/>
            <p:nvPr/>
          </p:nvSpPr>
          <p:spPr>
            <a:xfrm>
              <a:off x="40150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7" name="Google Shape;2637;p97"/>
            <p:cNvSpPr/>
            <p:nvPr/>
          </p:nvSpPr>
          <p:spPr>
            <a:xfrm>
              <a:off x="40150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38" name="Google Shape;2638;p97"/>
            <p:cNvSpPr/>
            <p:nvPr/>
          </p:nvSpPr>
          <p:spPr>
            <a:xfrm>
              <a:off x="4001400" y="43383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9" name="Google Shape;2639;p97"/>
            <p:cNvSpPr/>
            <p:nvPr/>
          </p:nvSpPr>
          <p:spPr>
            <a:xfrm>
              <a:off x="4001400" y="43369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40" name="Google Shape;2640;p97"/>
            <p:cNvSpPr/>
            <p:nvPr/>
          </p:nvSpPr>
          <p:spPr>
            <a:xfrm>
              <a:off x="398916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1" name="Google Shape;2641;p97"/>
            <p:cNvSpPr/>
            <p:nvPr/>
          </p:nvSpPr>
          <p:spPr>
            <a:xfrm>
              <a:off x="398916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42" name="Google Shape;2642;p97"/>
            <p:cNvSpPr/>
            <p:nvPr/>
          </p:nvSpPr>
          <p:spPr>
            <a:xfrm>
              <a:off x="397728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3" name="Google Shape;2643;p97"/>
            <p:cNvSpPr/>
            <p:nvPr/>
          </p:nvSpPr>
          <p:spPr>
            <a:xfrm>
              <a:off x="397728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44" name="Google Shape;2644;p97"/>
            <p:cNvSpPr/>
            <p:nvPr/>
          </p:nvSpPr>
          <p:spPr>
            <a:xfrm>
              <a:off x="3965040" y="43383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5" name="Google Shape;2645;p97"/>
            <p:cNvSpPr/>
            <p:nvPr/>
          </p:nvSpPr>
          <p:spPr>
            <a:xfrm>
              <a:off x="3965040" y="43369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46" name="Google Shape;2646;p97"/>
            <p:cNvSpPr/>
            <p:nvPr/>
          </p:nvSpPr>
          <p:spPr>
            <a:xfrm>
              <a:off x="3958920" y="4338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5"/>
                  </a:moveTo>
                  <a:lnTo>
                    <a:pt x="410333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7" name="Google Shape;2647;p97"/>
            <p:cNvSpPr/>
            <p:nvPr/>
          </p:nvSpPr>
          <p:spPr>
            <a:xfrm>
              <a:off x="3958920" y="3640320"/>
              <a:ext cx="922020" cy="702945"/>
            </a:xfrm>
            <a:custGeom>
              <a:rect b="b" l="l" r="r" t="t"/>
              <a:pathLst>
                <a:path extrusionOk="0" h="702945" w="922020">
                  <a:moveTo>
                    <a:pt x="1524" y="697992"/>
                  </a:moveTo>
                  <a:lnTo>
                    <a:pt x="0" y="697992"/>
                  </a:lnTo>
                  <a:lnTo>
                    <a:pt x="0" y="702576"/>
                  </a:lnTo>
                  <a:lnTo>
                    <a:pt x="1524" y="702576"/>
                  </a:lnTo>
                  <a:lnTo>
                    <a:pt x="1524" y="697992"/>
                  </a:lnTo>
                  <a:close/>
                  <a:moveTo>
                    <a:pt x="922020" y="0"/>
                  </a:moveTo>
                  <a:lnTo>
                    <a:pt x="903732" y="0"/>
                  </a:lnTo>
                  <a:lnTo>
                    <a:pt x="903732" y="38100"/>
                  </a:lnTo>
                  <a:lnTo>
                    <a:pt x="922020" y="38100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48" name="Google Shape;2648;p97"/>
            <p:cNvSpPr/>
            <p:nvPr/>
          </p:nvSpPr>
          <p:spPr>
            <a:xfrm>
              <a:off x="3909960" y="2687760"/>
              <a:ext cx="2042160" cy="934720"/>
            </a:xfrm>
            <a:custGeom>
              <a:rect b="b" l="l" r="r" t="t"/>
              <a:pathLst>
                <a:path extrusionOk="0" h="934720" w="2042160">
                  <a:moveTo>
                    <a:pt x="0" y="0"/>
                  </a:moveTo>
                  <a:lnTo>
                    <a:pt x="0" y="934212"/>
                  </a:lnTo>
                  <a:lnTo>
                    <a:pt x="2042160" y="934211"/>
                  </a:lnTo>
                  <a:lnTo>
                    <a:pt x="204216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9" name="Google Shape;2649;p97"/>
            <p:cNvSpPr/>
            <p:nvPr/>
          </p:nvSpPr>
          <p:spPr>
            <a:xfrm>
              <a:off x="3909960" y="2686320"/>
              <a:ext cx="2044064" cy="935989"/>
            </a:xfrm>
            <a:custGeom>
              <a:rect b="b" l="l" r="r" t="t"/>
              <a:pathLst>
                <a:path extrusionOk="0" h="935989" w="2044064">
                  <a:moveTo>
                    <a:pt x="2043684" y="1524"/>
                  </a:moveTo>
                  <a:lnTo>
                    <a:pt x="2040636" y="1524"/>
                  </a:lnTo>
                  <a:lnTo>
                    <a:pt x="2040636" y="4572"/>
                  </a:lnTo>
                  <a:lnTo>
                    <a:pt x="2040636" y="934212"/>
                  </a:lnTo>
                  <a:lnTo>
                    <a:pt x="1524" y="934212"/>
                  </a:lnTo>
                  <a:lnTo>
                    <a:pt x="1524" y="4572"/>
                  </a:lnTo>
                  <a:lnTo>
                    <a:pt x="2040636" y="4572"/>
                  </a:lnTo>
                  <a:lnTo>
                    <a:pt x="2040636" y="1524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935736"/>
                  </a:lnTo>
                  <a:lnTo>
                    <a:pt x="2042160" y="935736"/>
                  </a:lnTo>
                  <a:lnTo>
                    <a:pt x="2043684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50" name="Google Shape;2650;p97"/>
            <p:cNvSpPr/>
            <p:nvPr/>
          </p:nvSpPr>
          <p:spPr>
            <a:xfrm>
              <a:off x="4057920" y="3168000"/>
              <a:ext cx="368400" cy="168900"/>
            </a:xfrm>
            <a:prstGeom prst="rect">
              <a:avLst/>
            </a:prstGeom>
            <a:blipFill rotWithShape="1">
              <a:blip r:embed="rId3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97"/>
            <p:cNvSpPr/>
            <p:nvPr/>
          </p:nvSpPr>
          <p:spPr>
            <a:xfrm>
              <a:off x="3998520" y="3076560"/>
              <a:ext cx="477520" cy="317973"/>
            </a:xfrm>
            <a:custGeom>
              <a:rect b="b" l="l" r="r" t="t"/>
              <a:pathLst>
                <a:path extrusionOk="0" h="318770" w="477520">
                  <a:moveTo>
                    <a:pt x="0" y="0"/>
                  </a:moveTo>
                  <a:lnTo>
                    <a:pt x="0" y="318515"/>
                  </a:lnTo>
                  <a:lnTo>
                    <a:pt x="477012" y="318515"/>
                  </a:lnTo>
                  <a:lnTo>
                    <a:pt x="47701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2" name="Google Shape;2652;p97"/>
            <p:cNvSpPr/>
            <p:nvPr/>
          </p:nvSpPr>
          <p:spPr>
            <a:xfrm>
              <a:off x="3998520" y="3073320"/>
              <a:ext cx="477520" cy="321140"/>
            </a:xfrm>
            <a:custGeom>
              <a:rect b="b" l="l" r="r" t="t"/>
              <a:pathLst>
                <a:path extrusionOk="0" h="321945" w="477520">
                  <a:moveTo>
                    <a:pt x="477012" y="1524"/>
                  </a:moveTo>
                  <a:lnTo>
                    <a:pt x="475488" y="1524"/>
                  </a:lnTo>
                  <a:lnTo>
                    <a:pt x="475488" y="4572"/>
                  </a:lnTo>
                  <a:lnTo>
                    <a:pt x="475488" y="320040"/>
                  </a:lnTo>
                  <a:lnTo>
                    <a:pt x="1524" y="320040"/>
                  </a:lnTo>
                  <a:lnTo>
                    <a:pt x="1524" y="4572"/>
                  </a:lnTo>
                  <a:lnTo>
                    <a:pt x="475488" y="4572"/>
                  </a:lnTo>
                  <a:lnTo>
                    <a:pt x="475488" y="1524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321564"/>
                  </a:lnTo>
                  <a:lnTo>
                    <a:pt x="477012" y="321564"/>
                  </a:lnTo>
                  <a:lnTo>
                    <a:pt x="47701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53" name="Google Shape;2653;p97"/>
            <p:cNvSpPr/>
            <p:nvPr/>
          </p:nvSpPr>
          <p:spPr>
            <a:xfrm>
              <a:off x="4324680" y="2797560"/>
              <a:ext cx="124500" cy="164100"/>
            </a:xfrm>
            <a:prstGeom prst="rect">
              <a:avLst/>
            </a:prstGeom>
            <a:blipFill rotWithShape="1">
              <a:blip r:embed="rId4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97"/>
            <p:cNvSpPr/>
            <p:nvPr/>
          </p:nvSpPr>
          <p:spPr>
            <a:xfrm>
              <a:off x="4478400" y="2797560"/>
              <a:ext cx="22689" cy="164687"/>
            </a:xfrm>
            <a:custGeom>
              <a:rect b="b" l="l" r="r" t="t"/>
              <a:pathLst>
                <a:path extrusionOk="0" h="165100" w="22860">
                  <a:moveTo>
                    <a:pt x="22860" y="164591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164591"/>
                  </a:lnTo>
                  <a:lnTo>
                    <a:pt x="22860" y="164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55" name="Google Shape;2655;p97"/>
            <p:cNvSpPr/>
            <p:nvPr/>
          </p:nvSpPr>
          <p:spPr>
            <a:xfrm>
              <a:off x="4532040" y="2796120"/>
              <a:ext cx="145800" cy="168900"/>
            </a:xfrm>
            <a:prstGeom prst="rect">
              <a:avLst/>
            </a:prstGeom>
            <a:blipFill rotWithShape="1">
              <a:blip r:embed="rId4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97"/>
            <p:cNvSpPr/>
            <p:nvPr/>
          </p:nvSpPr>
          <p:spPr>
            <a:xfrm>
              <a:off x="5219640" y="2890440"/>
              <a:ext cx="736800" cy="560400"/>
            </a:xfrm>
            <a:prstGeom prst="rect">
              <a:avLst/>
            </a:prstGeom>
            <a:blipFill rotWithShape="1">
              <a:blip r:embed="rId4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97"/>
            <p:cNvSpPr/>
            <p:nvPr/>
          </p:nvSpPr>
          <p:spPr>
            <a:xfrm>
              <a:off x="4513680" y="3114720"/>
              <a:ext cx="596264" cy="269875"/>
            </a:xfrm>
            <a:custGeom>
              <a:rect b="b" l="l" r="r" t="t"/>
              <a:pathLst>
                <a:path extrusionOk="0" h="269875" w="596264">
                  <a:moveTo>
                    <a:pt x="0" y="0"/>
                  </a:moveTo>
                  <a:lnTo>
                    <a:pt x="0" y="269748"/>
                  </a:lnTo>
                  <a:lnTo>
                    <a:pt x="595884" y="269748"/>
                  </a:lnTo>
                  <a:lnTo>
                    <a:pt x="5958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8" name="Google Shape;2658;p97"/>
            <p:cNvSpPr/>
            <p:nvPr/>
          </p:nvSpPr>
          <p:spPr>
            <a:xfrm>
              <a:off x="4513680" y="3112920"/>
              <a:ext cx="597535" cy="271779"/>
            </a:xfrm>
            <a:custGeom>
              <a:rect b="b" l="l" r="r" t="t"/>
              <a:pathLst>
                <a:path extrusionOk="0" h="271779" w="597535">
                  <a:moveTo>
                    <a:pt x="597408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271272"/>
                  </a:lnTo>
                  <a:lnTo>
                    <a:pt x="1270" y="271272"/>
                  </a:lnTo>
                  <a:lnTo>
                    <a:pt x="595630" y="271272"/>
                  </a:lnTo>
                  <a:lnTo>
                    <a:pt x="595630" y="269748"/>
                  </a:lnTo>
                  <a:lnTo>
                    <a:pt x="1270" y="269748"/>
                  </a:lnTo>
                  <a:lnTo>
                    <a:pt x="1270" y="2794"/>
                  </a:lnTo>
                  <a:lnTo>
                    <a:pt x="1524" y="3048"/>
                  </a:lnTo>
                  <a:lnTo>
                    <a:pt x="595884" y="3048"/>
                  </a:lnTo>
                  <a:lnTo>
                    <a:pt x="595884" y="271272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59" name="Google Shape;2659;p97"/>
            <p:cNvSpPr/>
            <p:nvPr/>
          </p:nvSpPr>
          <p:spPr>
            <a:xfrm>
              <a:off x="4560840" y="3142080"/>
              <a:ext cx="188700" cy="202200"/>
            </a:xfrm>
            <a:prstGeom prst="rect">
              <a:avLst/>
            </a:prstGeom>
            <a:blipFill rotWithShape="1">
              <a:blip r:embed="rId4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97"/>
            <p:cNvSpPr/>
            <p:nvPr/>
          </p:nvSpPr>
          <p:spPr>
            <a:xfrm>
              <a:off x="4775760" y="3146400"/>
              <a:ext cx="114000" cy="194700"/>
            </a:xfrm>
            <a:prstGeom prst="rect">
              <a:avLst/>
            </a:prstGeom>
            <a:blipFill rotWithShape="1">
              <a:blip r:embed="rId4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97"/>
            <p:cNvSpPr/>
            <p:nvPr/>
          </p:nvSpPr>
          <p:spPr>
            <a:xfrm>
              <a:off x="4912920" y="3146400"/>
              <a:ext cx="124500" cy="197700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97"/>
            <p:cNvSpPr/>
            <p:nvPr/>
          </p:nvSpPr>
          <p:spPr>
            <a:xfrm>
              <a:off x="3958920" y="30322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63" name="Google Shape;2663;p97"/>
            <p:cNvSpPr/>
            <p:nvPr/>
          </p:nvSpPr>
          <p:spPr>
            <a:xfrm>
              <a:off x="3958920" y="3032280"/>
              <a:ext cx="1442" cy="4686"/>
            </a:xfrm>
            <a:custGeom>
              <a:rect b="b" l="l" r="r" t="t"/>
              <a:pathLst>
                <a:path extrusionOk="0" h="5080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64" name="Google Shape;2664;p97"/>
            <p:cNvSpPr/>
            <p:nvPr/>
          </p:nvSpPr>
          <p:spPr>
            <a:xfrm>
              <a:off x="3958920" y="3044520"/>
              <a:ext cx="300" cy="388620"/>
            </a:xfrm>
            <a:custGeom>
              <a:rect b="b" l="l" r="r" t="t"/>
              <a:pathLst>
                <a:path extrusionOk="0" h="388620" w="120000">
                  <a:moveTo>
                    <a:pt x="0" y="0"/>
                  </a:moveTo>
                  <a:lnTo>
                    <a:pt x="0" y="38861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65" name="Google Shape;2665;p97"/>
            <p:cNvSpPr/>
            <p:nvPr/>
          </p:nvSpPr>
          <p:spPr>
            <a:xfrm>
              <a:off x="39618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66" name="Google Shape;2666;p97"/>
            <p:cNvSpPr/>
            <p:nvPr/>
          </p:nvSpPr>
          <p:spPr>
            <a:xfrm>
              <a:off x="39618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67" name="Google Shape;2667;p97"/>
            <p:cNvSpPr/>
            <p:nvPr/>
          </p:nvSpPr>
          <p:spPr>
            <a:xfrm>
              <a:off x="39740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68" name="Google Shape;2668;p97"/>
            <p:cNvSpPr/>
            <p:nvPr/>
          </p:nvSpPr>
          <p:spPr>
            <a:xfrm>
              <a:off x="39740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69" name="Google Shape;2669;p97"/>
            <p:cNvSpPr/>
            <p:nvPr/>
          </p:nvSpPr>
          <p:spPr>
            <a:xfrm>
              <a:off x="39862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70" name="Google Shape;2670;p97"/>
            <p:cNvSpPr/>
            <p:nvPr/>
          </p:nvSpPr>
          <p:spPr>
            <a:xfrm>
              <a:off x="39862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71" name="Google Shape;2671;p97"/>
            <p:cNvSpPr/>
            <p:nvPr/>
          </p:nvSpPr>
          <p:spPr>
            <a:xfrm>
              <a:off x="39985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72" name="Google Shape;2672;p97"/>
            <p:cNvSpPr/>
            <p:nvPr/>
          </p:nvSpPr>
          <p:spPr>
            <a:xfrm>
              <a:off x="39985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73" name="Google Shape;2673;p97"/>
            <p:cNvSpPr/>
            <p:nvPr/>
          </p:nvSpPr>
          <p:spPr>
            <a:xfrm>
              <a:off x="401076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74" name="Google Shape;2674;p97"/>
            <p:cNvSpPr/>
            <p:nvPr/>
          </p:nvSpPr>
          <p:spPr>
            <a:xfrm>
              <a:off x="401076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75" name="Google Shape;2675;p97"/>
            <p:cNvSpPr/>
            <p:nvPr/>
          </p:nvSpPr>
          <p:spPr>
            <a:xfrm>
              <a:off x="402300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76" name="Google Shape;2676;p97"/>
            <p:cNvSpPr/>
            <p:nvPr/>
          </p:nvSpPr>
          <p:spPr>
            <a:xfrm>
              <a:off x="402300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77" name="Google Shape;2677;p97"/>
            <p:cNvSpPr/>
            <p:nvPr/>
          </p:nvSpPr>
          <p:spPr>
            <a:xfrm>
              <a:off x="403488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78" name="Google Shape;2678;p97"/>
            <p:cNvSpPr/>
            <p:nvPr/>
          </p:nvSpPr>
          <p:spPr>
            <a:xfrm>
              <a:off x="403488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79" name="Google Shape;2679;p97"/>
            <p:cNvSpPr/>
            <p:nvPr/>
          </p:nvSpPr>
          <p:spPr>
            <a:xfrm>
              <a:off x="40489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0" name="Google Shape;2680;p97"/>
            <p:cNvSpPr/>
            <p:nvPr/>
          </p:nvSpPr>
          <p:spPr>
            <a:xfrm>
              <a:off x="40489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1" name="Google Shape;2681;p97"/>
            <p:cNvSpPr/>
            <p:nvPr/>
          </p:nvSpPr>
          <p:spPr>
            <a:xfrm>
              <a:off x="40608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2" name="Google Shape;2682;p97"/>
            <p:cNvSpPr/>
            <p:nvPr/>
          </p:nvSpPr>
          <p:spPr>
            <a:xfrm>
              <a:off x="40608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3" name="Google Shape;2683;p97"/>
            <p:cNvSpPr/>
            <p:nvPr/>
          </p:nvSpPr>
          <p:spPr>
            <a:xfrm>
              <a:off x="40730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4" name="Google Shape;2684;p97"/>
            <p:cNvSpPr/>
            <p:nvPr/>
          </p:nvSpPr>
          <p:spPr>
            <a:xfrm>
              <a:off x="40730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5" name="Google Shape;2685;p97"/>
            <p:cNvSpPr/>
            <p:nvPr/>
          </p:nvSpPr>
          <p:spPr>
            <a:xfrm>
              <a:off x="40852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6" name="Google Shape;2686;p97"/>
            <p:cNvSpPr/>
            <p:nvPr/>
          </p:nvSpPr>
          <p:spPr>
            <a:xfrm>
              <a:off x="40852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7" name="Google Shape;2687;p97"/>
            <p:cNvSpPr/>
            <p:nvPr/>
          </p:nvSpPr>
          <p:spPr>
            <a:xfrm>
              <a:off x="40975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8" name="Google Shape;2688;p97"/>
            <p:cNvSpPr/>
            <p:nvPr/>
          </p:nvSpPr>
          <p:spPr>
            <a:xfrm>
              <a:off x="40975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9" name="Google Shape;2689;p97"/>
            <p:cNvSpPr/>
            <p:nvPr/>
          </p:nvSpPr>
          <p:spPr>
            <a:xfrm>
              <a:off x="41097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0" name="Google Shape;2690;p97"/>
            <p:cNvSpPr/>
            <p:nvPr/>
          </p:nvSpPr>
          <p:spPr>
            <a:xfrm>
              <a:off x="41097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91" name="Google Shape;2691;p97"/>
            <p:cNvSpPr/>
            <p:nvPr/>
          </p:nvSpPr>
          <p:spPr>
            <a:xfrm>
              <a:off x="412200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2" name="Google Shape;2692;p97"/>
            <p:cNvSpPr/>
            <p:nvPr/>
          </p:nvSpPr>
          <p:spPr>
            <a:xfrm>
              <a:off x="412200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93" name="Google Shape;2693;p97"/>
            <p:cNvSpPr/>
            <p:nvPr/>
          </p:nvSpPr>
          <p:spPr>
            <a:xfrm>
              <a:off x="413424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4" name="Google Shape;2694;p97"/>
            <p:cNvSpPr/>
            <p:nvPr/>
          </p:nvSpPr>
          <p:spPr>
            <a:xfrm>
              <a:off x="413424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95" name="Google Shape;2695;p97"/>
            <p:cNvSpPr/>
            <p:nvPr/>
          </p:nvSpPr>
          <p:spPr>
            <a:xfrm>
              <a:off x="414612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6" name="Google Shape;2696;p97"/>
            <p:cNvSpPr/>
            <p:nvPr/>
          </p:nvSpPr>
          <p:spPr>
            <a:xfrm>
              <a:off x="414612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97" name="Google Shape;2697;p97"/>
            <p:cNvSpPr/>
            <p:nvPr/>
          </p:nvSpPr>
          <p:spPr>
            <a:xfrm>
              <a:off x="41601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8" name="Google Shape;2698;p97"/>
            <p:cNvSpPr/>
            <p:nvPr/>
          </p:nvSpPr>
          <p:spPr>
            <a:xfrm>
              <a:off x="41601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99" name="Google Shape;2699;p97"/>
            <p:cNvSpPr/>
            <p:nvPr/>
          </p:nvSpPr>
          <p:spPr>
            <a:xfrm>
              <a:off x="41720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0" name="Google Shape;2700;p97"/>
            <p:cNvSpPr/>
            <p:nvPr/>
          </p:nvSpPr>
          <p:spPr>
            <a:xfrm>
              <a:off x="41720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01" name="Google Shape;2701;p97"/>
            <p:cNvSpPr/>
            <p:nvPr/>
          </p:nvSpPr>
          <p:spPr>
            <a:xfrm>
              <a:off x="41842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2" name="Google Shape;2702;p97"/>
            <p:cNvSpPr/>
            <p:nvPr/>
          </p:nvSpPr>
          <p:spPr>
            <a:xfrm>
              <a:off x="41842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03" name="Google Shape;2703;p97"/>
            <p:cNvSpPr/>
            <p:nvPr/>
          </p:nvSpPr>
          <p:spPr>
            <a:xfrm>
              <a:off x="41965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4" name="Google Shape;2704;p97"/>
            <p:cNvSpPr/>
            <p:nvPr/>
          </p:nvSpPr>
          <p:spPr>
            <a:xfrm>
              <a:off x="41965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05" name="Google Shape;2705;p97"/>
            <p:cNvSpPr/>
            <p:nvPr/>
          </p:nvSpPr>
          <p:spPr>
            <a:xfrm>
              <a:off x="42087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6" name="Google Shape;2706;p97"/>
            <p:cNvSpPr/>
            <p:nvPr/>
          </p:nvSpPr>
          <p:spPr>
            <a:xfrm>
              <a:off x="42087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07" name="Google Shape;2707;p97"/>
            <p:cNvSpPr/>
            <p:nvPr/>
          </p:nvSpPr>
          <p:spPr>
            <a:xfrm>
              <a:off x="42210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8" name="Google Shape;2708;p97"/>
            <p:cNvSpPr/>
            <p:nvPr/>
          </p:nvSpPr>
          <p:spPr>
            <a:xfrm>
              <a:off x="42210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09" name="Google Shape;2709;p97"/>
            <p:cNvSpPr/>
            <p:nvPr/>
          </p:nvSpPr>
          <p:spPr>
            <a:xfrm>
              <a:off x="42332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0" name="Google Shape;2710;p97"/>
            <p:cNvSpPr/>
            <p:nvPr/>
          </p:nvSpPr>
          <p:spPr>
            <a:xfrm>
              <a:off x="42332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11" name="Google Shape;2711;p97"/>
            <p:cNvSpPr/>
            <p:nvPr/>
          </p:nvSpPr>
          <p:spPr>
            <a:xfrm>
              <a:off x="424548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2" name="Google Shape;2712;p97"/>
            <p:cNvSpPr/>
            <p:nvPr/>
          </p:nvSpPr>
          <p:spPr>
            <a:xfrm>
              <a:off x="424548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13" name="Google Shape;2713;p97"/>
            <p:cNvSpPr/>
            <p:nvPr/>
          </p:nvSpPr>
          <p:spPr>
            <a:xfrm>
              <a:off x="425772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4" name="Google Shape;2714;p97"/>
            <p:cNvSpPr/>
            <p:nvPr/>
          </p:nvSpPr>
          <p:spPr>
            <a:xfrm>
              <a:off x="425772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15" name="Google Shape;2715;p97"/>
            <p:cNvSpPr/>
            <p:nvPr/>
          </p:nvSpPr>
          <p:spPr>
            <a:xfrm>
              <a:off x="42714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6" name="Google Shape;2716;p97"/>
            <p:cNvSpPr/>
            <p:nvPr/>
          </p:nvSpPr>
          <p:spPr>
            <a:xfrm>
              <a:off x="42714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17" name="Google Shape;2717;p97"/>
            <p:cNvSpPr/>
            <p:nvPr/>
          </p:nvSpPr>
          <p:spPr>
            <a:xfrm>
              <a:off x="42832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8" name="Google Shape;2718;p97"/>
            <p:cNvSpPr/>
            <p:nvPr/>
          </p:nvSpPr>
          <p:spPr>
            <a:xfrm>
              <a:off x="42832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19" name="Google Shape;2719;p97"/>
            <p:cNvSpPr/>
            <p:nvPr/>
          </p:nvSpPr>
          <p:spPr>
            <a:xfrm>
              <a:off x="42955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0" name="Google Shape;2720;p97"/>
            <p:cNvSpPr/>
            <p:nvPr/>
          </p:nvSpPr>
          <p:spPr>
            <a:xfrm>
              <a:off x="42955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21" name="Google Shape;2721;p97"/>
            <p:cNvSpPr/>
            <p:nvPr/>
          </p:nvSpPr>
          <p:spPr>
            <a:xfrm>
              <a:off x="43077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2" name="Google Shape;2722;p97"/>
            <p:cNvSpPr/>
            <p:nvPr/>
          </p:nvSpPr>
          <p:spPr>
            <a:xfrm>
              <a:off x="43077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23" name="Google Shape;2723;p97"/>
            <p:cNvSpPr/>
            <p:nvPr/>
          </p:nvSpPr>
          <p:spPr>
            <a:xfrm>
              <a:off x="43200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4" name="Google Shape;2724;p97"/>
            <p:cNvSpPr/>
            <p:nvPr/>
          </p:nvSpPr>
          <p:spPr>
            <a:xfrm>
              <a:off x="43200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25" name="Google Shape;2725;p97"/>
            <p:cNvSpPr/>
            <p:nvPr/>
          </p:nvSpPr>
          <p:spPr>
            <a:xfrm>
              <a:off x="43322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6" name="Google Shape;2726;p97"/>
            <p:cNvSpPr/>
            <p:nvPr/>
          </p:nvSpPr>
          <p:spPr>
            <a:xfrm>
              <a:off x="43322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27" name="Google Shape;2727;p97"/>
            <p:cNvSpPr/>
            <p:nvPr/>
          </p:nvSpPr>
          <p:spPr>
            <a:xfrm>
              <a:off x="43444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8" name="Google Shape;2728;p97"/>
            <p:cNvSpPr/>
            <p:nvPr/>
          </p:nvSpPr>
          <p:spPr>
            <a:xfrm>
              <a:off x="43444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29" name="Google Shape;2729;p97"/>
            <p:cNvSpPr/>
            <p:nvPr/>
          </p:nvSpPr>
          <p:spPr>
            <a:xfrm>
              <a:off x="435672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0" name="Google Shape;2730;p97"/>
            <p:cNvSpPr/>
            <p:nvPr/>
          </p:nvSpPr>
          <p:spPr>
            <a:xfrm>
              <a:off x="435672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31" name="Google Shape;2731;p97"/>
            <p:cNvSpPr/>
            <p:nvPr/>
          </p:nvSpPr>
          <p:spPr>
            <a:xfrm>
              <a:off x="436896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2" name="Google Shape;2732;p97"/>
            <p:cNvSpPr/>
            <p:nvPr/>
          </p:nvSpPr>
          <p:spPr>
            <a:xfrm>
              <a:off x="436896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33" name="Google Shape;2733;p97"/>
            <p:cNvSpPr/>
            <p:nvPr/>
          </p:nvSpPr>
          <p:spPr>
            <a:xfrm>
              <a:off x="43826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4" name="Google Shape;2734;p97"/>
            <p:cNvSpPr/>
            <p:nvPr/>
          </p:nvSpPr>
          <p:spPr>
            <a:xfrm>
              <a:off x="43826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35" name="Google Shape;2735;p97"/>
            <p:cNvSpPr/>
            <p:nvPr/>
          </p:nvSpPr>
          <p:spPr>
            <a:xfrm>
              <a:off x="43948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6" name="Google Shape;2736;p97"/>
            <p:cNvSpPr/>
            <p:nvPr/>
          </p:nvSpPr>
          <p:spPr>
            <a:xfrm>
              <a:off x="43948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37" name="Google Shape;2737;p97"/>
            <p:cNvSpPr/>
            <p:nvPr/>
          </p:nvSpPr>
          <p:spPr>
            <a:xfrm>
              <a:off x="44067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8" name="Google Shape;2738;p97"/>
            <p:cNvSpPr/>
            <p:nvPr/>
          </p:nvSpPr>
          <p:spPr>
            <a:xfrm>
              <a:off x="44067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39" name="Google Shape;2739;p97"/>
            <p:cNvSpPr/>
            <p:nvPr/>
          </p:nvSpPr>
          <p:spPr>
            <a:xfrm>
              <a:off x="44190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0" name="Google Shape;2740;p97"/>
            <p:cNvSpPr/>
            <p:nvPr/>
          </p:nvSpPr>
          <p:spPr>
            <a:xfrm>
              <a:off x="44190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41" name="Google Shape;2741;p97"/>
            <p:cNvSpPr/>
            <p:nvPr/>
          </p:nvSpPr>
          <p:spPr>
            <a:xfrm>
              <a:off x="44312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2" name="Google Shape;2742;p97"/>
            <p:cNvSpPr/>
            <p:nvPr/>
          </p:nvSpPr>
          <p:spPr>
            <a:xfrm>
              <a:off x="44312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43" name="Google Shape;2743;p97"/>
            <p:cNvSpPr/>
            <p:nvPr/>
          </p:nvSpPr>
          <p:spPr>
            <a:xfrm>
              <a:off x="44434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4" name="Google Shape;2744;p97"/>
            <p:cNvSpPr/>
            <p:nvPr/>
          </p:nvSpPr>
          <p:spPr>
            <a:xfrm>
              <a:off x="44434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45" name="Google Shape;2745;p97"/>
            <p:cNvSpPr/>
            <p:nvPr/>
          </p:nvSpPr>
          <p:spPr>
            <a:xfrm>
              <a:off x="44557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6" name="Google Shape;2746;p97"/>
            <p:cNvSpPr/>
            <p:nvPr/>
          </p:nvSpPr>
          <p:spPr>
            <a:xfrm>
              <a:off x="44557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47" name="Google Shape;2747;p97"/>
            <p:cNvSpPr/>
            <p:nvPr/>
          </p:nvSpPr>
          <p:spPr>
            <a:xfrm>
              <a:off x="44679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8" name="Google Shape;2748;p97"/>
            <p:cNvSpPr/>
            <p:nvPr/>
          </p:nvSpPr>
          <p:spPr>
            <a:xfrm>
              <a:off x="44679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49" name="Google Shape;2749;p97"/>
            <p:cNvSpPr/>
            <p:nvPr/>
          </p:nvSpPr>
          <p:spPr>
            <a:xfrm>
              <a:off x="44802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0" name="Google Shape;2750;p97"/>
            <p:cNvSpPr/>
            <p:nvPr/>
          </p:nvSpPr>
          <p:spPr>
            <a:xfrm>
              <a:off x="44802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51" name="Google Shape;2751;p97"/>
            <p:cNvSpPr/>
            <p:nvPr/>
          </p:nvSpPr>
          <p:spPr>
            <a:xfrm>
              <a:off x="44920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2" name="Google Shape;2752;p97"/>
            <p:cNvSpPr/>
            <p:nvPr/>
          </p:nvSpPr>
          <p:spPr>
            <a:xfrm>
              <a:off x="44920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53" name="Google Shape;2753;p97"/>
            <p:cNvSpPr/>
            <p:nvPr/>
          </p:nvSpPr>
          <p:spPr>
            <a:xfrm>
              <a:off x="45043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4" name="Google Shape;2754;p97"/>
            <p:cNvSpPr/>
            <p:nvPr/>
          </p:nvSpPr>
          <p:spPr>
            <a:xfrm>
              <a:off x="45043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55" name="Google Shape;2755;p97"/>
            <p:cNvSpPr/>
            <p:nvPr/>
          </p:nvSpPr>
          <p:spPr>
            <a:xfrm>
              <a:off x="4518000" y="343764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6" name="Google Shape;2756;p97"/>
            <p:cNvSpPr/>
            <p:nvPr/>
          </p:nvSpPr>
          <p:spPr>
            <a:xfrm>
              <a:off x="4518000" y="343620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57" name="Google Shape;2757;p97"/>
            <p:cNvSpPr/>
            <p:nvPr/>
          </p:nvSpPr>
          <p:spPr>
            <a:xfrm>
              <a:off x="452880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8" name="Google Shape;2758;p97"/>
            <p:cNvSpPr/>
            <p:nvPr/>
          </p:nvSpPr>
          <p:spPr>
            <a:xfrm>
              <a:off x="452880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59" name="Google Shape;2759;p97"/>
            <p:cNvSpPr/>
            <p:nvPr/>
          </p:nvSpPr>
          <p:spPr>
            <a:xfrm>
              <a:off x="454104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60" name="Google Shape;2760;p97"/>
            <p:cNvSpPr/>
            <p:nvPr/>
          </p:nvSpPr>
          <p:spPr>
            <a:xfrm>
              <a:off x="454104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61" name="Google Shape;2761;p97"/>
            <p:cNvSpPr/>
            <p:nvPr/>
          </p:nvSpPr>
          <p:spPr>
            <a:xfrm>
              <a:off x="45547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62" name="Google Shape;2762;p97"/>
            <p:cNvSpPr/>
            <p:nvPr/>
          </p:nvSpPr>
          <p:spPr>
            <a:xfrm>
              <a:off x="45547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63" name="Google Shape;2763;p97"/>
            <p:cNvSpPr/>
            <p:nvPr/>
          </p:nvSpPr>
          <p:spPr>
            <a:xfrm>
              <a:off x="45669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64" name="Google Shape;2764;p97"/>
            <p:cNvSpPr/>
            <p:nvPr/>
          </p:nvSpPr>
          <p:spPr>
            <a:xfrm>
              <a:off x="45669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65" name="Google Shape;2765;p97"/>
            <p:cNvSpPr/>
            <p:nvPr/>
          </p:nvSpPr>
          <p:spPr>
            <a:xfrm>
              <a:off x="45792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66" name="Google Shape;2766;p97"/>
            <p:cNvSpPr/>
            <p:nvPr/>
          </p:nvSpPr>
          <p:spPr>
            <a:xfrm>
              <a:off x="45792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67" name="Google Shape;2767;p97"/>
            <p:cNvSpPr/>
            <p:nvPr/>
          </p:nvSpPr>
          <p:spPr>
            <a:xfrm>
              <a:off x="45914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68" name="Google Shape;2768;p97"/>
            <p:cNvSpPr/>
            <p:nvPr/>
          </p:nvSpPr>
          <p:spPr>
            <a:xfrm>
              <a:off x="45914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69" name="Google Shape;2769;p97"/>
            <p:cNvSpPr/>
            <p:nvPr/>
          </p:nvSpPr>
          <p:spPr>
            <a:xfrm>
              <a:off x="46033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0" name="Google Shape;2770;p97"/>
            <p:cNvSpPr/>
            <p:nvPr/>
          </p:nvSpPr>
          <p:spPr>
            <a:xfrm>
              <a:off x="46033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71" name="Google Shape;2771;p97"/>
            <p:cNvSpPr/>
            <p:nvPr/>
          </p:nvSpPr>
          <p:spPr>
            <a:xfrm>
              <a:off x="46155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2" name="Google Shape;2772;p97"/>
            <p:cNvSpPr/>
            <p:nvPr/>
          </p:nvSpPr>
          <p:spPr>
            <a:xfrm>
              <a:off x="46155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73" name="Google Shape;2773;p97"/>
            <p:cNvSpPr/>
            <p:nvPr/>
          </p:nvSpPr>
          <p:spPr>
            <a:xfrm>
              <a:off x="46278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4" name="Google Shape;2774;p97"/>
            <p:cNvSpPr/>
            <p:nvPr/>
          </p:nvSpPr>
          <p:spPr>
            <a:xfrm>
              <a:off x="46278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75" name="Google Shape;2775;p97"/>
            <p:cNvSpPr/>
            <p:nvPr/>
          </p:nvSpPr>
          <p:spPr>
            <a:xfrm>
              <a:off x="464004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6" name="Google Shape;2776;p97"/>
            <p:cNvSpPr/>
            <p:nvPr/>
          </p:nvSpPr>
          <p:spPr>
            <a:xfrm>
              <a:off x="464004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77" name="Google Shape;2777;p97"/>
            <p:cNvSpPr/>
            <p:nvPr/>
          </p:nvSpPr>
          <p:spPr>
            <a:xfrm>
              <a:off x="465228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8" name="Google Shape;2778;p97"/>
            <p:cNvSpPr/>
            <p:nvPr/>
          </p:nvSpPr>
          <p:spPr>
            <a:xfrm>
              <a:off x="465228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79" name="Google Shape;2779;p97"/>
            <p:cNvSpPr/>
            <p:nvPr/>
          </p:nvSpPr>
          <p:spPr>
            <a:xfrm>
              <a:off x="46659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80" name="Google Shape;2780;p97"/>
            <p:cNvSpPr/>
            <p:nvPr/>
          </p:nvSpPr>
          <p:spPr>
            <a:xfrm>
              <a:off x="46659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81" name="Google Shape;2781;p97"/>
            <p:cNvSpPr/>
            <p:nvPr/>
          </p:nvSpPr>
          <p:spPr>
            <a:xfrm>
              <a:off x="46782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82" name="Google Shape;2782;p97"/>
            <p:cNvSpPr/>
            <p:nvPr/>
          </p:nvSpPr>
          <p:spPr>
            <a:xfrm>
              <a:off x="46782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83" name="Google Shape;2783;p97"/>
            <p:cNvSpPr/>
            <p:nvPr/>
          </p:nvSpPr>
          <p:spPr>
            <a:xfrm>
              <a:off x="46904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84" name="Google Shape;2784;p97"/>
            <p:cNvSpPr/>
            <p:nvPr/>
          </p:nvSpPr>
          <p:spPr>
            <a:xfrm>
              <a:off x="46904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85" name="Google Shape;2785;p97"/>
            <p:cNvSpPr/>
            <p:nvPr/>
          </p:nvSpPr>
          <p:spPr>
            <a:xfrm>
              <a:off x="47026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86" name="Google Shape;2786;p97"/>
            <p:cNvSpPr/>
            <p:nvPr/>
          </p:nvSpPr>
          <p:spPr>
            <a:xfrm>
              <a:off x="47026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87" name="Google Shape;2787;p97"/>
            <p:cNvSpPr/>
            <p:nvPr/>
          </p:nvSpPr>
          <p:spPr>
            <a:xfrm>
              <a:off x="47149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88" name="Google Shape;2788;p97"/>
            <p:cNvSpPr/>
            <p:nvPr/>
          </p:nvSpPr>
          <p:spPr>
            <a:xfrm>
              <a:off x="47149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89" name="Google Shape;2789;p97"/>
            <p:cNvSpPr/>
            <p:nvPr/>
          </p:nvSpPr>
          <p:spPr>
            <a:xfrm>
              <a:off x="47268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90" name="Google Shape;2790;p97"/>
            <p:cNvSpPr/>
            <p:nvPr/>
          </p:nvSpPr>
          <p:spPr>
            <a:xfrm>
              <a:off x="47268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91" name="Google Shape;2791;p97"/>
            <p:cNvSpPr/>
            <p:nvPr/>
          </p:nvSpPr>
          <p:spPr>
            <a:xfrm>
              <a:off x="47390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92" name="Google Shape;2792;p97"/>
            <p:cNvSpPr/>
            <p:nvPr/>
          </p:nvSpPr>
          <p:spPr>
            <a:xfrm>
              <a:off x="47390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93" name="Google Shape;2793;p97"/>
            <p:cNvSpPr/>
            <p:nvPr/>
          </p:nvSpPr>
          <p:spPr>
            <a:xfrm>
              <a:off x="475128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94" name="Google Shape;2794;p97"/>
            <p:cNvSpPr/>
            <p:nvPr/>
          </p:nvSpPr>
          <p:spPr>
            <a:xfrm>
              <a:off x="475128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95" name="Google Shape;2795;p97"/>
            <p:cNvSpPr/>
            <p:nvPr/>
          </p:nvSpPr>
          <p:spPr>
            <a:xfrm>
              <a:off x="476352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96" name="Google Shape;2796;p97"/>
            <p:cNvSpPr/>
            <p:nvPr/>
          </p:nvSpPr>
          <p:spPr>
            <a:xfrm>
              <a:off x="476352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97" name="Google Shape;2797;p97"/>
            <p:cNvSpPr/>
            <p:nvPr/>
          </p:nvSpPr>
          <p:spPr>
            <a:xfrm>
              <a:off x="47772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98" name="Google Shape;2798;p97"/>
            <p:cNvSpPr/>
            <p:nvPr/>
          </p:nvSpPr>
          <p:spPr>
            <a:xfrm>
              <a:off x="47772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99" name="Google Shape;2799;p97"/>
            <p:cNvSpPr/>
            <p:nvPr/>
          </p:nvSpPr>
          <p:spPr>
            <a:xfrm>
              <a:off x="47894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00" name="Google Shape;2800;p97"/>
            <p:cNvSpPr/>
            <p:nvPr/>
          </p:nvSpPr>
          <p:spPr>
            <a:xfrm>
              <a:off x="47894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01" name="Google Shape;2801;p97"/>
            <p:cNvSpPr/>
            <p:nvPr/>
          </p:nvSpPr>
          <p:spPr>
            <a:xfrm>
              <a:off x="48016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02" name="Google Shape;2802;p97"/>
            <p:cNvSpPr/>
            <p:nvPr/>
          </p:nvSpPr>
          <p:spPr>
            <a:xfrm>
              <a:off x="48016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03" name="Google Shape;2803;p97"/>
            <p:cNvSpPr/>
            <p:nvPr/>
          </p:nvSpPr>
          <p:spPr>
            <a:xfrm>
              <a:off x="48139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04" name="Google Shape;2804;p97"/>
            <p:cNvSpPr/>
            <p:nvPr/>
          </p:nvSpPr>
          <p:spPr>
            <a:xfrm>
              <a:off x="48139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05" name="Google Shape;2805;p97"/>
            <p:cNvSpPr/>
            <p:nvPr/>
          </p:nvSpPr>
          <p:spPr>
            <a:xfrm>
              <a:off x="48261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06" name="Google Shape;2806;p97"/>
            <p:cNvSpPr/>
            <p:nvPr/>
          </p:nvSpPr>
          <p:spPr>
            <a:xfrm>
              <a:off x="48261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07" name="Google Shape;2807;p97"/>
            <p:cNvSpPr/>
            <p:nvPr/>
          </p:nvSpPr>
          <p:spPr>
            <a:xfrm>
              <a:off x="48380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08" name="Google Shape;2808;p97"/>
            <p:cNvSpPr/>
            <p:nvPr/>
          </p:nvSpPr>
          <p:spPr>
            <a:xfrm>
              <a:off x="48380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09" name="Google Shape;2809;p97"/>
            <p:cNvSpPr/>
            <p:nvPr/>
          </p:nvSpPr>
          <p:spPr>
            <a:xfrm>
              <a:off x="48502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10" name="Google Shape;2810;p97"/>
            <p:cNvSpPr/>
            <p:nvPr/>
          </p:nvSpPr>
          <p:spPr>
            <a:xfrm>
              <a:off x="48502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1" name="Google Shape;2811;p97"/>
            <p:cNvSpPr/>
            <p:nvPr/>
          </p:nvSpPr>
          <p:spPr>
            <a:xfrm>
              <a:off x="486252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12" name="Google Shape;2812;p97"/>
            <p:cNvSpPr/>
            <p:nvPr/>
          </p:nvSpPr>
          <p:spPr>
            <a:xfrm>
              <a:off x="486252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3" name="Google Shape;2813;p97"/>
            <p:cNvSpPr/>
            <p:nvPr/>
          </p:nvSpPr>
          <p:spPr>
            <a:xfrm>
              <a:off x="487476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14" name="Google Shape;2814;p97"/>
            <p:cNvSpPr/>
            <p:nvPr/>
          </p:nvSpPr>
          <p:spPr>
            <a:xfrm>
              <a:off x="487476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5" name="Google Shape;2815;p97"/>
            <p:cNvSpPr/>
            <p:nvPr/>
          </p:nvSpPr>
          <p:spPr>
            <a:xfrm>
              <a:off x="488700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16" name="Google Shape;2816;p97"/>
            <p:cNvSpPr/>
            <p:nvPr/>
          </p:nvSpPr>
          <p:spPr>
            <a:xfrm>
              <a:off x="488700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7" name="Google Shape;2817;p97"/>
            <p:cNvSpPr/>
            <p:nvPr/>
          </p:nvSpPr>
          <p:spPr>
            <a:xfrm>
              <a:off x="49006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18" name="Google Shape;2818;p97"/>
            <p:cNvSpPr/>
            <p:nvPr/>
          </p:nvSpPr>
          <p:spPr>
            <a:xfrm>
              <a:off x="49006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9" name="Google Shape;2819;p97"/>
            <p:cNvSpPr/>
            <p:nvPr/>
          </p:nvSpPr>
          <p:spPr>
            <a:xfrm>
              <a:off x="49129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20" name="Google Shape;2820;p97"/>
            <p:cNvSpPr/>
            <p:nvPr/>
          </p:nvSpPr>
          <p:spPr>
            <a:xfrm>
              <a:off x="49129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21" name="Google Shape;2821;p97"/>
            <p:cNvSpPr/>
            <p:nvPr/>
          </p:nvSpPr>
          <p:spPr>
            <a:xfrm>
              <a:off x="49251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22" name="Google Shape;2822;p97"/>
            <p:cNvSpPr/>
            <p:nvPr/>
          </p:nvSpPr>
          <p:spPr>
            <a:xfrm>
              <a:off x="49251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23" name="Google Shape;2823;p97"/>
            <p:cNvSpPr/>
            <p:nvPr/>
          </p:nvSpPr>
          <p:spPr>
            <a:xfrm>
              <a:off x="49374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24" name="Google Shape;2824;p97"/>
            <p:cNvSpPr/>
            <p:nvPr/>
          </p:nvSpPr>
          <p:spPr>
            <a:xfrm>
              <a:off x="49374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25" name="Google Shape;2825;p97"/>
            <p:cNvSpPr/>
            <p:nvPr/>
          </p:nvSpPr>
          <p:spPr>
            <a:xfrm>
              <a:off x="494928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26" name="Google Shape;2826;p97"/>
            <p:cNvSpPr/>
            <p:nvPr/>
          </p:nvSpPr>
          <p:spPr>
            <a:xfrm>
              <a:off x="494928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27" name="Google Shape;2827;p97"/>
            <p:cNvSpPr/>
            <p:nvPr/>
          </p:nvSpPr>
          <p:spPr>
            <a:xfrm>
              <a:off x="49615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28" name="Google Shape;2828;p97"/>
            <p:cNvSpPr/>
            <p:nvPr/>
          </p:nvSpPr>
          <p:spPr>
            <a:xfrm>
              <a:off x="49615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29" name="Google Shape;2829;p97"/>
            <p:cNvSpPr/>
            <p:nvPr/>
          </p:nvSpPr>
          <p:spPr>
            <a:xfrm>
              <a:off x="49737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30" name="Google Shape;2830;p97"/>
            <p:cNvSpPr/>
            <p:nvPr/>
          </p:nvSpPr>
          <p:spPr>
            <a:xfrm>
              <a:off x="49737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31" name="Google Shape;2831;p97"/>
            <p:cNvSpPr/>
            <p:nvPr/>
          </p:nvSpPr>
          <p:spPr>
            <a:xfrm>
              <a:off x="498600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32" name="Google Shape;2832;p97"/>
            <p:cNvSpPr/>
            <p:nvPr/>
          </p:nvSpPr>
          <p:spPr>
            <a:xfrm>
              <a:off x="498600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33" name="Google Shape;2833;p97"/>
            <p:cNvSpPr/>
            <p:nvPr/>
          </p:nvSpPr>
          <p:spPr>
            <a:xfrm>
              <a:off x="499824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34" name="Google Shape;2834;p97"/>
            <p:cNvSpPr/>
            <p:nvPr/>
          </p:nvSpPr>
          <p:spPr>
            <a:xfrm>
              <a:off x="499824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35" name="Google Shape;2835;p97"/>
            <p:cNvSpPr/>
            <p:nvPr/>
          </p:nvSpPr>
          <p:spPr>
            <a:xfrm>
              <a:off x="50119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36" name="Google Shape;2836;p97"/>
            <p:cNvSpPr/>
            <p:nvPr/>
          </p:nvSpPr>
          <p:spPr>
            <a:xfrm>
              <a:off x="50119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37" name="Google Shape;2837;p97"/>
            <p:cNvSpPr/>
            <p:nvPr/>
          </p:nvSpPr>
          <p:spPr>
            <a:xfrm>
              <a:off x="50241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38" name="Google Shape;2838;p97"/>
            <p:cNvSpPr/>
            <p:nvPr/>
          </p:nvSpPr>
          <p:spPr>
            <a:xfrm>
              <a:off x="50241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39" name="Google Shape;2839;p97"/>
            <p:cNvSpPr/>
            <p:nvPr/>
          </p:nvSpPr>
          <p:spPr>
            <a:xfrm>
              <a:off x="50364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0" name="Google Shape;2840;p97"/>
            <p:cNvSpPr/>
            <p:nvPr/>
          </p:nvSpPr>
          <p:spPr>
            <a:xfrm>
              <a:off x="50364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41" name="Google Shape;2841;p97"/>
            <p:cNvSpPr/>
            <p:nvPr/>
          </p:nvSpPr>
          <p:spPr>
            <a:xfrm>
              <a:off x="50486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2" name="Google Shape;2842;p97"/>
            <p:cNvSpPr/>
            <p:nvPr/>
          </p:nvSpPr>
          <p:spPr>
            <a:xfrm>
              <a:off x="50486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43" name="Google Shape;2843;p97"/>
            <p:cNvSpPr/>
            <p:nvPr/>
          </p:nvSpPr>
          <p:spPr>
            <a:xfrm>
              <a:off x="506052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4" name="Google Shape;2844;p97"/>
            <p:cNvSpPr/>
            <p:nvPr/>
          </p:nvSpPr>
          <p:spPr>
            <a:xfrm>
              <a:off x="506052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45" name="Google Shape;2845;p97"/>
            <p:cNvSpPr/>
            <p:nvPr/>
          </p:nvSpPr>
          <p:spPr>
            <a:xfrm>
              <a:off x="50727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6" name="Google Shape;2846;p97"/>
            <p:cNvSpPr/>
            <p:nvPr/>
          </p:nvSpPr>
          <p:spPr>
            <a:xfrm>
              <a:off x="50727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47" name="Google Shape;2847;p97"/>
            <p:cNvSpPr/>
            <p:nvPr/>
          </p:nvSpPr>
          <p:spPr>
            <a:xfrm>
              <a:off x="50850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8" name="Google Shape;2848;p97"/>
            <p:cNvSpPr/>
            <p:nvPr/>
          </p:nvSpPr>
          <p:spPr>
            <a:xfrm>
              <a:off x="50850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49" name="Google Shape;2849;p97"/>
            <p:cNvSpPr/>
            <p:nvPr/>
          </p:nvSpPr>
          <p:spPr>
            <a:xfrm>
              <a:off x="509724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50" name="Google Shape;2850;p97"/>
            <p:cNvSpPr/>
            <p:nvPr/>
          </p:nvSpPr>
          <p:spPr>
            <a:xfrm>
              <a:off x="509724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51" name="Google Shape;2851;p97"/>
            <p:cNvSpPr/>
            <p:nvPr/>
          </p:nvSpPr>
          <p:spPr>
            <a:xfrm>
              <a:off x="5109480" y="34376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52" name="Google Shape;2852;p97"/>
            <p:cNvSpPr/>
            <p:nvPr/>
          </p:nvSpPr>
          <p:spPr>
            <a:xfrm>
              <a:off x="5109480" y="34362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53" name="Google Shape;2853;p97"/>
            <p:cNvSpPr/>
            <p:nvPr/>
          </p:nvSpPr>
          <p:spPr>
            <a:xfrm>
              <a:off x="512316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54" name="Google Shape;2854;p97"/>
            <p:cNvSpPr/>
            <p:nvPr/>
          </p:nvSpPr>
          <p:spPr>
            <a:xfrm>
              <a:off x="512316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55" name="Google Shape;2855;p97"/>
            <p:cNvSpPr/>
            <p:nvPr/>
          </p:nvSpPr>
          <p:spPr>
            <a:xfrm>
              <a:off x="513540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56" name="Google Shape;2856;p97"/>
            <p:cNvSpPr/>
            <p:nvPr/>
          </p:nvSpPr>
          <p:spPr>
            <a:xfrm>
              <a:off x="513540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57" name="Google Shape;2857;p97"/>
            <p:cNvSpPr/>
            <p:nvPr/>
          </p:nvSpPr>
          <p:spPr>
            <a:xfrm>
              <a:off x="5147640" y="34376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58" name="Google Shape;2858;p97"/>
            <p:cNvSpPr/>
            <p:nvPr/>
          </p:nvSpPr>
          <p:spPr>
            <a:xfrm>
              <a:off x="5147640" y="34362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59" name="Google Shape;2859;p97"/>
            <p:cNvSpPr/>
            <p:nvPr/>
          </p:nvSpPr>
          <p:spPr>
            <a:xfrm>
              <a:off x="5158080" y="34315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0" name="Google Shape;2860;p97"/>
            <p:cNvSpPr/>
            <p:nvPr/>
          </p:nvSpPr>
          <p:spPr>
            <a:xfrm>
              <a:off x="5158440" y="3023280"/>
              <a:ext cx="300" cy="413385"/>
            </a:xfrm>
            <a:custGeom>
              <a:rect b="b" l="l" r="r" t="t"/>
              <a:pathLst>
                <a:path extrusionOk="0" h="413385" w="120000">
                  <a:moveTo>
                    <a:pt x="0" y="0"/>
                  </a:moveTo>
                  <a:lnTo>
                    <a:pt x="0" y="4130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1" name="Google Shape;2861;p97"/>
            <p:cNvSpPr/>
            <p:nvPr/>
          </p:nvSpPr>
          <p:spPr>
            <a:xfrm>
              <a:off x="51505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2" name="Google Shape;2862;p97"/>
            <p:cNvSpPr/>
            <p:nvPr/>
          </p:nvSpPr>
          <p:spPr>
            <a:xfrm>
              <a:off x="51505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63" name="Google Shape;2863;p97"/>
            <p:cNvSpPr/>
            <p:nvPr/>
          </p:nvSpPr>
          <p:spPr>
            <a:xfrm>
              <a:off x="51382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4" name="Google Shape;2864;p97"/>
            <p:cNvSpPr/>
            <p:nvPr/>
          </p:nvSpPr>
          <p:spPr>
            <a:xfrm>
              <a:off x="51382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65" name="Google Shape;2865;p97"/>
            <p:cNvSpPr/>
            <p:nvPr/>
          </p:nvSpPr>
          <p:spPr>
            <a:xfrm>
              <a:off x="51264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6" name="Google Shape;2866;p97"/>
            <p:cNvSpPr/>
            <p:nvPr/>
          </p:nvSpPr>
          <p:spPr>
            <a:xfrm>
              <a:off x="51264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67" name="Google Shape;2867;p97"/>
            <p:cNvSpPr/>
            <p:nvPr/>
          </p:nvSpPr>
          <p:spPr>
            <a:xfrm>
              <a:off x="51141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8" name="Google Shape;2868;p97"/>
            <p:cNvSpPr/>
            <p:nvPr/>
          </p:nvSpPr>
          <p:spPr>
            <a:xfrm>
              <a:off x="51141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69" name="Google Shape;2869;p97"/>
            <p:cNvSpPr/>
            <p:nvPr/>
          </p:nvSpPr>
          <p:spPr>
            <a:xfrm>
              <a:off x="51019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70" name="Google Shape;2870;p97"/>
            <p:cNvSpPr/>
            <p:nvPr/>
          </p:nvSpPr>
          <p:spPr>
            <a:xfrm>
              <a:off x="51019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71" name="Google Shape;2871;p97"/>
            <p:cNvSpPr/>
            <p:nvPr/>
          </p:nvSpPr>
          <p:spPr>
            <a:xfrm>
              <a:off x="508824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72" name="Google Shape;2872;p97"/>
            <p:cNvSpPr/>
            <p:nvPr/>
          </p:nvSpPr>
          <p:spPr>
            <a:xfrm>
              <a:off x="508824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73" name="Google Shape;2873;p97"/>
            <p:cNvSpPr/>
            <p:nvPr/>
          </p:nvSpPr>
          <p:spPr>
            <a:xfrm>
              <a:off x="507600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74" name="Google Shape;2874;p97"/>
            <p:cNvSpPr/>
            <p:nvPr/>
          </p:nvSpPr>
          <p:spPr>
            <a:xfrm>
              <a:off x="507600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75" name="Google Shape;2875;p97"/>
            <p:cNvSpPr/>
            <p:nvPr/>
          </p:nvSpPr>
          <p:spPr>
            <a:xfrm>
              <a:off x="50637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76" name="Google Shape;2876;p97"/>
            <p:cNvSpPr/>
            <p:nvPr/>
          </p:nvSpPr>
          <p:spPr>
            <a:xfrm>
              <a:off x="50637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77" name="Google Shape;2877;p97"/>
            <p:cNvSpPr/>
            <p:nvPr/>
          </p:nvSpPr>
          <p:spPr>
            <a:xfrm>
              <a:off x="50515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78" name="Google Shape;2878;p97"/>
            <p:cNvSpPr/>
            <p:nvPr/>
          </p:nvSpPr>
          <p:spPr>
            <a:xfrm>
              <a:off x="50515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79" name="Google Shape;2879;p97"/>
            <p:cNvSpPr/>
            <p:nvPr/>
          </p:nvSpPr>
          <p:spPr>
            <a:xfrm>
              <a:off x="50392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80" name="Google Shape;2880;p97"/>
            <p:cNvSpPr/>
            <p:nvPr/>
          </p:nvSpPr>
          <p:spPr>
            <a:xfrm>
              <a:off x="50392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81" name="Google Shape;2881;p97"/>
            <p:cNvSpPr/>
            <p:nvPr/>
          </p:nvSpPr>
          <p:spPr>
            <a:xfrm>
              <a:off x="50270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82" name="Google Shape;2882;p97"/>
            <p:cNvSpPr/>
            <p:nvPr/>
          </p:nvSpPr>
          <p:spPr>
            <a:xfrm>
              <a:off x="50270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83" name="Google Shape;2883;p97"/>
            <p:cNvSpPr/>
            <p:nvPr/>
          </p:nvSpPr>
          <p:spPr>
            <a:xfrm>
              <a:off x="50148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84" name="Google Shape;2884;p97"/>
            <p:cNvSpPr/>
            <p:nvPr/>
          </p:nvSpPr>
          <p:spPr>
            <a:xfrm>
              <a:off x="50148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85" name="Google Shape;2885;p97"/>
            <p:cNvSpPr/>
            <p:nvPr/>
          </p:nvSpPr>
          <p:spPr>
            <a:xfrm>
              <a:off x="50029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86" name="Google Shape;2886;p97"/>
            <p:cNvSpPr/>
            <p:nvPr/>
          </p:nvSpPr>
          <p:spPr>
            <a:xfrm>
              <a:off x="50029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87" name="Google Shape;2887;p97"/>
            <p:cNvSpPr/>
            <p:nvPr/>
          </p:nvSpPr>
          <p:spPr>
            <a:xfrm>
              <a:off x="49906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88" name="Google Shape;2888;p97"/>
            <p:cNvSpPr/>
            <p:nvPr/>
          </p:nvSpPr>
          <p:spPr>
            <a:xfrm>
              <a:off x="49906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89" name="Google Shape;2889;p97"/>
            <p:cNvSpPr/>
            <p:nvPr/>
          </p:nvSpPr>
          <p:spPr>
            <a:xfrm>
              <a:off x="49784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90" name="Google Shape;2890;p97"/>
            <p:cNvSpPr/>
            <p:nvPr/>
          </p:nvSpPr>
          <p:spPr>
            <a:xfrm>
              <a:off x="49784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91" name="Google Shape;2891;p97"/>
            <p:cNvSpPr/>
            <p:nvPr/>
          </p:nvSpPr>
          <p:spPr>
            <a:xfrm>
              <a:off x="496476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92" name="Google Shape;2892;p97"/>
            <p:cNvSpPr/>
            <p:nvPr/>
          </p:nvSpPr>
          <p:spPr>
            <a:xfrm>
              <a:off x="496476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93" name="Google Shape;2893;p97"/>
            <p:cNvSpPr/>
            <p:nvPr/>
          </p:nvSpPr>
          <p:spPr>
            <a:xfrm>
              <a:off x="49525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94" name="Google Shape;2894;p97"/>
            <p:cNvSpPr/>
            <p:nvPr/>
          </p:nvSpPr>
          <p:spPr>
            <a:xfrm>
              <a:off x="49525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95" name="Google Shape;2895;p97"/>
            <p:cNvSpPr/>
            <p:nvPr/>
          </p:nvSpPr>
          <p:spPr>
            <a:xfrm>
              <a:off x="49402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96" name="Google Shape;2896;p97"/>
            <p:cNvSpPr/>
            <p:nvPr/>
          </p:nvSpPr>
          <p:spPr>
            <a:xfrm>
              <a:off x="49402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97" name="Google Shape;2897;p97"/>
            <p:cNvSpPr/>
            <p:nvPr/>
          </p:nvSpPr>
          <p:spPr>
            <a:xfrm>
              <a:off x="49280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98" name="Google Shape;2898;p97"/>
            <p:cNvSpPr/>
            <p:nvPr/>
          </p:nvSpPr>
          <p:spPr>
            <a:xfrm>
              <a:off x="49280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99" name="Google Shape;2899;p97"/>
            <p:cNvSpPr/>
            <p:nvPr/>
          </p:nvSpPr>
          <p:spPr>
            <a:xfrm>
              <a:off x="49158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0" name="Google Shape;2900;p97"/>
            <p:cNvSpPr/>
            <p:nvPr/>
          </p:nvSpPr>
          <p:spPr>
            <a:xfrm>
              <a:off x="49158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01" name="Google Shape;2901;p97"/>
            <p:cNvSpPr/>
            <p:nvPr/>
          </p:nvSpPr>
          <p:spPr>
            <a:xfrm>
              <a:off x="49035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2" name="Google Shape;2902;p97"/>
            <p:cNvSpPr/>
            <p:nvPr/>
          </p:nvSpPr>
          <p:spPr>
            <a:xfrm>
              <a:off x="49035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03" name="Google Shape;2903;p97"/>
            <p:cNvSpPr/>
            <p:nvPr/>
          </p:nvSpPr>
          <p:spPr>
            <a:xfrm>
              <a:off x="48916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4" name="Google Shape;2904;p97"/>
            <p:cNvSpPr/>
            <p:nvPr/>
          </p:nvSpPr>
          <p:spPr>
            <a:xfrm>
              <a:off x="48916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05" name="Google Shape;2905;p97"/>
            <p:cNvSpPr/>
            <p:nvPr/>
          </p:nvSpPr>
          <p:spPr>
            <a:xfrm>
              <a:off x="48794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6" name="Google Shape;2906;p97"/>
            <p:cNvSpPr/>
            <p:nvPr/>
          </p:nvSpPr>
          <p:spPr>
            <a:xfrm>
              <a:off x="48794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07" name="Google Shape;2907;p97"/>
            <p:cNvSpPr/>
            <p:nvPr/>
          </p:nvSpPr>
          <p:spPr>
            <a:xfrm>
              <a:off x="486576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8" name="Google Shape;2908;p97"/>
            <p:cNvSpPr/>
            <p:nvPr/>
          </p:nvSpPr>
          <p:spPr>
            <a:xfrm>
              <a:off x="486576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09" name="Google Shape;2909;p97"/>
            <p:cNvSpPr/>
            <p:nvPr/>
          </p:nvSpPr>
          <p:spPr>
            <a:xfrm>
              <a:off x="48549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10" name="Google Shape;2910;p97"/>
            <p:cNvSpPr/>
            <p:nvPr/>
          </p:nvSpPr>
          <p:spPr>
            <a:xfrm>
              <a:off x="48549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11" name="Google Shape;2911;p97"/>
            <p:cNvSpPr/>
            <p:nvPr/>
          </p:nvSpPr>
          <p:spPr>
            <a:xfrm>
              <a:off x="48412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12" name="Google Shape;2912;p97"/>
            <p:cNvSpPr/>
            <p:nvPr/>
          </p:nvSpPr>
          <p:spPr>
            <a:xfrm>
              <a:off x="48412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13" name="Google Shape;2913;p97"/>
            <p:cNvSpPr/>
            <p:nvPr/>
          </p:nvSpPr>
          <p:spPr>
            <a:xfrm>
              <a:off x="4830480" y="302004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14" name="Google Shape;2914;p97"/>
            <p:cNvSpPr/>
            <p:nvPr/>
          </p:nvSpPr>
          <p:spPr>
            <a:xfrm>
              <a:off x="4830480" y="301860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15" name="Google Shape;2915;p97"/>
            <p:cNvSpPr/>
            <p:nvPr/>
          </p:nvSpPr>
          <p:spPr>
            <a:xfrm>
              <a:off x="48168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16" name="Google Shape;2916;p97"/>
            <p:cNvSpPr/>
            <p:nvPr/>
          </p:nvSpPr>
          <p:spPr>
            <a:xfrm>
              <a:off x="48168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17" name="Google Shape;2917;p97"/>
            <p:cNvSpPr/>
            <p:nvPr/>
          </p:nvSpPr>
          <p:spPr>
            <a:xfrm>
              <a:off x="48045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18" name="Google Shape;2918;p97"/>
            <p:cNvSpPr/>
            <p:nvPr/>
          </p:nvSpPr>
          <p:spPr>
            <a:xfrm>
              <a:off x="48045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19" name="Google Shape;2919;p97"/>
            <p:cNvSpPr/>
            <p:nvPr/>
          </p:nvSpPr>
          <p:spPr>
            <a:xfrm>
              <a:off x="479232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20" name="Google Shape;2920;p97"/>
            <p:cNvSpPr/>
            <p:nvPr/>
          </p:nvSpPr>
          <p:spPr>
            <a:xfrm>
              <a:off x="479232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21" name="Google Shape;2921;p97"/>
            <p:cNvSpPr/>
            <p:nvPr/>
          </p:nvSpPr>
          <p:spPr>
            <a:xfrm>
              <a:off x="47804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22" name="Google Shape;2922;p97"/>
            <p:cNvSpPr/>
            <p:nvPr/>
          </p:nvSpPr>
          <p:spPr>
            <a:xfrm>
              <a:off x="47804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23" name="Google Shape;2923;p97"/>
            <p:cNvSpPr/>
            <p:nvPr/>
          </p:nvSpPr>
          <p:spPr>
            <a:xfrm>
              <a:off x="47682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24" name="Google Shape;2924;p97"/>
            <p:cNvSpPr/>
            <p:nvPr/>
          </p:nvSpPr>
          <p:spPr>
            <a:xfrm>
              <a:off x="47682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25" name="Google Shape;2925;p97"/>
            <p:cNvSpPr/>
            <p:nvPr/>
          </p:nvSpPr>
          <p:spPr>
            <a:xfrm>
              <a:off x="47559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26" name="Google Shape;2926;p97"/>
            <p:cNvSpPr/>
            <p:nvPr/>
          </p:nvSpPr>
          <p:spPr>
            <a:xfrm>
              <a:off x="47559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27" name="Google Shape;2927;p97"/>
            <p:cNvSpPr/>
            <p:nvPr/>
          </p:nvSpPr>
          <p:spPr>
            <a:xfrm>
              <a:off x="474228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28" name="Google Shape;2928;p97"/>
            <p:cNvSpPr/>
            <p:nvPr/>
          </p:nvSpPr>
          <p:spPr>
            <a:xfrm>
              <a:off x="474228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29" name="Google Shape;2929;p97"/>
            <p:cNvSpPr/>
            <p:nvPr/>
          </p:nvSpPr>
          <p:spPr>
            <a:xfrm>
              <a:off x="47300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0" name="Google Shape;2930;p97"/>
            <p:cNvSpPr/>
            <p:nvPr/>
          </p:nvSpPr>
          <p:spPr>
            <a:xfrm>
              <a:off x="47300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31" name="Google Shape;2931;p97"/>
            <p:cNvSpPr/>
            <p:nvPr/>
          </p:nvSpPr>
          <p:spPr>
            <a:xfrm>
              <a:off x="471780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2" name="Google Shape;2932;p97"/>
            <p:cNvSpPr/>
            <p:nvPr/>
          </p:nvSpPr>
          <p:spPr>
            <a:xfrm>
              <a:off x="471780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33" name="Google Shape;2933;p97"/>
            <p:cNvSpPr/>
            <p:nvPr/>
          </p:nvSpPr>
          <p:spPr>
            <a:xfrm>
              <a:off x="4707000" y="302004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4" name="Google Shape;2934;p97"/>
            <p:cNvSpPr/>
            <p:nvPr/>
          </p:nvSpPr>
          <p:spPr>
            <a:xfrm>
              <a:off x="4707000" y="301860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35" name="Google Shape;2935;p97"/>
            <p:cNvSpPr/>
            <p:nvPr/>
          </p:nvSpPr>
          <p:spPr>
            <a:xfrm>
              <a:off x="46933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6" name="Google Shape;2936;p97"/>
            <p:cNvSpPr/>
            <p:nvPr/>
          </p:nvSpPr>
          <p:spPr>
            <a:xfrm>
              <a:off x="46933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37" name="Google Shape;2937;p97"/>
            <p:cNvSpPr/>
            <p:nvPr/>
          </p:nvSpPr>
          <p:spPr>
            <a:xfrm>
              <a:off x="46810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8" name="Google Shape;2938;p97"/>
            <p:cNvSpPr/>
            <p:nvPr/>
          </p:nvSpPr>
          <p:spPr>
            <a:xfrm>
              <a:off x="46810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39" name="Google Shape;2939;p97"/>
            <p:cNvSpPr/>
            <p:nvPr/>
          </p:nvSpPr>
          <p:spPr>
            <a:xfrm>
              <a:off x="46692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40" name="Google Shape;2940;p97"/>
            <p:cNvSpPr/>
            <p:nvPr/>
          </p:nvSpPr>
          <p:spPr>
            <a:xfrm>
              <a:off x="46692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1" name="Google Shape;2941;p97"/>
            <p:cNvSpPr/>
            <p:nvPr/>
          </p:nvSpPr>
          <p:spPr>
            <a:xfrm>
              <a:off x="46569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42" name="Google Shape;2942;p97"/>
            <p:cNvSpPr/>
            <p:nvPr/>
          </p:nvSpPr>
          <p:spPr>
            <a:xfrm>
              <a:off x="46569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3" name="Google Shape;2943;p97"/>
            <p:cNvSpPr/>
            <p:nvPr/>
          </p:nvSpPr>
          <p:spPr>
            <a:xfrm>
              <a:off x="46447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44" name="Google Shape;2944;p97"/>
            <p:cNvSpPr/>
            <p:nvPr/>
          </p:nvSpPr>
          <p:spPr>
            <a:xfrm>
              <a:off x="46447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5" name="Google Shape;2945;p97"/>
            <p:cNvSpPr/>
            <p:nvPr/>
          </p:nvSpPr>
          <p:spPr>
            <a:xfrm>
              <a:off x="46324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46" name="Google Shape;2946;p97"/>
            <p:cNvSpPr/>
            <p:nvPr/>
          </p:nvSpPr>
          <p:spPr>
            <a:xfrm>
              <a:off x="46324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7" name="Google Shape;2947;p97"/>
            <p:cNvSpPr/>
            <p:nvPr/>
          </p:nvSpPr>
          <p:spPr>
            <a:xfrm>
              <a:off x="461880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48" name="Google Shape;2948;p97"/>
            <p:cNvSpPr/>
            <p:nvPr/>
          </p:nvSpPr>
          <p:spPr>
            <a:xfrm>
              <a:off x="461880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9" name="Google Shape;2949;p97"/>
            <p:cNvSpPr/>
            <p:nvPr/>
          </p:nvSpPr>
          <p:spPr>
            <a:xfrm>
              <a:off x="46065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50" name="Google Shape;2950;p97"/>
            <p:cNvSpPr/>
            <p:nvPr/>
          </p:nvSpPr>
          <p:spPr>
            <a:xfrm>
              <a:off x="46065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51" name="Google Shape;2951;p97"/>
            <p:cNvSpPr/>
            <p:nvPr/>
          </p:nvSpPr>
          <p:spPr>
            <a:xfrm>
              <a:off x="45957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52" name="Google Shape;2952;p97"/>
            <p:cNvSpPr/>
            <p:nvPr/>
          </p:nvSpPr>
          <p:spPr>
            <a:xfrm>
              <a:off x="45957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53" name="Google Shape;2953;p97"/>
            <p:cNvSpPr/>
            <p:nvPr/>
          </p:nvSpPr>
          <p:spPr>
            <a:xfrm>
              <a:off x="458208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54" name="Google Shape;2954;p97"/>
            <p:cNvSpPr/>
            <p:nvPr/>
          </p:nvSpPr>
          <p:spPr>
            <a:xfrm>
              <a:off x="458208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55" name="Google Shape;2955;p97"/>
            <p:cNvSpPr/>
            <p:nvPr/>
          </p:nvSpPr>
          <p:spPr>
            <a:xfrm>
              <a:off x="456984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56" name="Google Shape;2956;p97"/>
            <p:cNvSpPr/>
            <p:nvPr/>
          </p:nvSpPr>
          <p:spPr>
            <a:xfrm>
              <a:off x="456984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57" name="Google Shape;2957;p97"/>
            <p:cNvSpPr/>
            <p:nvPr/>
          </p:nvSpPr>
          <p:spPr>
            <a:xfrm>
              <a:off x="45576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58" name="Google Shape;2958;p97"/>
            <p:cNvSpPr/>
            <p:nvPr/>
          </p:nvSpPr>
          <p:spPr>
            <a:xfrm>
              <a:off x="45576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59" name="Google Shape;2959;p97"/>
            <p:cNvSpPr/>
            <p:nvPr/>
          </p:nvSpPr>
          <p:spPr>
            <a:xfrm>
              <a:off x="45457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60" name="Google Shape;2960;p97"/>
            <p:cNvSpPr/>
            <p:nvPr/>
          </p:nvSpPr>
          <p:spPr>
            <a:xfrm>
              <a:off x="45457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61" name="Google Shape;2961;p97"/>
            <p:cNvSpPr/>
            <p:nvPr/>
          </p:nvSpPr>
          <p:spPr>
            <a:xfrm>
              <a:off x="45334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62" name="Google Shape;2962;p97"/>
            <p:cNvSpPr/>
            <p:nvPr/>
          </p:nvSpPr>
          <p:spPr>
            <a:xfrm>
              <a:off x="45334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63" name="Google Shape;2963;p97"/>
            <p:cNvSpPr/>
            <p:nvPr/>
          </p:nvSpPr>
          <p:spPr>
            <a:xfrm>
              <a:off x="451980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64" name="Google Shape;2964;p97"/>
            <p:cNvSpPr/>
            <p:nvPr/>
          </p:nvSpPr>
          <p:spPr>
            <a:xfrm>
              <a:off x="451980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65" name="Google Shape;2965;p97"/>
            <p:cNvSpPr/>
            <p:nvPr/>
          </p:nvSpPr>
          <p:spPr>
            <a:xfrm>
              <a:off x="45090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66" name="Google Shape;2966;p97"/>
            <p:cNvSpPr/>
            <p:nvPr/>
          </p:nvSpPr>
          <p:spPr>
            <a:xfrm>
              <a:off x="45090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67" name="Google Shape;2967;p97"/>
            <p:cNvSpPr/>
            <p:nvPr/>
          </p:nvSpPr>
          <p:spPr>
            <a:xfrm>
              <a:off x="44967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68" name="Google Shape;2968;p97"/>
            <p:cNvSpPr/>
            <p:nvPr/>
          </p:nvSpPr>
          <p:spPr>
            <a:xfrm>
              <a:off x="44967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69" name="Google Shape;2969;p97"/>
            <p:cNvSpPr/>
            <p:nvPr/>
          </p:nvSpPr>
          <p:spPr>
            <a:xfrm>
              <a:off x="44845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0" name="Google Shape;2970;p97"/>
            <p:cNvSpPr/>
            <p:nvPr/>
          </p:nvSpPr>
          <p:spPr>
            <a:xfrm>
              <a:off x="44845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71" name="Google Shape;2971;p97"/>
            <p:cNvSpPr/>
            <p:nvPr/>
          </p:nvSpPr>
          <p:spPr>
            <a:xfrm>
              <a:off x="447084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2" name="Google Shape;2972;p97"/>
            <p:cNvSpPr/>
            <p:nvPr/>
          </p:nvSpPr>
          <p:spPr>
            <a:xfrm>
              <a:off x="447084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73" name="Google Shape;2973;p97"/>
            <p:cNvSpPr/>
            <p:nvPr/>
          </p:nvSpPr>
          <p:spPr>
            <a:xfrm>
              <a:off x="445860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4" name="Google Shape;2974;p97"/>
            <p:cNvSpPr/>
            <p:nvPr/>
          </p:nvSpPr>
          <p:spPr>
            <a:xfrm>
              <a:off x="445860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75" name="Google Shape;2975;p97"/>
            <p:cNvSpPr/>
            <p:nvPr/>
          </p:nvSpPr>
          <p:spPr>
            <a:xfrm>
              <a:off x="444636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6" name="Google Shape;2976;p97"/>
            <p:cNvSpPr/>
            <p:nvPr/>
          </p:nvSpPr>
          <p:spPr>
            <a:xfrm>
              <a:off x="444636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77" name="Google Shape;2977;p97"/>
            <p:cNvSpPr/>
            <p:nvPr/>
          </p:nvSpPr>
          <p:spPr>
            <a:xfrm>
              <a:off x="44344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8" name="Google Shape;2978;p97"/>
            <p:cNvSpPr/>
            <p:nvPr/>
          </p:nvSpPr>
          <p:spPr>
            <a:xfrm>
              <a:off x="44344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79" name="Google Shape;2979;p97"/>
            <p:cNvSpPr/>
            <p:nvPr/>
          </p:nvSpPr>
          <p:spPr>
            <a:xfrm>
              <a:off x="4423680" y="302004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80" name="Google Shape;2980;p97"/>
            <p:cNvSpPr/>
            <p:nvPr/>
          </p:nvSpPr>
          <p:spPr>
            <a:xfrm>
              <a:off x="4423680" y="301860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81" name="Google Shape;2981;p97"/>
            <p:cNvSpPr/>
            <p:nvPr/>
          </p:nvSpPr>
          <p:spPr>
            <a:xfrm>
              <a:off x="441000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82" name="Google Shape;2982;p97"/>
            <p:cNvSpPr/>
            <p:nvPr/>
          </p:nvSpPr>
          <p:spPr>
            <a:xfrm>
              <a:off x="441000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83" name="Google Shape;2983;p97"/>
            <p:cNvSpPr/>
            <p:nvPr/>
          </p:nvSpPr>
          <p:spPr>
            <a:xfrm>
              <a:off x="439776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84" name="Google Shape;2984;p97"/>
            <p:cNvSpPr/>
            <p:nvPr/>
          </p:nvSpPr>
          <p:spPr>
            <a:xfrm>
              <a:off x="439776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85" name="Google Shape;2985;p97"/>
            <p:cNvSpPr/>
            <p:nvPr/>
          </p:nvSpPr>
          <p:spPr>
            <a:xfrm>
              <a:off x="43855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86" name="Google Shape;2986;p97"/>
            <p:cNvSpPr/>
            <p:nvPr/>
          </p:nvSpPr>
          <p:spPr>
            <a:xfrm>
              <a:off x="43855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87" name="Google Shape;2987;p97"/>
            <p:cNvSpPr/>
            <p:nvPr/>
          </p:nvSpPr>
          <p:spPr>
            <a:xfrm>
              <a:off x="43732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88" name="Google Shape;2988;p97"/>
            <p:cNvSpPr/>
            <p:nvPr/>
          </p:nvSpPr>
          <p:spPr>
            <a:xfrm>
              <a:off x="43732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89" name="Google Shape;2989;p97"/>
            <p:cNvSpPr/>
            <p:nvPr/>
          </p:nvSpPr>
          <p:spPr>
            <a:xfrm>
              <a:off x="43610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90" name="Google Shape;2990;p97"/>
            <p:cNvSpPr/>
            <p:nvPr/>
          </p:nvSpPr>
          <p:spPr>
            <a:xfrm>
              <a:off x="43610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91" name="Google Shape;2991;p97"/>
            <p:cNvSpPr/>
            <p:nvPr/>
          </p:nvSpPr>
          <p:spPr>
            <a:xfrm>
              <a:off x="43491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92" name="Google Shape;2992;p97"/>
            <p:cNvSpPr/>
            <p:nvPr/>
          </p:nvSpPr>
          <p:spPr>
            <a:xfrm>
              <a:off x="43491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93" name="Google Shape;2993;p97"/>
            <p:cNvSpPr/>
            <p:nvPr/>
          </p:nvSpPr>
          <p:spPr>
            <a:xfrm>
              <a:off x="43369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94" name="Google Shape;2994;p97"/>
            <p:cNvSpPr/>
            <p:nvPr/>
          </p:nvSpPr>
          <p:spPr>
            <a:xfrm>
              <a:off x="43369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95" name="Google Shape;2995;p97"/>
            <p:cNvSpPr/>
            <p:nvPr/>
          </p:nvSpPr>
          <p:spPr>
            <a:xfrm>
              <a:off x="43232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96" name="Google Shape;2996;p97"/>
            <p:cNvSpPr/>
            <p:nvPr/>
          </p:nvSpPr>
          <p:spPr>
            <a:xfrm>
              <a:off x="43232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97" name="Google Shape;2997;p97"/>
            <p:cNvSpPr/>
            <p:nvPr/>
          </p:nvSpPr>
          <p:spPr>
            <a:xfrm>
              <a:off x="43110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98" name="Google Shape;2998;p97"/>
            <p:cNvSpPr/>
            <p:nvPr/>
          </p:nvSpPr>
          <p:spPr>
            <a:xfrm>
              <a:off x="43110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99" name="Google Shape;2999;p97"/>
            <p:cNvSpPr/>
            <p:nvPr/>
          </p:nvSpPr>
          <p:spPr>
            <a:xfrm>
              <a:off x="429876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0" name="Google Shape;3000;p97"/>
            <p:cNvSpPr/>
            <p:nvPr/>
          </p:nvSpPr>
          <p:spPr>
            <a:xfrm>
              <a:off x="429876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01" name="Google Shape;3001;p97"/>
            <p:cNvSpPr/>
            <p:nvPr/>
          </p:nvSpPr>
          <p:spPr>
            <a:xfrm>
              <a:off x="428652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2" name="Google Shape;3002;p97"/>
            <p:cNvSpPr/>
            <p:nvPr/>
          </p:nvSpPr>
          <p:spPr>
            <a:xfrm>
              <a:off x="428652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03" name="Google Shape;3003;p97"/>
            <p:cNvSpPr/>
            <p:nvPr/>
          </p:nvSpPr>
          <p:spPr>
            <a:xfrm>
              <a:off x="427428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4" name="Google Shape;3004;p97"/>
            <p:cNvSpPr/>
            <p:nvPr/>
          </p:nvSpPr>
          <p:spPr>
            <a:xfrm>
              <a:off x="427428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05" name="Google Shape;3005;p97"/>
            <p:cNvSpPr/>
            <p:nvPr/>
          </p:nvSpPr>
          <p:spPr>
            <a:xfrm>
              <a:off x="42620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6" name="Google Shape;3006;p97"/>
            <p:cNvSpPr/>
            <p:nvPr/>
          </p:nvSpPr>
          <p:spPr>
            <a:xfrm>
              <a:off x="42620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07" name="Google Shape;3007;p97"/>
            <p:cNvSpPr/>
            <p:nvPr/>
          </p:nvSpPr>
          <p:spPr>
            <a:xfrm>
              <a:off x="42498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8" name="Google Shape;3008;p97"/>
            <p:cNvSpPr/>
            <p:nvPr/>
          </p:nvSpPr>
          <p:spPr>
            <a:xfrm>
              <a:off x="42498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09" name="Google Shape;3009;p97"/>
            <p:cNvSpPr/>
            <p:nvPr/>
          </p:nvSpPr>
          <p:spPr>
            <a:xfrm>
              <a:off x="423612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0" name="Google Shape;3010;p97"/>
            <p:cNvSpPr/>
            <p:nvPr/>
          </p:nvSpPr>
          <p:spPr>
            <a:xfrm>
              <a:off x="423612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11" name="Google Shape;3011;p97"/>
            <p:cNvSpPr/>
            <p:nvPr/>
          </p:nvSpPr>
          <p:spPr>
            <a:xfrm>
              <a:off x="42256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2" name="Google Shape;3012;p97"/>
            <p:cNvSpPr/>
            <p:nvPr/>
          </p:nvSpPr>
          <p:spPr>
            <a:xfrm>
              <a:off x="42256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13" name="Google Shape;3013;p97"/>
            <p:cNvSpPr/>
            <p:nvPr/>
          </p:nvSpPr>
          <p:spPr>
            <a:xfrm>
              <a:off x="42134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4" name="Google Shape;3014;p97"/>
            <p:cNvSpPr/>
            <p:nvPr/>
          </p:nvSpPr>
          <p:spPr>
            <a:xfrm>
              <a:off x="42134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15" name="Google Shape;3015;p97"/>
            <p:cNvSpPr/>
            <p:nvPr/>
          </p:nvSpPr>
          <p:spPr>
            <a:xfrm>
              <a:off x="42012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6" name="Google Shape;3016;p97"/>
            <p:cNvSpPr/>
            <p:nvPr/>
          </p:nvSpPr>
          <p:spPr>
            <a:xfrm>
              <a:off x="42012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17" name="Google Shape;3017;p97"/>
            <p:cNvSpPr/>
            <p:nvPr/>
          </p:nvSpPr>
          <p:spPr>
            <a:xfrm>
              <a:off x="41875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8" name="Google Shape;3018;p97"/>
            <p:cNvSpPr/>
            <p:nvPr/>
          </p:nvSpPr>
          <p:spPr>
            <a:xfrm>
              <a:off x="41875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19" name="Google Shape;3019;p97"/>
            <p:cNvSpPr/>
            <p:nvPr/>
          </p:nvSpPr>
          <p:spPr>
            <a:xfrm>
              <a:off x="41752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20" name="Google Shape;3020;p97"/>
            <p:cNvSpPr/>
            <p:nvPr/>
          </p:nvSpPr>
          <p:spPr>
            <a:xfrm>
              <a:off x="41752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21" name="Google Shape;3021;p97"/>
            <p:cNvSpPr/>
            <p:nvPr/>
          </p:nvSpPr>
          <p:spPr>
            <a:xfrm>
              <a:off x="416304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22" name="Google Shape;3022;p97"/>
            <p:cNvSpPr/>
            <p:nvPr/>
          </p:nvSpPr>
          <p:spPr>
            <a:xfrm>
              <a:off x="416304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23" name="Google Shape;3023;p97"/>
            <p:cNvSpPr/>
            <p:nvPr/>
          </p:nvSpPr>
          <p:spPr>
            <a:xfrm>
              <a:off x="41508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24" name="Google Shape;3024;p97"/>
            <p:cNvSpPr/>
            <p:nvPr/>
          </p:nvSpPr>
          <p:spPr>
            <a:xfrm>
              <a:off x="41508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25" name="Google Shape;3025;p97"/>
            <p:cNvSpPr/>
            <p:nvPr/>
          </p:nvSpPr>
          <p:spPr>
            <a:xfrm>
              <a:off x="41385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26" name="Google Shape;3026;p97"/>
            <p:cNvSpPr/>
            <p:nvPr/>
          </p:nvSpPr>
          <p:spPr>
            <a:xfrm>
              <a:off x="41385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27" name="Google Shape;3027;p97"/>
            <p:cNvSpPr/>
            <p:nvPr/>
          </p:nvSpPr>
          <p:spPr>
            <a:xfrm>
              <a:off x="412488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28" name="Google Shape;3028;p97"/>
            <p:cNvSpPr/>
            <p:nvPr/>
          </p:nvSpPr>
          <p:spPr>
            <a:xfrm>
              <a:off x="412488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29" name="Google Shape;3029;p97"/>
            <p:cNvSpPr/>
            <p:nvPr/>
          </p:nvSpPr>
          <p:spPr>
            <a:xfrm>
              <a:off x="411264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0" name="Google Shape;3030;p97"/>
            <p:cNvSpPr/>
            <p:nvPr/>
          </p:nvSpPr>
          <p:spPr>
            <a:xfrm>
              <a:off x="411264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31" name="Google Shape;3031;p97"/>
            <p:cNvSpPr/>
            <p:nvPr/>
          </p:nvSpPr>
          <p:spPr>
            <a:xfrm>
              <a:off x="4102200" y="302004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2" name="Google Shape;3032;p97"/>
            <p:cNvSpPr/>
            <p:nvPr/>
          </p:nvSpPr>
          <p:spPr>
            <a:xfrm>
              <a:off x="4102200" y="301860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33" name="Google Shape;3033;p97"/>
            <p:cNvSpPr/>
            <p:nvPr/>
          </p:nvSpPr>
          <p:spPr>
            <a:xfrm>
              <a:off x="408852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4" name="Google Shape;3034;p97"/>
            <p:cNvSpPr/>
            <p:nvPr/>
          </p:nvSpPr>
          <p:spPr>
            <a:xfrm>
              <a:off x="408852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5" y="1524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5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35" name="Google Shape;3035;p97"/>
            <p:cNvSpPr/>
            <p:nvPr/>
          </p:nvSpPr>
          <p:spPr>
            <a:xfrm>
              <a:off x="40777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6" name="Google Shape;3036;p97"/>
            <p:cNvSpPr/>
            <p:nvPr/>
          </p:nvSpPr>
          <p:spPr>
            <a:xfrm>
              <a:off x="40777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37" name="Google Shape;3037;p97"/>
            <p:cNvSpPr/>
            <p:nvPr/>
          </p:nvSpPr>
          <p:spPr>
            <a:xfrm>
              <a:off x="40640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8" name="Google Shape;3038;p97"/>
            <p:cNvSpPr/>
            <p:nvPr/>
          </p:nvSpPr>
          <p:spPr>
            <a:xfrm>
              <a:off x="40640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39" name="Google Shape;3039;p97"/>
            <p:cNvSpPr/>
            <p:nvPr/>
          </p:nvSpPr>
          <p:spPr>
            <a:xfrm>
              <a:off x="405180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40" name="Google Shape;3040;p97"/>
            <p:cNvSpPr/>
            <p:nvPr/>
          </p:nvSpPr>
          <p:spPr>
            <a:xfrm>
              <a:off x="405180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41" name="Google Shape;3041;p97"/>
            <p:cNvSpPr/>
            <p:nvPr/>
          </p:nvSpPr>
          <p:spPr>
            <a:xfrm>
              <a:off x="40395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42" name="Google Shape;3042;p97"/>
            <p:cNvSpPr/>
            <p:nvPr/>
          </p:nvSpPr>
          <p:spPr>
            <a:xfrm>
              <a:off x="40395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43" name="Google Shape;3043;p97"/>
            <p:cNvSpPr/>
            <p:nvPr/>
          </p:nvSpPr>
          <p:spPr>
            <a:xfrm>
              <a:off x="402732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44" name="Google Shape;3044;p97"/>
            <p:cNvSpPr/>
            <p:nvPr/>
          </p:nvSpPr>
          <p:spPr>
            <a:xfrm>
              <a:off x="402732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45" name="Google Shape;3045;p97"/>
            <p:cNvSpPr/>
            <p:nvPr/>
          </p:nvSpPr>
          <p:spPr>
            <a:xfrm>
              <a:off x="40150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46" name="Google Shape;3046;p97"/>
            <p:cNvSpPr/>
            <p:nvPr/>
          </p:nvSpPr>
          <p:spPr>
            <a:xfrm>
              <a:off x="40150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47" name="Google Shape;3047;p97"/>
            <p:cNvSpPr/>
            <p:nvPr/>
          </p:nvSpPr>
          <p:spPr>
            <a:xfrm>
              <a:off x="4001400" y="3020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48" name="Google Shape;3048;p97"/>
            <p:cNvSpPr/>
            <p:nvPr/>
          </p:nvSpPr>
          <p:spPr>
            <a:xfrm>
              <a:off x="4001400" y="3018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1524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49" name="Google Shape;3049;p97"/>
            <p:cNvSpPr/>
            <p:nvPr/>
          </p:nvSpPr>
          <p:spPr>
            <a:xfrm>
              <a:off x="398916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50" name="Google Shape;3050;p97"/>
            <p:cNvSpPr/>
            <p:nvPr/>
          </p:nvSpPr>
          <p:spPr>
            <a:xfrm>
              <a:off x="398916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51" name="Google Shape;3051;p97"/>
            <p:cNvSpPr/>
            <p:nvPr/>
          </p:nvSpPr>
          <p:spPr>
            <a:xfrm>
              <a:off x="397728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52" name="Google Shape;3052;p97"/>
            <p:cNvSpPr/>
            <p:nvPr/>
          </p:nvSpPr>
          <p:spPr>
            <a:xfrm>
              <a:off x="397728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1524"/>
                  </a:moveTo>
                  <a:lnTo>
                    <a:pt x="457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53" name="Google Shape;3053;p97"/>
            <p:cNvSpPr/>
            <p:nvPr/>
          </p:nvSpPr>
          <p:spPr>
            <a:xfrm>
              <a:off x="3965040" y="3020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54" name="Google Shape;3054;p97"/>
            <p:cNvSpPr/>
            <p:nvPr/>
          </p:nvSpPr>
          <p:spPr>
            <a:xfrm>
              <a:off x="3965040" y="3018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55" name="Google Shape;3055;p97"/>
            <p:cNvSpPr/>
            <p:nvPr/>
          </p:nvSpPr>
          <p:spPr>
            <a:xfrm>
              <a:off x="3958920" y="30200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10333" y="2286"/>
                  </a:moveTo>
                  <a:lnTo>
                    <a:pt x="410333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56" name="Google Shape;3056;p97"/>
            <p:cNvSpPr/>
            <p:nvPr/>
          </p:nvSpPr>
          <p:spPr>
            <a:xfrm>
              <a:off x="3958920" y="3020040"/>
              <a:ext cx="1442" cy="4686"/>
            </a:xfrm>
            <a:custGeom>
              <a:rect b="b" l="l" r="r" t="t"/>
              <a:pathLst>
                <a:path extrusionOk="0" h="5080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57" name="Google Shape;3057;p97"/>
            <p:cNvSpPr/>
            <p:nvPr/>
          </p:nvSpPr>
          <p:spPr>
            <a:xfrm>
              <a:off x="5621400" y="5222160"/>
              <a:ext cx="92400" cy="155100"/>
            </a:xfrm>
            <a:prstGeom prst="rect">
              <a:avLst/>
            </a:prstGeom>
            <a:blipFill rotWithShape="1">
              <a:blip r:embed="rId4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97"/>
            <p:cNvSpPr/>
            <p:nvPr/>
          </p:nvSpPr>
          <p:spPr>
            <a:xfrm>
              <a:off x="5737320" y="5179680"/>
              <a:ext cx="19812" cy="193191"/>
            </a:xfrm>
            <a:custGeom>
              <a:rect b="b" l="l" r="r" t="t"/>
              <a:pathLst>
                <a:path extrusionOk="0" h="193675" w="20320">
                  <a:moveTo>
                    <a:pt x="19812" y="47244"/>
                  </a:moveTo>
                  <a:lnTo>
                    <a:pt x="0" y="47244"/>
                  </a:lnTo>
                  <a:lnTo>
                    <a:pt x="0" y="193548"/>
                  </a:lnTo>
                  <a:lnTo>
                    <a:pt x="19812" y="193548"/>
                  </a:lnTo>
                  <a:lnTo>
                    <a:pt x="19812" y="47244"/>
                  </a:lnTo>
                  <a:close/>
                  <a:moveTo>
                    <a:pt x="1981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9812" y="30480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59" name="Google Shape;3059;p97"/>
            <p:cNvSpPr/>
            <p:nvPr/>
          </p:nvSpPr>
          <p:spPr>
            <a:xfrm>
              <a:off x="5787720" y="5223600"/>
              <a:ext cx="121800" cy="149100"/>
            </a:xfrm>
            <a:prstGeom prst="rect">
              <a:avLst/>
            </a:prstGeom>
            <a:blipFill rotWithShape="1">
              <a:blip r:embed="rId4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97"/>
            <p:cNvSpPr/>
            <p:nvPr/>
          </p:nvSpPr>
          <p:spPr>
            <a:xfrm>
              <a:off x="5940000" y="5179680"/>
              <a:ext cx="106200" cy="193200"/>
            </a:xfrm>
            <a:prstGeom prst="rect">
              <a:avLst/>
            </a:prstGeom>
            <a:blipFill rotWithShape="1">
              <a:blip r:embed="rId4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98"/>
          <p:cNvSpPr txBox="1"/>
          <p:nvPr/>
        </p:nvSpPr>
        <p:spPr>
          <a:xfrm>
            <a:off x="1365771" y="894620"/>
            <a:ext cx="49524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Redes de Sensores sem Fio</a:t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6" name="Google Shape;3066;p98"/>
          <p:cNvSpPr/>
          <p:nvPr/>
        </p:nvSpPr>
        <p:spPr>
          <a:xfrm>
            <a:off x="4227816" y="1606515"/>
            <a:ext cx="642300" cy="123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98"/>
          <p:cNvSpPr/>
          <p:nvPr/>
        </p:nvSpPr>
        <p:spPr>
          <a:xfrm>
            <a:off x="4947213" y="1606515"/>
            <a:ext cx="267600" cy="12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98"/>
          <p:cNvSpPr/>
          <p:nvPr/>
        </p:nvSpPr>
        <p:spPr>
          <a:xfrm>
            <a:off x="5289921" y="1604072"/>
            <a:ext cx="669445" cy="126148"/>
          </a:xfrm>
          <a:custGeom>
            <a:rect b="b" l="l" r="r" t="t"/>
            <a:pathLst>
              <a:path extrusionOk="0" h="167639" w="666114">
                <a:moveTo>
                  <a:pt x="155448" y="44196"/>
                </a:moveTo>
                <a:lnTo>
                  <a:pt x="152400" y="41148"/>
                </a:lnTo>
                <a:lnTo>
                  <a:pt x="150876" y="38100"/>
                </a:lnTo>
                <a:lnTo>
                  <a:pt x="147828" y="35052"/>
                </a:lnTo>
                <a:lnTo>
                  <a:pt x="146304" y="32004"/>
                </a:lnTo>
                <a:lnTo>
                  <a:pt x="132588" y="18288"/>
                </a:lnTo>
                <a:lnTo>
                  <a:pt x="129540" y="16764"/>
                </a:lnTo>
                <a:lnTo>
                  <a:pt x="126492" y="13716"/>
                </a:lnTo>
                <a:lnTo>
                  <a:pt x="117348" y="9144"/>
                </a:lnTo>
                <a:lnTo>
                  <a:pt x="114300" y="6096"/>
                </a:lnTo>
                <a:lnTo>
                  <a:pt x="109728" y="6096"/>
                </a:lnTo>
                <a:lnTo>
                  <a:pt x="103632" y="3048"/>
                </a:lnTo>
                <a:lnTo>
                  <a:pt x="99060" y="3048"/>
                </a:lnTo>
                <a:lnTo>
                  <a:pt x="96012" y="1524"/>
                </a:lnTo>
                <a:lnTo>
                  <a:pt x="83820" y="1524"/>
                </a:lnTo>
                <a:lnTo>
                  <a:pt x="80772" y="0"/>
                </a:lnTo>
                <a:lnTo>
                  <a:pt x="77724" y="1524"/>
                </a:lnTo>
                <a:lnTo>
                  <a:pt x="65532" y="1524"/>
                </a:lnTo>
                <a:lnTo>
                  <a:pt x="62484" y="3048"/>
                </a:lnTo>
                <a:lnTo>
                  <a:pt x="57912" y="3048"/>
                </a:lnTo>
                <a:lnTo>
                  <a:pt x="54864" y="4572"/>
                </a:lnTo>
                <a:lnTo>
                  <a:pt x="53340" y="4572"/>
                </a:lnTo>
                <a:lnTo>
                  <a:pt x="47244" y="7620"/>
                </a:lnTo>
                <a:lnTo>
                  <a:pt x="45720" y="9144"/>
                </a:lnTo>
                <a:lnTo>
                  <a:pt x="42672" y="10668"/>
                </a:lnTo>
                <a:lnTo>
                  <a:pt x="41148" y="10668"/>
                </a:lnTo>
                <a:lnTo>
                  <a:pt x="39624" y="12192"/>
                </a:lnTo>
                <a:lnTo>
                  <a:pt x="36576" y="13716"/>
                </a:lnTo>
                <a:lnTo>
                  <a:pt x="35052" y="15240"/>
                </a:lnTo>
                <a:lnTo>
                  <a:pt x="32004" y="16764"/>
                </a:lnTo>
                <a:lnTo>
                  <a:pt x="30480" y="18288"/>
                </a:lnTo>
                <a:lnTo>
                  <a:pt x="28956" y="21336"/>
                </a:lnTo>
                <a:lnTo>
                  <a:pt x="27432" y="22860"/>
                </a:lnTo>
                <a:lnTo>
                  <a:pt x="24384" y="24384"/>
                </a:lnTo>
                <a:lnTo>
                  <a:pt x="18288" y="30480"/>
                </a:lnTo>
                <a:lnTo>
                  <a:pt x="16764" y="33528"/>
                </a:lnTo>
                <a:lnTo>
                  <a:pt x="13716" y="36576"/>
                </a:lnTo>
                <a:lnTo>
                  <a:pt x="12192" y="39624"/>
                </a:lnTo>
                <a:lnTo>
                  <a:pt x="10668" y="41148"/>
                </a:lnTo>
                <a:lnTo>
                  <a:pt x="7620" y="47244"/>
                </a:lnTo>
                <a:lnTo>
                  <a:pt x="7620" y="48768"/>
                </a:lnTo>
                <a:lnTo>
                  <a:pt x="6096" y="50292"/>
                </a:lnTo>
                <a:lnTo>
                  <a:pt x="4572" y="53340"/>
                </a:lnTo>
                <a:lnTo>
                  <a:pt x="4572" y="56388"/>
                </a:lnTo>
                <a:lnTo>
                  <a:pt x="3048" y="59436"/>
                </a:lnTo>
                <a:lnTo>
                  <a:pt x="3048" y="60960"/>
                </a:lnTo>
                <a:lnTo>
                  <a:pt x="1524" y="64008"/>
                </a:lnTo>
                <a:lnTo>
                  <a:pt x="1524" y="68580"/>
                </a:lnTo>
                <a:lnTo>
                  <a:pt x="0" y="73152"/>
                </a:lnTo>
                <a:lnTo>
                  <a:pt x="0" y="96012"/>
                </a:lnTo>
                <a:lnTo>
                  <a:pt x="3048" y="105156"/>
                </a:lnTo>
                <a:lnTo>
                  <a:pt x="4572" y="111252"/>
                </a:lnTo>
                <a:lnTo>
                  <a:pt x="6096" y="115824"/>
                </a:lnTo>
                <a:lnTo>
                  <a:pt x="7620" y="121920"/>
                </a:lnTo>
                <a:lnTo>
                  <a:pt x="9144" y="126492"/>
                </a:lnTo>
                <a:lnTo>
                  <a:pt x="13716" y="131064"/>
                </a:lnTo>
                <a:lnTo>
                  <a:pt x="16764" y="135636"/>
                </a:lnTo>
                <a:lnTo>
                  <a:pt x="19812" y="138684"/>
                </a:lnTo>
                <a:lnTo>
                  <a:pt x="22860" y="143256"/>
                </a:lnTo>
                <a:lnTo>
                  <a:pt x="27432" y="147828"/>
                </a:lnTo>
                <a:lnTo>
                  <a:pt x="32004" y="150876"/>
                </a:lnTo>
                <a:lnTo>
                  <a:pt x="35052" y="153924"/>
                </a:lnTo>
                <a:lnTo>
                  <a:pt x="44196" y="160020"/>
                </a:lnTo>
                <a:lnTo>
                  <a:pt x="48768" y="161544"/>
                </a:lnTo>
                <a:lnTo>
                  <a:pt x="54864" y="163068"/>
                </a:lnTo>
                <a:lnTo>
                  <a:pt x="59436" y="164592"/>
                </a:lnTo>
                <a:lnTo>
                  <a:pt x="65532" y="166116"/>
                </a:lnTo>
                <a:lnTo>
                  <a:pt x="97536" y="166116"/>
                </a:lnTo>
                <a:lnTo>
                  <a:pt x="100584" y="164592"/>
                </a:lnTo>
                <a:lnTo>
                  <a:pt x="103632" y="164592"/>
                </a:lnTo>
                <a:lnTo>
                  <a:pt x="106680" y="163068"/>
                </a:lnTo>
                <a:lnTo>
                  <a:pt x="111252" y="163068"/>
                </a:lnTo>
                <a:lnTo>
                  <a:pt x="123444" y="156972"/>
                </a:lnTo>
                <a:lnTo>
                  <a:pt x="126492" y="153924"/>
                </a:lnTo>
                <a:lnTo>
                  <a:pt x="132588" y="150876"/>
                </a:lnTo>
                <a:lnTo>
                  <a:pt x="143256" y="140208"/>
                </a:lnTo>
                <a:lnTo>
                  <a:pt x="146304" y="134112"/>
                </a:lnTo>
                <a:lnTo>
                  <a:pt x="149352" y="132588"/>
                </a:lnTo>
                <a:lnTo>
                  <a:pt x="150876" y="128016"/>
                </a:lnTo>
                <a:lnTo>
                  <a:pt x="152400" y="124968"/>
                </a:lnTo>
                <a:lnTo>
                  <a:pt x="134112" y="124968"/>
                </a:lnTo>
                <a:lnTo>
                  <a:pt x="132588" y="126492"/>
                </a:lnTo>
                <a:lnTo>
                  <a:pt x="131064" y="129540"/>
                </a:lnTo>
                <a:lnTo>
                  <a:pt x="121920" y="138684"/>
                </a:lnTo>
                <a:lnTo>
                  <a:pt x="118872" y="140208"/>
                </a:lnTo>
                <a:lnTo>
                  <a:pt x="117348" y="141732"/>
                </a:lnTo>
                <a:lnTo>
                  <a:pt x="114300" y="143256"/>
                </a:lnTo>
                <a:lnTo>
                  <a:pt x="112776" y="144780"/>
                </a:lnTo>
                <a:lnTo>
                  <a:pt x="111252" y="144780"/>
                </a:lnTo>
                <a:lnTo>
                  <a:pt x="108204" y="146304"/>
                </a:lnTo>
                <a:lnTo>
                  <a:pt x="106680" y="147828"/>
                </a:lnTo>
                <a:lnTo>
                  <a:pt x="103632" y="147828"/>
                </a:lnTo>
                <a:lnTo>
                  <a:pt x="100584" y="149352"/>
                </a:lnTo>
                <a:lnTo>
                  <a:pt x="99060" y="149352"/>
                </a:lnTo>
                <a:lnTo>
                  <a:pt x="96012" y="150876"/>
                </a:lnTo>
                <a:lnTo>
                  <a:pt x="91440" y="150876"/>
                </a:lnTo>
                <a:lnTo>
                  <a:pt x="88392" y="152400"/>
                </a:lnTo>
                <a:lnTo>
                  <a:pt x="71628" y="152400"/>
                </a:lnTo>
                <a:lnTo>
                  <a:pt x="68580" y="150876"/>
                </a:lnTo>
                <a:lnTo>
                  <a:pt x="64008" y="150876"/>
                </a:lnTo>
                <a:lnTo>
                  <a:pt x="59436" y="149352"/>
                </a:lnTo>
                <a:lnTo>
                  <a:pt x="56388" y="147828"/>
                </a:lnTo>
                <a:lnTo>
                  <a:pt x="51816" y="146304"/>
                </a:lnTo>
                <a:lnTo>
                  <a:pt x="48768" y="143256"/>
                </a:lnTo>
                <a:lnTo>
                  <a:pt x="44196" y="140208"/>
                </a:lnTo>
                <a:lnTo>
                  <a:pt x="41148" y="138684"/>
                </a:lnTo>
                <a:lnTo>
                  <a:pt x="35052" y="132588"/>
                </a:lnTo>
                <a:lnTo>
                  <a:pt x="32004" y="128016"/>
                </a:lnTo>
                <a:lnTo>
                  <a:pt x="25908" y="121920"/>
                </a:lnTo>
                <a:lnTo>
                  <a:pt x="24384" y="117348"/>
                </a:lnTo>
                <a:lnTo>
                  <a:pt x="21336" y="114300"/>
                </a:lnTo>
                <a:lnTo>
                  <a:pt x="19812" y="111252"/>
                </a:lnTo>
                <a:lnTo>
                  <a:pt x="18288" y="105156"/>
                </a:lnTo>
                <a:lnTo>
                  <a:pt x="18288" y="102108"/>
                </a:lnTo>
                <a:lnTo>
                  <a:pt x="16764" y="97536"/>
                </a:lnTo>
                <a:lnTo>
                  <a:pt x="16764" y="70104"/>
                </a:lnTo>
                <a:lnTo>
                  <a:pt x="18288" y="65532"/>
                </a:lnTo>
                <a:lnTo>
                  <a:pt x="19812" y="62484"/>
                </a:lnTo>
                <a:lnTo>
                  <a:pt x="19812" y="57912"/>
                </a:lnTo>
                <a:lnTo>
                  <a:pt x="22860" y="53340"/>
                </a:lnTo>
                <a:lnTo>
                  <a:pt x="24384" y="50292"/>
                </a:lnTo>
                <a:lnTo>
                  <a:pt x="27432" y="47244"/>
                </a:lnTo>
                <a:lnTo>
                  <a:pt x="28956" y="42672"/>
                </a:lnTo>
                <a:lnTo>
                  <a:pt x="41148" y="30480"/>
                </a:lnTo>
                <a:lnTo>
                  <a:pt x="45720" y="27432"/>
                </a:lnTo>
                <a:lnTo>
                  <a:pt x="48768" y="25908"/>
                </a:lnTo>
                <a:lnTo>
                  <a:pt x="51816" y="22860"/>
                </a:lnTo>
                <a:lnTo>
                  <a:pt x="56388" y="21336"/>
                </a:lnTo>
                <a:lnTo>
                  <a:pt x="59436" y="19812"/>
                </a:lnTo>
                <a:lnTo>
                  <a:pt x="68580" y="16764"/>
                </a:lnTo>
                <a:lnTo>
                  <a:pt x="76200" y="16764"/>
                </a:lnTo>
                <a:lnTo>
                  <a:pt x="80772" y="15240"/>
                </a:lnTo>
                <a:lnTo>
                  <a:pt x="83820" y="16764"/>
                </a:lnTo>
                <a:lnTo>
                  <a:pt x="94488" y="16764"/>
                </a:lnTo>
                <a:lnTo>
                  <a:pt x="96012" y="18288"/>
                </a:lnTo>
                <a:lnTo>
                  <a:pt x="100584" y="18288"/>
                </a:lnTo>
                <a:lnTo>
                  <a:pt x="103632" y="21336"/>
                </a:lnTo>
                <a:lnTo>
                  <a:pt x="106680" y="21336"/>
                </a:lnTo>
                <a:lnTo>
                  <a:pt x="108204" y="22860"/>
                </a:lnTo>
                <a:lnTo>
                  <a:pt x="111252" y="22860"/>
                </a:lnTo>
                <a:lnTo>
                  <a:pt x="114300" y="25908"/>
                </a:lnTo>
                <a:lnTo>
                  <a:pt x="117348" y="27432"/>
                </a:lnTo>
                <a:lnTo>
                  <a:pt x="118872" y="28956"/>
                </a:lnTo>
                <a:lnTo>
                  <a:pt x="121920" y="30480"/>
                </a:lnTo>
                <a:lnTo>
                  <a:pt x="123444" y="33528"/>
                </a:lnTo>
                <a:lnTo>
                  <a:pt x="126492" y="36576"/>
                </a:lnTo>
                <a:lnTo>
                  <a:pt x="129540" y="38100"/>
                </a:lnTo>
                <a:lnTo>
                  <a:pt x="131064" y="41148"/>
                </a:lnTo>
                <a:lnTo>
                  <a:pt x="132588" y="42672"/>
                </a:lnTo>
                <a:lnTo>
                  <a:pt x="135636" y="44196"/>
                </a:lnTo>
                <a:lnTo>
                  <a:pt x="155448" y="44196"/>
                </a:lnTo>
                <a:close/>
                <a:moveTo>
                  <a:pt x="292608" y="92964"/>
                </a:moveTo>
                <a:lnTo>
                  <a:pt x="291084" y="89916"/>
                </a:lnTo>
                <a:lnTo>
                  <a:pt x="291084" y="85344"/>
                </a:lnTo>
                <a:lnTo>
                  <a:pt x="289560" y="82296"/>
                </a:lnTo>
                <a:lnTo>
                  <a:pt x="288036" y="77724"/>
                </a:lnTo>
                <a:lnTo>
                  <a:pt x="284988" y="71628"/>
                </a:lnTo>
                <a:lnTo>
                  <a:pt x="281940" y="67056"/>
                </a:lnTo>
                <a:lnTo>
                  <a:pt x="280416" y="64008"/>
                </a:lnTo>
                <a:lnTo>
                  <a:pt x="277368" y="60960"/>
                </a:lnTo>
                <a:lnTo>
                  <a:pt x="277368" y="102108"/>
                </a:lnTo>
                <a:lnTo>
                  <a:pt x="275844" y="106680"/>
                </a:lnTo>
                <a:lnTo>
                  <a:pt x="275844" y="115824"/>
                </a:lnTo>
                <a:lnTo>
                  <a:pt x="274320" y="120396"/>
                </a:lnTo>
                <a:lnTo>
                  <a:pt x="272796" y="123444"/>
                </a:lnTo>
                <a:lnTo>
                  <a:pt x="272796" y="126492"/>
                </a:lnTo>
                <a:lnTo>
                  <a:pt x="268224" y="131064"/>
                </a:lnTo>
                <a:lnTo>
                  <a:pt x="265176" y="137160"/>
                </a:lnTo>
                <a:lnTo>
                  <a:pt x="263652" y="138684"/>
                </a:lnTo>
                <a:lnTo>
                  <a:pt x="260604" y="140208"/>
                </a:lnTo>
                <a:lnTo>
                  <a:pt x="259080" y="143256"/>
                </a:lnTo>
                <a:lnTo>
                  <a:pt x="252984" y="146304"/>
                </a:lnTo>
                <a:lnTo>
                  <a:pt x="251460" y="147828"/>
                </a:lnTo>
                <a:lnTo>
                  <a:pt x="245364" y="150876"/>
                </a:lnTo>
                <a:lnTo>
                  <a:pt x="239268" y="150876"/>
                </a:lnTo>
                <a:lnTo>
                  <a:pt x="236220" y="152400"/>
                </a:lnTo>
                <a:lnTo>
                  <a:pt x="224028" y="152400"/>
                </a:lnTo>
                <a:lnTo>
                  <a:pt x="220980" y="150876"/>
                </a:lnTo>
                <a:lnTo>
                  <a:pt x="214884" y="150876"/>
                </a:lnTo>
                <a:lnTo>
                  <a:pt x="211836" y="149352"/>
                </a:lnTo>
                <a:lnTo>
                  <a:pt x="210312" y="147828"/>
                </a:lnTo>
                <a:lnTo>
                  <a:pt x="201168" y="143256"/>
                </a:lnTo>
                <a:lnTo>
                  <a:pt x="199644" y="140208"/>
                </a:lnTo>
                <a:lnTo>
                  <a:pt x="198120" y="138684"/>
                </a:lnTo>
                <a:lnTo>
                  <a:pt x="195072" y="137160"/>
                </a:lnTo>
                <a:lnTo>
                  <a:pt x="190500" y="128016"/>
                </a:lnTo>
                <a:lnTo>
                  <a:pt x="188976" y="126492"/>
                </a:lnTo>
                <a:lnTo>
                  <a:pt x="185928" y="120396"/>
                </a:lnTo>
                <a:lnTo>
                  <a:pt x="185928" y="114300"/>
                </a:lnTo>
                <a:lnTo>
                  <a:pt x="184404" y="111252"/>
                </a:lnTo>
                <a:lnTo>
                  <a:pt x="184404" y="92964"/>
                </a:lnTo>
                <a:lnTo>
                  <a:pt x="185928" y="89916"/>
                </a:lnTo>
                <a:lnTo>
                  <a:pt x="185928" y="86868"/>
                </a:lnTo>
                <a:lnTo>
                  <a:pt x="187452" y="85344"/>
                </a:lnTo>
                <a:lnTo>
                  <a:pt x="188976" y="80772"/>
                </a:lnTo>
                <a:lnTo>
                  <a:pt x="190500" y="77724"/>
                </a:lnTo>
                <a:lnTo>
                  <a:pt x="190500" y="76200"/>
                </a:lnTo>
                <a:lnTo>
                  <a:pt x="195072" y="71628"/>
                </a:lnTo>
                <a:lnTo>
                  <a:pt x="198120" y="67056"/>
                </a:lnTo>
                <a:lnTo>
                  <a:pt x="201168" y="64008"/>
                </a:lnTo>
                <a:lnTo>
                  <a:pt x="207264" y="60960"/>
                </a:lnTo>
                <a:lnTo>
                  <a:pt x="208788" y="59436"/>
                </a:lnTo>
                <a:lnTo>
                  <a:pt x="214884" y="56388"/>
                </a:lnTo>
                <a:lnTo>
                  <a:pt x="216408" y="54864"/>
                </a:lnTo>
                <a:lnTo>
                  <a:pt x="225552" y="54864"/>
                </a:lnTo>
                <a:lnTo>
                  <a:pt x="228600" y="53340"/>
                </a:lnTo>
                <a:lnTo>
                  <a:pt x="233172" y="54864"/>
                </a:lnTo>
                <a:lnTo>
                  <a:pt x="242316" y="54864"/>
                </a:lnTo>
                <a:lnTo>
                  <a:pt x="248412" y="57912"/>
                </a:lnTo>
                <a:lnTo>
                  <a:pt x="249936" y="59436"/>
                </a:lnTo>
                <a:lnTo>
                  <a:pt x="259080" y="64008"/>
                </a:lnTo>
                <a:lnTo>
                  <a:pt x="260604" y="65532"/>
                </a:lnTo>
                <a:lnTo>
                  <a:pt x="263652" y="67056"/>
                </a:lnTo>
                <a:lnTo>
                  <a:pt x="268224" y="76200"/>
                </a:lnTo>
                <a:lnTo>
                  <a:pt x="271272" y="77724"/>
                </a:lnTo>
                <a:lnTo>
                  <a:pt x="272796" y="80772"/>
                </a:lnTo>
                <a:lnTo>
                  <a:pt x="272796" y="83820"/>
                </a:lnTo>
                <a:lnTo>
                  <a:pt x="275844" y="89916"/>
                </a:lnTo>
                <a:lnTo>
                  <a:pt x="275844" y="99060"/>
                </a:lnTo>
                <a:lnTo>
                  <a:pt x="277368" y="102108"/>
                </a:lnTo>
                <a:lnTo>
                  <a:pt x="277368" y="60960"/>
                </a:lnTo>
                <a:lnTo>
                  <a:pt x="268224" y="51816"/>
                </a:lnTo>
                <a:lnTo>
                  <a:pt x="263652" y="50292"/>
                </a:lnTo>
                <a:lnTo>
                  <a:pt x="260604" y="47244"/>
                </a:lnTo>
                <a:lnTo>
                  <a:pt x="257556" y="45720"/>
                </a:lnTo>
                <a:lnTo>
                  <a:pt x="252984" y="44196"/>
                </a:lnTo>
                <a:lnTo>
                  <a:pt x="249936" y="42672"/>
                </a:lnTo>
                <a:lnTo>
                  <a:pt x="240792" y="39624"/>
                </a:lnTo>
                <a:lnTo>
                  <a:pt x="233172" y="39624"/>
                </a:lnTo>
                <a:lnTo>
                  <a:pt x="228600" y="38100"/>
                </a:lnTo>
                <a:lnTo>
                  <a:pt x="225552" y="39624"/>
                </a:lnTo>
                <a:lnTo>
                  <a:pt x="216408" y="39624"/>
                </a:lnTo>
                <a:lnTo>
                  <a:pt x="210312" y="42672"/>
                </a:lnTo>
                <a:lnTo>
                  <a:pt x="205740" y="42672"/>
                </a:lnTo>
                <a:lnTo>
                  <a:pt x="202692" y="45720"/>
                </a:lnTo>
                <a:lnTo>
                  <a:pt x="199644" y="47244"/>
                </a:lnTo>
                <a:lnTo>
                  <a:pt x="195072" y="50292"/>
                </a:lnTo>
                <a:lnTo>
                  <a:pt x="192024" y="51816"/>
                </a:lnTo>
                <a:lnTo>
                  <a:pt x="182880" y="60960"/>
                </a:lnTo>
                <a:lnTo>
                  <a:pt x="181356" y="64008"/>
                </a:lnTo>
                <a:lnTo>
                  <a:pt x="178308" y="68580"/>
                </a:lnTo>
                <a:lnTo>
                  <a:pt x="175260" y="71628"/>
                </a:lnTo>
                <a:lnTo>
                  <a:pt x="173736" y="74676"/>
                </a:lnTo>
                <a:lnTo>
                  <a:pt x="170688" y="83820"/>
                </a:lnTo>
                <a:lnTo>
                  <a:pt x="170688" y="86868"/>
                </a:lnTo>
                <a:lnTo>
                  <a:pt x="169164" y="91440"/>
                </a:lnTo>
                <a:lnTo>
                  <a:pt x="169164" y="115824"/>
                </a:lnTo>
                <a:lnTo>
                  <a:pt x="170688" y="120396"/>
                </a:lnTo>
                <a:lnTo>
                  <a:pt x="170688" y="124968"/>
                </a:lnTo>
                <a:lnTo>
                  <a:pt x="172212" y="128016"/>
                </a:lnTo>
                <a:lnTo>
                  <a:pt x="173736" y="132588"/>
                </a:lnTo>
                <a:lnTo>
                  <a:pt x="175260" y="135636"/>
                </a:lnTo>
                <a:lnTo>
                  <a:pt x="178308" y="138684"/>
                </a:lnTo>
                <a:lnTo>
                  <a:pt x="181356" y="143256"/>
                </a:lnTo>
                <a:lnTo>
                  <a:pt x="182880" y="146304"/>
                </a:lnTo>
                <a:lnTo>
                  <a:pt x="184404" y="147828"/>
                </a:lnTo>
                <a:lnTo>
                  <a:pt x="195072" y="158496"/>
                </a:lnTo>
                <a:lnTo>
                  <a:pt x="198120" y="160020"/>
                </a:lnTo>
                <a:lnTo>
                  <a:pt x="202692" y="161544"/>
                </a:lnTo>
                <a:lnTo>
                  <a:pt x="205740" y="163068"/>
                </a:lnTo>
                <a:lnTo>
                  <a:pt x="210312" y="164592"/>
                </a:lnTo>
                <a:lnTo>
                  <a:pt x="213360" y="166116"/>
                </a:lnTo>
                <a:lnTo>
                  <a:pt x="217932" y="166116"/>
                </a:lnTo>
                <a:lnTo>
                  <a:pt x="222504" y="167640"/>
                </a:lnTo>
                <a:lnTo>
                  <a:pt x="239268" y="167640"/>
                </a:lnTo>
                <a:lnTo>
                  <a:pt x="242316" y="166116"/>
                </a:lnTo>
                <a:lnTo>
                  <a:pt x="246888" y="166116"/>
                </a:lnTo>
                <a:lnTo>
                  <a:pt x="249936" y="164592"/>
                </a:lnTo>
                <a:lnTo>
                  <a:pt x="254508" y="163068"/>
                </a:lnTo>
                <a:lnTo>
                  <a:pt x="257556" y="161544"/>
                </a:lnTo>
                <a:lnTo>
                  <a:pt x="262128" y="160020"/>
                </a:lnTo>
                <a:lnTo>
                  <a:pt x="274320" y="147828"/>
                </a:lnTo>
                <a:lnTo>
                  <a:pt x="277368" y="146304"/>
                </a:lnTo>
                <a:lnTo>
                  <a:pt x="280416" y="141732"/>
                </a:lnTo>
                <a:lnTo>
                  <a:pt x="281940" y="138684"/>
                </a:lnTo>
                <a:lnTo>
                  <a:pt x="284988" y="135636"/>
                </a:lnTo>
                <a:lnTo>
                  <a:pt x="286512" y="131064"/>
                </a:lnTo>
                <a:lnTo>
                  <a:pt x="288036" y="128016"/>
                </a:lnTo>
                <a:lnTo>
                  <a:pt x="289560" y="123444"/>
                </a:lnTo>
                <a:lnTo>
                  <a:pt x="291084" y="120396"/>
                </a:lnTo>
                <a:lnTo>
                  <a:pt x="291084" y="115824"/>
                </a:lnTo>
                <a:lnTo>
                  <a:pt x="292608" y="111252"/>
                </a:lnTo>
                <a:lnTo>
                  <a:pt x="292608" y="92964"/>
                </a:lnTo>
                <a:close/>
                <a:moveTo>
                  <a:pt x="326136" y="3048"/>
                </a:moveTo>
                <a:lnTo>
                  <a:pt x="310896" y="3048"/>
                </a:lnTo>
                <a:lnTo>
                  <a:pt x="310896" y="163068"/>
                </a:lnTo>
                <a:lnTo>
                  <a:pt x="326136" y="163068"/>
                </a:lnTo>
                <a:lnTo>
                  <a:pt x="326136" y="3048"/>
                </a:lnTo>
                <a:close/>
                <a:moveTo>
                  <a:pt x="469392" y="97536"/>
                </a:moveTo>
                <a:lnTo>
                  <a:pt x="467868" y="92964"/>
                </a:lnTo>
                <a:lnTo>
                  <a:pt x="467868" y="88392"/>
                </a:lnTo>
                <a:lnTo>
                  <a:pt x="464820" y="79248"/>
                </a:lnTo>
                <a:lnTo>
                  <a:pt x="463296" y="76200"/>
                </a:lnTo>
                <a:lnTo>
                  <a:pt x="461772" y="71628"/>
                </a:lnTo>
                <a:lnTo>
                  <a:pt x="460248" y="68580"/>
                </a:lnTo>
                <a:lnTo>
                  <a:pt x="457200" y="65532"/>
                </a:lnTo>
                <a:lnTo>
                  <a:pt x="455676" y="60960"/>
                </a:lnTo>
                <a:lnTo>
                  <a:pt x="452628" y="57912"/>
                </a:lnTo>
                <a:lnTo>
                  <a:pt x="452628" y="91440"/>
                </a:lnTo>
                <a:lnTo>
                  <a:pt x="452628" y="94488"/>
                </a:lnTo>
                <a:lnTo>
                  <a:pt x="361188" y="94488"/>
                </a:lnTo>
                <a:lnTo>
                  <a:pt x="361188" y="91440"/>
                </a:lnTo>
                <a:lnTo>
                  <a:pt x="362712" y="88392"/>
                </a:lnTo>
                <a:lnTo>
                  <a:pt x="362712" y="86868"/>
                </a:lnTo>
                <a:lnTo>
                  <a:pt x="364236" y="83820"/>
                </a:lnTo>
                <a:lnTo>
                  <a:pt x="364236" y="80772"/>
                </a:lnTo>
                <a:lnTo>
                  <a:pt x="365760" y="77724"/>
                </a:lnTo>
                <a:lnTo>
                  <a:pt x="367284" y="76200"/>
                </a:lnTo>
                <a:lnTo>
                  <a:pt x="368808" y="73152"/>
                </a:lnTo>
                <a:lnTo>
                  <a:pt x="370332" y="71628"/>
                </a:lnTo>
                <a:lnTo>
                  <a:pt x="371856" y="68580"/>
                </a:lnTo>
                <a:lnTo>
                  <a:pt x="373380" y="67056"/>
                </a:lnTo>
                <a:lnTo>
                  <a:pt x="376428" y="65532"/>
                </a:lnTo>
                <a:lnTo>
                  <a:pt x="381000" y="60960"/>
                </a:lnTo>
                <a:lnTo>
                  <a:pt x="387096" y="57912"/>
                </a:lnTo>
                <a:lnTo>
                  <a:pt x="388620" y="56388"/>
                </a:lnTo>
                <a:lnTo>
                  <a:pt x="391668" y="56388"/>
                </a:lnTo>
                <a:lnTo>
                  <a:pt x="394716" y="54864"/>
                </a:lnTo>
                <a:lnTo>
                  <a:pt x="402336" y="54864"/>
                </a:lnTo>
                <a:lnTo>
                  <a:pt x="405384" y="53340"/>
                </a:lnTo>
                <a:lnTo>
                  <a:pt x="408432" y="54864"/>
                </a:lnTo>
                <a:lnTo>
                  <a:pt x="417576" y="54864"/>
                </a:lnTo>
                <a:lnTo>
                  <a:pt x="419100" y="56388"/>
                </a:lnTo>
                <a:lnTo>
                  <a:pt x="422148" y="56388"/>
                </a:lnTo>
                <a:lnTo>
                  <a:pt x="428244" y="59436"/>
                </a:lnTo>
                <a:lnTo>
                  <a:pt x="431292" y="62484"/>
                </a:lnTo>
                <a:lnTo>
                  <a:pt x="434340" y="62484"/>
                </a:lnTo>
                <a:lnTo>
                  <a:pt x="441960" y="70104"/>
                </a:lnTo>
                <a:lnTo>
                  <a:pt x="443484" y="73152"/>
                </a:lnTo>
                <a:lnTo>
                  <a:pt x="445008" y="74676"/>
                </a:lnTo>
                <a:lnTo>
                  <a:pt x="446532" y="77724"/>
                </a:lnTo>
                <a:lnTo>
                  <a:pt x="448056" y="79248"/>
                </a:lnTo>
                <a:lnTo>
                  <a:pt x="448056" y="82296"/>
                </a:lnTo>
                <a:lnTo>
                  <a:pt x="452628" y="91440"/>
                </a:lnTo>
                <a:lnTo>
                  <a:pt x="452628" y="57912"/>
                </a:lnTo>
                <a:lnTo>
                  <a:pt x="446532" y="51816"/>
                </a:lnTo>
                <a:lnTo>
                  <a:pt x="440436" y="48768"/>
                </a:lnTo>
                <a:lnTo>
                  <a:pt x="435864" y="45720"/>
                </a:lnTo>
                <a:lnTo>
                  <a:pt x="429768" y="42672"/>
                </a:lnTo>
                <a:lnTo>
                  <a:pt x="425196" y="41148"/>
                </a:lnTo>
                <a:lnTo>
                  <a:pt x="420624" y="41148"/>
                </a:lnTo>
                <a:lnTo>
                  <a:pt x="416052" y="39624"/>
                </a:lnTo>
                <a:lnTo>
                  <a:pt x="399288" y="39624"/>
                </a:lnTo>
                <a:lnTo>
                  <a:pt x="394716" y="41148"/>
                </a:lnTo>
                <a:lnTo>
                  <a:pt x="390144" y="41148"/>
                </a:lnTo>
                <a:lnTo>
                  <a:pt x="387096" y="42672"/>
                </a:lnTo>
                <a:lnTo>
                  <a:pt x="382524" y="44196"/>
                </a:lnTo>
                <a:lnTo>
                  <a:pt x="379476" y="45720"/>
                </a:lnTo>
                <a:lnTo>
                  <a:pt x="376428" y="48768"/>
                </a:lnTo>
                <a:lnTo>
                  <a:pt x="371856" y="50292"/>
                </a:lnTo>
                <a:lnTo>
                  <a:pt x="368808" y="51816"/>
                </a:lnTo>
                <a:lnTo>
                  <a:pt x="356616" y="64008"/>
                </a:lnTo>
                <a:lnTo>
                  <a:pt x="355092" y="67056"/>
                </a:lnTo>
                <a:lnTo>
                  <a:pt x="352044" y="71628"/>
                </a:lnTo>
                <a:lnTo>
                  <a:pt x="348996" y="77724"/>
                </a:lnTo>
                <a:lnTo>
                  <a:pt x="345948" y="86868"/>
                </a:lnTo>
                <a:lnTo>
                  <a:pt x="345948" y="89916"/>
                </a:lnTo>
                <a:lnTo>
                  <a:pt x="344424" y="94488"/>
                </a:lnTo>
                <a:lnTo>
                  <a:pt x="344424" y="112776"/>
                </a:lnTo>
                <a:lnTo>
                  <a:pt x="345948" y="115824"/>
                </a:lnTo>
                <a:lnTo>
                  <a:pt x="345948" y="120396"/>
                </a:lnTo>
                <a:lnTo>
                  <a:pt x="347472" y="124968"/>
                </a:lnTo>
                <a:lnTo>
                  <a:pt x="348996" y="128016"/>
                </a:lnTo>
                <a:lnTo>
                  <a:pt x="350520" y="132588"/>
                </a:lnTo>
                <a:lnTo>
                  <a:pt x="352044" y="135636"/>
                </a:lnTo>
                <a:lnTo>
                  <a:pt x="355092" y="138684"/>
                </a:lnTo>
                <a:lnTo>
                  <a:pt x="356616" y="141732"/>
                </a:lnTo>
                <a:lnTo>
                  <a:pt x="359664" y="146304"/>
                </a:lnTo>
                <a:lnTo>
                  <a:pt x="361188" y="147828"/>
                </a:lnTo>
                <a:lnTo>
                  <a:pt x="371856" y="158496"/>
                </a:lnTo>
                <a:lnTo>
                  <a:pt x="376428" y="160020"/>
                </a:lnTo>
                <a:lnTo>
                  <a:pt x="382524" y="163068"/>
                </a:lnTo>
                <a:lnTo>
                  <a:pt x="387096" y="164592"/>
                </a:lnTo>
                <a:lnTo>
                  <a:pt x="390144" y="166116"/>
                </a:lnTo>
                <a:lnTo>
                  <a:pt x="394716" y="166116"/>
                </a:lnTo>
                <a:lnTo>
                  <a:pt x="397764" y="167640"/>
                </a:lnTo>
                <a:lnTo>
                  <a:pt x="417576" y="167640"/>
                </a:lnTo>
                <a:lnTo>
                  <a:pt x="419100" y="166116"/>
                </a:lnTo>
                <a:lnTo>
                  <a:pt x="422148" y="166116"/>
                </a:lnTo>
                <a:lnTo>
                  <a:pt x="426720" y="164592"/>
                </a:lnTo>
                <a:lnTo>
                  <a:pt x="428244" y="164592"/>
                </a:lnTo>
                <a:lnTo>
                  <a:pt x="434340" y="161544"/>
                </a:lnTo>
                <a:lnTo>
                  <a:pt x="435864" y="160020"/>
                </a:lnTo>
                <a:lnTo>
                  <a:pt x="438912" y="160020"/>
                </a:lnTo>
                <a:lnTo>
                  <a:pt x="441960" y="156972"/>
                </a:lnTo>
                <a:lnTo>
                  <a:pt x="445008" y="155448"/>
                </a:lnTo>
                <a:lnTo>
                  <a:pt x="446532" y="153924"/>
                </a:lnTo>
                <a:lnTo>
                  <a:pt x="448056" y="150876"/>
                </a:lnTo>
                <a:lnTo>
                  <a:pt x="451104" y="149352"/>
                </a:lnTo>
                <a:lnTo>
                  <a:pt x="455676" y="144780"/>
                </a:lnTo>
                <a:lnTo>
                  <a:pt x="457200" y="140208"/>
                </a:lnTo>
                <a:lnTo>
                  <a:pt x="458724" y="138684"/>
                </a:lnTo>
                <a:lnTo>
                  <a:pt x="460248" y="135636"/>
                </a:lnTo>
                <a:lnTo>
                  <a:pt x="463296" y="132588"/>
                </a:lnTo>
                <a:lnTo>
                  <a:pt x="464820" y="129540"/>
                </a:lnTo>
                <a:lnTo>
                  <a:pt x="466344" y="124968"/>
                </a:lnTo>
                <a:lnTo>
                  <a:pt x="448056" y="124968"/>
                </a:lnTo>
                <a:lnTo>
                  <a:pt x="446532" y="128016"/>
                </a:lnTo>
                <a:lnTo>
                  <a:pt x="446532" y="129540"/>
                </a:lnTo>
                <a:lnTo>
                  <a:pt x="445008" y="132588"/>
                </a:lnTo>
                <a:lnTo>
                  <a:pt x="438912" y="138684"/>
                </a:lnTo>
                <a:lnTo>
                  <a:pt x="438912" y="140208"/>
                </a:lnTo>
                <a:lnTo>
                  <a:pt x="435864" y="141732"/>
                </a:lnTo>
                <a:lnTo>
                  <a:pt x="429768" y="147828"/>
                </a:lnTo>
                <a:lnTo>
                  <a:pt x="428244" y="147828"/>
                </a:lnTo>
                <a:lnTo>
                  <a:pt x="425196" y="149352"/>
                </a:lnTo>
                <a:lnTo>
                  <a:pt x="423672" y="149352"/>
                </a:lnTo>
                <a:lnTo>
                  <a:pt x="420624" y="150876"/>
                </a:lnTo>
                <a:lnTo>
                  <a:pt x="417576" y="150876"/>
                </a:lnTo>
                <a:lnTo>
                  <a:pt x="416052" y="152400"/>
                </a:lnTo>
                <a:lnTo>
                  <a:pt x="397764" y="152400"/>
                </a:lnTo>
                <a:lnTo>
                  <a:pt x="394716" y="150876"/>
                </a:lnTo>
                <a:lnTo>
                  <a:pt x="391668" y="150876"/>
                </a:lnTo>
                <a:lnTo>
                  <a:pt x="390144" y="149352"/>
                </a:lnTo>
                <a:lnTo>
                  <a:pt x="387096" y="147828"/>
                </a:lnTo>
                <a:lnTo>
                  <a:pt x="384048" y="147828"/>
                </a:lnTo>
                <a:lnTo>
                  <a:pt x="381000" y="146304"/>
                </a:lnTo>
                <a:lnTo>
                  <a:pt x="374904" y="140208"/>
                </a:lnTo>
                <a:lnTo>
                  <a:pt x="371856" y="138684"/>
                </a:lnTo>
                <a:lnTo>
                  <a:pt x="370332" y="135636"/>
                </a:lnTo>
                <a:lnTo>
                  <a:pt x="367284" y="132588"/>
                </a:lnTo>
                <a:lnTo>
                  <a:pt x="365760" y="128016"/>
                </a:lnTo>
                <a:lnTo>
                  <a:pt x="364236" y="126492"/>
                </a:lnTo>
                <a:lnTo>
                  <a:pt x="364236" y="123444"/>
                </a:lnTo>
                <a:lnTo>
                  <a:pt x="362712" y="121920"/>
                </a:lnTo>
                <a:lnTo>
                  <a:pt x="361188" y="117348"/>
                </a:lnTo>
                <a:lnTo>
                  <a:pt x="361188" y="108204"/>
                </a:lnTo>
                <a:lnTo>
                  <a:pt x="452628" y="108204"/>
                </a:lnTo>
                <a:lnTo>
                  <a:pt x="469392" y="108204"/>
                </a:lnTo>
                <a:lnTo>
                  <a:pt x="469392" y="97536"/>
                </a:lnTo>
                <a:close/>
                <a:moveTo>
                  <a:pt x="535940" y="42672"/>
                </a:moveTo>
                <a:lnTo>
                  <a:pt x="513080" y="42672"/>
                </a:lnTo>
                <a:lnTo>
                  <a:pt x="513080" y="3048"/>
                </a:lnTo>
                <a:lnTo>
                  <a:pt x="497840" y="3048"/>
                </a:lnTo>
                <a:lnTo>
                  <a:pt x="497840" y="42672"/>
                </a:lnTo>
                <a:lnTo>
                  <a:pt x="474980" y="42672"/>
                </a:lnTo>
                <a:lnTo>
                  <a:pt x="474980" y="57912"/>
                </a:lnTo>
                <a:lnTo>
                  <a:pt x="497840" y="57912"/>
                </a:lnTo>
                <a:lnTo>
                  <a:pt x="497840" y="163068"/>
                </a:lnTo>
                <a:lnTo>
                  <a:pt x="513080" y="163068"/>
                </a:lnTo>
                <a:lnTo>
                  <a:pt x="513080" y="57912"/>
                </a:lnTo>
                <a:lnTo>
                  <a:pt x="535940" y="57912"/>
                </a:lnTo>
                <a:lnTo>
                  <a:pt x="535940" y="42672"/>
                </a:lnTo>
                <a:close/>
                <a:moveTo>
                  <a:pt x="665988" y="42672"/>
                </a:moveTo>
                <a:lnTo>
                  <a:pt x="650748" y="42672"/>
                </a:lnTo>
                <a:lnTo>
                  <a:pt x="650748" y="62484"/>
                </a:lnTo>
                <a:lnTo>
                  <a:pt x="650748" y="97536"/>
                </a:lnTo>
                <a:lnTo>
                  <a:pt x="650748" y="109728"/>
                </a:lnTo>
                <a:lnTo>
                  <a:pt x="649224" y="112776"/>
                </a:lnTo>
                <a:lnTo>
                  <a:pt x="649224" y="118872"/>
                </a:lnTo>
                <a:lnTo>
                  <a:pt x="641604" y="134112"/>
                </a:lnTo>
                <a:lnTo>
                  <a:pt x="638556" y="135636"/>
                </a:lnTo>
                <a:lnTo>
                  <a:pt x="637032" y="138684"/>
                </a:lnTo>
                <a:lnTo>
                  <a:pt x="632460" y="143256"/>
                </a:lnTo>
                <a:lnTo>
                  <a:pt x="629412" y="144780"/>
                </a:lnTo>
                <a:lnTo>
                  <a:pt x="627888" y="146304"/>
                </a:lnTo>
                <a:lnTo>
                  <a:pt x="621792" y="149352"/>
                </a:lnTo>
                <a:lnTo>
                  <a:pt x="620268" y="150876"/>
                </a:lnTo>
                <a:lnTo>
                  <a:pt x="615696" y="150876"/>
                </a:lnTo>
                <a:lnTo>
                  <a:pt x="614172" y="152400"/>
                </a:lnTo>
                <a:lnTo>
                  <a:pt x="592836" y="152400"/>
                </a:lnTo>
                <a:lnTo>
                  <a:pt x="586740" y="149352"/>
                </a:lnTo>
                <a:lnTo>
                  <a:pt x="585216" y="149352"/>
                </a:lnTo>
                <a:lnTo>
                  <a:pt x="576072" y="144780"/>
                </a:lnTo>
                <a:lnTo>
                  <a:pt x="573024" y="138684"/>
                </a:lnTo>
                <a:lnTo>
                  <a:pt x="569976" y="137160"/>
                </a:lnTo>
                <a:lnTo>
                  <a:pt x="568452" y="134112"/>
                </a:lnTo>
                <a:lnTo>
                  <a:pt x="563880" y="129540"/>
                </a:lnTo>
                <a:lnTo>
                  <a:pt x="562356" y="126492"/>
                </a:lnTo>
                <a:lnTo>
                  <a:pt x="562356" y="123444"/>
                </a:lnTo>
                <a:lnTo>
                  <a:pt x="559308" y="117348"/>
                </a:lnTo>
                <a:lnTo>
                  <a:pt x="559308" y="91440"/>
                </a:lnTo>
                <a:lnTo>
                  <a:pt x="562356" y="85344"/>
                </a:lnTo>
                <a:lnTo>
                  <a:pt x="562356" y="82296"/>
                </a:lnTo>
                <a:lnTo>
                  <a:pt x="563880" y="79248"/>
                </a:lnTo>
                <a:lnTo>
                  <a:pt x="568452" y="74676"/>
                </a:lnTo>
                <a:lnTo>
                  <a:pt x="569976" y="71628"/>
                </a:lnTo>
                <a:lnTo>
                  <a:pt x="574548" y="67056"/>
                </a:lnTo>
                <a:lnTo>
                  <a:pt x="576072" y="64008"/>
                </a:lnTo>
                <a:lnTo>
                  <a:pt x="585216" y="59436"/>
                </a:lnTo>
                <a:lnTo>
                  <a:pt x="586740" y="59436"/>
                </a:lnTo>
                <a:lnTo>
                  <a:pt x="589788" y="56388"/>
                </a:lnTo>
                <a:lnTo>
                  <a:pt x="595884" y="56388"/>
                </a:lnTo>
                <a:lnTo>
                  <a:pt x="598932" y="54864"/>
                </a:lnTo>
                <a:lnTo>
                  <a:pt x="611124" y="54864"/>
                </a:lnTo>
                <a:lnTo>
                  <a:pt x="614172" y="56388"/>
                </a:lnTo>
                <a:lnTo>
                  <a:pt x="620268" y="56388"/>
                </a:lnTo>
                <a:lnTo>
                  <a:pt x="621792" y="59436"/>
                </a:lnTo>
                <a:lnTo>
                  <a:pt x="624840" y="59436"/>
                </a:lnTo>
                <a:lnTo>
                  <a:pt x="627888" y="60960"/>
                </a:lnTo>
                <a:lnTo>
                  <a:pt x="629412" y="62484"/>
                </a:lnTo>
                <a:lnTo>
                  <a:pt x="632460" y="64008"/>
                </a:lnTo>
                <a:lnTo>
                  <a:pt x="637032" y="68580"/>
                </a:lnTo>
                <a:lnTo>
                  <a:pt x="638556" y="71628"/>
                </a:lnTo>
                <a:lnTo>
                  <a:pt x="643128" y="76200"/>
                </a:lnTo>
                <a:lnTo>
                  <a:pt x="649224" y="88392"/>
                </a:lnTo>
                <a:lnTo>
                  <a:pt x="649224" y="92964"/>
                </a:lnTo>
                <a:lnTo>
                  <a:pt x="650748" y="97536"/>
                </a:lnTo>
                <a:lnTo>
                  <a:pt x="650748" y="62484"/>
                </a:lnTo>
                <a:lnTo>
                  <a:pt x="647700" y="59436"/>
                </a:lnTo>
                <a:lnTo>
                  <a:pt x="646176" y="56388"/>
                </a:lnTo>
                <a:lnTo>
                  <a:pt x="644652" y="56388"/>
                </a:lnTo>
                <a:lnTo>
                  <a:pt x="637032" y="48768"/>
                </a:lnTo>
                <a:lnTo>
                  <a:pt x="635508" y="48768"/>
                </a:lnTo>
                <a:lnTo>
                  <a:pt x="632460" y="45720"/>
                </a:lnTo>
                <a:lnTo>
                  <a:pt x="629412" y="44196"/>
                </a:lnTo>
                <a:lnTo>
                  <a:pt x="627888" y="44196"/>
                </a:lnTo>
                <a:lnTo>
                  <a:pt x="624840" y="42672"/>
                </a:lnTo>
                <a:lnTo>
                  <a:pt x="621792" y="42672"/>
                </a:lnTo>
                <a:lnTo>
                  <a:pt x="620268" y="41148"/>
                </a:lnTo>
                <a:lnTo>
                  <a:pt x="608076" y="41148"/>
                </a:lnTo>
                <a:lnTo>
                  <a:pt x="606552" y="39624"/>
                </a:lnTo>
                <a:lnTo>
                  <a:pt x="600456" y="41148"/>
                </a:lnTo>
                <a:lnTo>
                  <a:pt x="592836" y="41148"/>
                </a:lnTo>
                <a:lnTo>
                  <a:pt x="588264" y="42672"/>
                </a:lnTo>
                <a:lnTo>
                  <a:pt x="585216" y="42672"/>
                </a:lnTo>
                <a:lnTo>
                  <a:pt x="580644" y="44196"/>
                </a:lnTo>
                <a:lnTo>
                  <a:pt x="577596" y="47244"/>
                </a:lnTo>
                <a:lnTo>
                  <a:pt x="573024" y="48768"/>
                </a:lnTo>
                <a:lnTo>
                  <a:pt x="569976" y="50292"/>
                </a:lnTo>
                <a:lnTo>
                  <a:pt x="551688" y="68580"/>
                </a:lnTo>
                <a:lnTo>
                  <a:pt x="550164" y="71628"/>
                </a:lnTo>
                <a:lnTo>
                  <a:pt x="548640" y="76200"/>
                </a:lnTo>
                <a:lnTo>
                  <a:pt x="547116" y="79248"/>
                </a:lnTo>
                <a:lnTo>
                  <a:pt x="545592" y="83820"/>
                </a:lnTo>
                <a:lnTo>
                  <a:pt x="544068" y="86868"/>
                </a:lnTo>
                <a:lnTo>
                  <a:pt x="544068" y="91440"/>
                </a:lnTo>
                <a:lnTo>
                  <a:pt x="542544" y="96012"/>
                </a:lnTo>
                <a:lnTo>
                  <a:pt x="542544" y="112776"/>
                </a:lnTo>
                <a:lnTo>
                  <a:pt x="544068" y="117348"/>
                </a:lnTo>
                <a:lnTo>
                  <a:pt x="544068" y="121920"/>
                </a:lnTo>
                <a:lnTo>
                  <a:pt x="545592" y="124968"/>
                </a:lnTo>
                <a:lnTo>
                  <a:pt x="547116" y="129540"/>
                </a:lnTo>
                <a:lnTo>
                  <a:pt x="548640" y="132588"/>
                </a:lnTo>
                <a:lnTo>
                  <a:pt x="550164" y="137160"/>
                </a:lnTo>
                <a:lnTo>
                  <a:pt x="551688" y="140208"/>
                </a:lnTo>
                <a:lnTo>
                  <a:pt x="559308" y="147828"/>
                </a:lnTo>
                <a:lnTo>
                  <a:pt x="560832" y="149352"/>
                </a:lnTo>
                <a:lnTo>
                  <a:pt x="562356" y="152400"/>
                </a:lnTo>
                <a:lnTo>
                  <a:pt x="566928" y="153924"/>
                </a:lnTo>
                <a:lnTo>
                  <a:pt x="573024" y="160020"/>
                </a:lnTo>
                <a:lnTo>
                  <a:pt x="576072" y="161544"/>
                </a:lnTo>
                <a:lnTo>
                  <a:pt x="580644" y="163068"/>
                </a:lnTo>
                <a:lnTo>
                  <a:pt x="583692" y="164592"/>
                </a:lnTo>
                <a:lnTo>
                  <a:pt x="588264" y="164592"/>
                </a:lnTo>
                <a:lnTo>
                  <a:pt x="592836" y="166116"/>
                </a:lnTo>
                <a:lnTo>
                  <a:pt x="618744" y="166116"/>
                </a:lnTo>
                <a:lnTo>
                  <a:pt x="620268" y="164592"/>
                </a:lnTo>
                <a:lnTo>
                  <a:pt x="624840" y="164592"/>
                </a:lnTo>
                <a:lnTo>
                  <a:pt x="626364" y="163068"/>
                </a:lnTo>
                <a:lnTo>
                  <a:pt x="629412" y="163068"/>
                </a:lnTo>
                <a:lnTo>
                  <a:pt x="632460" y="161544"/>
                </a:lnTo>
                <a:lnTo>
                  <a:pt x="633984" y="160020"/>
                </a:lnTo>
                <a:lnTo>
                  <a:pt x="635508" y="160020"/>
                </a:lnTo>
                <a:lnTo>
                  <a:pt x="638556" y="156972"/>
                </a:lnTo>
                <a:lnTo>
                  <a:pt x="640080" y="156972"/>
                </a:lnTo>
                <a:lnTo>
                  <a:pt x="641604" y="153924"/>
                </a:lnTo>
                <a:lnTo>
                  <a:pt x="644652" y="152400"/>
                </a:lnTo>
                <a:lnTo>
                  <a:pt x="646176" y="152400"/>
                </a:lnTo>
                <a:lnTo>
                  <a:pt x="647700" y="150876"/>
                </a:lnTo>
                <a:lnTo>
                  <a:pt x="647700" y="149352"/>
                </a:lnTo>
                <a:lnTo>
                  <a:pt x="649224" y="147828"/>
                </a:lnTo>
                <a:lnTo>
                  <a:pt x="650748" y="144780"/>
                </a:lnTo>
                <a:lnTo>
                  <a:pt x="650748" y="163068"/>
                </a:lnTo>
                <a:lnTo>
                  <a:pt x="665988" y="163068"/>
                </a:lnTo>
                <a:lnTo>
                  <a:pt x="665988" y="42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69" name="Google Shape;3069;p98"/>
          <p:cNvSpPr/>
          <p:nvPr/>
        </p:nvSpPr>
        <p:spPr>
          <a:xfrm>
            <a:off x="6041493" y="1606515"/>
            <a:ext cx="266100" cy="123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98"/>
          <p:cNvSpPr/>
          <p:nvPr/>
        </p:nvSpPr>
        <p:spPr>
          <a:xfrm>
            <a:off x="4103819" y="1796028"/>
            <a:ext cx="637800" cy="123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98"/>
          <p:cNvSpPr/>
          <p:nvPr/>
        </p:nvSpPr>
        <p:spPr>
          <a:xfrm>
            <a:off x="5802537" y="1822636"/>
            <a:ext cx="625500" cy="97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98"/>
          <p:cNvSpPr/>
          <p:nvPr/>
        </p:nvSpPr>
        <p:spPr>
          <a:xfrm>
            <a:off x="4899856" y="2804139"/>
            <a:ext cx="18092" cy="28480"/>
          </a:xfrm>
          <a:custGeom>
            <a:rect b="b" l="l" r="r" t="t"/>
            <a:pathLst>
              <a:path extrusionOk="0" h="38100" w="18414">
                <a:moveTo>
                  <a:pt x="18287" y="38100"/>
                </a:moveTo>
                <a:lnTo>
                  <a:pt x="18287" y="0"/>
                </a:lnTo>
                <a:lnTo>
                  <a:pt x="0" y="0"/>
                </a:lnTo>
                <a:lnTo>
                  <a:pt x="0" y="38100"/>
                </a:lnTo>
                <a:lnTo>
                  <a:pt x="18287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73" name="Google Shape;3073;p98"/>
          <p:cNvSpPr/>
          <p:nvPr/>
        </p:nvSpPr>
        <p:spPr>
          <a:xfrm>
            <a:off x="4899856" y="2902968"/>
            <a:ext cx="18092" cy="28480"/>
          </a:xfrm>
          <a:custGeom>
            <a:rect b="b" l="l" r="r" t="t"/>
            <a:pathLst>
              <a:path extrusionOk="0" h="38100" w="18414">
                <a:moveTo>
                  <a:pt x="18287" y="38100"/>
                </a:moveTo>
                <a:lnTo>
                  <a:pt x="18287" y="0"/>
                </a:lnTo>
                <a:lnTo>
                  <a:pt x="0" y="0"/>
                </a:lnTo>
                <a:lnTo>
                  <a:pt x="0" y="38100"/>
                </a:lnTo>
                <a:lnTo>
                  <a:pt x="18287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74" name="Google Shape;3074;p98"/>
          <p:cNvSpPr/>
          <p:nvPr/>
        </p:nvSpPr>
        <p:spPr>
          <a:xfrm>
            <a:off x="6283341" y="2804139"/>
            <a:ext cx="18092" cy="28480"/>
          </a:xfrm>
          <a:custGeom>
            <a:rect b="b" l="l" r="r" t="t"/>
            <a:pathLst>
              <a:path extrusionOk="0" h="38100" w="18414">
                <a:moveTo>
                  <a:pt x="18288" y="38100"/>
                </a:moveTo>
                <a:lnTo>
                  <a:pt x="18288" y="0"/>
                </a:lnTo>
                <a:lnTo>
                  <a:pt x="0" y="0"/>
                </a:lnTo>
                <a:lnTo>
                  <a:pt x="0" y="38100"/>
                </a:lnTo>
                <a:lnTo>
                  <a:pt x="18288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75" name="Google Shape;3075;p98"/>
          <p:cNvSpPr/>
          <p:nvPr/>
        </p:nvSpPr>
        <p:spPr>
          <a:xfrm>
            <a:off x="6283341" y="2902968"/>
            <a:ext cx="18092" cy="28480"/>
          </a:xfrm>
          <a:custGeom>
            <a:rect b="b" l="l" r="r" t="t"/>
            <a:pathLst>
              <a:path extrusionOk="0" h="38100" w="18414">
                <a:moveTo>
                  <a:pt x="18288" y="38100"/>
                </a:moveTo>
                <a:lnTo>
                  <a:pt x="18288" y="0"/>
                </a:lnTo>
                <a:lnTo>
                  <a:pt x="0" y="0"/>
                </a:lnTo>
                <a:lnTo>
                  <a:pt x="0" y="38100"/>
                </a:lnTo>
                <a:lnTo>
                  <a:pt x="18288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grpSp>
        <p:nvGrpSpPr>
          <p:cNvPr id="3076" name="Google Shape;3076;p98"/>
          <p:cNvGrpSpPr/>
          <p:nvPr/>
        </p:nvGrpSpPr>
        <p:grpSpPr>
          <a:xfrm>
            <a:off x="1856003" y="1493859"/>
            <a:ext cx="5019824" cy="2180637"/>
            <a:chOff x="1848240" y="1980720"/>
            <a:chExt cx="4998829" cy="2891325"/>
          </a:xfrm>
        </p:grpSpPr>
        <p:sp>
          <p:nvSpPr>
            <p:cNvPr id="3077" name="Google Shape;3077;p98"/>
            <p:cNvSpPr/>
            <p:nvPr/>
          </p:nvSpPr>
          <p:spPr>
            <a:xfrm>
              <a:off x="1849680" y="2599560"/>
              <a:ext cx="1506220" cy="1908175"/>
            </a:xfrm>
            <a:custGeom>
              <a:rect b="b" l="l" r="r" t="t"/>
              <a:pathLst>
                <a:path extrusionOk="0" h="1908175" w="1506220">
                  <a:moveTo>
                    <a:pt x="0" y="0"/>
                  </a:moveTo>
                  <a:lnTo>
                    <a:pt x="0" y="1908048"/>
                  </a:lnTo>
                  <a:lnTo>
                    <a:pt x="1505711" y="1908048"/>
                  </a:lnTo>
                  <a:lnTo>
                    <a:pt x="150571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78" name="Google Shape;3078;p98"/>
            <p:cNvSpPr/>
            <p:nvPr/>
          </p:nvSpPr>
          <p:spPr>
            <a:xfrm>
              <a:off x="1848240" y="2597760"/>
              <a:ext cx="1508760" cy="1910079"/>
            </a:xfrm>
            <a:custGeom>
              <a:rect b="b" l="l" r="r" t="t"/>
              <a:pathLst>
                <a:path extrusionOk="0" h="1910079" w="1508760">
                  <a:moveTo>
                    <a:pt x="1508760" y="0"/>
                  </a:moveTo>
                  <a:lnTo>
                    <a:pt x="1507236" y="0"/>
                  </a:lnTo>
                  <a:lnTo>
                    <a:pt x="1507236" y="1908048"/>
                  </a:lnTo>
                  <a:lnTo>
                    <a:pt x="3048" y="1908048"/>
                  </a:lnTo>
                  <a:lnTo>
                    <a:pt x="3048" y="1524"/>
                  </a:lnTo>
                  <a:lnTo>
                    <a:pt x="1505712" y="1524"/>
                  </a:lnTo>
                  <a:lnTo>
                    <a:pt x="1507236" y="1908048"/>
                  </a:lnTo>
                  <a:lnTo>
                    <a:pt x="1507236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1909572"/>
                  </a:lnTo>
                  <a:lnTo>
                    <a:pt x="1508760" y="1909572"/>
                  </a:lnTo>
                  <a:lnTo>
                    <a:pt x="15087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79" name="Google Shape;3079;p98"/>
            <p:cNvSpPr/>
            <p:nvPr/>
          </p:nvSpPr>
          <p:spPr>
            <a:xfrm>
              <a:off x="2168280" y="2764080"/>
              <a:ext cx="918600" cy="1995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98"/>
            <p:cNvSpPr/>
            <p:nvPr/>
          </p:nvSpPr>
          <p:spPr>
            <a:xfrm>
              <a:off x="2212200" y="3069000"/>
              <a:ext cx="152019" cy="191923"/>
            </a:xfrm>
            <a:custGeom>
              <a:rect b="b" l="l" r="r" t="t"/>
              <a:pathLst>
                <a:path extrusionOk="0" h="192404" w="152400">
                  <a:moveTo>
                    <a:pt x="100330" y="0"/>
                  </a:moveTo>
                  <a:lnTo>
                    <a:pt x="20320" y="0"/>
                  </a:lnTo>
                  <a:lnTo>
                    <a:pt x="0" y="0"/>
                  </a:lnTo>
                  <a:lnTo>
                    <a:pt x="0" y="192024"/>
                  </a:lnTo>
                  <a:lnTo>
                    <a:pt x="20320" y="192024"/>
                  </a:lnTo>
                  <a:lnTo>
                    <a:pt x="100330" y="192024"/>
                  </a:lnTo>
                  <a:lnTo>
                    <a:pt x="100330" y="173736"/>
                  </a:lnTo>
                  <a:lnTo>
                    <a:pt x="20320" y="173736"/>
                  </a:lnTo>
                  <a:lnTo>
                    <a:pt x="20320" y="105156"/>
                  </a:lnTo>
                  <a:lnTo>
                    <a:pt x="100330" y="105156"/>
                  </a:lnTo>
                  <a:lnTo>
                    <a:pt x="100330" y="85344"/>
                  </a:lnTo>
                  <a:lnTo>
                    <a:pt x="20320" y="85344"/>
                  </a:lnTo>
                  <a:lnTo>
                    <a:pt x="20320" y="18288"/>
                  </a:lnTo>
                  <a:lnTo>
                    <a:pt x="100330" y="18288"/>
                  </a:lnTo>
                  <a:lnTo>
                    <a:pt x="100330" y="0"/>
                  </a:lnTo>
                  <a:close/>
                  <a:moveTo>
                    <a:pt x="152400" y="0"/>
                  </a:moveTo>
                  <a:lnTo>
                    <a:pt x="132588" y="0"/>
                  </a:lnTo>
                  <a:lnTo>
                    <a:pt x="132588" y="192024"/>
                  </a:lnTo>
                  <a:lnTo>
                    <a:pt x="152400" y="19202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81" name="Google Shape;3081;p98"/>
            <p:cNvSpPr/>
            <p:nvPr/>
          </p:nvSpPr>
          <p:spPr>
            <a:xfrm>
              <a:off x="2386080" y="3050640"/>
              <a:ext cx="330600" cy="2130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98"/>
            <p:cNvSpPr/>
            <p:nvPr/>
          </p:nvSpPr>
          <p:spPr>
            <a:xfrm>
              <a:off x="2739600" y="3111480"/>
              <a:ext cx="142800" cy="1518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98"/>
            <p:cNvSpPr/>
            <p:nvPr/>
          </p:nvSpPr>
          <p:spPr>
            <a:xfrm>
              <a:off x="2902680" y="3111480"/>
              <a:ext cx="149100" cy="1518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98"/>
            <p:cNvSpPr/>
            <p:nvPr/>
          </p:nvSpPr>
          <p:spPr>
            <a:xfrm>
              <a:off x="3368880" y="3013920"/>
              <a:ext cx="544195" cy="173554"/>
            </a:xfrm>
            <a:custGeom>
              <a:rect b="b" l="l" r="r" t="t"/>
              <a:pathLst>
                <a:path extrusionOk="0" h="173989" w="544195">
                  <a:moveTo>
                    <a:pt x="544068" y="86868"/>
                  </a:moveTo>
                  <a:lnTo>
                    <a:pt x="333756" y="173736"/>
                  </a:lnTo>
                  <a:lnTo>
                    <a:pt x="362712" y="115824"/>
                  </a:lnTo>
                  <a:lnTo>
                    <a:pt x="0" y="115824"/>
                  </a:lnTo>
                  <a:lnTo>
                    <a:pt x="0" y="57912"/>
                  </a:lnTo>
                  <a:lnTo>
                    <a:pt x="362712" y="57912"/>
                  </a:lnTo>
                  <a:lnTo>
                    <a:pt x="333756" y="0"/>
                  </a:lnTo>
                  <a:lnTo>
                    <a:pt x="544068" y="8686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85" name="Google Shape;3085;p98"/>
            <p:cNvSpPr/>
            <p:nvPr/>
          </p:nvSpPr>
          <p:spPr>
            <a:xfrm>
              <a:off x="3367440" y="3013920"/>
              <a:ext cx="546100" cy="173554"/>
            </a:xfrm>
            <a:custGeom>
              <a:rect b="b" l="l" r="r" t="t"/>
              <a:pathLst>
                <a:path extrusionOk="0" h="173989" w="546100">
                  <a:moveTo>
                    <a:pt x="545592" y="86868"/>
                  </a:moveTo>
                  <a:lnTo>
                    <a:pt x="544499" y="86423"/>
                  </a:lnTo>
                  <a:lnTo>
                    <a:pt x="544499" y="87312"/>
                  </a:lnTo>
                  <a:lnTo>
                    <a:pt x="336804" y="172212"/>
                  </a:lnTo>
                  <a:lnTo>
                    <a:pt x="365760" y="114300"/>
                  </a:lnTo>
                  <a:lnTo>
                    <a:pt x="3048" y="114300"/>
                  </a:lnTo>
                  <a:lnTo>
                    <a:pt x="3048" y="59436"/>
                  </a:lnTo>
                  <a:lnTo>
                    <a:pt x="365760" y="59436"/>
                  </a:lnTo>
                  <a:lnTo>
                    <a:pt x="336804" y="1524"/>
                  </a:lnTo>
                  <a:lnTo>
                    <a:pt x="544068" y="86868"/>
                  </a:lnTo>
                  <a:lnTo>
                    <a:pt x="544499" y="87312"/>
                  </a:lnTo>
                  <a:lnTo>
                    <a:pt x="544499" y="86423"/>
                  </a:lnTo>
                  <a:lnTo>
                    <a:pt x="335280" y="0"/>
                  </a:lnTo>
                  <a:lnTo>
                    <a:pt x="362712" y="56388"/>
                  </a:lnTo>
                  <a:lnTo>
                    <a:pt x="0" y="57912"/>
                  </a:lnTo>
                  <a:lnTo>
                    <a:pt x="0" y="117348"/>
                  </a:lnTo>
                  <a:lnTo>
                    <a:pt x="362712" y="115824"/>
                  </a:lnTo>
                  <a:lnTo>
                    <a:pt x="335280" y="173736"/>
                  </a:lnTo>
                  <a:lnTo>
                    <a:pt x="545592" y="88392"/>
                  </a:lnTo>
                  <a:lnTo>
                    <a:pt x="545592" y="86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86" name="Google Shape;3086;p98"/>
            <p:cNvSpPr/>
            <p:nvPr/>
          </p:nvSpPr>
          <p:spPr>
            <a:xfrm>
              <a:off x="3367440" y="3835440"/>
              <a:ext cx="565785" cy="524510"/>
            </a:xfrm>
            <a:custGeom>
              <a:rect b="b" l="l" r="r" t="t"/>
              <a:pathLst>
                <a:path extrusionOk="0" h="524510" w="565785">
                  <a:moveTo>
                    <a:pt x="565403" y="524255"/>
                  </a:moveTo>
                  <a:lnTo>
                    <a:pt x="252983" y="432815"/>
                  </a:lnTo>
                  <a:lnTo>
                    <a:pt x="353567" y="393191"/>
                  </a:lnTo>
                  <a:lnTo>
                    <a:pt x="0" y="65532"/>
                  </a:lnTo>
                  <a:lnTo>
                    <a:pt x="70103" y="0"/>
                  </a:lnTo>
                  <a:lnTo>
                    <a:pt x="425195" y="327660"/>
                  </a:lnTo>
                  <a:lnTo>
                    <a:pt x="466343" y="234696"/>
                  </a:lnTo>
                  <a:lnTo>
                    <a:pt x="565403" y="52425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87" name="Google Shape;3087;p98"/>
            <p:cNvSpPr/>
            <p:nvPr/>
          </p:nvSpPr>
          <p:spPr>
            <a:xfrm>
              <a:off x="3366000" y="3835440"/>
              <a:ext cx="568960" cy="525779"/>
            </a:xfrm>
            <a:custGeom>
              <a:rect b="b" l="l" r="r" t="t"/>
              <a:pathLst>
                <a:path extrusionOk="0" h="525779" w="568960">
                  <a:moveTo>
                    <a:pt x="568452" y="524256"/>
                  </a:moveTo>
                  <a:lnTo>
                    <a:pt x="566928" y="519811"/>
                  </a:lnTo>
                  <a:lnTo>
                    <a:pt x="566928" y="524256"/>
                  </a:lnTo>
                  <a:lnTo>
                    <a:pt x="256032" y="431292"/>
                  </a:lnTo>
                  <a:lnTo>
                    <a:pt x="356616" y="393192"/>
                  </a:lnTo>
                  <a:lnTo>
                    <a:pt x="3048" y="65532"/>
                  </a:lnTo>
                  <a:lnTo>
                    <a:pt x="71628" y="1524"/>
                  </a:lnTo>
                  <a:lnTo>
                    <a:pt x="426720" y="329184"/>
                  </a:lnTo>
                  <a:lnTo>
                    <a:pt x="467868" y="236220"/>
                  </a:lnTo>
                  <a:lnTo>
                    <a:pt x="566928" y="524256"/>
                  </a:lnTo>
                  <a:lnTo>
                    <a:pt x="566928" y="519811"/>
                  </a:lnTo>
                  <a:lnTo>
                    <a:pt x="469392" y="234696"/>
                  </a:lnTo>
                  <a:lnTo>
                    <a:pt x="467868" y="234696"/>
                  </a:lnTo>
                  <a:lnTo>
                    <a:pt x="426720" y="326136"/>
                  </a:lnTo>
                  <a:lnTo>
                    <a:pt x="71628" y="0"/>
                  </a:lnTo>
                  <a:lnTo>
                    <a:pt x="0" y="65532"/>
                  </a:lnTo>
                  <a:lnTo>
                    <a:pt x="353568" y="391668"/>
                  </a:lnTo>
                  <a:lnTo>
                    <a:pt x="254508" y="431292"/>
                  </a:lnTo>
                  <a:lnTo>
                    <a:pt x="254508" y="432816"/>
                  </a:lnTo>
                  <a:lnTo>
                    <a:pt x="566928" y="525780"/>
                  </a:lnTo>
                  <a:lnTo>
                    <a:pt x="568452" y="524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88" name="Google Shape;3088;p98"/>
            <p:cNvSpPr/>
            <p:nvPr/>
          </p:nvSpPr>
          <p:spPr>
            <a:xfrm>
              <a:off x="2283840" y="1980720"/>
              <a:ext cx="993300" cy="1674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98"/>
            <p:cNvSpPr/>
            <p:nvPr/>
          </p:nvSpPr>
          <p:spPr>
            <a:xfrm>
              <a:off x="2200320" y="2270160"/>
              <a:ext cx="446100" cy="1293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98"/>
            <p:cNvSpPr/>
            <p:nvPr/>
          </p:nvSpPr>
          <p:spPr>
            <a:xfrm>
              <a:off x="2671200" y="2235240"/>
              <a:ext cx="14744" cy="160019"/>
            </a:xfrm>
            <a:custGeom>
              <a:rect b="b" l="l" r="r" t="t"/>
              <a:pathLst>
                <a:path extrusionOk="0" h="160019" w="15239">
                  <a:moveTo>
                    <a:pt x="15240" y="39624"/>
                  </a:moveTo>
                  <a:lnTo>
                    <a:pt x="0" y="39624"/>
                  </a:lnTo>
                  <a:lnTo>
                    <a:pt x="0" y="160020"/>
                  </a:lnTo>
                  <a:lnTo>
                    <a:pt x="15240" y="160020"/>
                  </a:lnTo>
                  <a:lnTo>
                    <a:pt x="15240" y="39624"/>
                  </a:lnTo>
                  <a:close/>
                  <a:moveTo>
                    <a:pt x="1524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5240" y="2590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91" name="Google Shape;3091;p98"/>
            <p:cNvSpPr/>
            <p:nvPr/>
          </p:nvSpPr>
          <p:spPr>
            <a:xfrm>
              <a:off x="2698920" y="2140920"/>
              <a:ext cx="1090500" cy="6786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98"/>
            <p:cNvSpPr/>
            <p:nvPr/>
          </p:nvSpPr>
          <p:spPr>
            <a:xfrm>
              <a:off x="4879440" y="3588480"/>
              <a:ext cx="1396364" cy="36369"/>
            </a:xfrm>
            <a:custGeom>
              <a:rect b="b" l="l" r="r" t="t"/>
              <a:pathLst>
                <a:path extrusionOk="0" h="36829" w="1396364">
                  <a:moveTo>
                    <a:pt x="18288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18288" y="36576"/>
                  </a:lnTo>
                  <a:lnTo>
                    <a:pt x="18288" y="0"/>
                  </a:lnTo>
                  <a:close/>
                  <a:moveTo>
                    <a:pt x="1395984" y="0"/>
                  </a:moveTo>
                  <a:lnTo>
                    <a:pt x="1377696" y="0"/>
                  </a:lnTo>
                  <a:lnTo>
                    <a:pt x="1377696" y="36576"/>
                  </a:lnTo>
                  <a:lnTo>
                    <a:pt x="1395984" y="36576"/>
                  </a:lnTo>
                  <a:lnTo>
                    <a:pt x="13959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93" name="Google Shape;3093;p98"/>
            <p:cNvSpPr/>
            <p:nvPr/>
          </p:nvSpPr>
          <p:spPr>
            <a:xfrm>
              <a:off x="3943440" y="2649600"/>
              <a:ext cx="2630804" cy="920750"/>
            </a:xfrm>
            <a:custGeom>
              <a:rect b="b" l="l" r="r" t="t"/>
              <a:pathLst>
                <a:path extrusionOk="0" h="920750" w="2630804">
                  <a:moveTo>
                    <a:pt x="0" y="0"/>
                  </a:moveTo>
                  <a:lnTo>
                    <a:pt x="0" y="920496"/>
                  </a:lnTo>
                  <a:lnTo>
                    <a:pt x="2630424" y="920495"/>
                  </a:lnTo>
                  <a:lnTo>
                    <a:pt x="263042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94" name="Google Shape;3094;p98"/>
            <p:cNvSpPr/>
            <p:nvPr/>
          </p:nvSpPr>
          <p:spPr>
            <a:xfrm>
              <a:off x="3942000" y="2648160"/>
              <a:ext cx="2633979" cy="923925"/>
            </a:xfrm>
            <a:custGeom>
              <a:rect b="b" l="l" r="r" t="t"/>
              <a:pathLst>
                <a:path extrusionOk="0" h="923925" w="2633979">
                  <a:moveTo>
                    <a:pt x="2633472" y="0"/>
                  </a:moveTo>
                  <a:lnTo>
                    <a:pt x="2630424" y="0"/>
                  </a:lnTo>
                  <a:lnTo>
                    <a:pt x="2630424" y="3048"/>
                  </a:lnTo>
                  <a:lnTo>
                    <a:pt x="2630424" y="920496"/>
                  </a:lnTo>
                  <a:lnTo>
                    <a:pt x="3048" y="920496"/>
                  </a:lnTo>
                  <a:lnTo>
                    <a:pt x="3048" y="3048"/>
                  </a:lnTo>
                  <a:lnTo>
                    <a:pt x="2630424" y="3048"/>
                  </a:lnTo>
                  <a:lnTo>
                    <a:pt x="2630424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923544"/>
                  </a:lnTo>
                  <a:lnTo>
                    <a:pt x="2631948" y="923544"/>
                  </a:lnTo>
                  <a:lnTo>
                    <a:pt x="26334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95" name="Google Shape;3095;p98"/>
            <p:cNvSpPr/>
            <p:nvPr/>
          </p:nvSpPr>
          <p:spPr>
            <a:xfrm>
              <a:off x="4420440" y="2741040"/>
              <a:ext cx="121800" cy="1614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98"/>
            <p:cNvSpPr/>
            <p:nvPr/>
          </p:nvSpPr>
          <p:spPr>
            <a:xfrm>
              <a:off x="4573080" y="2741040"/>
              <a:ext cx="21265" cy="161520"/>
            </a:xfrm>
            <a:custGeom>
              <a:rect b="b" l="l" r="r" t="t"/>
              <a:pathLst>
                <a:path extrusionOk="0" h="161925" w="21589">
                  <a:moveTo>
                    <a:pt x="21336" y="161544"/>
                  </a:moveTo>
                  <a:lnTo>
                    <a:pt x="21336" y="0"/>
                  </a:lnTo>
                  <a:lnTo>
                    <a:pt x="0" y="0"/>
                  </a:lnTo>
                  <a:lnTo>
                    <a:pt x="0" y="161544"/>
                  </a:lnTo>
                  <a:lnTo>
                    <a:pt x="21336" y="1615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97" name="Google Shape;3097;p98"/>
            <p:cNvSpPr/>
            <p:nvPr/>
          </p:nvSpPr>
          <p:spPr>
            <a:xfrm>
              <a:off x="4626360" y="2738160"/>
              <a:ext cx="141600" cy="167400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98"/>
            <p:cNvSpPr/>
            <p:nvPr/>
          </p:nvSpPr>
          <p:spPr>
            <a:xfrm>
              <a:off x="4051800" y="29743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99" name="Google Shape;3099;p98"/>
            <p:cNvSpPr/>
            <p:nvPr/>
          </p:nvSpPr>
          <p:spPr>
            <a:xfrm>
              <a:off x="4050360" y="29743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00" name="Google Shape;3100;p98"/>
            <p:cNvSpPr/>
            <p:nvPr/>
          </p:nvSpPr>
          <p:spPr>
            <a:xfrm>
              <a:off x="4051800" y="29865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1" name="Google Shape;3101;p98"/>
            <p:cNvSpPr/>
            <p:nvPr/>
          </p:nvSpPr>
          <p:spPr>
            <a:xfrm>
              <a:off x="4050360" y="29865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02" name="Google Shape;3102;p98"/>
            <p:cNvSpPr/>
            <p:nvPr/>
          </p:nvSpPr>
          <p:spPr>
            <a:xfrm>
              <a:off x="4051800" y="3000240"/>
              <a:ext cx="300" cy="2881"/>
            </a:xfrm>
            <a:custGeom>
              <a:rect b="b" l="l" r="r" t="t"/>
              <a:pathLst>
                <a:path extrusionOk="0" h="3175" w="120000">
                  <a:moveTo>
                    <a:pt x="-404000" y="1524"/>
                  </a:moveTo>
                  <a:lnTo>
                    <a:pt x="404000" y="15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3" name="Google Shape;3103;p98"/>
            <p:cNvSpPr/>
            <p:nvPr/>
          </p:nvSpPr>
          <p:spPr>
            <a:xfrm>
              <a:off x="4050360" y="300024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04" name="Google Shape;3104;p98"/>
            <p:cNvSpPr/>
            <p:nvPr/>
          </p:nvSpPr>
          <p:spPr>
            <a:xfrm>
              <a:off x="4051800" y="30110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5" name="Google Shape;3105;p98"/>
            <p:cNvSpPr/>
            <p:nvPr/>
          </p:nvSpPr>
          <p:spPr>
            <a:xfrm>
              <a:off x="4050360" y="30110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06" name="Google Shape;3106;p98"/>
            <p:cNvSpPr/>
            <p:nvPr/>
          </p:nvSpPr>
          <p:spPr>
            <a:xfrm>
              <a:off x="4051800" y="30232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7" name="Google Shape;3107;p98"/>
            <p:cNvSpPr/>
            <p:nvPr/>
          </p:nvSpPr>
          <p:spPr>
            <a:xfrm>
              <a:off x="4050360" y="30232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08" name="Google Shape;3108;p98"/>
            <p:cNvSpPr/>
            <p:nvPr/>
          </p:nvSpPr>
          <p:spPr>
            <a:xfrm>
              <a:off x="4051800" y="30351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9" name="Google Shape;3109;p98"/>
            <p:cNvSpPr/>
            <p:nvPr/>
          </p:nvSpPr>
          <p:spPr>
            <a:xfrm>
              <a:off x="4050360" y="30351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10" name="Google Shape;3110;p98"/>
            <p:cNvSpPr/>
            <p:nvPr/>
          </p:nvSpPr>
          <p:spPr>
            <a:xfrm>
              <a:off x="4051800" y="30474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1" name="Google Shape;3111;p98"/>
            <p:cNvSpPr/>
            <p:nvPr/>
          </p:nvSpPr>
          <p:spPr>
            <a:xfrm>
              <a:off x="4050360" y="30474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12" name="Google Shape;3112;p98"/>
            <p:cNvSpPr/>
            <p:nvPr/>
          </p:nvSpPr>
          <p:spPr>
            <a:xfrm>
              <a:off x="4051800" y="30596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3" name="Google Shape;3113;p98"/>
            <p:cNvSpPr/>
            <p:nvPr/>
          </p:nvSpPr>
          <p:spPr>
            <a:xfrm>
              <a:off x="4050360" y="30596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14" name="Google Shape;3114;p98"/>
            <p:cNvSpPr/>
            <p:nvPr/>
          </p:nvSpPr>
          <p:spPr>
            <a:xfrm>
              <a:off x="4051800" y="30718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5" name="Google Shape;3115;p98"/>
            <p:cNvSpPr/>
            <p:nvPr/>
          </p:nvSpPr>
          <p:spPr>
            <a:xfrm>
              <a:off x="4050360" y="30718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16" name="Google Shape;3116;p98"/>
            <p:cNvSpPr/>
            <p:nvPr/>
          </p:nvSpPr>
          <p:spPr>
            <a:xfrm>
              <a:off x="4051800" y="30841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7" name="Google Shape;3117;p98"/>
            <p:cNvSpPr/>
            <p:nvPr/>
          </p:nvSpPr>
          <p:spPr>
            <a:xfrm>
              <a:off x="4050360" y="30841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18" name="Google Shape;3118;p98"/>
            <p:cNvSpPr/>
            <p:nvPr/>
          </p:nvSpPr>
          <p:spPr>
            <a:xfrm>
              <a:off x="4051800" y="30963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9" name="Google Shape;3119;p98"/>
            <p:cNvSpPr/>
            <p:nvPr/>
          </p:nvSpPr>
          <p:spPr>
            <a:xfrm>
              <a:off x="4050360" y="30963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20" name="Google Shape;3120;p98"/>
            <p:cNvSpPr/>
            <p:nvPr/>
          </p:nvSpPr>
          <p:spPr>
            <a:xfrm>
              <a:off x="4051800" y="31086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1" name="Google Shape;3121;p98"/>
            <p:cNvSpPr/>
            <p:nvPr/>
          </p:nvSpPr>
          <p:spPr>
            <a:xfrm>
              <a:off x="4050360" y="31086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22" name="Google Shape;3122;p98"/>
            <p:cNvSpPr/>
            <p:nvPr/>
          </p:nvSpPr>
          <p:spPr>
            <a:xfrm>
              <a:off x="4051800" y="31204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3" name="Google Shape;3123;p98"/>
            <p:cNvSpPr/>
            <p:nvPr/>
          </p:nvSpPr>
          <p:spPr>
            <a:xfrm>
              <a:off x="4050360" y="31204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24" name="Google Shape;3124;p98"/>
            <p:cNvSpPr/>
            <p:nvPr/>
          </p:nvSpPr>
          <p:spPr>
            <a:xfrm>
              <a:off x="4051800" y="31327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5" name="Google Shape;3125;p98"/>
            <p:cNvSpPr/>
            <p:nvPr/>
          </p:nvSpPr>
          <p:spPr>
            <a:xfrm>
              <a:off x="4050360" y="31327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26" name="Google Shape;3126;p98"/>
            <p:cNvSpPr/>
            <p:nvPr/>
          </p:nvSpPr>
          <p:spPr>
            <a:xfrm>
              <a:off x="4051800" y="31449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7" name="Google Shape;3127;p98"/>
            <p:cNvSpPr/>
            <p:nvPr/>
          </p:nvSpPr>
          <p:spPr>
            <a:xfrm>
              <a:off x="4050360" y="31449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28" name="Google Shape;3128;p98"/>
            <p:cNvSpPr/>
            <p:nvPr/>
          </p:nvSpPr>
          <p:spPr>
            <a:xfrm>
              <a:off x="4051800" y="31572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9" name="Google Shape;3129;p98"/>
            <p:cNvSpPr/>
            <p:nvPr/>
          </p:nvSpPr>
          <p:spPr>
            <a:xfrm>
              <a:off x="4050360" y="31572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30" name="Google Shape;3130;p98"/>
            <p:cNvSpPr/>
            <p:nvPr/>
          </p:nvSpPr>
          <p:spPr>
            <a:xfrm>
              <a:off x="4051800" y="31694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31" name="Google Shape;3131;p98"/>
            <p:cNvSpPr/>
            <p:nvPr/>
          </p:nvSpPr>
          <p:spPr>
            <a:xfrm>
              <a:off x="4050360" y="31694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32" name="Google Shape;3132;p98"/>
            <p:cNvSpPr/>
            <p:nvPr/>
          </p:nvSpPr>
          <p:spPr>
            <a:xfrm>
              <a:off x="4051800" y="31816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33" name="Google Shape;3133;p98"/>
            <p:cNvSpPr/>
            <p:nvPr/>
          </p:nvSpPr>
          <p:spPr>
            <a:xfrm>
              <a:off x="4050360" y="31816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34" name="Google Shape;3134;p98"/>
            <p:cNvSpPr/>
            <p:nvPr/>
          </p:nvSpPr>
          <p:spPr>
            <a:xfrm>
              <a:off x="4051800" y="31939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35" name="Google Shape;3135;p98"/>
            <p:cNvSpPr/>
            <p:nvPr/>
          </p:nvSpPr>
          <p:spPr>
            <a:xfrm>
              <a:off x="4050360" y="31939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36" name="Google Shape;3136;p98"/>
            <p:cNvSpPr/>
            <p:nvPr/>
          </p:nvSpPr>
          <p:spPr>
            <a:xfrm>
              <a:off x="4051800" y="32061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37" name="Google Shape;3137;p98"/>
            <p:cNvSpPr/>
            <p:nvPr/>
          </p:nvSpPr>
          <p:spPr>
            <a:xfrm>
              <a:off x="4050360" y="32061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38" name="Google Shape;3138;p98"/>
            <p:cNvSpPr/>
            <p:nvPr/>
          </p:nvSpPr>
          <p:spPr>
            <a:xfrm>
              <a:off x="4051800" y="32180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39" name="Google Shape;3139;p98"/>
            <p:cNvSpPr/>
            <p:nvPr/>
          </p:nvSpPr>
          <p:spPr>
            <a:xfrm>
              <a:off x="4050360" y="32180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40" name="Google Shape;3140;p98"/>
            <p:cNvSpPr/>
            <p:nvPr/>
          </p:nvSpPr>
          <p:spPr>
            <a:xfrm>
              <a:off x="4051800" y="32302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41" name="Google Shape;3141;p98"/>
            <p:cNvSpPr/>
            <p:nvPr/>
          </p:nvSpPr>
          <p:spPr>
            <a:xfrm>
              <a:off x="4050360" y="32302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42" name="Google Shape;3142;p98"/>
            <p:cNvSpPr/>
            <p:nvPr/>
          </p:nvSpPr>
          <p:spPr>
            <a:xfrm>
              <a:off x="4051800" y="32425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43" name="Google Shape;3143;p98"/>
            <p:cNvSpPr/>
            <p:nvPr/>
          </p:nvSpPr>
          <p:spPr>
            <a:xfrm>
              <a:off x="4050360" y="32425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44" name="Google Shape;3144;p98"/>
            <p:cNvSpPr/>
            <p:nvPr/>
          </p:nvSpPr>
          <p:spPr>
            <a:xfrm>
              <a:off x="4051800" y="32547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45" name="Google Shape;3145;p98"/>
            <p:cNvSpPr/>
            <p:nvPr/>
          </p:nvSpPr>
          <p:spPr>
            <a:xfrm>
              <a:off x="4050360" y="32547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46" name="Google Shape;3146;p98"/>
            <p:cNvSpPr/>
            <p:nvPr/>
          </p:nvSpPr>
          <p:spPr>
            <a:xfrm>
              <a:off x="4051800" y="32670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47" name="Google Shape;3147;p98"/>
            <p:cNvSpPr/>
            <p:nvPr/>
          </p:nvSpPr>
          <p:spPr>
            <a:xfrm>
              <a:off x="4050360" y="32670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48" name="Google Shape;3148;p98"/>
            <p:cNvSpPr/>
            <p:nvPr/>
          </p:nvSpPr>
          <p:spPr>
            <a:xfrm>
              <a:off x="4051800" y="32792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49" name="Google Shape;3149;p98"/>
            <p:cNvSpPr/>
            <p:nvPr/>
          </p:nvSpPr>
          <p:spPr>
            <a:xfrm>
              <a:off x="4050360" y="32792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50" name="Google Shape;3150;p98"/>
            <p:cNvSpPr/>
            <p:nvPr/>
          </p:nvSpPr>
          <p:spPr>
            <a:xfrm>
              <a:off x="4051800" y="32914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51" name="Google Shape;3151;p98"/>
            <p:cNvSpPr/>
            <p:nvPr/>
          </p:nvSpPr>
          <p:spPr>
            <a:xfrm>
              <a:off x="4050360" y="32914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52" name="Google Shape;3152;p98"/>
            <p:cNvSpPr/>
            <p:nvPr/>
          </p:nvSpPr>
          <p:spPr>
            <a:xfrm>
              <a:off x="4051800" y="3303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53" name="Google Shape;3153;p98"/>
            <p:cNvSpPr/>
            <p:nvPr/>
          </p:nvSpPr>
          <p:spPr>
            <a:xfrm>
              <a:off x="4050360" y="3303360"/>
              <a:ext cx="2881" cy="16931"/>
            </a:xfrm>
            <a:custGeom>
              <a:rect b="b" l="l" r="r" t="t"/>
              <a:pathLst>
                <a:path extrusionOk="0" h="17145" w="3175">
                  <a:moveTo>
                    <a:pt x="3048" y="12192"/>
                  </a:moveTo>
                  <a:lnTo>
                    <a:pt x="0" y="12192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12192"/>
                  </a:lnTo>
                  <a:close/>
                  <a:moveTo>
                    <a:pt x="3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54" name="Google Shape;3154;p98"/>
            <p:cNvSpPr/>
            <p:nvPr/>
          </p:nvSpPr>
          <p:spPr>
            <a:xfrm>
              <a:off x="4051800" y="3315600"/>
              <a:ext cx="300" cy="54693"/>
            </a:xfrm>
            <a:custGeom>
              <a:rect b="b" l="l" r="r" t="t"/>
              <a:pathLst>
                <a:path extrusionOk="0" h="55245" w="120000">
                  <a:moveTo>
                    <a:pt x="0" y="0"/>
                  </a:moveTo>
                  <a:lnTo>
                    <a:pt x="0" y="5486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55" name="Google Shape;3155;p98"/>
            <p:cNvSpPr/>
            <p:nvPr/>
          </p:nvSpPr>
          <p:spPr>
            <a:xfrm>
              <a:off x="40546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56" name="Google Shape;3156;p98"/>
            <p:cNvSpPr/>
            <p:nvPr/>
          </p:nvSpPr>
          <p:spPr>
            <a:xfrm>
              <a:off x="40546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57" name="Google Shape;3157;p98"/>
            <p:cNvSpPr/>
            <p:nvPr/>
          </p:nvSpPr>
          <p:spPr>
            <a:xfrm>
              <a:off x="40669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58" name="Google Shape;3158;p98"/>
            <p:cNvSpPr/>
            <p:nvPr/>
          </p:nvSpPr>
          <p:spPr>
            <a:xfrm>
              <a:off x="40669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59" name="Google Shape;3159;p98"/>
            <p:cNvSpPr/>
            <p:nvPr/>
          </p:nvSpPr>
          <p:spPr>
            <a:xfrm>
              <a:off x="40791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60" name="Google Shape;3160;p98"/>
            <p:cNvSpPr/>
            <p:nvPr/>
          </p:nvSpPr>
          <p:spPr>
            <a:xfrm>
              <a:off x="40791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61" name="Google Shape;3161;p98"/>
            <p:cNvSpPr/>
            <p:nvPr/>
          </p:nvSpPr>
          <p:spPr>
            <a:xfrm>
              <a:off x="40914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62" name="Google Shape;3162;p98"/>
            <p:cNvSpPr/>
            <p:nvPr/>
          </p:nvSpPr>
          <p:spPr>
            <a:xfrm>
              <a:off x="40914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63" name="Google Shape;3163;p98"/>
            <p:cNvSpPr/>
            <p:nvPr/>
          </p:nvSpPr>
          <p:spPr>
            <a:xfrm>
              <a:off x="410364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0" y="1524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64" name="Google Shape;3164;p98"/>
            <p:cNvSpPr/>
            <p:nvPr/>
          </p:nvSpPr>
          <p:spPr>
            <a:xfrm>
              <a:off x="410364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65" name="Google Shape;3165;p98"/>
            <p:cNvSpPr/>
            <p:nvPr/>
          </p:nvSpPr>
          <p:spPr>
            <a:xfrm>
              <a:off x="41158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66" name="Google Shape;3166;p98"/>
            <p:cNvSpPr/>
            <p:nvPr/>
          </p:nvSpPr>
          <p:spPr>
            <a:xfrm>
              <a:off x="41158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67" name="Google Shape;3167;p98"/>
            <p:cNvSpPr/>
            <p:nvPr/>
          </p:nvSpPr>
          <p:spPr>
            <a:xfrm>
              <a:off x="41281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68" name="Google Shape;3168;p98"/>
            <p:cNvSpPr/>
            <p:nvPr/>
          </p:nvSpPr>
          <p:spPr>
            <a:xfrm>
              <a:off x="41281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69" name="Google Shape;3169;p98"/>
            <p:cNvSpPr/>
            <p:nvPr/>
          </p:nvSpPr>
          <p:spPr>
            <a:xfrm>
              <a:off x="41403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70" name="Google Shape;3170;p98"/>
            <p:cNvSpPr/>
            <p:nvPr/>
          </p:nvSpPr>
          <p:spPr>
            <a:xfrm>
              <a:off x="41403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71" name="Google Shape;3171;p98"/>
            <p:cNvSpPr/>
            <p:nvPr/>
          </p:nvSpPr>
          <p:spPr>
            <a:xfrm>
              <a:off x="41522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72" name="Google Shape;3172;p98"/>
            <p:cNvSpPr/>
            <p:nvPr/>
          </p:nvSpPr>
          <p:spPr>
            <a:xfrm>
              <a:off x="41522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73" name="Google Shape;3173;p98"/>
            <p:cNvSpPr/>
            <p:nvPr/>
          </p:nvSpPr>
          <p:spPr>
            <a:xfrm>
              <a:off x="41644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74" name="Google Shape;3174;p98"/>
            <p:cNvSpPr/>
            <p:nvPr/>
          </p:nvSpPr>
          <p:spPr>
            <a:xfrm>
              <a:off x="41644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75" name="Google Shape;3175;p98"/>
            <p:cNvSpPr/>
            <p:nvPr/>
          </p:nvSpPr>
          <p:spPr>
            <a:xfrm>
              <a:off x="41767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76" name="Google Shape;3176;p98"/>
            <p:cNvSpPr/>
            <p:nvPr/>
          </p:nvSpPr>
          <p:spPr>
            <a:xfrm>
              <a:off x="41767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77" name="Google Shape;3177;p98"/>
            <p:cNvSpPr/>
            <p:nvPr/>
          </p:nvSpPr>
          <p:spPr>
            <a:xfrm>
              <a:off x="41889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78" name="Google Shape;3178;p98"/>
            <p:cNvSpPr/>
            <p:nvPr/>
          </p:nvSpPr>
          <p:spPr>
            <a:xfrm>
              <a:off x="41889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79" name="Google Shape;3179;p98"/>
            <p:cNvSpPr/>
            <p:nvPr/>
          </p:nvSpPr>
          <p:spPr>
            <a:xfrm>
              <a:off x="420120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0" y="0"/>
                  </a:moveTo>
                  <a:lnTo>
                    <a:pt x="4572" y="15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80" name="Google Shape;3180;p98"/>
            <p:cNvSpPr/>
            <p:nvPr/>
          </p:nvSpPr>
          <p:spPr>
            <a:xfrm>
              <a:off x="420120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81" name="Google Shape;3181;p98"/>
            <p:cNvSpPr/>
            <p:nvPr/>
          </p:nvSpPr>
          <p:spPr>
            <a:xfrm>
              <a:off x="421200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82" name="Google Shape;3182;p98"/>
            <p:cNvSpPr/>
            <p:nvPr/>
          </p:nvSpPr>
          <p:spPr>
            <a:xfrm>
              <a:off x="421200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83" name="Google Shape;3183;p98"/>
            <p:cNvSpPr/>
            <p:nvPr/>
          </p:nvSpPr>
          <p:spPr>
            <a:xfrm>
              <a:off x="42256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84" name="Google Shape;3184;p98"/>
            <p:cNvSpPr/>
            <p:nvPr/>
          </p:nvSpPr>
          <p:spPr>
            <a:xfrm>
              <a:off x="42256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85" name="Google Shape;3185;p98"/>
            <p:cNvSpPr/>
            <p:nvPr/>
          </p:nvSpPr>
          <p:spPr>
            <a:xfrm>
              <a:off x="423612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86" name="Google Shape;3186;p98"/>
            <p:cNvSpPr/>
            <p:nvPr/>
          </p:nvSpPr>
          <p:spPr>
            <a:xfrm>
              <a:off x="423612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87" name="Google Shape;3187;p98"/>
            <p:cNvSpPr/>
            <p:nvPr/>
          </p:nvSpPr>
          <p:spPr>
            <a:xfrm>
              <a:off x="424836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88" name="Google Shape;3188;p98"/>
            <p:cNvSpPr/>
            <p:nvPr/>
          </p:nvSpPr>
          <p:spPr>
            <a:xfrm>
              <a:off x="424836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89" name="Google Shape;3189;p98"/>
            <p:cNvSpPr/>
            <p:nvPr/>
          </p:nvSpPr>
          <p:spPr>
            <a:xfrm>
              <a:off x="426060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0" name="Google Shape;3190;p98"/>
            <p:cNvSpPr/>
            <p:nvPr/>
          </p:nvSpPr>
          <p:spPr>
            <a:xfrm>
              <a:off x="426060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91" name="Google Shape;3191;p98"/>
            <p:cNvSpPr/>
            <p:nvPr/>
          </p:nvSpPr>
          <p:spPr>
            <a:xfrm>
              <a:off x="427284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2" name="Google Shape;3192;p98"/>
            <p:cNvSpPr/>
            <p:nvPr/>
          </p:nvSpPr>
          <p:spPr>
            <a:xfrm>
              <a:off x="427284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93" name="Google Shape;3193;p98"/>
            <p:cNvSpPr/>
            <p:nvPr/>
          </p:nvSpPr>
          <p:spPr>
            <a:xfrm>
              <a:off x="428652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0" y="1524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4" name="Google Shape;3194;p98"/>
            <p:cNvSpPr/>
            <p:nvPr/>
          </p:nvSpPr>
          <p:spPr>
            <a:xfrm>
              <a:off x="428652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95" name="Google Shape;3195;p98"/>
            <p:cNvSpPr/>
            <p:nvPr/>
          </p:nvSpPr>
          <p:spPr>
            <a:xfrm>
              <a:off x="42987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6" name="Google Shape;3196;p98"/>
            <p:cNvSpPr/>
            <p:nvPr/>
          </p:nvSpPr>
          <p:spPr>
            <a:xfrm>
              <a:off x="42987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97" name="Google Shape;3197;p98"/>
            <p:cNvSpPr/>
            <p:nvPr/>
          </p:nvSpPr>
          <p:spPr>
            <a:xfrm>
              <a:off x="43092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8" name="Google Shape;3198;p98"/>
            <p:cNvSpPr/>
            <p:nvPr/>
          </p:nvSpPr>
          <p:spPr>
            <a:xfrm>
              <a:off x="43092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99" name="Google Shape;3199;p98"/>
            <p:cNvSpPr/>
            <p:nvPr/>
          </p:nvSpPr>
          <p:spPr>
            <a:xfrm>
              <a:off x="43214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0" name="Google Shape;3200;p98"/>
            <p:cNvSpPr/>
            <p:nvPr/>
          </p:nvSpPr>
          <p:spPr>
            <a:xfrm>
              <a:off x="43214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01" name="Google Shape;3201;p98"/>
            <p:cNvSpPr/>
            <p:nvPr/>
          </p:nvSpPr>
          <p:spPr>
            <a:xfrm>
              <a:off x="43336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2" name="Google Shape;3202;p98"/>
            <p:cNvSpPr/>
            <p:nvPr/>
          </p:nvSpPr>
          <p:spPr>
            <a:xfrm>
              <a:off x="43336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03" name="Google Shape;3203;p98"/>
            <p:cNvSpPr/>
            <p:nvPr/>
          </p:nvSpPr>
          <p:spPr>
            <a:xfrm>
              <a:off x="4347360" y="3373560"/>
              <a:ext cx="2881" cy="1442"/>
            </a:xfrm>
            <a:custGeom>
              <a:rect b="b" l="l" r="r" t="t"/>
              <a:pathLst>
                <a:path extrusionOk="0" h="1904" w="3175">
                  <a:moveTo>
                    <a:pt x="0" y="0"/>
                  </a:moveTo>
                  <a:lnTo>
                    <a:pt x="3048" y="15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4" name="Google Shape;3204;p98"/>
            <p:cNvSpPr/>
            <p:nvPr/>
          </p:nvSpPr>
          <p:spPr>
            <a:xfrm>
              <a:off x="4347360" y="3373560"/>
              <a:ext cx="2881" cy="1442"/>
            </a:xfrm>
            <a:custGeom>
              <a:rect b="b" l="l" r="r" t="t"/>
              <a:pathLst>
                <a:path extrusionOk="0" h="1904" w="3175">
                  <a:moveTo>
                    <a:pt x="3048" y="152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3048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05" name="Google Shape;3205;p98"/>
            <p:cNvSpPr/>
            <p:nvPr/>
          </p:nvSpPr>
          <p:spPr>
            <a:xfrm>
              <a:off x="43596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6" name="Google Shape;3206;p98"/>
            <p:cNvSpPr/>
            <p:nvPr/>
          </p:nvSpPr>
          <p:spPr>
            <a:xfrm>
              <a:off x="43596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07" name="Google Shape;3207;p98"/>
            <p:cNvSpPr/>
            <p:nvPr/>
          </p:nvSpPr>
          <p:spPr>
            <a:xfrm>
              <a:off x="4371840" y="33735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8" name="Google Shape;3208;p98"/>
            <p:cNvSpPr/>
            <p:nvPr/>
          </p:nvSpPr>
          <p:spPr>
            <a:xfrm>
              <a:off x="4371840" y="33721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09" name="Google Shape;3209;p98"/>
            <p:cNvSpPr/>
            <p:nvPr/>
          </p:nvSpPr>
          <p:spPr>
            <a:xfrm>
              <a:off x="43826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0" name="Google Shape;3210;p98"/>
            <p:cNvSpPr/>
            <p:nvPr/>
          </p:nvSpPr>
          <p:spPr>
            <a:xfrm>
              <a:off x="43826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11" name="Google Shape;3211;p98"/>
            <p:cNvSpPr/>
            <p:nvPr/>
          </p:nvSpPr>
          <p:spPr>
            <a:xfrm>
              <a:off x="43948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2" name="Google Shape;3212;p98"/>
            <p:cNvSpPr/>
            <p:nvPr/>
          </p:nvSpPr>
          <p:spPr>
            <a:xfrm>
              <a:off x="43948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13" name="Google Shape;3213;p98"/>
            <p:cNvSpPr/>
            <p:nvPr/>
          </p:nvSpPr>
          <p:spPr>
            <a:xfrm>
              <a:off x="44067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4" name="Google Shape;3214;p98"/>
            <p:cNvSpPr/>
            <p:nvPr/>
          </p:nvSpPr>
          <p:spPr>
            <a:xfrm>
              <a:off x="44067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15" name="Google Shape;3215;p98"/>
            <p:cNvSpPr/>
            <p:nvPr/>
          </p:nvSpPr>
          <p:spPr>
            <a:xfrm>
              <a:off x="44190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6" name="Google Shape;3216;p98"/>
            <p:cNvSpPr/>
            <p:nvPr/>
          </p:nvSpPr>
          <p:spPr>
            <a:xfrm>
              <a:off x="44190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17" name="Google Shape;3217;p98"/>
            <p:cNvSpPr/>
            <p:nvPr/>
          </p:nvSpPr>
          <p:spPr>
            <a:xfrm>
              <a:off x="44312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8" name="Google Shape;3218;p98"/>
            <p:cNvSpPr/>
            <p:nvPr/>
          </p:nvSpPr>
          <p:spPr>
            <a:xfrm>
              <a:off x="44312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19" name="Google Shape;3219;p98"/>
            <p:cNvSpPr/>
            <p:nvPr/>
          </p:nvSpPr>
          <p:spPr>
            <a:xfrm>
              <a:off x="44434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0" name="Google Shape;3220;p98"/>
            <p:cNvSpPr/>
            <p:nvPr/>
          </p:nvSpPr>
          <p:spPr>
            <a:xfrm>
              <a:off x="44434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1" name="Google Shape;3221;p98"/>
            <p:cNvSpPr/>
            <p:nvPr/>
          </p:nvSpPr>
          <p:spPr>
            <a:xfrm>
              <a:off x="44557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2" name="Google Shape;3222;p98"/>
            <p:cNvSpPr/>
            <p:nvPr/>
          </p:nvSpPr>
          <p:spPr>
            <a:xfrm>
              <a:off x="44557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3" name="Google Shape;3223;p98"/>
            <p:cNvSpPr/>
            <p:nvPr/>
          </p:nvSpPr>
          <p:spPr>
            <a:xfrm>
              <a:off x="446796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4" name="Google Shape;3224;p98"/>
            <p:cNvSpPr/>
            <p:nvPr/>
          </p:nvSpPr>
          <p:spPr>
            <a:xfrm>
              <a:off x="446796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5" name="Google Shape;3225;p98"/>
            <p:cNvSpPr/>
            <p:nvPr/>
          </p:nvSpPr>
          <p:spPr>
            <a:xfrm>
              <a:off x="44802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6" name="Google Shape;3226;p98"/>
            <p:cNvSpPr/>
            <p:nvPr/>
          </p:nvSpPr>
          <p:spPr>
            <a:xfrm>
              <a:off x="44802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7" name="Google Shape;3227;p98"/>
            <p:cNvSpPr/>
            <p:nvPr/>
          </p:nvSpPr>
          <p:spPr>
            <a:xfrm>
              <a:off x="44920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8" name="Google Shape;3228;p98"/>
            <p:cNvSpPr/>
            <p:nvPr/>
          </p:nvSpPr>
          <p:spPr>
            <a:xfrm>
              <a:off x="44920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9" name="Google Shape;3229;p98"/>
            <p:cNvSpPr/>
            <p:nvPr/>
          </p:nvSpPr>
          <p:spPr>
            <a:xfrm>
              <a:off x="45043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0" name="Google Shape;3230;p98"/>
            <p:cNvSpPr/>
            <p:nvPr/>
          </p:nvSpPr>
          <p:spPr>
            <a:xfrm>
              <a:off x="45043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31" name="Google Shape;3231;p98"/>
            <p:cNvSpPr/>
            <p:nvPr/>
          </p:nvSpPr>
          <p:spPr>
            <a:xfrm>
              <a:off x="451512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2" name="Google Shape;3232;p98"/>
            <p:cNvSpPr/>
            <p:nvPr/>
          </p:nvSpPr>
          <p:spPr>
            <a:xfrm>
              <a:off x="451512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33" name="Google Shape;3233;p98"/>
            <p:cNvSpPr/>
            <p:nvPr/>
          </p:nvSpPr>
          <p:spPr>
            <a:xfrm>
              <a:off x="452880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0" y="0"/>
                  </a:moveTo>
                  <a:lnTo>
                    <a:pt x="4571" y="15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4" name="Google Shape;3234;p98"/>
            <p:cNvSpPr/>
            <p:nvPr/>
          </p:nvSpPr>
          <p:spPr>
            <a:xfrm>
              <a:off x="4528800" y="337356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35" name="Google Shape;3235;p98"/>
            <p:cNvSpPr/>
            <p:nvPr/>
          </p:nvSpPr>
          <p:spPr>
            <a:xfrm>
              <a:off x="4541040" y="33735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6" name="Google Shape;3236;p98"/>
            <p:cNvSpPr/>
            <p:nvPr/>
          </p:nvSpPr>
          <p:spPr>
            <a:xfrm>
              <a:off x="4541040" y="33721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37" name="Google Shape;3237;p98"/>
            <p:cNvSpPr/>
            <p:nvPr/>
          </p:nvSpPr>
          <p:spPr>
            <a:xfrm>
              <a:off x="45532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8" name="Google Shape;3238;p98"/>
            <p:cNvSpPr/>
            <p:nvPr/>
          </p:nvSpPr>
          <p:spPr>
            <a:xfrm>
              <a:off x="45532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39" name="Google Shape;3239;p98"/>
            <p:cNvSpPr/>
            <p:nvPr/>
          </p:nvSpPr>
          <p:spPr>
            <a:xfrm>
              <a:off x="4565520" y="33735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40" name="Google Shape;3240;p98"/>
            <p:cNvSpPr/>
            <p:nvPr/>
          </p:nvSpPr>
          <p:spPr>
            <a:xfrm>
              <a:off x="4565520" y="33721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41" name="Google Shape;3241;p98"/>
            <p:cNvSpPr/>
            <p:nvPr/>
          </p:nvSpPr>
          <p:spPr>
            <a:xfrm>
              <a:off x="45759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42" name="Google Shape;3242;p98"/>
            <p:cNvSpPr/>
            <p:nvPr/>
          </p:nvSpPr>
          <p:spPr>
            <a:xfrm>
              <a:off x="45759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43" name="Google Shape;3243;p98"/>
            <p:cNvSpPr/>
            <p:nvPr/>
          </p:nvSpPr>
          <p:spPr>
            <a:xfrm>
              <a:off x="45896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44" name="Google Shape;3244;p98"/>
            <p:cNvSpPr/>
            <p:nvPr/>
          </p:nvSpPr>
          <p:spPr>
            <a:xfrm>
              <a:off x="45896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45" name="Google Shape;3245;p98"/>
            <p:cNvSpPr/>
            <p:nvPr/>
          </p:nvSpPr>
          <p:spPr>
            <a:xfrm>
              <a:off x="4601880" y="33735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46" name="Google Shape;3246;p98"/>
            <p:cNvSpPr/>
            <p:nvPr/>
          </p:nvSpPr>
          <p:spPr>
            <a:xfrm>
              <a:off x="4601880" y="33721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47" name="Google Shape;3247;p98"/>
            <p:cNvSpPr/>
            <p:nvPr/>
          </p:nvSpPr>
          <p:spPr>
            <a:xfrm>
              <a:off x="46141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48" name="Google Shape;3248;p98"/>
            <p:cNvSpPr/>
            <p:nvPr/>
          </p:nvSpPr>
          <p:spPr>
            <a:xfrm>
              <a:off x="46141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49" name="Google Shape;3249;p98"/>
            <p:cNvSpPr/>
            <p:nvPr/>
          </p:nvSpPr>
          <p:spPr>
            <a:xfrm>
              <a:off x="46263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0" name="Google Shape;3250;p98"/>
            <p:cNvSpPr/>
            <p:nvPr/>
          </p:nvSpPr>
          <p:spPr>
            <a:xfrm>
              <a:off x="46263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51" name="Google Shape;3251;p98"/>
            <p:cNvSpPr/>
            <p:nvPr/>
          </p:nvSpPr>
          <p:spPr>
            <a:xfrm>
              <a:off x="463716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2" name="Google Shape;3252;p98"/>
            <p:cNvSpPr/>
            <p:nvPr/>
          </p:nvSpPr>
          <p:spPr>
            <a:xfrm>
              <a:off x="463716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53" name="Google Shape;3253;p98"/>
            <p:cNvSpPr/>
            <p:nvPr/>
          </p:nvSpPr>
          <p:spPr>
            <a:xfrm>
              <a:off x="46490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4" name="Google Shape;3254;p98"/>
            <p:cNvSpPr/>
            <p:nvPr/>
          </p:nvSpPr>
          <p:spPr>
            <a:xfrm>
              <a:off x="46490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55" name="Google Shape;3255;p98"/>
            <p:cNvSpPr/>
            <p:nvPr/>
          </p:nvSpPr>
          <p:spPr>
            <a:xfrm>
              <a:off x="466128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6" name="Google Shape;3256;p98"/>
            <p:cNvSpPr/>
            <p:nvPr/>
          </p:nvSpPr>
          <p:spPr>
            <a:xfrm>
              <a:off x="466128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57" name="Google Shape;3257;p98"/>
            <p:cNvSpPr/>
            <p:nvPr/>
          </p:nvSpPr>
          <p:spPr>
            <a:xfrm>
              <a:off x="467352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8" name="Google Shape;3258;p98"/>
            <p:cNvSpPr/>
            <p:nvPr/>
          </p:nvSpPr>
          <p:spPr>
            <a:xfrm>
              <a:off x="467352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59" name="Google Shape;3259;p98"/>
            <p:cNvSpPr/>
            <p:nvPr/>
          </p:nvSpPr>
          <p:spPr>
            <a:xfrm>
              <a:off x="468576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0" name="Google Shape;3260;p98"/>
            <p:cNvSpPr/>
            <p:nvPr/>
          </p:nvSpPr>
          <p:spPr>
            <a:xfrm>
              <a:off x="468576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61" name="Google Shape;3261;p98"/>
            <p:cNvSpPr/>
            <p:nvPr/>
          </p:nvSpPr>
          <p:spPr>
            <a:xfrm>
              <a:off x="469800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2" name="Google Shape;3262;p98"/>
            <p:cNvSpPr/>
            <p:nvPr/>
          </p:nvSpPr>
          <p:spPr>
            <a:xfrm>
              <a:off x="469800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63" name="Google Shape;3263;p98"/>
            <p:cNvSpPr/>
            <p:nvPr/>
          </p:nvSpPr>
          <p:spPr>
            <a:xfrm>
              <a:off x="471024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4" name="Google Shape;3264;p98"/>
            <p:cNvSpPr/>
            <p:nvPr/>
          </p:nvSpPr>
          <p:spPr>
            <a:xfrm>
              <a:off x="471024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65" name="Google Shape;3265;p98"/>
            <p:cNvSpPr/>
            <p:nvPr/>
          </p:nvSpPr>
          <p:spPr>
            <a:xfrm>
              <a:off x="47224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6" name="Google Shape;3266;p98"/>
            <p:cNvSpPr/>
            <p:nvPr/>
          </p:nvSpPr>
          <p:spPr>
            <a:xfrm>
              <a:off x="47224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67" name="Google Shape;3267;p98"/>
            <p:cNvSpPr/>
            <p:nvPr/>
          </p:nvSpPr>
          <p:spPr>
            <a:xfrm>
              <a:off x="47347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8" name="Google Shape;3268;p98"/>
            <p:cNvSpPr/>
            <p:nvPr/>
          </p:nvSpPr>
          <p:spPr>
            <a:xfrm>
              <a:off x="47347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69" name="Google Shape;3269;p98"/>
            <p:cNvSpPr/>
            <p:nvPr/>
          </p:nvSpPr>
          <p:spPr>
            <a:xfrm>
              <a:off x="47466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0" name="Google Shape;3270;p98"/>
            <p:cNvSpPr/>
            <p:nvPr/>
          </p:nvSpPr>
          <p:spPr>
            <a:xfrm>
              <a:off x="47466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71" name="Google Shape;3271;p98"/>
            <p:cNvSpPr/>
            <p:nvPr/>
          </p:nvSpPr>
          <p:spPr>
            <a:xfrm>
              <a:off x="47588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2" name="Google Shape;3272;p98"/>
            <p:cNvSpPr/>
            <p:nvPr/>
          </p:nvSpPr>
          <p:spPr>
            <a:xfrm>
              <a:off x="47588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73" name="Google Shape;3273;p98"/>
            <p:cNvSpPr/>
            <p:nvPr/>
          </p:nvSpPr>
          <p:spPr>
            <a:xfrm>
              <a:off x="47710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4" name="Google Shape;3274;p98"/>
            <p:cNvSpPr/>
            <p:nvPr/>
          </p:nvSpPr>
          <p:spPr>
            <a:xfrm>
              <a:off x="47710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75" name="Google Shape;3275;p98"/>
            <p:cNvSpPr/>
            <p:nvPr/>
          </p:nvSpPr>
          <p:spPr>
            <a:xfrm>
              <a:off x="47833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6" name="Google Shape;3276;p98"/>
            <p:cNvSpPr/>
            <p:nvPr/>
          </p:nvSpPr>
          <p:spPr>
            <a:xfrm>
              <a:off x="47833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77" name="Google Shape;3277;p98"/>
            <p:cNvSpPr/>
            <p:nvPr/>
          </p:nvSpPr>
          <p:spPr>
            <a:xfrm>
              <a:off x="47955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8" name="Google Shape;3278;p98"/>
            <p:cNvSpPr/>
            <p:nvPr/>
          </p:nvSpPr>
          <p:spPr>
            <a:xfrm>
              <a:off x="47955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79" name="Google Shape;3279;p98"/>
            <p:cNvSpPr/>
            <p:nvPr/>
          </p:nvSpPr>
          <p:spPr>
            <a:xfrm>
              <a:off x="48078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0" name="Google Shape;3280;p98"/>
            <p:cNvSpPr/>
            <p:nvPr/>
          </p:nvSpPr>
          <p:spPr>
            <a:xfrm>
              <a:off x="48078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81" name="Google Shape;3281;p98"/>
            <p:cNvSpPr/>
            <p:nvPr/>
          </p:nvSpPr>
          <p:spPr>
            <a:xfrm>
              <a:off x="48200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2" name="Google Shape;3282;p98"/>
            <p:cNvSpPr/>
            <p:nvPr/>
          </p:nvSpPr>
          <p:spPr>
            <a:xfrm>
              <a:off x="48200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83" name="Google Shape;3283;p98"/>
            <p:cNvSpPr/>
            <p:nvPr/>
          </p:nvSpPr>
          <p:spPr>
            <a:xfrm>
              <a:off x="48319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4" name="Google Shape;3284;p98"/>
            <p:cNvSpPr/>
            <p:nvPr/>
          </p:nvSpPr>
          <p:spPr>
            <a:xfrm>
              <a:off x="48319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85" name="Google Shape;3285;p98"/>
            <p:cNvSpPr/>
            <p:nvPr/>
          </p:nvSpPr>
          <p:spPr>
            <a:xfrm>
              <a:off x="48441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6" name="Google Shape;3286;p98"/>
            <p:cNvSpPr/>
            <p:nvPr/>
          </p:nvSpPr>
          <p:spPr>
            <a:xfrm>
              <a:off x="48441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87" name="Google Shape;3287;p98"/>
            <p:cNvSpPr/>
            <p:nvPr/>
          </p:nvSpPr>
          <p:spPr>
            <a:xfrm>
              <a:off x="485496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8" name="Google Shape;3288;p98"/>
            <p:cNvSpPr/>
            <p:nvPr/>
          </p:nvSpPr>
          <p:spPr>
            <a:xfrm>
              <a:off x="485496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89" name="Google Shape;3289;p98"/>
            <p:cNvSpPr/>
            <p:nvPr/>
          </p:nvSpPr>
          <p:spPr>
            <a:xfrm>
              <a:off x="48686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0" name="Google Shape;3290;p98"/>
            <p:cNvSpPr/>
            <p:nvPr/>
          </p:nvSpPr>
          <p:spPr>
            <a:xfrm>
              <a:off x="48686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91" name="Google Shape;3291;p98"/>
            <p:cNvSpPr/>
            <p:nvPr/>
          </p:nvSpPr>
          <p:spPr>
            <a:xfrm>
              <a:off x="48808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2" name="Google Shape;3292;p98"/>
            <p:cNvSpPr/>
            <p:nvPr/>
          </p:nvSpPr>
          <p:spPr>
            <a:xfrm>
              <a:off x="48808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93" name="Google Shape;3293;p98"/>
            <p:cNvSpPr/>
            <p:nvPr/>
          </p:nvSpPr>
          <p:spPr>
            <a:xfrm>
              <a:off x="48931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4" name="Google Shape;3294;p98"/>
            <p:cNvSpPr/>
            <p:nvPr/>
          </p:nvSpPr>
          <p:spPr>
            <a:xfrm>
              <a:off x="48931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95" name="Google Shape;3295;p98"/>
            <p:cNvSpPr/>
            <p:nvPr/>
          </p:nvSpPr>
          <p:spPr>
            <a:xfrm>
              <a:off x="49053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6" name="Google Shape;3296;p98"/>
            <p:cNvSpPr/>
            <p:nvPr/>
          </p:nvSpPr>
          <p:spPr>
            <a:xfrm>
              <a:off x="49053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97" name="Google Shape;3297;p98"/>
            <p:cNvSpPr/>
            <p:nvPr/>
          </p:nvSpPr>
          <p:spPr>
            <a:xfrm>
              <a:off x="491580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8" name="Google Shape;3298;p98"/>
            <p:cNvSpPr/>
            <p:nvPr/>
          </p:nvSpPr>
          <p:spPr>
            <a:xfrm>
              <a:off x="491580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99" name="Google Shape;3299;p98"/>
            <p:cNvSpPr/>
            <p:nvPr/>
          </p:nvSpPr>
          <p:spPr>
            <a:xfrm>
              <a:off x="49294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00" name="Google Shape;3300;p98"/>
            <p:cNvSpPr/>
            <p:nvPr/>
          </p:nvSpPr>
          <p:spPr>
            <a:xfrm>
              <a:off x="49294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01" name="Google Shape;3301;p98"/>
            <p:cNvSpPr/>
            <p:nvPr/>
          </p:nvSpPr>
          <p:spPr>
            <a:xfrm>
              <a:off x="49417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02" name="Google Shape;3302;p98"/>
            <p:cNvSpPr/>
            <p:nvPr/>
          </p:nvSpPr>
          <p:spPr>
            <a:xfrm>
              <a:off x="49417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03" name="Google Shape;3303;p98"/>
            <p:cNvSpPr/>
            <p:nvPr/>
          </p:nvSpPr>
          <p:spPr>
            <a:xfrm>
              <a:off x="49539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04" name="Google Shape;3304;p98"/>
            <p:cNvSpPr/>
            <p:nvPr/>
          </p:nvSpPr>
          <p:spPr>
            <a:xfrm>
              <a:off x="49539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05" name="Google Shape;3305;p98"/>
            <p:cNvSpPr/>
            <p:nvPr/>
          </p:nvSpPr>
          <p:spPr>
            <a:xfrm>
              <a:off x="49662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06" name="Google Shape;3306;p98"/>
            <p:cNvSpPr/>
            <p:nvPr/>
          </p:nvSpPr>
          <p:spPr>
            <a:xfrm>
              <a:off x="49662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07" name="Google Shape;3307;p98"/>
            <p:cNvSpPr/>
            <p:nvPr/>
          </p:nvSpPr>
          <p:spPr>
            <a:xfrm>
              <a:off x="4978440" y="33735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08" name="Google Shape;3308;p98"/>
            <p:cNvSpPr/>
            <p:nvPr/>
          </p:nvSpPr>
          <p:spPr>
            <a:xfrm>
              <a:off x="4978440" y="33721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09" name="Google Shape;3309;p98"/>
            <p:cNvSpPr/>
            <p:nvPr/>
          </p:nvSpPr>
          <p:spPr>
            <a:xfrm>
              <a:off x="49906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10" name="Google Shape;3310;p98"/>
            <p:cNvSpPr/>
            <p:nvPr/>
          </p:nvSpPr>
          <p:spPr>
            <a:xfrm>
              <a:off x="49906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11" name="Google Shape;3311;p98"/>
            <p:cNvSpPr/>
            <p:nvPr/>
          </p:nvSpPr>
          <p:spPr>
            <a:xfrm>
              <a:off x="50029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12" name="Google Shape;3312;p98"/>
            <p:cNvSpPr/>
            <p:nvPr/>
          </p:nvSpPr>
          <p:spPr>
            <a:xfrm>
              <a:off x="50029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13" name="Google Shape;3313;p98"/>
            <p:cNvSpPr/>
            <p:nvPr/>
          </p:nvSpPr>
          <p:spPr>
            <a:xfrm>
              <a:off x="50148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14" name="Google Shape;3314;p98"/>
            <p:cNvSpPr/>
            <p:nvPr/>
          </p:nvSpPr>
          <p:spPr>
            <a:xfrm>
              <a:off x="50148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15" name="Google Shape;3315;p98"/>
            <p:cNvSpPr/>
            <p:nvPr/>
          </p:nvSpPr>
          <p:spPr>
            <a:xfrm>
              <a:off x="5027040" y="337356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16" name="Google Shape;3316;p98"/>
            <p:cNvSpPr/>
            <p:nvPr/>
          </p:nvSpPr>
          <p:spPr>
            <a:xfrm>
              <a:off x="5027040" y="337212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17" name="Google Shape;3317;p98"/>
            <p:cNvSpPr/>
            <p:nvPr/>
          </p:nvSpPr>
          <p:spPr>
            <a:xfrm>
              <a:off x="503784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18" name="Google Shape;3318;p98"/>
            <p:cNvSpPr/>
            <p:nvPr/>
          </p:nvSpPr>
          <p:spPr>
            <a:xfrm>
              <a:off x="503784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19" name="Google Shape;3319;p98"/>
            <p:cNvSpPr/>
            <p:nvPr/>
          </p:nvSpPr>
          <p:spPr>
            <a:xfrm>
              <a:off x="50515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0" name="Google Shape;3320;p98"/>
            <p:cNvSpPr/>
            <p:nvPr/>
          </p:nvSpPr>
          <p:spPr>
            <a:xfrm>
              <a:off x="50515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21" name="Google Shape;3321;p98"/>
            <p:cNvSpPr/>
            <p:nvPr/>
          </p:nvSpPr>
          <p:spPr>
            <a:xfrm>
              <a:off x="506376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2" name="Google Shape;3322;p98"/>
            <p:cNvSpPr/>
            <p:nvPr/>
          </p:nvSpPr>
          <p:spPr>
            <a:xfrm>
              <a:off x="506376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23" name="Google Shape;3323;p98"/>
            <p:cNvSpPr/>
            <p:nvPr/>
          </p:nvSpPr>
          <p:spPr>
            <a:xfrm>
              <a:off x="50760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4" name="Google Shape;3324;p98"/>
            <p:cNvSpPr/>
            <p:nvPr/>
          </p:nvSpPr>
          <p:spPr>
            <a:xfrm>
              <a:off x="50760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25" name="Google Shape;3325;p98"/>
            <p:cNvSpPr/>
            <p:nvPr/>
          </p:nvSpPr>
          <p:spPr>
            <a:xfrm>
              <a:off x="508644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6" name="Google Shape;3326;p98"/>
            <p:cNvSpPr/>
            <p:nvPr/>
          </p:nvSpPr>
          <p:spPr>
            <a:xfrm>
              <a:off x="508644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27" name="Google Shape;3327;p98"/>
            <p:cNvSpPr/>
            <p:nvPr/>
          </p:nvSpPr>
          <p:spPr>
            <a:xfrm>
              <a:off x="509868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8" name="Google Shape;3328;p98"/>
            <p:cNvSpPr/>
            <p:nvPr/>
          </p:nvSpPr>
          <p:spPr>
            <a:xfrm>
              <a:off x="509868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29" name="Google Shape;3329;p98"/>
            <p:cNvSpPr/>
            <p:nvPr/>
          </p:nvSpPr>
          <p:spPr>
            <a:xfrm>
              <a:off x="511092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30" name="Google Shape;3330;p98"/>
            <p:cNvSpPr/>
            <p:nvPr/>
          </p:nvSpPr>
          <p:spPr>
            <a:xfrm>
              <a:off x="511092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31" name="Google Shape;3331;p98"/>
            <p:cNvSpPr/>
            <p:nvPr/>
          </p:nvSpPr>
          <p:spPr>
            <a:xfrm>
              <a:off x="512316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32" name="Google Shape;3332;p98"/>
            <p:cNvSpPr/>
            <p:nvPr/>
          </p:nvSpPr>
          <p:spPr>
            <a:xfrm>
              <a:off x="512316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33" name="Google Shape;3333;p98"/>
            <p:cNvSpPr/>
            <p:nvPr/>
          </p:nvSpPr>
          <p:spPr>
            <a:xfrm>
              <a:off x="513540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34" name="Google Shape;3334;p98"/>
            <p:cNvSpPr/>
            <p:nvPr/>
          </p:nvSpPr>
          <p:spPr>
            <a:xfrm>
              <a:off x="513540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35" name="Google Shape;3335;p98"/>
            <p:cNvSpPr/>
            <p:nvPr/>
          </p:nvSpPr>
          <p:spPr>
            <a:xfrm>
              <a:off x="5147640" y="33735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36" name="Google Shape;3336;p98"/>
            <p:cNvSpPr/>
            <p:nvPr/>
          </p:nvSpPr>
          <p:spPr>
            <a:xfrm>
              <a:off x="5147640" y="33721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37" name="Google Shape;3337;p98"/>
            <p:cNvSpPr/>
            <p:nvPr/>
          </p:nvSpPr>
          <p:spPr>
            <a:xfrm>
              <a:off x="51598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38" name="Google Shape;3338;p98"/>
            <p:cNvSpPr/>
            <p:nvPr/>
          </p:nvSpPr>
          <p:spPr>
            <a:xfrm>
              <a:off x="51598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39" name="Google Shape;3339;p98"/>
            <p:cNvSpPr/>
            <p:nvPr/>
          </p:nvSpPr>
          <p:spPr>
            <a:xfrm>
              <a:off x="51721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0" name="Google Shape;3340;p98"/>
            <p:cNvSpPr/>
            <p:nvPr/>
          </p:nvSpPr>
          <p:spPr>
            <a:xfrm>
              <a:off x="51721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41" name="Google Shape;3341;p98"/>
            <p:cNvSpPr/>
            <p:nvPr/>
          </p:nvSpPr>
          <p:spPr>
            <a:xfrm>
              <a:off x="518400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2" name="Google Shape;3342;p98"/>
            <p:cNvSpPr/>
            <p:nvPr/>
          </p:nvSpPr>
          <p:spPr>
            <a:xfrm>
              <a:off x="518400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43" name="Google Shape;3343;p98"/>
            <p:cNvSpPr/>
            <p:nvPr/>
          </p:nvSpPr>
          <p:spPr>
            <a:xfrm>
              <a:off x="519624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4" name="Google Shape;3344;p98"/>
            <p:cNvSpPr/>
            <p:nvPr/>
          </p:nvSpPr>
          <p:spPr>
            <a:xfrm>
              <a:off x="519624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45" name="Google Shape;3345;p98"/>
            <p:cNvSpPr/>
            <p:nvPr/>
          </p:nvSpPr>
          <p:spPr>
            <a:xfrm>
              <a:off x="520848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6" name="Google Shape;3346;p98"/>
            <p:cNvSpPr/>
            <p:nvPr/>
          </p:nvSpPr>
          <p:spPr>
            <a:xfrm>
              <a:off x="520848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47" name="Google Shape;3347;p98"/>
            <p:cNvSpPr/>
            <p:nvPr/>
          </p:nvSpPr>
          <p:spPr>
            <a:xfrm>
              <a:off x="5220720" y="337356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8" name="Google Shape;3348;p98"/>
            <p:cNvSpPr/>
            <p:nvPr/>
          </p:nvSpPr>
          <p:spPr>
            <a:xfrm>
              <a:off x="5220720" y="337212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49" name="Google Shape;3349;p98"/>
            <p:cNvSpPr/>
            <p:nvPr/>
          </p:nvSpPr>
          <p:spPr>
            <a:xfrm>
              <a:off x="5232960" y="33688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0" name="Google Shape;3350;p98"/>
            <p:cNvSpPr/>
            <p:nvPr/>
          </p:nvSpPr>
          <p:spPr>
            <a:xfrm>
              <a:off x="5231520" y="33688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51" name="Google Shape;3351;p98"/>
            <p:cNvSpPr/>
            <p:nvPr/>
          </p:nvSpPr>
          <p:spPr>
            <a:xfrm>
              <a:off x="5231520" y="33570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0" y="4572"/>
                  </a:moveTo>
                  <a:lnTo>
                    <a:pt x="15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2" name="Google Shape;3352;p98"/>
            <p:cNvSpPr/>
            <p:nvPr/>
          </p:nvSpPr>
          <p:spPr>
            <a:xfrm>
              <a:off x="5231520" y="335700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53" name="Google Shape;3353;p98"/>
            <p:cNvSpPr/>
            <p:nvPr/>
          </p:nvSpPr>
          <p:spPr>
            <a:xfrm>
              <a:off x="5232960" y="33447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4" name="Google Shape;3354;p98"/>
            <p:cNvSpPr/>
            <p:nvPr/>
          </p:nvSpPr>
          <p:spPr>
            <a:xfrm>
              <a:off x="5231520" y="33447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55" name="Google Shape;3355;p98"/>
            <p:cNvSpPr/>
            <p:nvPr/>
          </p:nvSpPr>
          <p:spPr>
            <a:xfrm>
              <a:off x="5232960" y="33325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6" name="Google Shape;3356;p98"/>
            <p:cNvSpPr/>
            <p:nvPr/>
          </p:nvSpPr>
          <p:spPr>
            <a:xfrm>
              <a:off x="5231520" y="33325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57" name="Google Shape;3357;p98"/>
            <p:cNvSpPr/>
            <p:nvPr/>
          </p:nvSpPr>
          <p:spPr>
            <a:xfrm>
              <a:off x="5232960" y="33202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8" name="Google Shape;3358;p98"/>
            <p:cNvSpPr/>
            <p:nvPr/>
          </p:nvSpPr>
          <p:spPr>
            <a:xfrm>
              <a:off x="5231520" y="33202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59" name="Google Shape;3359;p98"/>
            <p:cNvSpPr/>
            <p:nvPr/>
          </p:nvSpPr>
          <p:spPr>
            <a:xfrm>
              <a:off x="5232960" y="33080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60" name="Google Shape;3360;p98"/>
            <p:cNvSpPr/>
            <p:nvPr/>
          </p:nvSpPr>
          <p:spPr>
            <a:xfrm>
              <a:off x="5231520" y="33080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61" name="Google Shape;3361;p98"/>
            <p:cNvSpPr/>
            <p:nvPr/>
          </p:nvSpPr>
          <p:spPr>
            <a:xfrm>
              <a:off x="5232960" y="32958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62" name="Google Shape;3362;p98"/>
            <p:cNvSpPr/>
            <p:nvPr/>
          </p:nvSpPr>
          <p:spPr>
            <a:xfrm>
              <a:off x="5231520" y="32958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63" name="Google Shape;3363;p98"/>
            <p:cNvSpPr/>
            <p:nvPr/>
          </p:nvSpPr>
          <p:spPr>
            <a:xfrm>
              <a:off x="5232960" y="32835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64" name="Google Shape;3364;p98"/>
            <p:cNvSpPr/>
            <p:nvPr/>
          </p:nvSpPr>
          <p:spPr>
            <a:xfrm>
              <a:off x="5231520" y="32835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65" name="Google Shape;3365;p98"/>
            <p:cNvSpPr/>
            <p:nvPr/>
          </p:nvSpPr>
          <p:spPr>
            <a:xfrm>
              <a:off x="5232960" y="32716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66" name="Google Shape;3366;p98"/>
            <p:cNvSpPr/>
            <p:nvPr/>
          </p:nvSpPr>
          <p:spPr>
            <a:xfrm>
              <a:off x="5231520" y="32716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67" name="Google Shape;3367;p98"/>
            <p:cNvSpPr/>
            <p:nvPr/>
          </p:nvSpPr>
          <p:spPr>
            <a:xfrm>
              <a:off x="5232960" y="32594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68" name="Google Shape;3368;p98"/>
            <p:cNvSpPr/>
            <p:nvPr/>
          </p:nvSpPr>
          <p:spPr>
            <a:xfrm>
              <a:off x="5231520" y="32594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69" name="Google Shape;3369;p98"/>
            <p:cNvSpPr/>
            <p:nvPr/>
          </p:nvSpPr>
          <p:spPr>
            <a:xfrm>
              <a:off x="5232960" y="32472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70" name="Google Shape;3370;p98"/>
            <p:cNvSpPr/>
            <p:nvPr/>
          </p:nvSpPr>
          <p:spPr>
            <a:xfrm>
              <a:off x="5231520" y="32472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71" name="Google Shape;3371;p98"/>
            <p:cNvSpPr/>
            <p:nvPr/>
          </p:nvSpPr>
          <p:spPr>
            <a:xfrm>
              <a:off x="5232960" y="32349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72" name="Google Shape;3372;p98"/>
            <p:cNvSpPr/>
            <p:nvPr/>
          </p:nvSpPr>
          <p:spPr>
            <a:xfrm>
              <a:off x="5231520" y="32349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73" name="Google Shape;3373;p98"/>
            <p:cNvSpPr/>
            <p:nvPr/>
          </p:nvSpPr>
          <p:spPr>
            <a:xfrm>
              <a:off x="5232960" y="32227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74" name="Google Shape;3374;p98"/>
            <p:cNvSpPr/>
            <p:nvPr/>
          </p:nvSpPr>
          <p:spPr>
            <a:xfrm>
              <a:off x="5231520" y="32227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75" name="Google Shape;3375;p98"/>
            <p:cNvSpPr/>
            <p:nvPr/>
          </p:nvSpPr>
          <p:spPr>
            <a:xfrm>
              <a:off x="5231520" y="3210480"/>
              <a:ext cx="1442" cy="4686"/>
            </a:xfrm>
            <a:custGeom>
              <a:rect b="b" l="l" r="r" t="t"/>
              <a:pathLst>
                <a:path extrusionOk="0" h="5080" w="1904">
                  <a:moveTo>
                    <a:pt x="1524" y="457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76" name="Google Shape;3376;p98"/>
            <p:cNvSpPr/>
            <p:nvPr/>
          </p:nvSpPr>
          <p:spPr>
            <a:xfrm>
              <a:off x="5231520" y="3210480"/>
              <a:ext cx="1442" cy="4686"/>
            </a:xfrm>
            <a:custGeom>
              <a:rect b="b" l="l" r="r" t="t"/>
              <a:pathLst>
                <a:path extrusionOk="0" h="5080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77" name="Google Shape;3377;p98"/>
            <p:cNvSpPr/>
            <p:nvPr/>
          </p:nvSpPr>
          <p:spPr>
            <a:xfrm>
              <a:off x="5232960" y="31982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78" name="Google Shape;3378;p98"/>
            <p:cNvSpPr/>
            <p:nvPr/>
          </p:nvSpPr>
          <p:spPr>
            <a:xfrm>
              <a:off x="5231520" y="31982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79" name="Google Shape;3379;p98"/>
            <p:cNvSpPr/>
            <p:nvPr/>
          </p:nvSpPr>
          <p:spPr>
            <a:xfrm>
              <a:off x="5232960" y="31860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80" name="Google Shape;3380;p98"/>
            <p:cNvSpPr/>
            <p:nvPr/>
          </p:nvSpPr>
          <p:spPr>
            <a:xfrm>
              <a:off x="5231520" y="31860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81" name="Google Shape;3381;p98"/>
            <p:cNvSpPr/>
            <p:nvPr/>
          </p:nvSpPr>
          <p:spPr>
            <a:xfrm>
              <a:off x="5232960" y="31741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82" name="Google Shape;3382;p98"/>
            <p:cNvSpPr/>
            <p:nvPr/>
          </p:nvSpPr>
          <p:spPr>
            <a:xfrm>
              <a:off x="5231520" y="31741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83" name="Google Shape;3383;p98"/>
            <p:cNvSpPr/>
            <p:nvPr/>
          </p:nvSpPr>
          <p:spPr>
            <a:xfrm>
              <a:off x="5232960" y="31618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84" name="Google Shape;3384;p98"/>
            <p:cNvSpPr/>
            <p:nvPr/>
          </p:nvSpPr>
          <p:spPr>
            <a:xfrm>
              <a:off x="5231520" y="31618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85" name="Google Shape;3385;p98"/>
            <p:cNvSpPr/>
            <p:nvPr/>
          </p:nvSpPr>
          <p:spPr>
            <a:xfrm>
              <a:off x="5232960" y="31496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86" name="Google Shape;3386;p98"/>
            <p:cNvSpPr/>
            <p:nvPr/>
          </p:nvSpPr>
          <p:spPr>
            <a:xfrm>
              <a:off x="5231520" y="31496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87" name="Google Shape;3387;p98"/>
            <p:cNvSpPr/>
            <p:nvPr/>
          </p:nvSpPr>
          <p:spPr>
            <a:xfrm>
              <a:off x="5232960" y="31374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88" name="Google Shape;3388;p98"/>
            <p:cNvSpPr/>
            <p:nvPr/>
          </p:nvSpPr>
          <p:spPr>
            <a:xfrm>
              <a:off x="5231520" y="31374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89" name="Google Shape;3389;p98"/>
            <p:cNvSpPr/>
            <p:nvPr/>
          </p:nvSpPr>
          <p:spPr>
            <a:xfrm>
              <a:off x="5232960" y="31251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90" name="Google Shape;3390;p98"/>
            <p:cNvSpPr/>
            <p:nvPr/>
          </p:nvSpPr>
          <p:spPr>
            <a:xfrm>
              <a:off x="5231520" y="31251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91" name="Google Shape;3391;p98"/>
            <p:cNvSpPr/>
            <p:nvPr/>
          </p:nvSpPr>
          <p:spPr>
            <a:xfrm>
              <a:off x="5232960" y="31129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92" name="Google Shape;3392;p98"/>
            <p:cNvSpPr/>
            <p:nvPr/>
          </p:nvSpPr>
          <p:spPr>
            <a:xfrm>
              <a:off x="5231520" y="31129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93" name="Google Shape;3393;p98"/>
            <p:cNvSpPr/>
            <p:nvPr/>
          </p:nvSpPr>
          <p:spPr>
            <a:xfrm>
              <a:off x="5232960" y="31006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94" name="Google Shape;3394;p98"/>
            <p:cNvSpPr/>
            <p:nvPr/>
          </p:nvSpPr>
          <p:spPr>
            <a:xfrm>
              <a:off x="5231520" y="31006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95" name="Google Shape;3395;p98"/>
            <p:cNvSpPr/>
            <p:nvPr/>
          </p:nvSpPr>
          <p:spPr>
            <a:xfrm>
              <a:off x="5232960" y="30888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96" name="Google Shape;3396;p98"/>
            <p:cNvSpPr/>
            <p:nvPr/>
          </p:nvSpPr>
          <p:spPr>
            <a:xfrm>
              <a:off x="5231520" y="30888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97" name="Google Shape;3397;p98"/>
            <p:cNvSpPr/>
            <p:nvPr/>
          </p:nvSpPr>
          <p:spPr>
            <a:xfrm>
              <a:off x="5232960" y="30765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98" name="Google Shape;3398;p98"/>
            <p:cNvSpPr/>
            <p:nvPr/>
          </p:nvSpPr>
          <p:spPr>
            <a:xfrm>
              <a:off x="5231520" y="30765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99" name="Google Shape;3399;p98"/>
            <p:cNvSpPr/>
            <p:nvPr/>
          </p:nvSpPr>
          <p:spPr>
            <a:xfrm>
              <a:off x="5232960" y="30643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0" name="Google Shape;3400;p98"/>
            <p:cNvSpPr/>
            <p:nvPr/>
          </p:nvSpPr>
          <p:spPr>
            <a:xfrm>
              <a:off x="5231520" y="30643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01" name="Google Shape;3401;p98"/>
            <p:cNvSpPr/>
            <p:nvPr/>
          </p:nvSpPr>
          <p:spPr>
            <a:xfrm>
              <a:off x="5232960" y="30520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2" name="Google Shape;3402;p98"/>
            <p:cNvSpPr/>
            <p:nvPr/>
          </p:nvSpPr>
          <p:spPr>
            <a:xfrm>
              <a:off x="5231520" y="305208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03" name="Google Shape;3403;p98"/>
            <p:cNvSpPr/>
            <p:nvPr/>
          </p:nvSpPr>
          <p:spPr>
            <a:xfrm>
              <a:off x="5232960" y="30398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4" name="Google Shape;3404;p98"/>
            <p:cNvSpPr/>
            <p:nvPr/>
          </p:nvSpPr>
          <p:spPr>
            <a:xfrm>
              <a:off x="5231520" y="30398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05" name="Google Shape;3405;p98"/>
            <p:cNvSpPr/>
            <p:nvPr/>
          </p:nvSpPr>
          <p:spPr>
            <a:xfrm>
              <a:off x="5232960" y="30276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6" name="Google Shape;3406;p98"/>
            <p:cNvSpPr/>
            <p:nvPr/>
          </p:nvSpPr>
          <p:spPr>
            <a:xfrm>
              <a:off x="5231520" y="30276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07" name="Google Shape;3407;p98"/>
            <p:cNvSpPr/>
            <p:nvPr/>
          </p:nvSpPr>
          <p:spPr>
            <a:xfrm>
              <a:off x="5232960" y="30153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8" name="Google Shape;3408;p98"/>
            <p:cNvSpPr/>
            <p:nvPr/>
          </p:nvSpPr>
          <p:spPr>
            <a:xfrm>
              <a:off x="5231520" y="30153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09" name="Google Shape;3409;p98"/>
            <p:cNvSpPr/>
            <p:nvPr/>
          </p:nvSpPr>
          <p:spPr>
            <a:xfrm>
              <a:off x="5232960" y="300312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10" name="Google Shape;3410;p98"/>
            <p:cNvSpPr/>
            <p:nvPr/>
          </p:nvSpPr>
          <p:spPr>
            <a:xfrm>
              <a:off x="5231520" y="300312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11" name="Google Shape;3411;p98"/>
            <p:cNvSpPr/>
            <p:nvPr/>
          </p:nvSpPr>
          <p:spPr>
            <a:xfrm>
              <a:off x="5232960" y="299124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12" name="Google Shape;3412;p98"/>
            <p:cNvSpPr/>
            <p:nvPr/>
          </p:nvSpPr>
          <p:spPr>
            <a:xfrm>
              <a:off x="5231520" y="299124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13" name="Google Shape;3413;p98"/>
            <p:cNvSpPr/>
            <p:nvPr/>
          </p:nvSpPr>
          <p:spPr>
            <a:xfrm>
              <a:off x="5232960" y="297900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14" name="Google Shape;3414;p98"/>
            <p:cNvSpPr/>
            <p:nvPr/>
          </p:nvSpPr>
          <p:spPr>
            <a:xfrm>
              <a:off x="5231520" y="297900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15" name="Google Shape;3415;p98"/>
            <p:cNvSpPr/>
            <p:nvPr/>
          </p:nvSpPr>
          <p:spPr>
            <a:xfrm>
              <a:off x="5232960" y="296676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16" name="Google Shape;3416;p98"/>
            <p:cNvSpPr/>
            <p:nvPr/>
          </p:nvSpPr>
          <p:spPr>
            <a:xfrm>
              <a:off x="5231520" y="2966760"/>
              <a:ext cx="2881" cy="4686"/>
            </a:xfrm>
            <a:custGeom>
              <a:rect b="b" l="l" r="r" t="t"/>
              <a:pathLst>
                <a:path extrusionOk="0" h="5080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17" name="Google Shape;3417;p98"/>
            <p:cNvSpPr/>
            <p:nvPr/>
          </p:nvSpPr>
          <p:spPr>
            <a:xfrm>
              <a:off x="52236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18" name="Google Shape;3418;p98"/>
            <p:cNvSpPr/>
            <p:nvPr/>
          </p:nvSpPr>
          <p:spPr>
            <a:xfrm>
              <a:off x="52236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19" name="Google Shape;3419;p98"/>
            <p:cNvSpPr/>
            <p:nvPr/>
          </p:nvSpPr>
          <p:spPr>
            <a:xfrm>
              <a:off x="52117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20" name="Google Shape;3420;p98"/>
            <p:cNvSpPr/>
            <p:nvPr/>
          </p:nvSpPr>
          <p:spPr>
            <a:xfrm>
              <a:off x="52117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21" name="Google Shape;3421;p98"/>
            <p:cNvSpPr/>
            <p:nvPr/>
          </p:nvSpPr>
          <p:spPr>
            <a:xfrm>
              <a:off x="519948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22" name="Google Shape;3422;p98"/>
            <p:cNvSpPr/>
            <p:nvPr/>
          </p:nvSpPr>
          <p:spPr>
            <a:xfrm>
              <a:off x="519948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23" name="Google Shape;3423;p98"/>
            <p:cNvSpPr/>
            <p:nvPr/>
          </p:nvSpPr>
          <p:spPr>
            <a:xfrm>
              <a:off x="518724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24" name="Google Shape;3424;p98"/>
            <p:cNvSpPr/>
            <p:nvPr/>
          </p:nvSpPr>
          <p:spPr>
            <a:xfrm>
              <a:off x="518724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25" name="Google Shape;3425;p98"/>
            <p:cNvSpPr/>
            <p:nvPr/>
          </p:nvSpPr>
          <p:spPr>
            <a:xfrm>
              <a:off x="517500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26" name="Google Shape;3426;p98"/>
            <p:cNvSpPr/>
            <p:nvPr/>
          </p:nvSpPr>
          <p:spPr>
            <a:xfrm>
              <a:off x="517500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27" name="Google Shape;3427;p98"/>
            <p:cNvSpPr/>
            <p:nvPr/>
          </p:nvSpPr>
          <p:spPr>
            <a:xfrm>
              <a:off x="516276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28" name="Google Shape;3428;p98"/>
            <p:cNvSpPr/>
            <p:nvPr/>
          </p:nvSpPr>
          <p:spPr>
            <a:xfrm>
              <a:off x="516276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29" name="Google Shape;3429;p98"/>
            <p:cNvSpPr/>
            <p:nvPr/>
          </p:nvSpPr>
          <p:spPr>
            <a:xfrm>
              <a:off x="515052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0" name="Google Shape;3430;p98"/>
            <p:cNvSpPr/>
            <p:nvPr/>
          </p:nvSpPr>
          <p:spPr>
            <a:xfrm>
              <a:off x="515052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31" name="Google Shape;3431;p98"/>
            <p:cNvSpPr/>
            <p:nvPr/>
          </p:nvSpPr>
          <p:spPr>
            <a:xfrm>
              <a:off x="51382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2" name="Google Shape;3432;p98"/>
            <p:cNvSpPr/>
            <p:nvPr/>
          </p:nvSpPr>
          <p:spPr>
            <a:xfrm>
              <a:off x="51382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33" name="Google Shape;3433;p98"/>
            <p:cNvSpPr/>
            <p:nvPr/>
          </p:nvSpPr>
          <p:spPr>
            <a:xfrm>
              <a:off x="51278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4" name="Google Shape;3434;p98"/>
            <p:cNvSpPr/>
            <p:nvPr/>
          </p:nvSpPr>
          <p:spPr>
            <a:xfrm>
              <a:off x="51278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35" name="Google Shape;3435;p98"/>
            <p:cNvSpPr/>
            <p:nvPr/>
          </p:nvSpPr>
          <p:spPr>
            <a:xfrm>
              <a:off x="51156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6" name="Google Shape;3436;p98"/>
            <p:cNvSpPr/>
            <p:nvPr/>
          </p:nvSpPr>
          <p:spPr>
            <a:xfrm>
              <a:off x="51156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37" name="Google Shape;3437;p98"/>
            <p:cNvSpPr/>
            <p:nvPr/>
          </p:nvSpPr>
          <p:spPr>
            <a:xfrm>
              <a:off x="51033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8" name="Google Shape;3438;p98"/>
            <p:cNvSpPr/>
            <p:nvPr/>
          </p:nvSpPr>
          <p:spPr>
            <a:xfrm>
              <a:off x="51033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39" name="Google Shape;3439;p98"/>
            <p:cNvSpPr/>
            <p:nvPr/>
          </p:nvSpPr>
          <p:spPr>
            <a:xfrm>
              <a:off x="50911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0" name="Google Shape;3440;p98"/>
            <p:cNvSpPr/>
            <p:nvPr/>
          </p:nvSpPr>
          <p:spPr>
            <a:xfrm>
              <a:off x="50911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41" name="Google Shape;3441;p98"/>
            <p:cNvSpPr/>
            <p:nvPr/>
          </p:nvSpPr>
          <p:spPr>
            <a:xfrm>
              <a:off x="50788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2" name="Google Shape;3442;p98"/>
            <p:cNvSpPr/>
            <p:nvPr/>
          </p:nvSpPr>
          <p:spPr>
            <a:xfrm>
              <a:off x="50788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43" name="Google Shape;3443;p98"/>
            <p:cNvSpPr/>
            <p:nvPr/>
          </p:nvSpPr>
          <p:spPr>
            <a:xfrm>
              <a:off x="50666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4" name="Google Shape;3444;p98"/>
            <p:cNvSpPr/>
            <p:nvPr/>
          </p:nvSpPr>
          <p:spPr>
            <a:xfrm>
              <a:off x="50666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45" name="Google Shape;3445;p98"/>
            <p:cNvSpPr/>
            <p:nvPr/>
          </p:nvSpPr>
          <p:spPr>
            <a:xfrm>
              <a:off x="50547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6" name="Google Shape;3446;p98"/>
            <p:cNvSpPr/>
            <p:nvPr/>
          </p:nvSpPr>
          <p:spPr>
            <a:xfrm>
              <a:off x="50547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47" name="Google Shape;3447;p98"/>
            <p:cNvSpPr/>
            <p:nvPr/>
          </p:nvSpPr>
          <p:spPr>
            <a:xfrm>
              <a:off x="50425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8" name="Google Shape;3448;p98"/>
            <p:cNvSpPr/>
            <p:nvPr/>
          </p:nvSpPr>
          <p:spPr>
            <a:xfrm>
              <a:off x="50425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49" name="Google Shape;3449;p98"/>
            <p:cNvSpPr/>
            <p:nvPr/>
          </p:nvSpPr>
          <p:spPr>
            <a:xfrm>
              <a:off x="50302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0" name="Google Shape;3450;p98"/>
            <p:cNvSpPr/>
            <p:nvPr/>
          </p:nvSpPr>
          <p:spPr>
            <a:xfrm>
              <a:off x="50302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51" name="Google Shape;3451;p98"/>
            <p:cNvSpPr/>
            <p:nvPr/>
          </p:nvSpPr>
          <p:spPr>
            <a:xfrm>
              <a:off x="501660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2" name="Google Shape;3452;p98"/>
            <p:cNvSpPr/>
            <p:nvPr/>
          </p:nvSpPr>
          <p:spPr>
            <a:xfrm>
              <a:off x="501660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53" name="Google Shape;3453;p98"/>
            <p:cNvSpPr/>
            <p:nvPr/>
          </p:nvSpPr>
          <p:spPr>
            <a:xfrm>
              <a:off x="50058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4" name="Google Shape;3454;p98"/>
            <p:cNvSpPr/>
            <p:nvPr/>
          </p:nvSpPr>
          <p:spPr>
            <a:xfrm>
              <a:off x="50058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55" name="Google Shape;3455;p98"/>
            <p:cNvSpPr/>
            <p:nvPr/>
          </p:nvSpPr>
          <p:spPr>
            <a:xfrm>
              <a:off x="49935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6" name="Google Shape;3456;p98"/>
            <p:cNvSpPr/>
            <p:nvPr/>
          </p:nvSpPr>
          <p:spPr>
            <a:xfrm>
              <a:off x="49935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57" name="Google Shape;3457;p98"/>
            <p:cNvSpPr/>
            <p:nvPr/>
          </p:nvSpPr>
          <p:spPr>
            <a:xfrm>
              <a:off x="49813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8" name="Google Shape;3458;p98"/>
            <p:cNvSpPr/>
            <p:nvPr/>
          </p:nvSpPr>
          <p:spPr>
            <a:xfrm>
              <a:off x="49813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59" name="Google Shape;3459;p98"/>
            <p:cNvSpPr/>
            <p:nvPr/>
          </p:nvSpPr>
          <p:spPr>
            <a:xfrm>
              <a:off x="49690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0" name="Google Shape;3460;p98"/>
            <p:cNvSpPr/>
            <p:nvPr/>
          </p:nvSpPr>
          <p:spPr>
            <a:xfrm>
              <a:off x="49690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61" name="Google Shape;3461;p98"/>
            <p:cNvSpPr/>
            <p:nvPr/>
          </p:nvSpPr>
          <p:spPr>
            <a:xfrm>
              <a:off x="49572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2" name="Google Shape;3462;p98"/>
            <p:cNvSpPr/>
            <p:nvPr/>
          </p:nvSpPr>
          <p:spPr>
            <a:xfrm>
              <a:off x="49572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63" name="Google Shape;3463;p98"/>
            <p:cNvSpPr/>
            <p:nvPr/>
          </p:nvSpPr>
          <p:spPr>
            <a:xfrm>
              <a:off x="49449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4" name="Google Shape;3464;p98"/>
            <p:cNvSpPr/>
            <p:nvPr/>
          </p:nvSpPr>
          <p:spPr>
            <a:xfrm>
              <a:off x="49449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65" name="Google Shape;3465;p98"/>
            <p:cNvSpPr/>
            <p:nvPr/>
          </p:nvSpPr>
          <p:spPr>
            <a:xfrm>
              <a:off x="49327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6" name="Google Shape;3466;p98"/>
            <p:cNvSpPr/>
            <p:nvPr/>
          </p:nvSpPr>
          <p:spPr>
            <a:xfrm>
              <a:off x="49327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67" name="Google Shape;3467;p98"/>
            <p:cNvSpPr/>
            <p:nvPr/>
          </p:nvSpPr>
          <p:spPr>
            <a:xfrm>
              <a:off x="49204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8" name="Google Shape;3468;p98"/>
            <p:cNvSpPr/>
            <p:nvPr/>
          </p:nvSpPr>
          <p:spPr>
            <a:xfrm>
              <a:off x="49204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69" name="Google Shape;3469;p98"/>
            <p:cNvSpPr/>
            <p:nvPr/>
          </p:nvSpPr>
          <p:spPr>
            <a:xfrm>
              <a:off x="49082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0" name="Google Shape;3470;p98"/>
            <p:cNvSpPr/>
            <p:nvPr/>
          </p:nvSpPr>
          <p:spPr>
            <a:xfrm>
              <a:off x="49082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71" name="Google Shape;3471;p98"/>
            <p:cNvSpPr/>
            <p:nvPr/>
          </p:nvSpPr>
          <p:spPr>
            <a:xfrm>
              <a:off x="48960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2" name="Google Shape;3472;p98"/>
            <p:cNvSpPr/>
            <p:nvPr/>
          </p:nvSpPr>
          <p:spPr>
            <a:xfrm>
              <a:off x="48960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73" name="Google Shape;3473;p98"/>
            <p:cNvSpPr/>
            <p:nvPr/>
          </p:nvSpPr>
          <p:spPr>
            <a:xfrm>
              <a:off x="48837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4" name="Google Shape;3474;p98"/>
            <p:cNvSpPr/>
            <p:nvPr/>
          </p:nvSpPr>
          <p:spPr>
            <a:xfrm>
              <a:off x="48837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75" name="Google Shape;3475;p98"/>
            <p:cNvSpPr/>
            <p:nvPr/>
          </p:nvSpPr>
          <p:spPr>
            <a:xfrm>
              <a:off x="48718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6" name="Google Shape;3476;p98"/>
            <p:cNvSpPr/>
            <p:nvPr/>
          </p:nvSpPr>
          <p:spPr>
            <a:xfrm>
              <a:off x="48718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77" name="Google Shape;3477;p98"/>
            <p:cNvSpPr/>
            <p:nvPr/>
          </p:nvSpPr>
          <p:spPr>
            <a:xfrm>
              <a:off x="48596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8" name="Google Shape;3478;p98"/>
            <p:cNvSpPr/>
            <p:nvPr/>
          </p:nvSpPr>
          <p:spPr>
            <a:xfrm>
              <a:off x="48596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79" name="Google Shape;3479;p98"/>
            <p:cNvSpPr/>
            <p:nvPr/>
          </p:nvSpPr>
          <p:spPr>
            <a:xfrm>
              <a:off x="48474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0" name="Google Shape;3480;p98"/>
            <p:cNvSpPr/>
            <p:nvPr/>
          </p:nvSpPr>
          <p:spPr>
            <a:xfrm>
              <a:off x="48474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81" name="Google Shape;3481;p98"/>
            <p:cNvSpPr/>
            <p:nvPr/>
          </p:nvSpPr>
          <p:spPr>
            <a:xfrm>
              <a:off x="48351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2" name="Google Shape;3482;p98"/>
            <p:cNvSpPr/>
            <p:nvPr/>
          </p:nvSpPr>
          <p:spPr>
            <a:xfrm>
              <a:off x="48351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83" name="Google Shape;3483;p98"/>
            <p:cNvSpPr/>
            <p:nvPr/>
          </p:nvSpPr>
          <p:spPr>
            <a:xfrm>
              <a:off x="48229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4" name="Google Shape;3484;p98"/>
            <p:cNvSpPr/>
            <p:nvPr/>
          </p:nvSpPr>
          <p:spPr>
            <a:xfrm>
              <a:off x="48229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85" name="Google Shape;3485;p98"/>
            <p:cNvSpPr/>
            <p:nvPr/>
          </p:nvSpPr>
          <p:spPr>
            <a:xfrm>
              <a:off x="48106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6" name="Google Shape;3486;p98"/>
            <p:cNvSpPr/>
            <p:nvPr/>
          </p:nvSpPr>
          <p:spPr>
            <a:xfrm>
              <a:off x="48106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87" name="Google Shape;3487;p98"/>
            <p:cNvSpPr/>
            <p:nvPr/>
          </p:nvSpPr>
          <p:spPr>
            <a:xfrm>
              <a:off x="47984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8" name="Google Shape;3488;p98"/>
            <p:cNvSpPr/>
            <p:nvPr/>
          </p:nvSpPr>
          <p:spPr>
            <a:xfrm>
              <a:off x="47984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89" name="Google Shape;3489;p98"/>
            <p:cNvSpPr/>
            <p:nvPr/>
          </p:nvSpPr>
          <p:spPr>
            <a:xfrm>
              <a:off x="47862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0" name="Google Shape;3490;p98"/>
            <p:cNvSpPr/>
            <p:nvPr/>
          </p:nvSpPr>
          <p:spPr>
            <a:xfrm>
              <a:off x="47862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91" name="Google Shape;3491;p98"/>
            <p:cNvSpPr/>
            <p:nvPr/>
          </p:nvSpPr>
          <p:spPr>
            <a:xfrm>
              <a:off x="47743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2" name="Google Shape;3492;p98"/>
            <p:cNvSpPr/>
            <p:nvPr/>
          </p:nvSpPr>
          <p:spPr>
            <a:xfrm>
              <a:off x="47743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93" name="Google Shape;3493;p98"/>
            <p:cNvSpPr/>
            <p:nvPr/>
          </p:nvSpPr>
          <p:spPr>
            <a:xfrm>
              <a:off x="476208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4" name="Google Shape;3494;p98"/>
            <p:cNvSpPr/>
            <p:nvPr/>
          </p:nvSpPr>
          <p:spPr>
            <a:xfrm>
              <a:off x="476208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95" name="Google Shape;3495;p98"/>
            <p:cNvSpPr/>
            <p:nvPr/>
          </p:nvSpPr>
          <p:spPr>
            <a:xfrm>
              <a:off x="474984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6" name="Google Shape;3496;p98"/>
            <p:cNvSpPr/>
            <p:nvPr/>
          </p:nvSpPr>
          <p:spPr>
            <a:xfrm>
              <a:off x="474984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97" name="Google Shape;3497;p98"/>
            <p:cNvSpPr/>
            <p:nvPr/>
          </p:nvSpPr>
          <p:spPr>
            <a:xfrm>
              <a:off x="473760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8" name="Google Shape;3498;p98"/>
            <p:cNvSpPr/>
            <p:nvPr/>
          </p:nvSpPr>
          <p:spPr>
            <a:xfrm>
              <a:off x="473760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99" name="Google Shape;3499;p98"/>
            <p:cNvSpPr/>
            <p:nvPr/>
          </p:nvSpPr>
          <p:spPr>
            <a:xfrm>
              <a:off x="472536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00" name="Google Shape;3500;p98"/>
            <p:cNvSpPr/>
            <p:nvPr/>
          </p:nvSpPr>
          <p:spPr>
            <a:xfrm>
              <a:off x="472536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01" name="Google Shape;3501;p98"/>
            <p:cNvSpPr/>
            <p:nvPr/>
          </p:nvSpPr>
          <p:spPr>
            <a:xfrm>
              <a:off x="47131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02" name="Google Shape;3502;p98"/>
            <p:cNvSpPr/>
            <p:nvPr/>
          </p:nvSpPr>
          <p:spPr>
            <a:xfrm>
              <a:off x="47131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03" name="Google Shape;3503;p98"/>
            <p:cNvSpPr/>
            <p:nvPr/>
          </p:nvSpPr>
          <p:spPr>
            <a:xfrm>
              <a:off x="470088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04" name="Google Shape;3504;p98"/>
            <p:cNvSpPr/>
            <p:nvPr/>
          </p:nvSpPr>
          <p:spPr>
            <a:xfrm>
              <a:off x="470088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05" name="Google Shape;3505;p98"/>
            <p:cNvSpPr/>
            <p:nvPr/>
          </p:nvSpPr>
          <p:spPr>
            <a:xfrm>
              <a:off x="46890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06" name="Google Shape;3506;p98"/>
            <p:cNvSpPr/>
            <p:nvPr/>
          </p:nvSpPr>
          <p:spPr>
            <a:xfrm>
              <a:off x="46890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07" name="Google Shape;3507;p98"/>
            <p:cNvSpPr/>
            <p:nvPr/>
          </p:nvSpPr>
          <p:spPr>
            <a:xfrm>
              <a:off x="46782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08" name="Google Shape;3508;p98"/>
            <p:cNvSpPr/>
            <p:nvPr/>
          </p:nvSpPr>
          <p:spPr>
            <a:xfrm>
              <a:off x="46782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09" name="Google Shape;3509;p98"/>
            <p:cNvSpPr/>
            <p:nvPr/>
          </p:nvSpPr>
          <p:spPr>
            <a:xfrm>
              <a:off x="46659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10" name="Google Shape;3510;p98"/>
            <p:cNvSpPr/>
            <p:nvPr/>
          </p:nvSpPr>
          <p:spPr>
            <a:xfrm>
              <a:off x="46659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11" name="Google Shape;3511;p98"/>
            <p:cNvSpPr/>
            <p:nvPr/>
          </p:nvSpPr>
          <p:spPr>
            <a:xfrm>
              <a:off x="46522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12" name="Google Shape;3512;p98"/>
            <p:cNvSpPr/>
            <p:nvPr/>
          </p:nvSpPr>
          <p:spPr>
            <a:xfrm>
              <a:off x="46522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13" name="Google Shape;3513;p98"/>
            <p:cNvSpPr/>
            <p:nvPr/>
          </p:nvSpPr>
          <p:spPr>
            <a:xfrm>
              <a:off x="464004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14" name="Google Shape;3514;p98"/>
            <p:cNvSpPr/>
            <p:nvPr/>
          </p:nvSpPr>
          <p:spPr>
            <a:xfrm>
              <a:off x="464004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15" name="Google Shape;3515;p98"/>
            <p:cNvSpPr/>
            <p:nvPr/>
          </p:nvSpPr>
          <p:spPr>
            <a:xfrm>
              <a:off x="46278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16" name="Google Shape;3516;p98"/>
            <p:cNvSpPr/>
            <p:nvPr/>
          </p:nvSpPr>
          <p:spPr>
            <a:xfrm>
              <a:off x="46278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17" name="Google Shape;3517;p98"/>
            <p:cNvSpPr/>
            <p:nvPr/>
          </p:nvSpPr>
          <p:spPr>
            <a:xfrm>
              <a:off x="46173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18" name="Google Shape;3518;p98"/>
            <p:cNvSpPr/>
            <p:nvPr/>
          </p:nvSpPr>
          <p:spPr>
            <a:xfrm>
              <a:off x="46173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19" name="Google Shape;3519;p98"/>
            <p:cNvSpPr/>
            <p:nvPr/>
          </p:nvSpPr>
          <p:spPr>
            <a:xfrm>
              <a:off x="46051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0" name="Google Shape;3520;p98"/>
            <p:cNvSpPr/>
            <p:nvPr/>
          </p:nvSpPr>
          <p:spPr>
            <a:xfrm>
              <a:off x="46051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21" name="Google Shape;3521;p98"/>
            <p:cNvSpPr/>
            <p:nvPr/>
          </p:nvSpPr>
          <p:spPr>
            <a:xfrm>
              <a:off x="45928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2" name="Google Shape;3522;p98"/>
            <p:cNvSpPr/>
            <p:nvPr/>
          </p:nvSpPr>
          <p:spPr>
            <a:xfrm>
              <a:off x="45928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23" name="Google Shape;3523;p98"/>
            <p:cNvSpPr/>
            <p:nvPr/>
          </p:nvSpPr>
          <p:spPr>
            <a:xfrm>
              <a:off x="45806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4" name="Google Shape;3524;p98"/>
            <p:cNvSpPr/>
            <p:nvPr/>
          </p:nvSpPr>
          <p:spPr>
            <a:xfrm>
              <a:off x="45806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25" name="Google Shape;3525;p98"/>
            <p:cNvSpPr/>
            <p:nvPr/>
          </p:nvSpPr>
          <p:spPr>
            <a:xfrm>
              <a:off x="45669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6" name="Google Shape;3526;p98"/>
            <p:cNvSpPr/>
            <p:nvPr/>
          </p:nvSpPr>
          <p:spPr>
            <a:xfrm>
              <a:off x="45669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27" name="Google Shape;3527;p98"/>
            <p:cNvSpPr/>
            <p:nvPr/>
          </p:nvSpPr>
          <p:spPr>
            <a:xfrm>
              <a:off x="45547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8" name="Google Shape;3528;p98"/>
            <p:cNvSpPr/>
            <p:nvPr/>
          </p:nvSpPr>
          <p:spPr>
            <a:xfrm>
              <a:off x="45547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29" name="Google Shape;3529;p98"/>
            <p:cNvSpPr/>
            <p:nvPr/>
          </p:nvSpPr>
          <p:spPr>
            <a:xfrm>
              <a:off x="45439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30" name="Google Shape;3530;p98"/>
            <p:cNvSpPr/>
            <p:nvPr/>
          </p:nvSpPr>
          <p:spPr>
            <a:xfrm>
              <a:off x="45439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31" name="Google Shape;3531;p98"/>
            <p:cNvSpPr/>
            <p:nvPr/>
          </p:nvSpPr>
          <p:spPr>
            <a:xfrm>
              <a:off x="45320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32" name="Google Shape;3532;p98"/>
            <p:cNvSpPr/>
            <p:nvPr/>
          </p:nvSpPr>
          <p:spPr>
            <a:xfrm>
              <a:off x="45320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33" name="Google Shape;3533;p98"/>
            <p:cNvSpPr/>
            <p:nvPr/>
          </p:nvSpPr>
          <p:spPr>
            <a:xfrm>
              <a:off x="45198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34" name="Google Shape;3534;p98"/>
            <p:cNvSpPr/>
            <p:nvPr/>
          </p:nvSpPr>
          <p:spPr>
            <a:xfrm>
              <a:off x="45198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35" name="Google Shape;3535;p98"/>
            <p:cNvSpPr/>
            <p:nvPr/>
          </p:nvSpPr>
          <p:spPr>
            <a:xfrm>
              <a:off x="450612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36" name="Google Shape;3536;p98"/>
            <p:cNvSpPr/>
            <p:nvPr/>
          </p:nvSpPr>
          <p:spPr>
            <a:xfrm>
              <a:off x="450612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37" name="Google Shape;3537;p98"/>
            <p:cNvSpPr/>
            <p:nvPr/>
          </p:nvSpPr>
          <p:spPr>
            <a:xfrm>
              <a:off x="449388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38" name="Google Shape;3538;p98"/>
            <p:cNvSpPr/>
            <p:nvPr/>
          </p:nvSpPr>
          <p:spPr>
            <a:xfrm>
              <a:off x="449388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39" name="Google Shape;3539;p98"/>
            <p:cNvSpPr/>
            <p:nvPr/>
          </p:nvSpPr>
          <p:spPr>
            <a:xfrm>
              <a:off x="44830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40" name="Google Shape;3540;p98"/>
            <p:cNvSpPr/>
            <p:nvPr/>
          </p:nvSpPr>
          <p:spPr>
            <a:xfrm>
              <a:off x="44830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41" name="Google Shape;3541;p98"/>
            <p:cNvSpPr/>
            <p:nvPr/>
          </p:nvSpPr>
          <p:spPr>
            <a:xfrm>
              <a:off x="44708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42" name="Google Shape;3542;p98"/>
            <p:cNvSpPr/>
            <p:nvPr/>
          </p:nvSpPr>
          <p:spPr>
            <a:xfrm>
              <a:off x="44708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43" name="Google Shape;3543;p98"/>
            <p:cNvSpPr/>
            <p:nvPr/>
          </p:nvSpPr>
          <p:spPr>
            <a:xfrm>
              <a:off x="44604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44" name="Google Shape;3544;p98"/>
            <p:cNvSpPr/>
            <p:nvPr/>
          </p:nvSpPr>
          <p:spPr>
            <a:xfrm>
              <a:off x="44604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45" name="Google Shape;3545;p98"/>
            <p:cNvSpPr/>
            <p:nvPr/>
          </p:nvSpPr>
          <p:spPr>
            <a:xfrm>
              <a:off x="444636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46" name="Google Shape;3546;p98"/>
            <p:cNvSpPr/>
            <p:nvPr/>
          </p:nvSpPr>
          <p:spPr>
            <a:xfrm>
              <a:off x="444636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47" name="Google Shape;3547;p98"/>
            <p:cNvSpPr/>
            <p:nvPr/>
          </p:nvSpPr>
          <p:spPr>
            <a:xfrm>
              <a:off x="44344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48" name="Google Shape;3548;p98"/>
            <p:cNvSpPr/>
            <p:nvPr/>
          </p:nvSpPr>
          <p:spPr>
            <a:xfrm>
              <a:off x="44344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49" name="Google Shape;3549;p98"/>
            <p:cNvSpPr/>
            <p:nvPr/>
          </p:nvSpPr>
          <p:spPr>
            <a:xfrm>
              <a:off x="44222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50" name="Google Shape;3550;p98"/>
            <p:cNvSpPr/>
            <p:nvPr/>
          </p:nvSpPr>
          <p:spPr>
            <a:xfrm>
              <a:off x="44222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51" name="Google Shape;3551;p98"/>
            <p:cNvSpPr/>
            <p:nvPr/>
          </p:nvSpPr>
          <p:spPr>
            <a:xfrm>
              <a:off x="44100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52" name="Google Shape;3552;p98"/>
            <p:cNvSpPr/>
            <p:nvPr/>
          </p:nvSpPr>
          <p:spPr>
            <a:xfrm>
              <a:off x="44100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53" name="Google Shape;3553;p98"/>
            <p:cNvSpPr/>
            <p:nvPr/>
          </p:nvSpPr>
          <p:spPr>
            <a:xfrm>
              <a:off x="4399200" y="296208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54" name="Google Shape;3554;p98"/>
            <p:cNvSpPr/>
            <p:nvPr/>
          </p:nvSpPr>
          <p:spPr>
            <a:xfrm>
              <a:off x="4399200" y="296064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55" name="Google Shape;3555;p98"/>
            <p:cNvSpPr/>
            <p:nvPr/>
          </p:nvSpPr>
          <p:spPr>
            <a:xfrm>
              <a:off x="43869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56" name="Google Shape;3556;p98"/>
            <p:cNvSpPr/>
            <p:nvPr/>
          </p:nvSpPr>
          <p:spPr>
            <a:xfrm>
              <a:off x="43869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57" name="Google Shape;3557;p98"/>
            <p:cNvSpPr/>
            <p:nvPr/>
          </p:nvSpPr>
          <p:spPr>
            <a:xfrm>
              <a:off x="43732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58" name="Google Shape;3558;p98"/>
            <p:cNvSpPr/>
            <p:nvPr/>
          </p:nvSpPr>
          <p:spPr>
            <a:xfrm>
              <a:off x="43732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59" name="Google Shape;3559;p98"/>
            <p:cNvSpPr/>
            <p:nvPr/>
          </p:nvSpPr>
          <p:spPr>
            <a:xfrm>
              <a:off x="43610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60" name="Google Shape;3560;p98"/>
            <p:cNvSpPr/>
            <p:nvPr/>
          </p:nvSpPr>
          <p:spPr>
            <a:xfrm>
              <a:off x="43610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61" name="Google Shape;3561;p98"/>
            <p:cNvSpPr/>
            <p:nvPr/>
          </p:nvSpPr>
          <p:spPr>
            <a:xfrm>
              <a:off x="4350600" y="296208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62" name="Google Shape;3562;p98"/>
            <p:cNvSpPr/>
            <p:nvPr/>
          </p:nvSpPr>
          <p:spPr>
            <a:xfrm>
              <a:off x="4350600" y="296064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63" name="Google Shape;3563;p98"/>
            <p:cNvSpPr/>
            <p:nvPr/>
          </p:nvSpPr>
          <p:spPr>
            <a:xfrm>
              <a:off x="43383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64" name="Google Shape;3564;p98"/>
            <p:cNvSpPr/>
            <p:nvPr/>
          </p:nvSpPr>
          <p:spPr>
            <a:xfrm>
              <a:off x="43383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65" name="Google Shape;3565;p98"/>
            <p:cNvSpPr/>
            <p:nvPr/>
          </p:nvSpPr>
          <p:spPr>
            <a:xfrm>
              <a:off x="43261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66" name="Google Shape;3566;p98"/>
            <p:cNvSpPr/>
            <p:nvPr/>
          </p:nvSpPr>
          <p:spPr>
            <a:xfrm>
              <a:off x="43261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67" name="Google Shape;3567;p98"/>
            <p:cNvSpPr/>
            <p:nvPr/>
          </p:nvSpPr>
          <p:spPr>
            <a:xfrm>
              <a:off x="431244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68" name="Google Shape;3568;p98"/>
            <p:cNvSpPr/>
            <p:nvPr/>
          </p:nvSpPr>
          <p:spPr>
            <a:xfrm>
              <a:off x="431244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69" name="Google Shape;3569;p98"/>
            <p:cNvSpPr/>
            <p:nvPr/>
          </p:nvSpPr>
          <p:spPr>
            <a:xfrm>
              <a:off x="430020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0" name="Google Shape;3570;p98"/>
            <p:cNvSpPr/>
            <p:nvPr/>
          </p:nvSpPr>
          <p:spPr>
            <a:xfrm>
              <a:off x="430020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71" name="Google Shape;3571;p98"/>
            <p:cNvSpPr/>
            <p:nvPr/>
          </p:nvSpPr>
          <p:spPr>
            <a:xfrm>
              <a:off x="42894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2" name="Google Shape;3572;p98"/>
            <p:cNvSpPr/>
            <p:nvPr/>
          </p:nvSpPr>
          <p:spPr>
            <a:xfrm>
              <a:off x="42894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73" name="Google Shape;3573;p98"/>
            <p:cNvSpPr/>
            <p:nvPr/>
          </p:nvSpPr>
          <p:spPr>
            <a:xfrm>
              <a:off x="42775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4" name="Google Shape;3574;p98"/>
            <p:cNvSpPr/>
            <p:nvPr/>
          </p:nvSpPr>
          <p:spPr>
            <a:xfrm>
              <a:off x="42775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75" name="Google Shape;3575;p98"/>
            <p:cNvSpPr/>
            <p:nvPr/>
          </p:nvSpPr>
          <p:spPr>
            <a:xfrm>
              <a:off x="42652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6" name="Google Shape;3576;p98"/>
            <p:cNvSpPr/>
            <p:nvPr/>
          </p:nvSpPr>
          <p:spPr>
            <a:xfrm>
              <a:off x="42652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77" name="Google Shape;3577;p98"/>
            <p:cNvSpPr/>
            <p:nvPr/>
          </p:nvSpPr>
          <p:spPr>
            <a:xfrm>
              <a:off x="42530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8" name="Google Shape;3578;p98"/>
            <p:cNvSpPr/>
            <p:nvPr/>
          </p:nvSpPr>
          <p:spPr>
            <a:xfrm>
              <a:off x="42530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79" name="Google Shape;3579;p98"/>
            <p:cNvSpPr/>
            <p:nvPr/>
          </p:nvSpPr>
          <p:spPr>
            <a:xfrm>
              <a:off x="42408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80" name="Google Shape;3580;p98"/>
            <p:cNvSpPr/>
            <p:nvPr/>
          </p:nvSpPr>
          <p:spPr>
            <a:xfrm>
              <a:off x="42408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81" name="Google Shape;3581;p98"/>
            <p:cNvSpPr/>
            <p:nvPr/>
          </p:nvSpPr>
          <p:spPr>
            <a:xfrm>
              <a:off x="42285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82" name="Google Shape;3582;p98"/>
            <p:cNvSpPr/>
            <p:nvPr/>
          </p:nvSpPr>
          <p:spPr>
            <a:xfrm>
              <a:off x="42285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83" name="Google Shape;3583;p98"/>
            <p:cNvSpPr/>
            <p:nvPr/>
          </p:nvSpPr>
          <p:spPr>
            <a:xfrm>
              <a:off x="42163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84" name="Google Shape;3584;p98"/>
            <p:cNvSpPr/>
            <p:nvPr/>
          </p:nvSpPr>
          <p:spPr>
            <a:xfrm>
              <a:off x="42163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85" name="Google Shape;3585;p98"/>
            <p:cNvSpPr/>
            <p:nvPr/>
          </p:nvSpPr>
          <p:spPr>
            <a:xfrm>
              <a:off x="42040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86" name="Google Shape;3586;p98"/>
            <p:cNvSpPr/>
            <p:nvPr/>
          </p:nvSpPr>
          <p:spPr>
            <a:xfrm>
              <a:off x="42040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87" name="Google Shape;3587;p98"/>
            <p:cNvSpPr/>
            <p:nvPr/>
          </p:nvSpPr>
          <p:spPr>
            <a:xfrm>
              <a:off x="41918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88" name="Google Shape;3588;p98"/>
            <p:cNvSpPr/>
            <p:nvPr/>
          </p:nvSpPr>
          <p:spPr>
            <a:xfrm>
              <a:off x="41918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89" name="Google Shape;3589;p98"/>
            <p:cNvSpPr/>
            <p:nvPr/>
          </p:nvSpPr>
          <p:spPr>
            <a:xfrm>
              <a:off x="41799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0" name="Google Shape;3590;p98"/>
            <p:cNvSpPr/>
            <p:nvPr/>
          </p:nvSpPr>
          <p:spPr>
            <a:xfrm>
              <a:off x="41799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91" name="Google Shape;3591;p98"/>
            <p:cNvSpPr/>
            <p:nvPr/>
          </p:nvSpPr>
          <p:spPr>
            <a:xfrm>
              <a:off x="41677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2" name="Google Shape;3592;p98"/>
            <p:cNvSpPr/>
            <p:nvPr/>
          </p:nvSpPr>
          <p:spPr>
            <a:xfrm>
              <a:off x="41677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93" name="Google Shape;3593;p98"/>
            <p:cNvSpPr/>
            <p:nvPr/>
          </p:nvSpPr>
          <p:spPr>
            <a:xfrm>
              <a:off x="415548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4" name="Google Shape;3594;p98"/>
            <p:cNvSpPr/>
            <p:nvPr/>
          </p:nvSpPr>
          <p:spPr>
            <a:xfrm>
              <a:off x="415548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95" name="Google Shape;3595;p98"/>
            <p:cNvSpPr/>
            <p:nvPr/>
          </p:nvSpPr>
          <p:spPr>
            <a:xfrm>
              <a:off x="414324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6" name="Google Shape;3596;p98"/>
            <p:cNvSpPr/>
            <p:nvPr/>
          </p:nvSpPr>
          <p:spPr>
            <a:xfrm>
              <a:off x="414324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97" name="Google Shape;3597;p98"/>
            <p:cNvSpPr/>
            <p:nvPr/>
          </p:nvSpPr>
          <p:spPr>
            <a:xfrm>
              <a:off x="413100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8" name="Google Shape;3598;p98"/>
            <p:cNvSpPr/>
            <p:nvPr/>
          </p:nvSpPr>
          <p:spPr>
            <a:xfrm>
              <a:off x="413100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99" name="Google Shape;3599;p98"/>
            <p:cNvSpPr/>
            <p:nvPr/>
          </p:nvSpPr>
          <p:spPr>
            <a:xfrm>
              <a:off x="411876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0" name="Google Shape;3600;p98"/>
            <p:cNvSpPr/>
            <p:nvPr/>
          </p:nvSpPr>
          <p:spPr>
            <a:xfrm>
              <a:off x="411876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01" name="Google Shape;3601;p98"/>
            <p:cNvSpPr/>
            <p:nvPr/>
          </p:nvSpPr>
          <p:spPr>
            <a:xfrm>
              <a:off x="41065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2" name="Google Shape;3602;p98"/>
            <p:cNvSpPr/>
            <p:nvPr/>
          </p:nvSpPr>
          <p:spPr>
            <a:xfrm>
              <a:off x="41065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03" name="Google Shape;3603;p98"/>
            <p:cNvSpPr/>
            <p:nvPr/>
          </p:nvSpPr>
          <p:spPr>
            <a:xfrm>
              <a:off x="409464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4" name="Google Shape;3604;p98"/>
            <p:cNvSpPr/>
            <p:nvPr/>
          </p:nvSpPr>
          <p:spPr>
            <a:xfrm>
              <a:off x="409464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05" name="Google Shape;3605;p98"/>
            <p:cNvSpPr/>
            <p:nvPr/>
          </p:nvSpPr>
          <p:spPr>
            <a:xfrm>
              <a:off x="408240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6" name="Google Shape;3606;p98"/>
            <p:cNvSpPr/>
            <p:nvPr/>
          </p:nvSpPr>
          <p:spPr>
            <a:xfrm>
              <a:off x="408240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07" name="Google Shape;3607;p98"/>
            <p:cNvSpPr/>
            <p:nvPr/>
          </p:nvSpPr>
          <p:spPr>
            <a:xfrm>
              <a:off x="4070160" y="296208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8" name="Google Shape;3608;p98"/>
            <p:cNvSpPr/>
            <p:nvPr/>
          </p:nvSpPr>
          <p:spPr>
            <a:xfrm>
              <a:off x="4070160" y="296064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09" name="Google Shape;3609;p98"/>
            <p:cNvSpPr/>
            <p:nvPr/>
          </p:nvSpPr>
          <p:spPr>
            <a:xfrm>
              <a:off x="4057920" y="296208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10" name="Google Shape;3610;p98"/>
            <p:cNvSpPr/>
            <p:nvPr/>
          </p:nvSpPr>
          <p:spPr>
            <a:xfrm>
              <a:off x="4057920" y="296064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11" name="Google Shape;3611;p98"/>
            <p:cNvSpPr/>
            <p:nvPr/>
          </p:nvSpPr>
          <p:spPr>
            <a:xfrm>
              <a:off x="4051800" y="2962080"/>
              <a:ext cx="300" cy="4686"/>
            </a:xfrm>
            <a:custGeom>
              <a:rect b="b" l="l" r="r" t="t"/>
              <a:pathLst>
                <a:path extrusionOk="0" h="5080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12" name="Google Shape;3612;p98"/>
            <p:cNvSpPr/>
            <p:nvPr/>
          </p:nvSpPr>
          <p:spPr>
            <a:xfrm>
              <a:off x="4050360" y="2378520"/>
              <a:ext cx="1155700" cy="905510"/>
            </a:xfrm>
            <a:custGeom>
              <a:rect b="b" l="l" r="r" t="t"/>
              <a:pathLst>
                <a:path extrusionOk="0" h="905510" w="1155700">
                  <a:moveTo>
                    <a:pt x="3048" y="583692"/>
                  </a:moveTo>
                  <a:lnTo>
                    <a:pt x="0" y="583692"/>
                  </a:lnTo>
                  <a:lnTo>
                    <a:pt x="0" y="588264"/>
                  </a:lnTo>
                  <a:lnTo>
                    <a:pt x="3048" y="588264"/>
                  </a:lnTo>
                  <a:lnTo>
                    <a:pt x="3048" y="583692"/>
                  </a:lnTo>
                  <a:close/>
                  <a:moveTo>
                    <a:pt x="137160" y="699516"/>
                  </a:moveTo>
                  <a:lnTo>
                    <a:pt x="135636" y="697992"/>
                  </a:lnTo>
                  <a:lnTo>
                    <a:pt x="135636" y="696468"/>
                  </a:lnTo>
                  <a:lnTo>
                    <a:pt x="132588" y="693420"/>
                  </a:lnTo>
                  <a:lnTo>
                    <a:pt x="132588" y="691896"/>
                  </a:lnTo>
                  <a:lnTo>
                    <a:pt x="126492" y="685800"/>
                  </a:lnTo>
                  <a:lnTo>
                    <a:pt x="124968" y="685800"/>
                  </a:lnTo>
                  <a:lnTo>
                    <a:pt x="121920" y="682752"/>
                  </a:lnTo>
                  <a:lnTo>
                    <a:pt x="120396" y="682752"/>
                  </a:lnTo>
                  <a:lnTo>
                    <a:pt x="118872" y="681228"/>
                  </a:lnTo>
                  <a:lnTo>
                    <a:pt x="117348" y="681228"/>
                  </a:lnTo>
                  <a:lnTo>
                    <a:pt x="115824" y="679704"/>
                  </a:lnTo>
                  <a:lnTo>
                    <a:pt x="112776" y="679704"/>
                  </a:lnTo>
                  <a:lnTo>
                    <a:pt x="111252" y="678180"/>
                  </a:lnTo>
                  <a:lnTo>
                    <a:pt x="105156" y="678180"/>
                  </a:lnTo>
                  <a:lnTo>
                    <a:pt x="103632" y="676656"/>
                  </a:lnTo>
                  <a:lnTo>
                    <a:pt x="100584" y="678180"/>
                  </a:lnTo>
                  <a:lnTo>
                    <a:pt x="96012" y="678180"/>
                  </a:lnTo>
                  <a:lnTo>
                    <a:pt x="92964" y="679704"/>
                  </a:lnTo>
                  <a:lnTo>
                    <a:pt x="91440" y="679704"/>
                  </a:lnTo>
                  <a:lnTo>
                    <a:pt x="88392" y="681228"/>
                  </a:lnTo>
                  <a:lnTo>
                    <a:pt x="86868" y="681228"/>
                  </a:lnTo>
                  <a:lnTo>
                    <a:pt x="83820" y="682752"/>
                  </a:lnTo>
                  <a:lnTo>
                    <a:pt x="79248" y="687324"/>
                  </a:lnTo>
                  <a:lnTo>
                    <a:pt x="76200" y="688848"/>
                  </a:lnTo>
                  <a:lnTo>
                    <a:pt x="74676" y="690372"/>
                  </a:lnTo>
                  <a:lnTo>
                    <a:pt x="73152" y="693420"/>
                  </a:lnTo>
                  <a:lnTo>
                    <a:pt x="70104" y="696468"/>
                  </a:lnTo>
                  <a:lnTo>
                    <a:pt x="68580" y="699516"/>
                  </a:lnTo>
                  <a:lnTo>
                    <a:pt x="68580" y="701040"/>
                  </a:lnTo>
                  <a:lnTo>
                    <a:pt x="67056" y="704088"/>
                  </a:lnTo>
                  <a:lnTo>
                    <a:pt x="67056" y="707136"/>
                  </a:lnTo>
                  <a:lnTo>
                    <a:pt x="65532" y="708660"/>
                  </a:lnTo>
                  <a:lnTo>
                    <a:pt x="65532" y="723900"/>
                  </a:lnTo>
                  <a:lnTo>
                    <a:pt x="67056" y="726948"/>
                  </a:lnTo>
                  <a:lnTo>
                    <a:pt x="67056" y="728472"/>
                  </a:lnTo>
                  <a:lnTo>
                    <a:pt x="68580" y="731520"/>
                  </a:lnTo>
                  <a:lnTo>
                    <a:pt x="68580" y="733044"/>
                  </a:lnTo>
                  <a:lnTo>
                    <a:pt x="70104" y="736092"/>
                  </a:lnTo>
                  <a:lnTo>
                    <a:pt x="73152" y="739140"/>
                  </a:lnTo>
                  <a:lnTo>
                    <a:pt x="74676" y="742188"/>
                  </a:lnTo>
                  <a:lnTo>
                    <a:pt x="76200" y="743712"/>
                  </a:lnTo>
                  <a:lnTo>
                    <a:pt x="79248" y="745236"/>
                  </a:lnTo>
                  <a:lnTo>
                    <a:pt x="83820" y="749808"/>
                  </a:lnTo>
                  <a:lnTo>
                    <a:pt x="86868" y="751332"/>
                  </a:lnTo>
                  <a:lnTo>
                    <a:pt x="88392" y="751332"/>
                  </a:lnTo>
                  <a:lnTo>
                    <a:pt x="91440" y="752856"/>
                  </a:lnTo>
                  <a:lnTo>
                    <a:pt x="92964" y="754380"/>
                  </a:lnTo>
                  <a:lnTo>
                    <a:pt x="114300" y="754380"/>
                  </a:lnTo>
                  <a:lnTo>
                    <a:pt x="115824" y="752856"/>
                  </a:lnTo>
                  <a:lnTo>
                    <a:pt x="118872" y="751332"/>
                  </a:lnTo>
                  <a:lnTo>
                    <a:pt x="120396" y="751332"/>
                  </a:lnTo>
                  <a:lnTo>
                    <a:pt x="121920" y="749808"/>
                  </a:lnTo>
                  <a:lnTo>
                    <a:pt x="123444" y="749808"/>
                  </a:lnTo>
                  <a:lnTo>
                    <a:pt x="126492" y="746760"/>
                  </a:lnTo>
                  <a:lnTo>
                    <a:pt x="128016" y="746760"/>
                  </a:lnTo>
                  <a:lnTo>
                    <a:pt x="129540" y="745236"/>
                  </a:lnTo>
                  <a:lnTo>
                    <a:pt x="129540" y="743712"/>
                  </a:lnTo>
                  <a:lnTo>
                    <a:pt x="132588" y="740664"/>
                  </a:lnTo>
                  <a:lnTo>
                    <a:pt x="132588" y="739140"/>
                  </a:lnTo>
                  <a:lnTo>
                    <a:pt x="135636" y="736092"/>
                  </a:lnTo>
                  <a:lnTo>
                    <a:pt x="135636" y="733044"/>
                  </a:lnTo>
                  <a:lnTo>
                    <a:pt x="137160" y="731520"/>
                  </a:lnTo>
                  <a:lnTo>
                    <a:pt x="137160" y="729996"/>
                  </a:lnTo>
                  <a:lnTo>
                    <a:pt x="126492" y="729996"/>
                  </a:lnTo>
                  <a:lnTo>
                    <a:pt x="126492" y="733044"/>
                  </a:lnTo>
                  <a:lnTo>
                    <a:pt x="124968" y="733044"/>
                  </a:lnTo>
                  <a:lnTo>
                    <a:pt x="124968" y="734568"/>
                  </a:lnTo>
                  <a:lnTo>
                    <a:pt x="118872" y="740664"/>
                  </a:lnTo>
                  <a:lnTo>
                    <a:pt x="118872" y="742188"/>
                  </a:lnTo>
                  <a:lnTo>
                    <a:pt x="115824" y="742188"/>
                  </a:lnTo>
                  <a:lnTo>
                    <a:pt x="115824" y="743712"/>
                  </a:lnTo>
                  <a:lnTo>
                    <a:pt x="112776" y="743712"/>
                  </a:lnTo>
                  <a:lnTo>
                    <a:pt x="111252" y="745236"/>
                  </a:lnTo>
                  <a:lnTo>
                    <a:pt x="94488" y="745236"/>
                  </a:lnTo>
                  <a:lnTo>
                    <a:pt x="92964" y="743712"/>
                  </a:lnTo>
                  <a:lnTo>
                    <a:pt x="91440" y="743712"/>
                  </a:lnTo>
                  <a:lnTo>
                    <a:pt x="89916" y="742188"/>
                  </a:lnTo>
                  <a:lnTo>
                    <a:pt x="88392" y="742188"/>
                  </a:lnTo>
                  <a:lnTo>
                    <a:pt x="86868" y="740664"/>
                  </a:lnTo>
                  <a:lnTo>
                    <a:pt x="83820" y="739140"/>
                  </a:lnTo>
                  <a:lnTo>
                    <a:pt x="82296" y="737616"/>
                  </a:lnTo>
                  <a:lnTo>
                    <a:pt x="82296" y="736092"/>
                  </a:lnTo>
                  <a:lnTo>
                    <a:pt x="79248" y="733044"/>
                  </a:lnTo>
                  <a:lnTo>
                    <a:pt x="79248" y="731520"/>
                  </a:lnTo>
                  <a:lnTo>
                    <a:pt x="77724" y="729996"/>
                  </a:lnTo>
                  <a:lnTo>
                    <a:pt x="77724" y="728472"/>
                  </a:lnTo>
                  <a:lnTo>
                    <a:pt x="76200" y="725424"/>
                  </a:lnTo>
                  <a:lnTo>
                    <a:pt x="76200" y="719328"/>
                  </a:lnTo>
                  <a:lnTo>
                    <a:pt x="74676" y="716280"/>
                  </a:lnTo>
                  <a:lnTo>
                    <a:pt x="76200" y="714756"/>
                  </a:lnTo>
                  <a:lnTo>
                    <a:pt x="76200" y="707136"/>
                  </a:lnTo>
                  <a:lnTo>
                    <a:pt x="77724" y="705612"/>
                  </a:lnTo>
                  <a:lnTo>
                    <a:pt x="77724" y="702564"/>
                  </a:lnTo>
                  <a:lnTo>
                    <a:pt x="79248" y="701040"/>
                  </a:lnTo>
                  <a:lnTo>
                    <a:pt x="79248" y="699516"/>
                  </a:lnTo>
                  <a:lnTo>
                    <a:pt x="82296" y="696468"/>
                  </a:lnTo>
                  <a:lnTo>
                    <a:pt x="82296" y="694944"/>
                  </a:lnTo>
                  <a:lnTo>
                    <a:pt x="83820" y="694944"/>
                  </a:lnTo>
                  <a:lnTo>
                    <a:pt x="86868" y="693420"/>
                  </a:lnTo>
                  <a:lnTo>
                    <a:pt x="86868" y="691896"/>
                  </a:lnTo>
                  <a:lnTo>
                    <a:pt x="89916" y="688848"/>
                  </a:lnTo>
                  <a:lnTo>
                    <a:pt x="91440" y="688848"/>
                  </a:lnTo>
                  <a:lnTo>
                    <a:pt x="92964" y="687324"/>
                  </a:lnTo>
                  <a:lnTo>
                    <a:pt x="100584" y="687324"/>
                  </a:lnTo>
                  <a:lnTo>
                    <a:pt x="102108" y="685800"/>
                  </a:lnTo>
                  <a:lnTo>
                    <a:pt x="103632" y="687324"/>
                  </a:lnTo>
                  <a:lnTo>
                    <a:pt x="111252" y="687324"/>
                  </a:lnTo>
                  <a:lnTo>
                    <a:pt x="112776" y="688848"/>
                  </a:lnTo>
                  <a:lnTo>
                    <a:pt x="114300" y="688848"/>
                  </a:lnTo>
                  <a:lnTo>
                    <a:pt x="115824" y="690372"/>
                  </a:lnTo>
                  <a:lnTo>
                    <a:pt x="117348" y="690372"/>
                  </a:lnTo>
                  <a:lnTo>
                    <a:pt x="118872" y="691896"/>
                  </a:lnTo>
                  <a:lnTo>
                    <a:pt x="118872" y="693420"/>
                  </a:lnTo>
                  <a:lnTo>
                    <a:pt x="120396" y="693420"/>
                  </a:lnTo>
                  <a:lnTo>
                    <a:pt x="126492" y="699516"/>
                  </a:lnTo>
                  <a:lnTo>
                    <a:pt x="126492" y="701040"/>
                  </a:lnTo>
                  <a:lnTo>
                    <a:pt x="137160" y="701040"/>
                  </a:lnTo>
                  <a:lnTo>
                    <a:pt x="137160" y="699516"/>
                  </a:lnTo>
                  <a:close/>
                  <a:moveTo>
                    <a:pt x="140208" y="858012"/>
                  </a:moveTo>
                  <a:lnTo>
                    <a:pt x="138684" y="854964"/>
                  </a:lnTo>
                  <a:lnTo>
                    <a:pt x="138684" y="853440"/>
                  </a:lnTo>
                  <a:lnTo>
                    <a:pt x="135636" y="847344"/>
                  </a:lnTo>
                  <a:lnTo>
                    <a:pt x="134112" y="845820"/>
                  </a:lnTo>
                  <a:lnTo>
                    <a:pt x="132588" y="842772"/>
                  </a:lnTo>
                  <a:lnTo>
                    <a:pt x="132588" y="841248"/>
                  </a:lnTo>
                  <a:lnTo>
                    <a:pt x="129540" y="839724"/>
                  </a:lnTo>
                  <a:lnTo>
                    <a:pt x="129540" y="854964"/>
                  </a:lnTo>
                  <a:lnTo>
                    <a:pt x="129540" y="861060"/>
                  </a:lnTo>
                  <a:lnTo>
                    <a:pt x="74676" y="861060"/>
                  </a:lnTo>
                  <a:lnTo>
                    <a:pt x="76200" y="859536"/>
                  </a:lnTo>
                  <a:lnTo>
                    <a:pt x="76200" y="856488"/>
                  </a:lnTo>
                  <a:lnTo>
                    <a:pt x="77724" y="854964"/>
                  </a:lnTo>
                  <a:lnTo>
                    <a:pt x="77724" y="851916"/>
                  </a:lnTo>
                  <a:lnTo>
                    <a:pt x="79248" y="850392"/>
                  </a:lnTo>
                  <a:lnTo>
                    <a:pt x="79248" y="848868"/>
                  </a:lnTo>
                  <a:lnTo>
                    <a:pt x="82296" y="845820"/>
                  </a:lnTo>
                  <a:lnTo>
                    <a:pt x="82296" y="844296"/>
                  </a:lnTo>
                  <a:lnTo>
                    <a:pt x="83820" y="842772"/>
                  </a:lnTo>
                  <a:lnTo>
                    <a:pt x="85344" y="842772"/>
                  </a:lnTo>
                  <a:lnTo>
                    <a:pt x="86868" y="841248"/>
                  </a:lnTo>
                  <a:lnTo>
                    <a:pt x="88392" y="841248"/>
                  </a:lnTo>
                  <a:lnTo>
                    <a:pt x="89916" y="839724"/>
                  </a:lnTo>
                  <a:lnTo>
                    <a:pt x="91440" y="839724"/>
                  </a:lnTo>
                  <a:lnTo>
                    <a:pt x="94488" y="836676"/>
                  </a:lnTo>
                  <a:lnTo>
                    <a:pt x="108204" y="836676"/>
                  </a:lnTo>
                  <a:lnTo>
                    <a:pt x="109728" y="838200"/>
                  </a:lnTo>
                  <a:lnTo>
                    <a:pt x="112776" y="838200"/>
                  </a:lnTo>
                  <a:lnTo>
                    <a:pt x="114300" y="839724"/>
                  </a:lnTo>
                  <a:lnTo>
                    <a:pt x="115824" y="839724"/>
                  </a:lnTo>
                  <a:lnTo>
                    <a:pt x="118872" y="842772"/>
                  </a:lnTo>
                  <a:lnTo>
                    <a:pt x="120396" y="842772"/>
                  </a:lnTo>
                  <a:lnTo>
                    <a:pt x="121920" y="844296"/>
                  </a:lnTo>
                  <a:lnTo>
                    <a:pt x="121920" y="845820"/>
                  </a:lnTo>
                  <a:lnTo>
                    <a:pt x="124968" y="845820"/>
                  </a:lnTo>
                  <a:lnTo>
                    <a:pt x="124968" y="847344"/>
                  </a:lnTo>
                  <a:lnTo>
                    <a:pt x="126492" y="848868"/>
                  </a:lnTo>
                  <a:lnTo>
                    <a:pt x="126492" y="850392"/>
                  </a:lnTo>
                  <a:lnTo>
                    <a:pt x="128016" y="851916"/>
                  </a:lnTo>
                  <a:lnTo>
                    <a:pt x="128016" y="853440"/>
                  </a:lnTo>
                  <a:lnTo>
                    <a:pt x="129540" y="854964"/>
                  </a:lnTo>
                  <a:lnTo>
                    <a:pt x="129540" y="839724"/>
                  </a:lnTo>
                  <a:lnTo>
                    <a:pt x="128016" y="836676"/>
                  </a:lnTo>
                  <a:lnTo>
                    <a:pt x="124968" y="833628"/>
                  </a:lnTo>
                  <a:lnTo>
                    <a:pt x="121920" y="833628"/>
                  </a:lnTo>
                  <a:lnTo>
                    <a:pt x="118872" y="830580"/>
                  </a:lnTo>
                  <a:lnTo>
                    <a:pt x="115824" y="830580"/>
                  </a:lnTo>
                  <a:lnTo>
                    <a:pt x="114300" y="829056"/>
                  </a:lnTo>
                  <a:lnTo>
                    <a:pt x="106680" y="829056"/>
                  </a:lnTo>
                  <a:lnTo>
                    <a:pt x="103632" y="827532"/>
                  </a:lnTo>
                  <a:lnTo>
                    <a:pt x="100584" y="829056"/>
                  </a:lnTo>
                  <a:lnTo>
                    <a:pt x="92964" y="829056"/>
                  </a:lnTo>
                  <a:lnTo>
                    <a:pt x="89916" y="830580"/>
                  </a:lnTo>
                  <a:lnTo>
                    <a:pt x="88392" y="830580"/>
                  </a:lnTo>
                  <a:lnTo>
                    <a:pt x="86868" y="832104"/>
                  </a:lnTo>
                  <a:lnTo>
                    <a:pt x="83820" y="833628"/>
                  </a:lnTo>
                  <a:lnTo>
                    <a:pt x="82296" y="833628"/>
                  </a:lnTo>
                  <a:lnTo>
                    <a:pt x="79248" y="835152"/>
                  </a:lnTo>
                  <a:lnTo>
                    <a:pt x="77724" y="836676"/>
                  </a:lnTo>
                  <a:lnTo>
                    <a:pt x="76200" y="839724"/>
                  </a:lnTo>
                  <a:lnTo>
                    <a:pt x="71628" y="844296"/>
                  </a:lnTo>
                  <a:lnTo>
                    <a:pt x="70104" y="847344"/>
                  </a:lnTo>
                  <a:lnTo>
                    <a:pt x="68580" y="848868"/>
                  </a:lnTo>
                  <a:lnTo>
                    <a:pt x="68580" y="851916"/>
                  </a:lnTo>
                  <a:lnTo>
                    <a:pt x="67056" y="853440"/>
                  </a:lnTo>
                  <a:lnTo>
                    <a:pt x="67056" y="856488"/>
                  </a:lnTo>
                  <a:lnTo>
                    <a:pt x="65532" y="858012"/>
                  </a:lnTo>
                  <a:lnTo>
                    <a:pt x="65532" y="874776"/>
                  </a:lnTo>
                  <a:lnTo>
                    <a:pt x="67056" y="877824"/>
                  </a:lnTo>
                  <a:lnTo>
                    <a:pt x="67056" y="879348"/>
                  </a:lnTo>
                  <a:lnTo>
                    <a:pt x="68580" y="880872"/>
                  </a:lnTo>
                  <a:lnTo>
                    <a:pt x="68580" y="883920"/>
                  </a:lnTo>
                  <a:lnTo>
                    <a:pt x="71628" y="886968"/>
                  </a:lnTo>
                  <a:lnTo>
                    <a:pt x="73152" y="890016"/>
                  </a:lnTo>
                  <a:lnTo>
                    <a:pt x="74676" y="891540"/>
                  </a:lnTo>
                  <a:lnTo>
                    <a:pt x="76200" y="893064"/>
                  </a:lnTo>
                  <a:lnTo>
                    <a:pt x="77724" y="896112"/>
                  </a:lnTo>
                  <a:lnTo>
                    <a:pt x="79248" y="897636"/>
                  </a:lnTo>
                  <a:lnTo>
                    <a:pt x="82296" y="899160"/>
                  </a:lnTo>
                  <a:lnTo>
                    <a:pt x="83820" y="899160"/>
                  </a:lnTo>
                  <a:lnTo>
                    <a:pt x="86868" y="902208"/>
                  </a:lnTo>
                  <a:lnTo>
                    <a:pt x="88392" y="902208"/>
                  </a:lnTo>
                  <a:lnTo>
                    <a:pt x="91440" y="903732"/>
                  </a:lnTo>
                  <a:lnTo>
                    <a:pt x="92964" y="903732"/>
                  </a:lnTo>
                  <a:lnTo>
                    <a:pt x="94488" y="905256"/>
                  </a:lnTo>
                  <a:lnTo>
                    <a:pt x="109728" y="905256"/>
                  </a:lnTo>
                  <a:lnTo>
                    <a:pt x="112776" y="903732"/>
                  </a:lnTo>
                  <a:lnTo>
                    <a:pt x="115824" y="903732"/>
                  </a:lnTo>
                  <a:lnTo>
                    <a:pt x="117348" y="902208"/>
                  </a:lnTo>
                  <a:lnTo>
                    <a:pt x="118872" y="902208"/>
                  </a:lnTo>
                  <a:lnTo>
                    <a:pt x="123444" y="897636"/>
                  </a:lnTo>
                  <a:lnTo>
                    <a:pt x="124968" y="897636"/>
                  </a:lnTo>
                  <a:lnTo>
                    <a:pt x="129540" y="893064"/>
                  </a:lnTo>
                  <a:lnTo>
                    <a:pt x="131064" y="893064"/>
                  </a:lnTo>
                  <a:lnTo>
                    <a:pt x="132588" y="891540"/>
                  </a:lnTo>
                  <a:lnTo>
                    <a:pt x="132588" y="890016"/>
                  </a:lnTo>
                  <a:lnTo>
                    <a:pt x="134112" y="886968"/>
                  </a:lnTo>
                  <a:lnTo>
                    <a:pt x="135636" y="885444"/>
                  </a:lnTo>
                  <a:lnTo>
                    <a:pt x="135636" y="883920"/>
                  </a:lnTo>
                  <a:lnTo>
                    <a:pt x="137160" y="882396"/>
                  </a:lnTo>
                  <a:lnTo>
                    <a:pt x="138684" y="879348"/>
                  </a:lnTo>
                  <a:lnTo>
                    <a:pt x="128016" y="879348"/>
                  </a:lnTo>
                  <a:lnTo>
                    <a:pt x="128016" y="880872"/>
                  </a:lnTo>
                  <a:lnTo>
                    <a:pt x="126492" y="882396"/>
                  </a:lnTo>
                  <a:lnTo>
                    <a:pt x="126492" y="883920"/>
                  </a:lnTo>
                  <a:lnTo>
                    <a:pt x="123444" y="886968"/>
                  </a:lnTo>
                  <a:lnTo>
                    <a:pt x="121920" y="886968"/>
                  </a:lnTo>
                  <a:lnTo>
                    <a:pt x="121920" y="890016"/>
                  </a:lnTo>
                  <a:lnTo>
                    <a:pt x="120396" y="890016"/>
                  </a:lnTo>
                  <a:lnTo>
                    <a:pt x="118872" y="891540"/>
                  </a:lnTo>
                  <a:lnTo>
                    <a:pt x="117348" y="891540"/>
                  </a:lnTo>
                  <a:lnTo>
                    <a:pt x="114300" y="894588"/>
                  </a:lnTo>
                  <a:lnTo>
                    <a:pt x="109728" y="894588"/>
                  </a:lnTo>
                  <a:lnTo>
                    <a:pt x="108204" y="896112"/>
                  </a:lnTo>
                  <a:lnTo>
                    <a:pt x="96012" y="896112"/>
                  </a:lnTo>
                  <a:lnTo>
                    <a:pt x="94488" y="894588"/>
                  </a:lnTo>
                  <a:lnTo>
                    <a:pt x="92964" y="894588"/>
                  </a:lnTo>
                  <a:lnTo>
                    <a:pt x="91440" y="893064"/>
                  </a:lnTo>
                  <a:lnTo>
                    <a:pt x="89916" y="893064"/>
                  </a:lnTo>
                  <a:lnTo>
                    <a:pt x="88392" y="891540"/>
                  </a:lnTo>
                  <a:lnTo>
                    <a:pt x="86868" y="891540"/>
                  </a:lnTo>
                  <a:lnTo>
                    <a:pt x="83820" y="890016"/>
                  </a:lnTo>
                  <a:lnTo>
                    <a:pt x="82296" y="888492"/>
                  </a:lnTo>
                  <a:lnTo>
                    <a:pt x="82296" y="886968"/>
                  </a:lnTo>
                  <a:lnTo>
                    <a:pt x="77724" y="882396"/>
                  </a:lnTo>
                  <a:lnTo>
                    <a:pt x="77724" y="879348"/>
                  </a:lnTo>
                  <a:lnTo>
                    <a:pt x="76200" y="877824"/>
                  </a:lnTo>
                  <a:lnTo>
                    <a:pt x="76200" y="871728"/>
                  </a:lnTo>
                  <a:lnTo>
                    <a:pt x="74676" y="868680"/>
                  </a:lnTo>
                  <a:lnTo>
                    <a:pt x="129540" y="868680"/>
                  </a:lnTo>
                  <a:lnTo>
                    <a:pt x="140208" y="868680"/>
                  </a:lnTo>
                  <a:lnTo>
                    <a:pt x="140208" y="858012"/>
                  </a:lnTo>
                  <a:close/>
                  <a:moveTo>
                    <a:pt x="160020" y="806196"/>
                  </a:moveTo>
                  <a:lnTo>
                    <a:pt x="150863" y="806196"/>
                  </a:lnTo>
                  <a:lnTo>
                    <a:pt x="150863" y="902208"/>
                  </a:lnTo>
                  <a:lnTo>
                    <a:pt x="160020" y="902208"/>
                  </a:lnTo>
                  <a:lnTo>
                    <a:pt x="160020" y="806196"/>
                  </a:lnTo>
                  <a:close/>
                  <a:moveTo>
                    <a:pt x="220980" y="705612"/>
                  </a:moveTo>
                  <a:lnTo>
                    <a:pt x="219456" y="704088"/>
                  </a:lnTo>
                  <a:lnTo>
                    <a:pt x="219456" y="701040"/>
                  </a:lnTo>
                  <a:lnTo>
                    <a:pt x="217932" y="699516"/>
                  </a:lnTo>
                  <a:lnTo>
                    <a:pt x="216408" y="696468"/>
                  </a:lnTo>
                  <a:lnTo>
                    <a:pt x="216408" y="694944"/>
                  </a:lnTo>
                  <a:lnTo>
                    <a:pt x="213360" y="693420"/>
                  </a:lnTo>
                  <a:lnTo>
                    <a:pt x="211836" y="690372"/>
                  </a:lnTo>
                  <a:lnTo>
                    <a:pt x="211836" y="710184"/>
                  </a:lnTo>
                  <a:lnTo>
                    <a:pt x="211836" y="722376"/>
                  </a:lnTo>
                  <a:lnTo>
                    <a:pt x="210312" y="723900"/>
                  </a:lnTo>
                  <a:lnTo>
                    <a:pt x="210312" y="726948"/>
                  </a:lnTo>
                  <a:lnTo>
                    <a:pt x="208788" y="729996"/>
                  </a:lnTo>
                  <a:lnTo>
                    <a:pt x="208788" y="731520"/>
                  </a:lnTo>
                  <a:lnTo>
                    <a:pt x="207264" y="733044"/>
                  </a:lnTo>
                  <a:lnTo>
                    <a:pt x="207264" y="734568"/>
                  </a:lnTo>
                  <a:lnTo>
                    <a:pt x="199644" y="742188"/>
                  </a:lnTo>
                  <a:lnTo>
                    <a:pt x="198120" y="742188"/>
                  </a:lnTo>
                  <a:lnTo>
                    <a:pt x="196596" y="743712"/>
                  </a:lnTo>
                  <a:lnTo>
                    <a:pt x="195072" y="743712"/>
                  </a:lnTo>
                  <a:lnTo>
                    <a:pt x="193548" y="745236"/>
                  </a:lnTo>
                  <a:lnTo>
                    <a:pt x="176784" y="745236"/>
                  </a:lnTo>
                  <a:lnTo>
                    <a:pt x="173736" y="743712"/>
                  </a:lnTo>
                  <a:lnTo>
                    <a:pt x="172212" y="743712"/>
                  </a:lnTo>
                  <a:lnTo>
                    <a:pt x="170688" y="742188"/>
                  </a:lnTo>
                  <a:lnTo>
                    <a:pt x="169164" y="742188"/>
                  </a:lnTo>
                  <a:lnTo>
                    <a:pt x="164592" y="737616"/>
                  </a:lnTo>
                  <a:lnTo>
                    <a:pt x="164592" y="736092"/>
                  </a:lnTo>
                  <a:lnTo>
                    <a:pt x="161544" y="734568"/>
                  </a:lnTo>
                  <a:lnTo>
                    <a:pt x="161544" y="733044"/>
                  </a:lnTo>
                  <a:lnTo>
                    <a:pt x="160020" y="731520"/>
                  </a:lnTo>
                  <a:lnTo>
                    <a:pt x="160020" y="729996"/>
                  </a:lnTo>
                  <a:lnTo>
                    <a:pt x="158496" y="728472"/>
                  </a:lnTo>
                  <a:lnTo>
                    <a:pt x="158496" y="723900"/>
                  </a:lnTo>
                  <a:lnTo>
                    <a:pt x="156972" y="722376"/>
                  </a:lnTo>
                  <a:lnTo>
                    <a:pt x="156972" y="710184"/>
                  </a:lnTo>
                  <a:lnTo>
                    <a:pt x="158496" y="708660"/>
                  </a:lnTo>
                  <a:lnTo>
                    <a:pt x="158496" y="705612"/>
                  </a:lnTo>
                  <a:lnTo>
                    <a:pt x="160020" y="702564"/>
                  </a:lnTo>
                  <a:lnTo>
                    <a:pt x="160020" y="701040"/>
                  </a:lnTo>
                  <a:lnTo>
                    <a:pt x="161544" y="699516"/>
                  </a:lnTo>
                  <a:lnTo>
                    <a:pt x="161544" y="697992"/>
                  </a:lnTo>
                  <a:lnTo>
                    <a:pt x="164592" y="696468"/>
                  </a:lnTo>
                  <a:lnTo>
                    <a:pt x="164592" y="694944"/>
                  </a:lnTo>
                  <a:lnTo>
                    <a:pt x="166116" y="694944"/>
                  </a:lnTo>
                  <a:lnTo>
                    <a:pt x="172212" y="688848"/>
                  </a:lnTo>
                  <a:lnTo>
                    <a:pt x="173736" y="688848"/>
                  </a:lnTo>
                  <a:lnTo>
                    <a:pt x="175260" y="687324"/>
                  </a:lnTo>
                  <a:lnTo>
                    <a:pt x="181356" y="687324"/>
                  </a:lnTo>
                  <a:lnTo>
                    <a:pt x="182880" y="685800"/>
                  </a:lnTo>
                  <a:lnTo>
                    <a:pt x="185928" y="687324"/>
                  </a:lnTo>
                  <a:lnTo>
                    <a:pt x="193548" y="687324"/>
                  </a:lnTo>
                  <a:lnTo>
                    <a:pt x="195072" y="688848"/>
                  </a:lnTo>
                  <a:lnTo>
                    <a:pt x="196596" y="688848"/>
                  </a:lnTo>
                  <a:lnTo>
                    <a:pt x="198120" y="690372"/>
                  </a:lnTo>
                  <a:lnTo>
                    <a:pt x="199644" y="690372"/>
                  </a:lnTo>
                  <a:lnTo>
                    <a:pt x="207264" y="697992"/>
                  </a:lnTo>
                  <a:lnTo>
                    <a:pt x="207264" y="699516"/>
                  </a:lnTo>
                  <a:lnTo>
                    <a:pt x="208788" y="701040"/>
                  </a:lnTo>
                  <a:lnTo>
                    <a:pt x="208788" y="702564"/>
                  </a:lnTo>
                  <a:lnTo>
                    <a:pt x="210312" y="704088"/>
                  </a:lnTo>
                  <a:lnTo>
                    <a:pt x="210312" y="708660"/>
                  </a:lnTo>
                  <a:lnTo>
                    <a:pt x="211836" y="710184"/>
                  </a:lnTo>
                  <a:lnTo>
                    <a:pt x="211836" y="690372"/>
                  </a:lnTo>
                  <a:lnTo>
                    <a:pt x="205740" y="684276"/>
                  </a:lnTo>
                  <a:lnTo>
                    <a:pt x="199644" y="681228"/>
                  </a:lnTo>
                  <a:lnTo>
                    <a:pt x="198120" y="681228"/>
                  </a:lnTo>
                  <a:lnTo>
                    <a:pt x="196596" y="679704"/>
                  </a:lnTo>
                  <a:lnTo>
                    <a:pt x="193548" y="679704"/>
                  </a:lnTo>
                  <a:lnTo>
                    <a:pt x="192024" y="678180"/>
                  </a:lnTo>
                  <a:lnTo>
                    <a:pt x="185928" y="678180"/>
                  </a:lnTo>
                  <a:lnTo>
                    <a:pt x="182880" y="676656"/>
                  </a:lnTo>
                  <a:lnTo>
                    <a:pt x="181356" y="678180"/>
                  </a:lnTo>
                  <a:lnTo>
                    <a:pt x="176784" y="678180"/>
                  </a:lnTo>
                  <a:lnTo>
                    <a:pt x="173736" y="679704"/>
                  </a:lnTo>
                  <a:lnTo>
                    <a:pt x="172212" y="679704"/>
                  </a:lnTo>
                  <a:lnTo>
                    <a:pt x="170688" y="681228"/>
                  </a:lnTo>
                  <a:lnTo>
                    <a:pt x="167640" y="681228"/>
                  </a:lnTo>
                  <a:lnTo>
                    <a:pt x="164592" y="684276"/>
                  </a:lnTo>
                  <a:lnTo>
                    <a:pt x="161544" y="685800"/>
                  </a:lnTo>
                  <a:lnTo>
                    <a:pt x="160020" y="687324"/>
                  </a:lnTo>
                  <a:lnTo>
                    <a:pt x="156972" y="688848"/>
                  </a:lnTo>
                  <a:lnTo>
                    <a:pt x="155448" y="690372"/>
                  </a:lnTo>
                  <a:lnTo>
                    <a:pt x="155448" y="693420"/>
                  </a:lnTo>
                  <a:lnTo>
                    <a:pt x="152400" y="696468"/>
                  </a:lnTo>
                  <a:lnTo>
                    <a:pt x="150876" y="699516"/>
                  </a:lnTo>
                  <a:lnTo>
                    <a:pt x="150876" y="701040"/>
                  </a:lnTo>
                  <a:lnTo>
                    <a:pt x="147828" y="707136"/>
                  </a:lnTo>
                  <a:lnTo>
                    <a:pt x="147828" y="713232"/>
                  </a:lnTo>
                  <a:lnTo>
                    <a:pt x="146304" y="716280"/>
                  </a:lnTo>
                  <a:lnTo>
                    <a:pt x="147828" y="719328"/>
                  </a:lnTo>
                  <a:lnTo>
                    <a:pt x="147828" y="726948"/>
                  </a:lnTo>
                  <a:lnTo>
                    <a:pt x="149352" y="728472"/>
                  </a:lnTo>
                  <a:lnTo>
                    <a:pt x="150876" y="731520"/>
                  </a:lnTo>
                  <a:lnTo>
                    <a:pt x="150876" y="733044"/>
                  </a:lnTo>
                  <a:lnTo>
                    <a:pt x="152400" y="736092"/>
                  </a:lnTo>
                  <a:lnTo>
                    <a:pt x="155448" y="739140"/>
                  </a:lnTo>
                  <a:lnTo>
                    <a:pt x="155448" y="742188"/>
                  </a:lnTo>
                  <a:lnTo>
                    <a:pt x="156972" y="743712"/>
                  </a:lnTo>
                  <a:lnTo>
                    <a:pt x="160020" y="745236"/>
                  </a:lnTo>
                  <a:lnTo>
                    <a:pt x="161544" y="746760"/>
                  </a:lnTo>
                  <a:lnTo>
                    <a:pt x="164592" y="748284"/>
                  </a:lnTo>
                  <a:lnTo>
                    <a:pt x="167640" y="751332"/>
                  </a:lnTo>
                  <a:lnTo>
                    <a:pt x="170688" y="751332"/>
                  </a:lnTo>
                  <a:lnTo>
                    <a:pt x="173736" y="754380"/>
                  </a:lnTo>
                  <a:lnTo>
                    <a:pt x="195072" y="754380"/>
                  </a:lnTo>
                  <a:lnTo>
                    <a:pt x="198120" y="751332"/>
                  </a:lnTo>
                  <a:lnTo>
                    <a:pt x="201168" y="751332"/>
                  </a:lnTo>
                  <a:lnTo>
                    <a:pt x="204216" y="749808"/>
                  </a:lnTo>
                  <a:lnTo>
                    <a:pt x="210312" y="743712"/>
                  </a:lnTo>
                  <a:lnTo>
                    <a:pt x="211836" y="742950"/>
                  </a:lnTo>
                  <a:lnTo>
                    <a:pt x="213360" y="742188"/>
                  </a:lnTo>
                  <a:lnTo>
                    <a:pt x="213360" y="739140"/>
                  </a:lnTo>
                  <a:lnTo>
                    <a:pt x="216408" y="737616"/>
                  </a:lnTo>
                  <a:lnTo>
                    <a:pt x="217932" y="736092"/>
                  </a:lnTo>
                  <a:lnTo>
                    <a:pt x="217932" y="733044"/>
                  </a:lnTo>
                  <a:lnTo>
                    <a:pt x="219456" y="731520"/>
                  </a:lnTo>
                  <a:lnTo>
                    <a:pt x="219456" y="728472"/>
                  </a:lnTo>
                  <a:lnTo>
                    <a:pt x="220980" y="725424"/>
                  </a:lnTo>
                  <a:lnTo>
                    <a:pt x="220980" y="705612"/>
                  </a:lnTo>
                  <a:close/>
                  <a:moveTo>
                    <a:pt x="224028" y="797052"/>
                  </a:moveTo>
                  <a:lnTo>
                    <a:pt x="214884" y="797052"/>
                  </a:lnTo>
                  <a:lnTo>
                    <a:pt x="201168" y="819912"/>
                  </a:lnTo>
                  <a:lnTo>
                    <a:pt x="207264" y="819912"/>
                  </a:lnTo>
                  <a:lnTo>
                    <a:pt x="224028" y="797052"/>
                  </a:lnTo>
                  <a:close/>
                  <a:moveTo>
                    <a:pt x="246888" y="859536"/>
                  </a:moveTo>
                  <a:lnTo>
                    <a:pt x="245364" y="858012"/>
                  </a:lnTo>
                  <a:lnTo>
                    <a:pt x="245364" y="854964"/>
                  </a:lnTo>
                  <a:lnTo>
                    <a:pt x="243840" y="853440"/>
                  </a:lnTo>
                  <a:lnTo>
                    <a:pt x="243840" y="850392"/>
                  </a:lnTo>
                  <a:lnTo>
                    <a:pt x="242316" y="847344"/>
                  </a:lnTo>
                  <a:lnTo>
                    <a:pt x="240792" y="845820"/>
                  </a:lnTo>
                  <a:lnTo>
                    <a:pt x="239268" y="842772"/>
                  </a:lnTo>
                  <a:lnTo>
                    <a:pt x="236220" y="839724"/>
                  </a:lnTo>
                  <a:lnTo>
                    <a:pt x="236220" y="859536"/>
                  </a:lnTo>
                  <a:lnTo>
                    <a:pt x="236220" y="861060"/>
                  </a:lnTo>
                  <a:lnTo>
                    <a:pt x="181356" y="861060"/>
                  </a:lnTo>
                  <a:lnTo>
                    <a:pt x="181356" y="858012"/>
                  </a:lnTo>
                  <a:lnTo>
                    <a:pt x="182880" y="856488"/>
                  </a:lnTo>
                  <a:lnTo>
                    <a:pt x="182880" y="853440"/>
                  </a:lnTo>
                  <a:lnTo>
                    <a:pt x="184404" y="851916"/>
                  </a:lnTo>
                  <a:lnTo>
                    <a:pt x="184404" y="850392"/>
                  </a:lnTo>
                  <a:lnTo>
                    <a:pt x="185928" y="848868"/>
                  </a:lnTo>
                  <a:lnTo>
                    <a:pt x="185928" y="847344"/>
                  </a:lnTo>
                  <a:lnTo>
                    <a:pt x="190500" y="842772"/>
                  </a:lnTo>
                  <a:lnTo>
                    <a:pt x="192024" y="842772"/>
                  </a:lnTo>
                  <a:lnTo>
                    <a:pt x="195072" y="839724"/>
                  </a:lnTo>
                  <a:lnTo>
                    <a:pt x="198120" y="839724"/>
                  </a:lnTo>
                  <a:lnTo>
                    <a:pt x="201168" y="836676"/>
                  </a:lnTo>
                  <a:lnTo>
                    <a:pt x="214884" y="836676"/>
                  </a:lnTo>
                  <a:lnTo>
                    <a:pt x="216408" y="838200"/>
                  </a:lnTo>
                  <a:lnTo>
                    <a:pt x="217932" y="838200"/>
                  </a:lnTo>
                  <a:lnTo>
                    <a:pt x="219456" y="839724"/>
                  </a:lnTo>
                  <a:lnTo>
                    <a:pt x="220980" y="839724"/>
                  </a:lnTo>
                  <a:lnTo>
                    <a:pt x="222504" y="841248"/>
                  </a:lnTo>
                  <a:lnTo>
                    <a:pt x="224028" y="841248"/>
                  </a:lnTo>
                  <a:lnTo>
                    <a:pt x="225552" y="842772"/>
                  </a:lnTo>
                  <a:lnTo>
                    <a:pt x="228600" y="844296"/>
                  </a:lnTo>
                  <a:lnTo>
                    <a:pt x="228600" y="845820"/>
                  </a:lnTo>
                  <a:lnTo>
                    <a:pt x="230124" y="845820"/>
                  </a:lnTo>
                  <a:lnTo>
                    <a:pt x="231648" y="847344"/>
                  </a:lnTo>
                  <a:lnTo>
                    <a:pt x="231648" y="848868"/>
                  </a:lnTo>
                  <a:lnTo>
                    <a:pt x="233172" y="850392"/>
                  </a:lnTo>
                  <a:lnTo>
                    <a:pt x="233172" y="851916"/>
                  </a:lnTo>
                  <a:lnTo>
                    <a:pt x="234696" y="853440"/>
                  </a:lnTo>
                  <a:lnTo>
                    <a:pt x="234696" y="858012"/>
                  </a:lnTo>
                  <a:lnTo>
                    <a:pt x="236220" y="859536"/>
                  </a:lnTo>
                  <a:lnTo>
                    <a:pt x="236220" y="839724"/>
                  </a:lnTo>
                  <a:lnTo>
                    <a:pt x="234696" y="836676"/>
                  </a:lnTo>
                  <a:lnTo>
                    <a:pt x="231648" y="833628"/>
                  </a:lnTo>
                  <a:lnTo>
                    <a:pt x="228600" y="833628"/>
                  </a:lnTo>
                  <a:lnTo>
                    <a:pt x="225552" y="832104"/>
                  </a:lnTo>
                  <a:lnTo>
                    <a:pt x="224028" y="830580"/>
                  </a:lnTo>
                  <a:lnTo>
                    <a:pt x="222504" y="830580"/>
                  </a:lnTo>
                  <a:lnTo>
                    <a:pt x="219456" y="829056"/>
                  </a:lnTo>
                  <a:lnTo>
                    <a:pt x="211836" y="829056"/>
                  </a:lnTo>
                  <a:lnTo>
                    <a:pt x="208788" y="827532"/>
                  </a:lnTo>
                  <a:lnTo>
                    <a:pt x="207264" y="829056"/>
                  </a:lnTo>
                  <a:lnTo>
                    <a:pt x="198120" y="829056"/>
                  </a:lnTo>
                  <a:lnTo>
                    <a:pt x="196596" y="830580"/>
                  </a:lnTo>
                  <a:lnTo>
                    <a:pt x="195072" y="830580"/>
                  </a:lnTo>
                  <a:lnTo>
                    <a:pt x="192024" y="832104"/>
                  </a:lnTo>
                  <a:lnTo>
                    <a:pt x="190500" y="833628"/>
                  </a:lnTo>
                  <a:lnTo>
                    <a:pt x="187452" y="833628"/>
                  </a:lnTo>
                  <a:lnTo>
                    <a:pt x="179832" y="841248"/>
                  </a:lnTo>
                  <a:lnTo>
                    <a:pt x="179832" y="842772"/>
                  </a:lnTo>
                  <a:lnTo>
                    <a:pt x="178308" y="844296"/>
                  </a:lnTo>
                  <a:lnTo>
                    <a:pt x="176784" y="847344"/>
                  </a:lnTo>
                  <a:lnTo>
                    <a:pt x="175260" y="848868"/>
                  </a:lnTo>
                  <a:lnTo>
                    <a:pt x="173736" y="851916"/>
                  </a:lnTo>
                  <a:lnTo>
                    <a:pt x="173736" y="853440"/>
                  </a:lnTo>
                  <a:lnTo>
                    <a:pt x="172212" y="856488"/>
                  </a:lnTo>
                  <a:lnTo>
                    <a:pt x="172212" y="864108"/>
                  </a:lnTo>
                  <a:lnTo>
                    <a:pt x="170688" y="867156"/>
                  </a:lnTo>
                  <a:lnTo>
                    <a:pt x="172212" y="870204"/>
                  </a:lnTo>
                  <a:lnTo>
                    <a:pt x="172212" y="877824"/>
                  </a:lnTo>
                  <a:lnTo>
                    <a:pt x="173736" y="879348"/>
                  </a:lnTo>
                  <a:lnTo>
                    <a:pt x="173736" y="880872"/>
                  </a:lnTo>
                  <a:lnTo>
                    <a:pt x="175260" y="883920"/>
                  </a:lnTo>
                  <a:lnTo>
                    <a:pt x="178308" y="886968"/>
                  </a:lnTo>
                  <a:lnTo>
                    <a:pt x="179832" y="890016"/>
                  </a:lnTo>
                  <a:lnTo>
                    <a:pt x="179832" y="891540"/>
                  </a:lnTo>
                  <a:lnTo>
                    <a:pt x="181356" y="893064"/>
                  </a:lnTo>
                  <a:lnTo>
                    <a:pt x="187452" y="899160"/>
                  </a:lnTo>
                  <a:lnTo>
                    <a:pt x="190500" y="899160"/>
                  </a:lnTo>
                  <a:lnTo>
                    <a:pt x="192024" y="902208"/>
                  </a:lnTo>
                  <a:lnTo>
                    <a:pt x="195072" y="902208"/>
                  </a:lnTo>
                  <a:lnTo>
                    <a:pt x="196596" y="903732"/>
                  </a:lnTo>
                  <a:lnTo>
                    <a:pt x="198120" y="903732"/>
                  </a:lnTo>
                  <a:lnTo>
                    <a:pt x="201168" y="905256"/>
                  </a:lnTo>
                  <a:lnTo>
                    <a:pt x="216408" y="905256"/>
                  </a:lnTo>
                  <a:lnTo>
                    <a:pt x="217932" y="903732"/>
                  </a:lnTo>
                  <a:lnTo>
                    <a:pt x="222504" y="903732"/>
                  </a:lnTo>
                  <a:lnTo>
                    <a:pt x="224028" y="902208"/>
                  </a:lnTo>
                  <a:lnTo>
                    <a:pt x="225552" y="902208"/>
                  </a:lnTo>
                  <a:lnTo>
                    <a:pt x="230124" y="897636"/>
                  </a:lnTo>
                  <a:lnTo>
                    <a:pt x="231648" y="897636"/>
                  </a:lnTo>
                  <a:lnTo>
                    <a:pt x="239268" y="890016"/>
                  </a:lnTo>
                  <a:lnTo>
                    <a:pt x="240792" y="886968"/>
                  </a:lnTo>
                  <a:lnTo>
                    <a:pt x="242316" y="885444"/>
                  </a:lnTo>
                  <a:lnTo>
                    <a:pt x="242316" y="883920"/>
                  </a:lnTo>
                  <a:lnTo>
                    <a:pt x="243840" y="882396"/>
                  </a:lnTo>
                  <a:lnTo>
                    <a:pt x="243840" y="879348"/>
                  </a:lnTo>
                  <a:lnTo>
                    <a:pt x="233172" y="879348"/>
                  </a:lnTo>
                  <a:lnTo>
                    <a:pt x="233172" y="882396"/>
                  </a:lnTo>
                  <a:lnTo>
                    <a:pt x="231648" y="883920"/>
                  </a:lnTo>
                  <a:lnTo>
                    <a:pt x="231648" y="885444"/>
                  </a:lnTo>
                  <a:lnTo>
                    <a:pt x="230124" y="885444"/>
                  </a:lnTo>
                  <a:lnTo>
                    <a:pt x="230124" y="886968"/>
                  </a:lnTo>
                  <a:lnTo>
                    <a:pt x="228600" y="886968"/>
                  </a:lnTo>
                  <a:lnTo>
                    <a:pt x="228600" y="890016"/>
                  </a:lnTo>
                  <a:lnTo>
                    <a:pt x="225552" y="890016"/>
                  </a:lnTo>
                  <a:lnTo>
                    <a:pt x="225552" y="891540"/>
                  </a:lnTo>
                  <a:lnTo>
                    <a:pt x="222504" y="891540"/>
                  </a:lnTo>
                  <a:lnTo>
                    <a:pt x="222504" y="893064"/>
                  </a:lnTo>
                  <a:lnTo>
                    <a:pt x="220980" y="893064"/>
                  </a:lnTo>
                  <a:lnTo>
                    <a:pt x="219456" y="894588"/>
                  </a:lnTo>
                  <a:lnTo>
                    <a:pt x="216408" y="894588"/>
                  </a:lnTo>
                  <a:lnTo>
                    <a:pt x="214884" y="896112"/>
                  </a:lnTo>
                  <a:lnTo>
                    <a:pt x="202692" y="896112"/>
                  </a:lnTo>
                  <a:lnTo>
                    <a:pt x="199644" y="894588"/>
                  </a:lnTo>
                  <a:lnTo>
                    <a:pt x="198120" y="894588"/>
                  </a:lnTo>
                  <a:lnTo>
                    <a:pt x="196596" y="893064"/>
                  </a:lnTo>
                  <a:lnTo>
                    <a:pt x="195072" y="893064"/>
                  </a:lnTo>
                  <a:lnTo>
                    <a:pt x="193548" y="891540"/>
                  </a:lnTo>
                  <a:lnTo>
                    <a:pt x="192024" y="891540"/>
                  </a:lnTo>
                  <a:lnTo>
                    <a:pt x="187452" y="886968"/>
                  </a:lnTo>
                  <a:lnTo>
                    <a:pt x="187452" y="885444"/>
                  </a:lnTo>
                  <a:lnTo>
                    <a:pt x="185928" y="885444"/>
                  </a:lnTo>
                  <a:lnTo>
                    <a:pt x="184404" y="883920"/>
                  </a:lnTo>
                  <a:lnTo>
                    <a:pt x="184404" y="880872"/>
                  </a:lnTo>
                  <a:lnTo>
                    <a:pt x="182880" y="879348"/>
                  </a:lnTo>
                  <a:lnTo>
                    <a:pt x="182880" y="874776"/>
                  </a:lnTo>
                  <a:lnTo>
                    <a:pt x="181356" y="873252"/>
                  </a:lnTo>
                  <a:lnTo>
                    <a:pt x="181356" y="868680"/>
                  </a:lnTo>
                  <a:lnTo>
                    <a:pt x="236220" y="868680"/>
                  </a:lnTo>
                  <a:lnTo>
                    <a:pt x="246888" y="868680"/>
                  </a:lnTo>
                  <a:lnTo>
                    <a:pt x="246888" y="859536"/>
                  </a:lnTo>
                  <a:close/>
                  <a:moveTo>
                    <a:pt x="286766" y="830580"/>
                  </a:moveTo>
                  <a:lnTo>
                    <a:pt x="272796" y="830580"/>
                  </a:lnTo>
                  <a:lnTo>
                    <a:pt x="272796" y="806196"/>
                  </a:lnTo>
                  <a:lnTo>
                    <a:pt x="263906" y="806196"/>
                  </a:lnTo>
                  <a:lnTo>
                    <a:pt x="263906" y="830580"/>
                  </a:lnTo>
                  <a:lnTo>
                    <a:pt x="248666" y="830580"/>
                  </a:lnTo>
                  <a:lnTo>
                    <a:pt x="248666" y="839724"/>
                  </a:lnTo>
                  <a:lnTo>
                    <a:pt x="263906" y="839724"/>
                  </a:lnTo>
                  <a:lnTo>
                    <a:pt x="263906" y="902208"/>
                  </a:lnTo>
                  <a:lnTo>
                    <a:pt x="272796" y="902208"/>
                  </a:lnTo>
                  <a:lnTo>
                    <a:pt x="272796" y="839724"/>
                  </a:lnTo>
                  <a:lnTo>
                    <a:pt x="286766" y="839724"/>
                  </a:lnTo>
                  <a:lnTo>
                    <a:pt x="286766" y="830580"/>
                  </a:lnTo>
                  <a:close/>
                  <a:moveTo>
                    <a:pt x="294132" y="702564"/>
                  </a:moveTo>
                  <a:lnTo>
                    <a:pt x="292608" y="702564"/>
                  </a:lnTo>
                  <a:lnTo>
                    <a:pt x="292608" y="696468"/>
                  </a:lnTo>
                  <a:lnTo>
                    <a:pt x="291084" y="694944"/>
                  </a:lnTo>
                  <a:lnTo>
                    <a:pt x="291084" y="693420"/>
                  </a:lnTo>
                  <a:lnTo>
                    <a:pt x="289560" y="693420"/>
                  </a:lnTo>
                  <a:lnTo>
                    <a:pt x="289560" y="690372"/>
                  </a:lnTo>
                  <a:lnTo>
                    <a:pt x="288036" y="688848"/>
                  </a:lnTo>
                  <a:lnTo>
                    <a:pt x="288036" y="687324"/>
                  </a:lnTo>
                  <a:lnTo>
                    <a:pt x="286512" y="687324"/>
                  </a:lnTo>
                  <a:lnTo>
                    <a:pt x="286512" y="685800"/>
                  </a:lnTo>
                  <a:lnTo>
                    <a:pt x="284988" y="685800"/>
                  </a:lnTo>
                  <a:lnTo>
                    <a:pt x="281940" y="682752"/>
                  </a:lnTo>
                  <a:lnTo>
                    <a:pt x="280416" y="682752"/>
                  </a:lnTo>
                  <a:lnTo>
                    <a:pt x="278892" y="681228"/>
                  </a:lnTo>
                  <a:lnTo>
                    <a:pt x="275844" y="681228"/>
                  </a:lnTo>
                  <a:lnTo>
                    <a:pt x="274320" y="679704"/>
                  </a:lnTo>
                  <a:lnTo>
                    <a:pt x="266700" y="679704"/>
                  </a:lnTo>
                  <a:lnTo>
                    <a:pt x="263652" y="678180"/>
                  </a:lnTo>
                  <a:lnTo>
                    <a:pt x="263652" y="679704"/>
                  </a:lnTo>
                  <a:lnTo>
                    <a:pt x="254508" y="679704"/>
                  </a:lnTo>
                  <a:lnTo>
                    <a:pt x="254508" y="681228"/>
                  </a:lnTo>
                  <a:lnTo>
                    <a:pt x="249936" y="681228"/>
                  </a:lnTo>
                  <a:lnTo>
                    <a:pt x="249936" y="682752"/>
                  </a:lnTo>
                  <a:lnTo>
                    <a:pt x="248412" y="682752"/>
                  </a:lnTo>
                  <a:lnTo>
                    <a:pt x="246888" y="684276"/>
                  </a:lnTo>
                  <a:lnTo>
                    <a:pt x="245364" y="684276"/>
                  </a:lnTo>
                  <a:lnTo>
                    <a:pt x="245364" y="685800"/>
                  </a:lnTo>
                  <a:lnTo>
                    <a:pt x="243840" y="685800"/>
                  </a:lnTo>
                  <a:lnTo>
                    <a:pt x="243840" y="687324"/>
                  </a:lnTo>
                  <a:lnTo>
                    <a:pt x="242316" y="687324"/>
                  </a:lnTo>
                  <a:lnTo>
                    <a:pt x="242316" y="679704"/>
                  </a:lnTo>
                  <a:lnTo>
                    <a:pt x="233172" y="679704"/>
                  </a:lnTo>
                  <a:lnTo>
                    <a:pt x="233172" y="751332"/>
                  </a:lnTo>
                  <a:lnTo>
                    <a:pt x="242316" y="751332"/>
                  </a:lnTo>
                  <a:lnTo>
                    <a:pt x="242316" y="704088"/>
                  </a:lnTo>
                  <a:lnTo>
                    <a:pt x="243840" y="704088"/>
                  </a:lnTo>
                  <a:lnTo>
                    <a:pt x="243840" y="699516"/>
                  </a:lnTo>
                  <a:lnTo>
                    <a:pt x="245364" y="699516"/>
                  </a:lnTo>
                  <a:lnTo>
                    <a:pt x="245364" y="696468"/>
                  </a:lnTo>
                  <a:lnTo>
                    <a:pt x="246888" y="696468"/>
                  </a:lnTo>
                  <a:lnTo>
                    <a:pt x="246888" y="694944"/>
                  </a:lnTo>
                  <a:lnTo>
                    <a:pt x="249936" y="691896"/>
                  </a:lnTo>
                  <a:lnTo>
                    <a:pt x="249936" y="690372"/>
                  </a:lnTo>
                  <a:lnTo>
                    <a:pt x="251460" y="690372"/>
                  </a:lnTo>
                  <a:lnTo>
                    <a:pt x="251460" y="688848"/>
                  </a:lnTo>
                  <a:lnTo>
                    <a:pt x="257556" y="688848"/>
                  </a:lnTo>
                  <a:lnTo>
                    <a:pt x="257556" y="687324"/>
                  </a:lnTo>
                  <a:lnTo>
                    <a:pt x="269748" y="687324"/>
                  </a:lnTo>
                  <a:lnTo>
                    <a:pt x="271272" y="688848"/>
                  </a:lnTo>
                  <a:lnTo>
                    <a:pt x="274320" y="688848"/>
                  </a:lnTo>
                  <a:lnTo>
                    <a:pt x="275844" y="690372"/>
                  </a:lnTo>
                  <a:lnTo>
                    <a:pt x="277368" y="690372"/>
                  </a:lnTo>
                  <a:lnTo>
                    <a:pt x="277368" y="691896"/>
                  </a:lnTo>
                  <a:lnTo>
                    <a:pt x="281940" y="696468"/>
                  </a:lnTo>
                  <a:lnTo>
                    <a:pt x="281940" y="699516"/>
                  </a:lnTo>
                  <a:lnTo>
                    <a:pt x="283464" y="701040"/>
                  </a:lnTo>
                  <a:lnTo>
                    <a:pt x="283464" y="751332"/>
                  </a:lnTo>
                  <a:lnTo>
                    <a:pt x="294132" y="751332"/>
                  </a:lnTo>
                  <a:lnTo>
                    <a:pt x="294132" y="702564"/>
                  </a:lnTo>
                  <a:close/>
                  <a:moveTo>
                    <a:pt x="320040" y="829056"/>
                  </a:moveTo>
                  <a:lnTo>
                    <a:pt x="316992" y="829056"/>
                  </a:lnTo>
                  <a:lnTo>
                    <a:pt x="315468" y="830580"/>
                  </a:lnTo>
                  <a:lnTo>
                    <a:pt x="310896" y="830580"/>
                  </a:lnTo>
                  <a:lnTo>
                    <a:pt x="310896" y="832104"/>
                  </a:lnTo>
                  <a:lnTo>
                    <a:pt x="309372" y="832104"/>
                  </a:lnTo>
                  <a:lnTo>
                    <a:pt x="304800" y="836676"/>
                  </a:lnTo>
                  <a:lnTo>
                    <a:pt x="303276" y="836676"/>
                  </a:lnTo>
                  <a:lnTo>
                    <a:pt x="303276" y="838200"/>
                  </a:lnTo>
                  <a:lnTo>
                    <a:pt x="301752" y="838200"/>
                  </a:lnTo>
                  <a:lnTo>
                    <a:pt x="301752" y="830580"/>
                  </a:lnTo>
                  <a:lnTo>
                    <a:pt x="294132" y="830580"/>
                  </a:lnTo>
                  <a:lnTo>
                    <a:pt x="294132" y="902208"/>
                  </a:lnTo>
                  <a:lnTo>
                    <a:pt x="303276" y="902208"/>
                  </a:lnTo>
                  <a:lnTo>
                    <a:pt x="303276" y="851916"/>
                  </a:lnTo>
                  <a:lnTo>
                    <a:pt x="304800" y="850392"/>
                  </a:lnTo>
                  <a:lnTo>
                    <a:pt x="304800" y="848868"/>
                  </a:lnTo>
                  <a:lnTo>
                    <a:pt x="306324" y="848868"/>
                  </a:lnTo>
                  <a:lnTo>
                    <a:pt x="306324" y="845820"/>
                  </a:lnTo>
                  <a:lnTo>
                    <a:pt x="307848" y="845820"/>
                  </a:lnTo>
                  <a:lnTo>
                    <a:pt x="307848" y="844296"/>
                  </a:lnTo>
                  <a:lnTo>
                    <a:pt x="309372" y="844296"/>
                  </a:lnTo>
                  <a:lnTo>
                    <a:pt x="309372" y="842772"/>
                  </a:lnTo>
                  <a:lnTo>
                    <a:pt x="310896" y="842772"/>
                  </a:lnTo>
                  <a:lnTo>
                    <a:pt x="310896" y="841248"/>
                  </a:lnTo>
                  <a:lnTo>
                    <a:pt x="313944" y="841248"/>
                  </a:lnTo>
                  <a:lnTo>
                    <a:pt x="315468" y="839724"/>
                  </a:lnTo>
                  <a:lnTo>
                    <a:pt x="320040" y="839724"/>
                  </a:lnTo>
                  <a:lnTo>
                    <a:pt x="320040" y="829056"/>
                  </a:lnTo>
                  <a:close/>
                  <a:moveTo>
                    <a:pt x="336804" y="830580"/>
                  </a:moveTo>
                  <a:lnTo>
                    <a:pt x="327647" y="830580"/>
                  </a:lnTo>
                  <a:lnTo>
                    <a:pt x="327647" y="902208"/>
                  </a:lnTo>
                  <a:lnTo>
                    <a:pt x="336804" y="902208"/>
                  </a:lnTo>
                  <a:lnTo>
                    <a:pt x="336804" y="830580"/>
                  </a:lnTo>
                  <a:close/>
                  <a:moveTo>
                    <a:pt x="336804" y="806196"/>
                  </a:moveTo>
                  <a:lnTo>
                    <a:pt x="327647" y="806196"/>
                  </a:lnTo>
                  <a:lnTo>
                    <a:pt x="327647" y="821436"/>
                  </a:lnTo>
                  <a:lnTo>
                    <a:pt x="336804" y="821436"/>
                  </a:lnTo>
                  <a:lnTo>
                    <a:pt x="336804" y="806196"/>
                  </a:lnTo>
                  <a:close/>
                  <a:moveTo>
                    <a:pt x="377952" y="656844"/>
                  </a:moveTo>
                  <a:lnTo>
                    <a:pt x="368808" y="656844"/>
                  </a:lnTo>
                  <a:lnTo>
                    <a:pt x="368808" y="690372"/>
                  </a:lnTo>
                  <a:lnTo>
                    <a:pt x="368808" y="711708"/>
                  </a:lnTo>
                  <a:lnTo>
                    <a:pt x="368808" y="722376"/>
                  </a:lnTo>
                  <a:lnTo>
                    <a:pt x="367284" y="723900"/>
                  </a:lnTo>
                  <a:lnTo>
                    <a:pt x="367284" y="728472"/>
                  </a:lnTo>
                  <a:lnTo>
                    <a:pt x="365760" y="729996"/>
                  </a:lnTo>
                  <a:lnTo>
                    <a:pt x="365760" y="731520"/>
                  </a:lnTo>
                  <a:lnTo>
                    <a:pt x="364236" y="733044"/>
                  </a:lnTo>
                  <a:lnTo>
                    <a:pt x="364236" y="734568"/>
                  </a:lnTo>
                  <a:lnTo>
                    <a:pt x="356616" y="742188"/>
                  </a:lnTo>
                  <a:lnTo>
                    <a:pt x="353568" y="743712"/>
                  </a:lnTo>
                  <a:lnTo>
                    <a:pt x="352044" y="743712"/>
                  </a:lnTo>
                  <a:lnTo>
                    <a:pt x="350520" y="745236"/>
                  </a:lnTo>
                  <a:lnTo>
                    <a:pt x="333756" y="745236"/>
                  </a:lnTo>
                  <a:lnTo>
                    <a:pt x="332232" y="743712"/>
                  </a:lnTo>
                  <a:lnTo>
                    <a:pt x="330708" y="743712"/>
                  </a:lnTo>
                  <a:lnTo>
                    <a:pt x="327660" y="742188"/>
                  </a:lnTo>
                  <a:lnTo>
                    <a:pt x="326136" y="742188"/>
                  </a:lnTo>
                  <a:lnTo>
                    <a:pt x="321564" y="737616"/>
                  </a:lnTo>
                  <a:lnTo>
                    <a:pt x="321564" y="736092"/>
                  </a:lnTo>
                  <a:lnTo>
                    <a:pt x="318516" y="733044"/>
                  </a:lnTo>
                  <a:lnTo>
                    <a:pt x="318516" y="731520"/>
                  </a:lnTo>
                  <a:lnTo>
                    <a:pt x="316992" y="729996"/>
                  </a:lnTo>
                  <a:lnTo>
                    <a:pt x="315468" y="726948"/>
                  </a:lnTo>
                  <a:lnTo>
                    <a:pt x="315468" y="723900"/>
                  </a:lnTo>
                  <a:lnTo>
                    <a:pt x="313944" y="722376"/>
                  </a:lnTo>
                  <a:lnTo>
                    <a:pt x="313944" y="710184"/>
                  </a:lnTo>
                  <a:lnTo>
                    <a:pt x="315468" y="708660"/>
                  </a:lnTo>
                  <a:lnTo>
                    <a:pt x="315468" y="705612"/>
                  </a:lnTo>
                  <a:lnTo>
                    <a:pt x="316992" y="702564"/>
                  </a:lnTo>
                  <a:lnTo>
                    <a:pt x="318516" y="701040"/>
                  </a:lnTo>
                  <a:lnTo>
                    <a:pt x="318516" y="699516"/>
                  </a:lnTo>
                  <a:lnTo>
                    <a:pt x="321564" y="696468"/>
                  </a:lnTo>
                  <a:lnTo>
                    <a:pt x="321564" y="694944"/>
                  </a:lnTo>
                  <a:lnTo>
                    <a:pt x="323088" y="694944"/>
                  </a:lnTo>
                  <a:lnTo>
                    <a:pt x="327660" y="690372"/>
                  </a:lnTo>
                  <a:lnTo>
                    <a:pt x="330708" y="690372"/>
                  </a:lnTo>
                  <a:lnTo>
                    <a:pt x="330708" y="688848"/>
                  </a:lnTo>
                  <a:lnTo>
                    <a:pt x="335280" y="688848"/>
                  </a:lnTo>
                  <a:lnTo>
                    <a:pt x="336804" y="687324"/>
                  </a:lnTo>
                  <a:lnTo>
                    <a:pt x="347472" y="687324"/>
                  </a:lnTo>
                  <a:lnTo>
                    <a:pt x="348996" y="688848"/>
                  </a:lnTo>
                  <a:lnTo>
                    <a:pt x="352044" y="688848"/>
                  </a:lnTo>
                  <a:lnTo>
                    <a:pt x="353568" y="690372"/>
                  </a:lnTo>
                  <a:lnTo>
                    <a:pt x="355092" y="690372"/>
                  </a:lnTo>
                  <a:lnTo>
                    <a:pt x="359664" y="694944"/>
                  </a:lnTo>
                  <a:lnTo>
                    <a:pt x="361188" y="694944"/>
                  </a:lnTo>
                  <a:lnTo>
                    <a:pt x="364236" y="697992"/>
                  </a:lnTo>
                  <a:lnTo>
                    <a:pt x="364236" y="699516"/>
                  </a:lnTo>
                  <a:lnTo>
                    <a:pt x="365760" y="701040"/>
                  </a:lnTo>
                  <a:lnTo>
                    <a:pt x="365760" y="704088"/>
                  </a:lnTo>
                  <a:lnTo>
                    <a:pt x="367284" y="705612"/>
                  </a:lnTo>
                  <a:lnTo>
                    <a:pt x="367284" y="708660"/>
                  </a:lnTo>
                  <a:lnTo>
                    <a:pt x="368808" y="711708"/>
                  </a:lnTo>
                  <a:lnTo>
                    <a:pt x="368808" y="690372"/>
                  </a:lnTo>
                  <a:lnTo>
                    <a:pt x="367284" y="690372"/>
                  </a:lnTo>
                  <a:lnTo>
                    <a:pt x="367284" y="688848"/>
                  </a:lnTo>
                  <a:lnTo>
                    <a:pt x="365760" y="688848"/>
                  </a:lnTo>
                  <a:lnTo>
                    <a:pt x="365760" y="687324"/>
                  </a:lnTo>
                  <a:lnTo>
                    <a:pt x="364236" y="687324"/>
                  </a:lnTo>
                  <a:lnTo>
                    <a:pt x="364236" y="685800"/>
                  </a:lnTo>
                  <a:lnTo>
                    <a:pt x="362712" y="685800"/>
                  </a:lnTo>
                  <a:lnTo>
                    <a:pt x="359664" y="682752"/>
                  </a:lnTo>
                  <a:lnTo>
                    <a:pt x="358140" y="682752"/>
                  </a:lnTo>
                  <a:lnTo>
                    <a:pt x="356616" y="681228"/>
                  </a:lnTo>
                  <a:lnTo>
                    <a:pt x="353568" y="681228"/>
                  </a:lnTo>
                  <a:lnTo>
                    <a:pt x="352044" y="679704"/>
                  </a:lnTo>
                  <a:lnTo>
                    <a:pt x="342900" y="679704"/>
                  </a:lnTo>
                  <a:lnTo>
                    <a:pt x="341376" y="678180"/>
                  </a:lnTo>
                  <a:lnTo>
                    <a:pt x="338328" y="679704"/>
                  </a:lnTo>
                  <a:lnTo>
                    <a:pt x="332232" y="679704"/>
                  </a:lnTo>
                  <a:lnTo>
                    <a:pt x="329184" y="681228"/>
                  </a:lnTo>
                  <a:lnTo>
                    <a:pt x="326136" y="681228"/>
                  </a:lnTo>
                  <a:lnTo>
                    <a:pt x="324612" y="682752"/>
                  </a:lnTo>
                  <a:lnTo>
                    <a:pt x="323088" y="682752"/>
                  </a:lnTo>
                  <a:lnTo>
                    <a:pt x="320040" y="684276"/>
                  </a:lnTo>
                  <a:lnTo>
                    <a:pt x="316992" y="687324"/>
                  </a:lnTo>
                  <a:lnTo>
                    <a:pt x="313944" y="688848"/>
                  </a:lnTo>
                  <a:lnTo>
                    <a:pt x="312420" y="690372"/>
                  </a:lnTo>
                  <a:lnTo>
                    <a:pt x="312420" y="693420"/>
                  </a:lnTo>
                  <a:lnTo>
                    <a:pt x="309372" y="696468"/>
                  </a:lnTo>
                  <a:lnTo>
                    <a:pt x="307848" y="699516"/>
                  </a:lnTo>
                  <a:lnTo>
                    <a:pt x="307848" y="701040"/>
                  </a:lnTo>
                  <a:lnTo>
                    <a:pt x="306324" y="704088"/>
                  </a:lnTo>
                  <a:lnTo>
                    <a:pt x="306324" y="707136"/>
                  </a:lnTo>
                  <a:lnTo>
                    <a:pt x="304800" y="708660"/>
                  </a:lnTo>
                  <a:lnTo>
                    <a:pt x="304800" y="713232"/>
                  </a:lnTo>
                  <a:lnTo>
                    <a:pt x="303276" y="716280"/>
                  </a:lnTo>
                  <a:lnTo>
                    <a:pt x="304800" y="719328"/>
                  </a:lnTo>
                  <a:lnTo>
                    <a:pt x="304800" y="723900"/>
                  </a:lnTo>
                  <a:lnTo>
                    <a:pt x="306324" y="726948"/>
                  </a:lnTo>
                  <a:lnTo>
                    <a:pt x="306324" y="728472"/>
                  </a:lnTo>
                  <a:lnTo>
                    <a:pt x="307848" y="731520"/>
                  </a:lnTo>
                  <a:lnTo>
                    <a:pt x="307848" y="733044"/>
                  </a:lnTo>
                  <a:lnTo>
                    <a:pt x="309372" y="736092"/>
                  </a:lnTo>
                  <a:lnTo>
                    <a:pt x="312420" y="739140"/>
                  </a:lnTo>
                  <a:lnTo>
                    <a:pt x="312420" y="742188"/>
                  </a:lnTo>
                  <a:lnTo>
                    <a:pt x="313944" y="743712"/>
                  </a:lnTo>
                  <a:lnTo>
                    <a:pt x="316992" y="745236"/>
                  </a:lnTo>
                  <a:lnTo>
                    <a:pt x="318516" y="746760"/>
                  </a:lnTo>
                  <a:lnTo>
                    <a:pt x="321564" y="748284"/>
                  </a:lnTo>
                  <a:lnTo>
                    <a:pt x="324612" y="751332"/>
                  </a:lnTo>
                  <a:lnTo>
                    <a:pt x="327660" y="751332"/>
                  </a:lnTo>
                  <a:lnTo>
                    <a:pt x="330708" y="752856"/>
                  </a:lnTo>
                  <a:lnTo>
                    <a:pt x="332232" y="754380"/>
                  </a:lnTo>
                  <a:lnTo>
                    <a:pt x="352044" y="754380"/>
                  </a:lnTo>
                  <a:lnTo>
                    <a:pt x="353568" y="752856"/>
                  </a:lnTo>
                  <a:lnTo>
                    <a:pt x="356616" y="751332"/>
                  </a:lnTo>
                  <a:lnTo>
                    <a:pt x="358140" y="751332"/>
                  </a:lnTo>
                  <a:lnTo>
                    <a:pt x="359664" y="749808"/>
                  </a:lnTo>
                  <a:lnTo>
                    <a:pt x="361188" y="749808"/>
                  </a:lnTo>
                  <a:lnTo>
                    <a:pt x="361188" y="748284"/>
                  </a:lnTo>
                  <a:lnTo>
                    <a:pt x="362712" y="748284"/>
                  </a:lnTo>
                  <a:lnTo>
                    <a:pt x="368808" y="742188"/>
                  </a:lnTo>
                  <a:lnTo>
                    <a:pt x="368808" y="751332"/>
                  </a:lnTo>
                  <a:lnTo>
                    <a:pt x="377952" y="751332"/>
                  </a:lnTo>
                  <a:lnTo>
                    <a:pt x="377952" y="656844"/>
                  </a:lnTo>
                  <a:close/>
                  <a:moveTo>
                    <a:pt x="402336" y="679704"/>
                  </a:moveTo>
                  <a:lnTo>
                    <a:pt x="393192" y="679704"/>
                  </a:lnTo>
                  <a:lnTo>
                    <a:pt x="393192" y="751332"/>
                  </a:lnTo>
                  <a:lnTo>
                    <a:pt x="402336" y="751332"/>
                  </a:lnTo>
                  <a:lnTo>
                    <a:pt x="402336" y="679704"/>
                  </a:lnTo>
                  <a:close/>
                  <a:moveTo>
                    <a:pt x="402336" y="656844"/>
                  </a:moveTo>
                  <a:lnTo>
                    <a:pt x="393192" y="656844"/>
                  </a:lnTo>
                  <a:lnTo>
                    <a:pt x="393192" y="670560"/>
                  </a:lnTo>
                  <a:lnTo>
                    <a:pt x="402336" y="670560"/>
                  </a:lnTo>
                  <a:lnTo>
                    <a:pt x="402336" y="656844"/>
                  </a:lnTo>
                  <a:close/>
                  <a:moveTo>
                    <a:pt x="420624" y="850392"/>
                  </a:moveTo>
                  <a:lnTo>
                    <a:pt x="419100" y="848868"/>
                  </a:lnTo>
                  <a:lnTo>
                    <a:pt x="419100" y="847344"/>
                  </a:lnTo>
                  <a:lnTo>
                    <a:pt x="416052" y="844296"/>
                  </a:lnTo>
                  <a:lnTo>
                    <a:pt x="416052" y="842772"/>
                  </a:lnTo>
                  <a:lnTo>
                    <a:pt x="406908" y="833628"/>
                  </a:lnTo>
                  <a:lnTo>
                    <a:pt x="405384" y="833628"/>
                  </a:lnTo>
                  <a:lnTo>
                    <a:pt x="403860" y="832104"/>
                  </a:lnTo>
                  <a:lnTo>
                    <a:pt x="402336" y="832104"/>
                  </a:lnTo>
                  <a:lnTo>
                    <a:pt x="400812" y="830580"/>
                  </a:lnTo>
                  <a:lnTo>
                    <a:pt x="397764" y="830580"/>
                  </a:lnTo>
                  <a:lnTo>
                    <a:pt x="396240" y="829056"/>
                  </a:lnTo>
                  <a:lnTo>
                    <a:pt x="388620" y="829056"/>
                  </a:lnTo>
                  <a:lnTo>
                    <a:pt x="387096" y="827532"/>
                  </a:lnTo>
                  <a:lnTo>
                    <a:pt x="384048" y="829056"/>
                  </a:lnTo>
                  <a:lnTo>
                    <a:pt x="376428" y="829056"/>
                  </a:lnTo>
                  <a:lnTo>
                    <a:pt x="374904" y="830580"/>
                  </a:lnTo>
                  <a:lnTo>
                    <a:pt x="371856" y="830580"/>
                  </a:lnTo>
                  <a:lnTo>
                    <a:pt x="370332" y="832104"/>
                  </a:lnTo>
                  <a:lnTo>
                    <a:pt x="367284" y="833628"/>
                  </a:lnTo>
                  <a:lnTo>
                    <a:pt x="365760" y="833628"/>
                  </a:lnTo>
                  <a:lnTo>
                    <a:pt x="356616" y="842772"/>
                  </a:lnTo>
                  <a:lnTo>
                    <a:pt x="355092" y="845820"/>
                  </a:lnTo>
                  <a:lnTo>
                    <a:pt x="352044" y="848868"/>
                  </a:lnTo>
                  <a:lnTo>
                    <a:pt x="352044" y="851916"/>
                  </a:lnTo>
                  <a:lnTo>
                    <a:pt x="350520" y="854964"/>
                  </a:lnTo>
                  <a:lnTo>
                    <a:pt x="350520" y="856488"/>
                  </a:lnTo>
                  <a:lnTo>
                    <a:pt x="348996" y="859536"/>
                  </a:lnTo>
                  <a:lnTo>
                    <a:pt x="348996" y="874776"/>
                  </a:lnTo>
                  <a:lnTo>
                    <a:pt x="350520" y="877824"/>
                  </a:lnTo>
                  <a:lnTo>
                    <a:pt x="350520" y="879348"/>
                  </a:lnTo>
                  <a:lnTo>
                    <a:pt x="352044" y="880872"/>
                  </a:lnTo>
                  <a:lnTo>
                    <a:pt x="352044" y="883920"/>
                  </a:lnTo>
                  <a:lnTo>
                    <a:pt x="355092" y="886968"/>
                  </a:lnTo>
                  <a:lnTo>
                    <a:pt x="356616" y="890016"/>
                  </a:lnTo>
                  <a:lnTo>
                    <a:pt x="365760" y="899160"/>
                  </a:lnTo>
                  <a:lnTo>
                    <a:pt x="367284" y="899160"/>
                  </a:lnTo>
                  <a:lnTo>
                    <a:pt x="370332" y="902208"/>
                  </a:lnTo>
                  <a:lnTo>
                    <a:pt x="371856" y="902208"/>
                  </a:lnTo>
                  <a:lnTo>
                    <a:pt x="374904" y="903732"/>
                  </a:lnTo>
                  <a:lnTo>
                    <a:pt x="376428" y="903732"/>
                  </a:lnTo>
                  <a:lnTo>
                    <a:pt x="377952" y="905256"/>
                  </a:lnTo>
                  <a:lnTo>
                    <a:pt x="394716" y="905256"/>
                  </a:lnTo>
                  <a:lnTo>
                    <a:pt x="396240" y="903732"/>
                  </a:lnTo>
                  <a:lnTo>
                    <a:pt x="399288" y="903732"/>
                  </a:lnTo>
                  <a:lnTo>
                    <a:pt x="402336" y="902208"/>
                  </a:lnTo>
                  <a:lnTo>
                    <a:pt x="403860" y="902208"/>
                  </a:lnTo>
                  <a:lnTo>
                    <a:pt x="408432" y="897636"/>
                  </a:lnTo>
                  <a:lnTo>
                    <a:pt x="409956" y="897636"/>
                  </a:lnTo>
                  <a:lnTo>
                    <a:pt x="413004" y="894588"/>
                  </a:lnTo>
                  <a:lnTo>
                    <a:pt x="413004" y="893064"/>
                  </a:lnTo>
                  <a:lnTo>
                    <a:pt x="414528" y="893064"/>
                  </a:lnTo>
                  <a:lnTo>
                    <a:pt x="416052" y="891540"/>
                  </a:lnTo>
                  <a:lnTo>
                    <a:pt x="416052" y="890016"/>
                  </a:lnTo>
                  <a:lnTo>
                    <a:pt x="417576" y="886968"/>
                  </a:lnTo>
                  <a:lnTo>
                    <a:pt x="419100" y="885444"/>
                  </a:lnTo>
                  <a:lnTo>
                    <a:pt x="419100" y="883920"/>
                  </a:lnTo>
                  <a:lnTo>
                    <a:pt x="420624" y="882396"/>
                  </a:lnTo>
                  <a:lnTo>
                    <a:pt x="420624" y="879348"/>
                  </a:lnTo>
                  <a:lnTo>
                    <a:pt x="409956" y="879348"/>
                  </a:lnTo>
                  <a:lnTo>
                    <a:pt x="409956" y="882396"/>
                  </a:lnTo>
                  <a:lnTo>
                    <a:pt x="408432" y="883920"/>
                  </a:lnTo>
                  <a:lnTo>
                    <a:pt x="408432" y="885444"/>
                  </a:lnTo>
                  <a:lnTo>
                    <a:pt x="406908" y="885444"/>
                  </a:lnTo>
                  <a:lnTo>
                    <a:pt x="406908" y="886968"/>
                  </a:lnTo>
                  <a:lnTo>
                    <a:pt x="405384" y="886968"/>
                  </a:lnTo>
                  <a:lnTo>
                    <a:pt x="403860" y="890016"/>
                  </a:lnTo>
                  <a:lnTo>
                    <a:pt x="402336" y="891540"/>
                  </a:lnTo>
                  <a:lnTo>
                    <a:pt x="400812" y="891540"/>
                  </a:lnTo>
                  <a:lnTo>
                    <a:pt x="397764" y="894588"/>
                  </a:lnTo>
                  <a:lnTo>
                    <a:pt x="393192" y="894588"/>
                  </a:lnTo>
                  <a:lnTo>
                    <a:pt x="391668" y="896112"/>
                  </a:lnTo>
                  <a:lnTo>
                    <a:pt x="381000" y="896112"/>
                  </a:lnTo>
                  <a:lnTo>
                    <a:pt x="379476" y="894588"/>
                  </a:lnTo>
                  <a:lnTo>
                    <a:pt x="376428" y="894588"/>
                  </a:lnTo>
                  <a:lnTo>
                    <a:pt x="374904" y="893064"/>
                  </a:lnTo>
                  <a:lnTo>
                    <a:pt x="373380" y="893064"/>
                  </a:lnTo>
                  <a:lnTo>
                    <a:pt x="371856" y="891540"/>
                  </a:lnTo>
                  <a:lnTo>
                    <a:pt x="370332" y="891540"/>
                  </a:lnTo>
                  <a:lnTo>
                    <a:pt x="367284" y="890016"/>
                  </a:lnTo>
                  <a:lnTo>
                    <a:pt x="365760" y="886968"/>
                  </a:lnTo>
                  <a:lnTo>
                    <a:pt x="362712" y="883920"/>
                  </a:lnTo>
                  <a:lnTo>
                    <a:pt x="362712" y="882396"/>
                  </a:lnTo>
                  <a:lnTo>
                    <a:pt x="361188" y="880872"/>
                  </a:lnTo>
                  <a:lnTo>
                    <a:pt x="361188" y="879348"/>
                  </a:lnTo>
                  <a:lnTo>
                    <a:pt x="359664" y="876300"/>
                  </a:lnTo>
                  <a:lnTo>
                    <a:pt x="359664" y="868680"/>
                  </a:lnTo>
                  <a:lnTo>
                    <a:pt x="358140" y="867156"/>
                  </a:lnTo>
                  <a:lnTo>
                    <a:pt x="359664" y="865632"/>
                  </a:lnTo>
                  <a:lnTo>
                    <a:pt x="359664" y="856488"/>
                  </a:lnTo>
                  <a:lnTo>
                    <a:pt x="361188" y="854964"/>
                  </a:lnTo>
                  <a:lnTo>
                    <a:pt x="361188" y="853440"/>
                  </a:lnTo>
                  <a:lnTo>
                    <a:pt x="362712" y="851916"/>
                  </a:lnTo>
                  <a:lnTo>
                    <a:pt x="362712" y="850392"/>
                  </a:lnTo>
                  <a:lnTo>
                    <a:pt x="365760" y="847344"/>
                  </a:lnTo>
                  <a:lnTo>
                    <a:pt x="365760" y="845820"/>
                  </a:lnTo>
                  <a:lnTo>
                    <a:pt x="367284" y="844296"/>
                  </a:lnTo>
                  <a:lnTo>
                    <a:pt x="370332" y="842772"/>
                  </a:lnTo>
                  <a:lnTo>
                    <a:pt x="373380" y="839724"/>
                  </a:lnTo>
                  <a:lnTo>
                    <a:pt x="374904" y="839724"/>
                  </a:lnTo>
                  <a:lnTo>
                    <a:pt x="376428" y="838200"/>
                  </a:lnTo>
                  <a:lnTo>
                    <a:pt x="377952" y="838200"/>
                  </a:lnTo>
                  <a:lnTo>
                    <a:pt x="379476" y="836676"/>
                  </a:lnTo>
                  <a:lnTo>
                    <a:pt x="391668" y="836676"/>
                  </a:lnTo>
                  <a:lnTo>
                    <a:pt x="393192" y="838200"/>
                  </a:lnTo>
                  <a:lnTo>
                    <a:pt x="394716" y="838200"/>
                  </a:lnTo>
                  <a:lnTo>
                    <a:pt x="396240" y="839724"/>
                  </a:lnTo>
                  <a:lnTo>
                    <a:pt x="397764" y="839724"/>
                  </a:lnTo>
                  <a:lnTo>
                    <a:pt x="399288" y="841248"/>
                  </a:lnTo>
                  <a:lnTo>
                    <a:pt x="400812" y="841248"/>
                  </a:lnTo>
                  <a:lnTo>
                    <a:pt x="403860" y="844296"/>
                  </a:lnTo>
                  <a:lnTo>
                    <a:pt x="405384" y="844296"/>
                  </a:lnTo>
                  <a:lnTo>
                    <a:pt x="405384" y="845820"/>
                  </a:lnTo>
                  <a:lnTo>
                    <a:pt x="406908" y="847344"/>
                  </a:lnTo>
                  <a:lnTo>
                    <a:pt x="408432" y="847344"/>
                  </a:lnTo>
                  <a:lnTo>
                    <a:pt x="408432" y="848868"/>
                  </a:lnTo>
                  <a:lnTo>
                    <a:pt x="409956" y="850392"/>
                  </a:lnTo>
                  <a:lnTo>
                    <a:pt x="409956" y="851916"/>
                  </a:lnTo>
                  <a:lnTo>
                    <a:pt x="420624" y="851916"/>
                  </a:lnTo>
                  <a:lnTo>
                    <a:pt x="420624" y="850392"/>
                  </a:lnTo>
                  <a:close/>
                  <a:moveTo>
                    <a:pt x="484632" y="701040"/>
                  </a:moveTo>
                  <a:lnTo>
                    <a:pt x="483108" y="699516"/>
                  </a:lnTo>
                  <a:lnTo>
                    <a:pt x="483108" y="697992"/>
                  </a:lnTo>
                  <a:lnTo>
                    <a:pt x="480060" y="694944"/>
                  </a:lnTo>
                  <a:lnTo>
                    <a:pt x="480060" y="693420"/>
                  </a:lnTo>
                  <a:lnTo>
                    <a:pt x="477012" y="690372"/>
                  </a:lnTo>
                  <a:lnTo>
                    <a:pt x="477012" y="688848"/>
                  </a:lnTo>
                  <a:lnTo>
                    <a:pt x="473964" y="685800"/>
                  </a:lnTo>
                  <a:lnTo>
                    <a:pt x="472440" y="685800"/>
                  </a:lnTo>
                  <a:lnTo>
                    <a:pt x="469392" y="682752"/>
                  </a:lnTo>
                  <a:lnTo>
                    <a:pt x="467868" y="682752"/>
                  </a:lnTo>
                  <a:lnTo>
                    <a:pt x="466344" y="681228"/>
                  </a:lnTo>
                  <a:lnTo>
                    <a:pt x="464820" y="681228"/>
                  </a:lnTo>
                  <a:lnTo>
                    <a:pt x="463296" y="679704"/>
                  </a:lnTo>
                  <a:lnTo>
                    <a:pt x="460248" y="679704"/>
                  </a:lnTo>
                  <a:lnTo>
                    <a:pt x="457200" y="678180"/>
                  </a:lnTo>
                  <a:lnTo>
                    <a:pt x="452628" y="678180"/>
                  </a:lnTo>
                  <a:lnTo>
                    <a:pt x="451104" y="676656"/>
                  </a:lnTo>
                  <a:lnTo>
                    <a:pt x="448056" y="678180"/>
                  </a:lnTo>
                  <a:lnTo>
                    <a:pt x="441960" y="678180"/>
                  </a:lnTo>
                  <a:lnTo>
                    <a:pt x="440436" y="679704"/>
                  </a:lnTo>
                  <a:lnTo>
                    <a:pt x="438912" y="679704"/>
                  </a:lnTo>
                  <a:lnTo>
                    <a:pt x="437388" y="681228"/>
                  </a:lnTo>
                  <a:lnTo>
                    <a:pt x="434340" y="681228"/>
                  </a:lnTo>
                  <a:lnTo>
                    <a:pt x="432816" y="682752"/>
                  </a:lnTo>
                  <a:lnTo>
                    <a:pt x="429768" y="684276"/>
                  </a:lnTo>
                  <a:lnTo>
                    <a:pt x="423672" y="690372"/>
                  </a:lnTo>
                  <a:lnTo>
                    <a:pt x="422148" y="693420"/>
                  </a:lnTo>
                  <a:lnTo>
                    <a:pt x="419100" y="694944"/>
                  </a:lnTo>
                  <a:lnTo>
                    <a:pt x="419100" y="696468"/>
                  </a:lnTo>
                  <a:lnTo>
                    <a:pt x="417576" y="699516"/>
                  </a:lnTo>
                  <a:lnTo>
                    <a:pt x="416052" y="701040"/>
                  </a:lnTo>
                  <a:lnTo>
                    <a:pt x="416052" y="704088"/>
                  </a:lnTo>
                  <a:lnTo>
                    <a:pt x="414528" y="707136"/>
                  </a:lnTo>
                  <a:lnTo>
                    <a:pt x="414528" y="713232"/>
                  </a:lnTo>
                  <a:lnTo>
                    <a:pt x="413004" y="716280"/>
                  </a:lnTo>
                  <a:lnTo>
                    <a:pt x="414528" y="719328"/>
                  </a:lnTo>
                  <a:lnTo>
                    <a:pt x="414528" y="726948"/>
                  </a:lnTo>
                  <a:lnTo>
                    <a:pt x="416052" y="728472"/>
                  </a:lnTo>
                  <a:lnTo>
                    <a:pt x="416052" y="731520"/>
                  </a:lnTo>
                  <a:lnTo>
                    <a:pt x="417576" y="733044"/>
                  </a:lnTo>
                  <a:lnTo>
                    <a:pt x="419100" y="736092"/>
                  </a:lnTo>
                  <a:lnTo>
                    <a:pt x="419100" y="737616"/>
                  </a:lnTo>
                  <a:lnTo>
                    <a:pt x="422148" y="739140"/>
                  </a:lnTo>
                  <a:lnTo>
                    <a:pt x="423672" y="742188"/>
                  </a:lnTo>
                  <a:lnTo>
                    <a:pt x="429768" y="748284"/>
                  </a:lnTo>
                  <a:lnTo>
                    <a:pt x="432816" y="749808"/>
                  </a:lnTo>
                  <a:lnTo>
                    <a:pt x="434340" y="751332"/>
                  </a:lnTo>
                  <a:lnTo>
                    <a:pt x="437388" y="751332"/>
                  </a:lnTo>
                  <a:lnTo>
                    <a:pt x="440436" y="754380"/>
                  </a:lnTo>
                  <a:lnTo>
                    <a:pt x="461772" y="754380"/>
                  </a:lnTo>
                  <a:lnTo>
                    <a:pt x="464820" y="751332"/>
                  </a:lnTo>
                  <a:lnTo>
                    <a:pt x="466344" y="751332"/>
                  </a:lnTo>
                  <a:lnTo>
                    <a:pt x="467868" y="749808"/>
                  </a:lnTo>
                  <a:lnTo>
                    <a:pt x="469392" y="749808"/>
                  </a:lnTo>
                  <a:lnTo>
                    <a:pt x="472440" y="748284"/>
                  </a:lnTo>
                  <a:lnTo>
                    <a:pt x="472440" y="746760"/>
                  </a:lnTo>
                  <a:lnTo>
                    <a:pt x="473964" y="746760"/>
                  </a:lnTo>
                  <a:lnTo>
                    <a:pt x="478536" y="742188"/>
                  </a:lnTo>
                  <a:lnTo>
                    <a:pt x="478536" y="740664"/>
                  </a:lnTo>
                  <a:lnTo>
                    <a:pt x="480060" y="739140"/>
                  </a:lnTo>
                  <a:lnTo>
                    <a:pt x="480060" y="737616"/>
                  </a:lnTo>
                  <a:lnTo>
                    <a:pt x="481584" y="736092"/>
                  </a:lnTo>
                  <a:lnTo>
                    <a:pt x="483108" y="733044"/>
                  </a:lnTo>
                  <a:lnTo>
                    <a:pt x="483108" y="731520"/>
                  </a:lnTo>
                  <a:lnTo>
                    <a:pt x="484632" y="729996"/>
                  </a:lnTo>
                  <a:lnTo>
                    <a:pt x="473964" y="729996"/>
                  </a:lnTo>
                  <a:lnTo>
                    <a:pt x="473964" y="731520"/>
                  </a:lnTo>
                  <a:lnTo>
                    <a:pt x="467868" y="737616"/>
                  </a:lnTo>
                  <a:lnTo>
                    <a:pt x="467868" y="739140"/>
                  </a:lnTo>
                  <a:lnTo>
                    <a:pt x="466344" y="739140"/>
                  </a:lnTo>
                  <a:lnTo>
                    <a:pt x="466344" y="740664"/>
                  </a:lnTo>
                  <a:lnTo>
                    <a:pt x="464820" y="742188"/>
                  </a:lnTo>
                  <a:lnTo>
                    <a:pt x="463296" y="742188"/>
                  </a:lnTo>
                  <a:lnTo>
                    <a:pt x="461772" y="743712"/>
                  </a:lnTo>
                  <a:lnTo>
                    <a:pt x="460248" y="743712"/>
                  </a:lnTo>
                  <a:lnTo>
                    <a:pt x="457200" y="745236"/>
                  </a:lnTo>
                  <a:lnTo>
                    <a:pt x="440436" y="745236"/>
                  </a:lnTo>
                  <a:lnTo>
                    <a:pt x="437388" y="742188"/>
                  </a:lnTo>
                  <a:lnTo>
                    <a:pt x="435864" y="742188"/>
                  </a:lnTo>
                  <a:lnTo>
                    <a:pt x="428244" y="734568"/>
                  </a:lnTo>
                  <a:lnTo>
                    <a:pt x="428244" y="733044"/>
                  </a:lnTo>
                  <a:lnTo>
                    <a:pt x="426720" y="731520"/>
                  </a:lnTo>
                  <a:lnTo>
                    <a:pt x="426720" y="729996"/>
                  </a:lnTo>
                  <a:lnTo>
                    <a:pt x="425196" y="728472"/>
                  </a:lnTo>
                  <a:lnTo>
                    <a:pt x="425196" y="723900"/>
                  </a:lnTo>
                  <a:lnTo>
                    <a:pt x="423672" y="722376"/>
                  </a:lnTo>
                  <a:lnTo>
                    <a:pt x="423672" y="710184"/>
                  </a:lnTo>
                  <a:lnTo>
                    <a:pt x="425196" y="708660"/>
                  </a:lnTo>
                  <a:lnTo>
                    <a:pt x="425196" y="705612"/>
                  </a:lnTo>
                  <a:lnTo>
                    <a:pt x="426720" y="702564"/>
                  </a:lnTo>
                  <a:lnTo>
                    <a:pt x="426720" y="701040"/>
                  </a:lnTo>
                  <a:lnTo>
                    <a:pt x="428244" y="699516"/>
                  </a:lnTo>
                  <a:lnTo>
                    <a:pt x="428244" y="697992"/>
                  </a:lnTo>
                  <a:lnTo>
                    <a:pt x="431292" y="694944"/>
                  </a:lnTo>
                  <a:lnTo>
                    <a:pt x="432816" y="694944"/>
                  </a:lnTo>
                  <a:lnTo>
                    <a:pt x="440436" y="687324"/>
                  </a:lnTo>
                  <a:lnTo>
                    <a:pt x="446532" y="687324"/>
                  </a:lnTo>
                  <a:lnTo>
                    <a:pt x="449580" y="685800"/>
                  </a:lnTo>
                  <a:lnTo>
                    <a:pt x="449580" y="687324"/>
                  </a:lnTo>
                  <a:lnTo>
                    <a:pt x="457200" y="687324"/>
                  </a:lnTo>
                  <a:lnTo>
                    <a:pt x="458724" y="688848"/>
                  </a:lnTo>
                  <a:lnTo>
                    <a:pt x="461772" y="688848"/>
                  </a:lnTo>
                  <a:lnTo>
                    <a:pt x="461772" y="690372"/>
                  </a:lnTo>
                  <a:lnTo>
                    <a:pt x="464820" y="690372"/>
                  </a:lnTo>
                  <a:lnTo>
                    <a:pt x="464820" y="691896"/>
                  </a:lnTo>
                  <a:lnTo>
                    <a:pt x="467868" y="694944"/>
                  </a:lnTo>
                  <a:lnTo>
                    <a:pt x="469392" y="694944"/>
                  </a:lnTo>
                  <a:lnTo>
                    <a:pt x="469392" y="696468"/>
                  </a:lnTo>
                  <a:lnTo>
                    <a:pt x="470916" y="697992"/>
                  </a:lnTo>
                  <a:lnTo>
                    <a:pt x="472440" y="697992"/>
                  </a:lnTo>
                  <a:lnTo>
                    <a:pt x="472440" y="699516"/>
                  </a:lnTo>
                  <a:lnTo>
                    <a:pt x="473964" y="701040"/>
                  </a:lnTo>
                  <a:lnTo>
                    <a:pt x="484632" y="701040"/>
                  </a:lnTo>
                  <a:close/>
                  <a:moveTo>
                    <a:pt x="504444" y="865632"/>
                  </a:moveTo>
                  <a:lnTo>
                    <a:pt x="502920" y="862584"/>
                  </a:lnTo>
                  <a:lnTo>
                    <a:pt x="502920" y="856488"/>
                  </a:lnTo>
                  <a:lnTo>
                    <a:pt x="501396" y="854964"/>
                  </a:lnTo>
                  <a:lnTo>
                    <a:pt x="501396" y="851916"/>
                  </a:lnTo>
                  <a:lnTo>
                    <a:pt x="499872" y="848868"/>
                  </a:lnTo>
                  <a:lnTo>
                    <a:pt x="498348" y="847344"/>
                  </a:lnTo>
                  <a:lnTo>
                    <a:pt x="498348" y="845820"/>
                  </a:lnTo>
                  <a:lnTo>
                    <a:pt x="493776" y="841248"/>
                  </a:lnTo>
                  <a:lnTo>
                    <a:pt x="493776" y="859536"/>
                  </a:lnTo>
                  <a:lnTo>
                    <a:pt x="493776" y="871728"/>
                  </a:lnTo>
                  <a:lnTo>
                    <a:pt x="492252" y="874776"/>
                  </a:lnTo>
                  <a:lnTo>
                    <a:pt x="492252" y="877824"/>
                  </a:lnTo>
                  <a:lnTo>
                    <a:pt x="490728" y="879348"/>
                  </a:lnTo>
                  <a:lnTo>
                    <a:pt x="490728" y="882396"/>
                  </a:lnTo>
                  <a:lnTo>
                    <a:pt x="489204" y="883920"/>
                  </a:lnTo>
                  <a:lnTo>
                    <a:pt x="489204" y="885444"/>
                  </a:lnTo>
                  <a:lnTo>
                    <a:pt x="487680" y="886968"/>
                  </a:lnTo>
                  <a:lnTo>
                    <a:pt x="486156" y="886968"/>
                  </a:lnTo>
                  <a:lnTo>
                    <a:pt x="484632" y="890016"/>
                  </a:lnTo>
                  <a:lnTo>
                    <a:pt x="483108" y="891540"/>
                  </a:lnTo>
                  <a:lnTo>
                    <a:pt x="481584" y="891540"/>
                  </a:lnTo>
                  <a:lnTo>
                    <a:pt x="480060" y="893064"/>
                  </a:lnTo>
                  <a:lnTo>
                    <a:pt x="478536" y="893064"/>
                  </a:lnTo>
                  <a:lnTo>
                    <a:pt x="477012" y="894588"/>
                  </a:lnTo>
                  <a:lnTo>
                    <a:pt x="473964" y="894588"/>
                  </a:lnTo>
                  <a:lnTo>
                    <a:pt x="472440" y="896112"/>
                  </a:lnTo>
                  <a:lnTo>
                    <a:pt x="461772" y="896112"/>
                  </a:lnTo>
                  <a:lnTo>
                    <a:pt x="460248" y="894588"/>
                  </a:lnTo>
                  <a:lnTo>
                    <a:pt x="455676" y="894588"/>
                  </a:lnTo>
                  <a:lnTo>
                    <a:pt x="454152" y="893064"/>
                  </a:lnTo>
                  <a:lnTo>
                    <a:pt x="452628" y="893064"/>
                  </a:lnTo>
                  <a:lnTo>
                    <a:pt x="451104" y="891540"/>
                  </a:lnTo>
                  <a:lnTo>
                    <a:pt x="449580" y="891540"/>
                  </a:lnTo>
                  <a:lnTo>
                    <a:pt x="448056" y="890016"/>
                  </a:lnTo>
                  <a:lnTo>
                    <a:pt x="448056" y="886968"/>
                  </a:lnTo>
                  <a:lnTo>
                    <a:pt x="446532" y="886968"/>
                  </a:lnTo>
                  <a:lnTo>
                    <a:pt x="443484" y="885444"/>
                  </a:lnTo>
                  <a:lnTo>
                    <a:pt x="443484" y="883920"/>
                  </a:lnTo>
                  <a:lnTo>
                    <a:pt x="441960" y="882396"/>
                  </a:lnTo>
                  <a:lnTo>
                    <a:pt x="441960" y="880872"/>
                  </a:lnTo>
                  <a:lnTo>
                    <a:pt x="440436" y="879348"/>
                  </a:lnTo>
                  <a:lnTo>
                    <a:pt x="440436" y="874776"/>
                  </a:lnTo>
                  <a:lnTo>
                    <a:pt x="438912" y="873252"/>
                  </a:lnTo>
                  <a:lnTo>
                    <a:pt x="438912" y="861060"/>
                  </a:lnTo>
                  <a:lnTo>
                    <a:pt x="440436" y="859536"/>
                  </a:lnTo>
                  <a:lnTo>
                    <a:pt x="440436" y="854964"/>
                  </a:lnTo>
                  <a:lnTo>
                    <a:pt x="441960" y="853440"/>
                  </a:lnTo>
                  <a:lnTo>
                    <a:pt x="441960" y="851916"/>
                  </a:lnTo>
                  <a:lnTo>
                    <a:pt x="443484" y="850392"/>
                  </a:lnTo>
                  <a:lnTo>
                    <a:pt x="443484" y="848868"/>
                  </a:lnTo>
                  <a:lnTo>
                    <a:pt x="446532" y="847344"/>
                  </a:lnTo>
                  <a:lnTo>
                    <a:pt x="448056" y="845820"/>
                  </a:lnTo>
                  <a:lnTo>
                    <a:pt x="448056" y="844296"/>
                  </a:lnTo>
                  <a:lnTo>
                    <a:pt x="449580" y="842772"/>
                  </a:lnTo>
                  <a:lnTo>
                    <a:pt x="451104" y="842772"/>
                  </a:lnTo>
                  <a:lnTo>
                    <a:pt x="454152" y="839724"/>
                  </a:lnTo>
                  <a:lnTo>
                    <a:pt x="455676" y="839724"/>
                  </a:lnTo>
                  <a:lnTo>
                    <a:pt x="457200" y="838200"/>
                  </a:lnTo>
                  <a:lnTo>
                    <a:pt x="458724" y="838200"/>
                  </a:lnTo>
                  <a:lnTo>
                    <a:pt x="460248" y="836676"/>
                  </a:lnTo>
                  <a:lnTo>
                    <a:pt x="472440" y="836676"/>
                  </a:lnTo>
                  <a:lnTo>
                    <a:pt x="473964" y="838200"/>
                  </a:lnTo>
                  <a:lnTo>
                    <a:pt x="475488" y="838200"/>
                  </a:lnTo>
                  <a:lnTo>
                    <a:pt x="477012" y="839724"/>
                  </a:lnTo>
                  <a:lnTo>
                    <a:pt x="478536" y="839724"/>
                  </a:lnTo>
                  <a:lnTo>
                    <a:pt x="480060" y="841248"/>
                  </a:lnTo>
                  <a:lnTo>
                    <a:pt x="481584" y="841248"/>
                  </a:lnTo>
                  <a:lnTo>
                    <a:pt x="484632" y="844296"/>
                  </a:lnTo>
                  <a:lnTo>
                    <a:pt x="486156" y="844296"/>
                  </a:lnTo>
                  <a:lnTo>
                    <a:pt x="489204" y="847344"/>
                  </a:lnTo>
                  <a:lnTo>
                    <a:pt x="489204" y="848868"/>
                  </a:lnTo>
                  <a:lnTo>
                    <a:pt x="490728" y="851916"/>
                  </a:lnTo>
                  <a:lnTo>
                    <a:pt x="490728" y="853440"/>
                  </a:lnTo>
                  <a:lnTo>
                    <a:pt x="492252" y="854964"/>
                  </a:lnTo>
                  <a:lnTo>
                    <a:pt x="492252" y="858012"/>
                  </a:lnTo>
                  <a:lnTo>
                    <a:pt x="493776" y="859536"/>
                  </a:lnTo>
                  <a:lnTo>
                    <a:pt x="493776" y="841248"/>
                  </a:lnTo>
                  <a:lnTo>
                    <a:pt x="492252" y="839724"/>
                  </a:lnTo>
                  <a:lnTo>
                    <a:pt x="490728" y="836676"/>
                  </a:lnTo>
                  <a:lnTo>
                    <a:pt x="487680" y="833628"/>
                  </a:lnTo>
                  <a:lnTo>
                    <a:pt x="484632" y="833628"/>
                  </a:lnTo>
                  <a:lnTo>
                    <a:pt x="481584" y="832104"/>
                  </a:lnTo>
                  <a:lnTo>
                    <a:pt x="480060" y="830580"/>
                  </a:lnTo>
                  <a:lnTo>
                    <a:pt x="478536" y="830580"/>
                  </a:lnTo>
                  <a:lnTo>
                    <a:pt x="475488" y="829056"/>
                  </a:lnTo>
                  <a:lnTo>
                    <a:pt x="467868" y="829056"/>
                  </a:lnTo>
                  <a:lnTo>
                    <a:pt x="466344" y="827532"/>
                  </a:lnTo>
                  <a:lnTo>
                    <a:pt x="463296" y="829056"/>
                  </a:lnTo>
                  <a:lnTo>
                    <a:pt x="455676" y="829056"/>
                  </a:lnTo>
                  <a:lnTo>
                    <a:pt x="454152" y="830580"/>
                  </a:lnTo>
                  <a:lnTo>
                    <a:pt x="452628" y="830580"/>
                  </a:lnTo>
                  <a:lnTo>
                    <a:pt x="449580" y="832104"/>
                  </a:lnTo>
                  <a:lnTo>
                    <a:pt x="448056" y="833628"/>
                  </a:lnTo>
                  <a:lnTo>
                    <a:pt x="446532" y="833628"/>
                  </a:lnTo>
                  <a:lnTo>
                    <a:pt x="443484" y="835152"/>
                  </a:lnTo>
                  <a:lnTo>
                    <a:pt x="441960" y="836676"/>
                  </a:lnTo>
                  <a:lnTo>
                    <a:pt x="440436" y="839724"/>
                  </a:lnTo>
                  <a:lnTo>
                    <a:pt x="437388" y="842772"/>
                  </a:lnTo>
                  <a:lnTo>
                    <a:pt x="435864" y="845820"/>
                  </a:lnTo>
                  <a:lnTo>
                    <a:pt x="435864" y="847344"/>
                  </a:lnTo>
                  <a:lnTo>
                    <a:pt x="434340" y="848868"/>
                  </a:lnTo>
                  <a:lnTo>
                    <a:pt x="434340" y="851916"/>
                  </a:lnTo>
                  <a:lnTo>
                    <a:pt x="432816" y="854964"/>
                  </a:lnTo>
                  <a:lnTo>
                    <a:pt x="431292" y="856488"/>
                  </a:lnTo>
                  <a:lnTo>
                    <a:pt x="431292" y="864108"/>
                  </a:lnTo>
                  <a:lnTo>
                    <a:pt x="429768" y="867156"/>
                  </a:lnTo>
                  <a:lnTo>
                    <a:pt x="431292" y="870204"/>
                  </a:lnTo>
                  <a:lnTo>
                    <a:pt x="431292" y="877824"/>
                  </a:lnTo>
                  <a:lnTo>
                    <a:pt x="432816" y="879348"/>
                  </a:lnTo>
                  <a:lnTo>
                    <a:pt x="432816" y="880872"/>
                  </a:lnTo>
                  <a:lnTo>
                    <a:pt x="434340" y="883920"/>
                  </a:lnTo>
                  <a:lnTo>
                    <a:pt x="435864" y="885444"/>
                  </a:lnTo>
                  <a:lnTo>
                    <a:pt x="435864" y="886968"/>
                  </a:lnTo>
                  <a:lnTo>
                    <a:pt x="437388" y="890016"/>
                  </a:lnTo>
                  <a:lnTo>
                    <a:pt x="438912" y="891540"/>
                  </a:lnTo>
                  <a:lnTo>
                    <a:pt x="440436" y="893064"/>
                  </a:lnTo>
                  <a:lnTo>
                    <a:pt x="441960" y="896112"/>
                  </a:lnTo>
                  <a:lnTo>
                    <a:pt x="443484" y="897636"/>
                  </a:lnTo>
                  <a:lnTo>
                    <a:pt x="446532" y="899160"/>
                  </a:lnTo>
                  <a:lnTo>
                    <a:pt x="448056" y="899160"/>
                  </a:lnTo>
                  <a:lnTo>
                    <a:pt x="449580" y="902208"/>
                  </a:lnTo>
                  <a:lnTo>
                    <a:pt x="452628" y="902208"/>
                  </a:lnTo>
                  <a:lnTo>
                    <a:pt x="454152" y="903732"/>
                  </a:lnTo>
                  <a:lnTo>
                    <a:pt x="455676" y="903732"/>
                  </a:lnTo>
                  <a:lnTo>
                    <a:pt x="458724" y="905256"/>
                  </a:lnTo>
                  <a:lnTo>
                    <a:pt x="473964" y="905256"/>
                  </a:lnTo>
                  <a:lnTo>
                    <a:pt x="477012" y="903732"/>
                  </a:lnTo>
                  <a:lnTo>
                    <a:pt x="478536" y="903732"/>
                  </a:lnTo>
                  <a:lnTo>
                    <a:pt x="480060" y="902208"/>
                  </a:lnTo>
                  <a:lnTo>
                    <a:pt x="483108" y="902208"/>
                  </a:lnTo>
                  <a:lnTo>
                    <a:pt x="486156" y="899160"/>
                  </a:lnTo>
                  <a:lnTo>
                    <a:pt x="487680" y="899160"/>
                  </a:lnTo>
                  <a:lnTo>
                    <a:pt x="493776" y="893064"/>
                  </a:lnTo>
                  <a:lnTo>
                    <a:pt x="495300" y="891540"/>
                  </a:lnTo>
                  <a:lnTo>
                    <a:pt x="495300" y="890016"/>
                  </a:lnTo>
                  <a:lnTo>
                    <a:pt x="499872" y="885444"/>
                  </a:lnTo>
                  <a:lnTo>
                    <a:pt x="499872" y="883920"/>
                  </a:lnTo>
                  <a:lnTo>
                    <a:pt x="501396" y="880872"/>
                  </a:lnTo>
                  <a:lnTo>
                    <a:pt x="501396" y="879348"/>
                  </a:lnTo>
                  <a:lnTo>
                    <a:pt x="502920" y="876300"/>
                  </a:lnTo>
                  <a:lnTo>
                    <a:pt x="502920" y="868680"/>
                  </a:lnTo>
                  <a:lnTo>
                    <a:pt x="504444" y="865632"/>
                  </a:lnTo>
                  <a:close/>
                  <a:moveTo>
                    <a:pt x="507492" y="679704"/>
                  </a:moveTo>
                  <a:lnTo>
                    <a:pt x="498335" y="679704"/>
                  </a:lnTo>
                  <a:lnTo>
                    <a:pt x="498335" y="751332"/>
                  </a:lnTo>
                  <a:lnTo>
                    <a:pt x="507492" y="751332"/>
                  </a:lnTo>
                  <a:lnTo>
                    <a:pt x="507492" y="679704"/>
                  </a:lnTo>
                  <a:close/>
                  <a:moveTo>
                    <a:pt x="507492" y="656844"/>
                  </a:moveTo>
                  <a:lnTo>
                    <a:pt x="498335" y="656844"/>
                  </a:lnTo>
                  <a:lnTo>
                    <a:pt x="498335" y="670560"/>
                  </a:lnTo>
                  <a:lnTo>
                    <a:pt x="507492" y="670560"/>
                  </a:lnTo>
                  <a:lnTo>
                    <a:pt x="507492" y="656844"/>
                  </a:lnTo>
                  <a:close/>
                  <a:moveTo>
                    <a:pt x="592836" y="708660"/>
                  </a:moveTo>
                  <a:lnTo>
                    <a:pt x="591312" y="705612"/>
                  </a:lnTo>
                  <a:lnTo>
                    <a:pt x="591312" y="704088"/>
                  </a:lnTo>
                  <a:lnTo>
                    <a:pt x="589788" y="701040"/>
                  </a:lnTo>
                  <a:lnTo>
                    <a:pt x="589788" y="699516"/>
                  </a:lnTo>
                  <a:lnTo>
                    <a:pt x="588264" y="696468"/>
                  </a:lnTo>
                  <a:lnTo>
                    <a:pt x="585216" y="693420"/>
                  </a:lnTo>
                  <a:lnTo>
                    <a:pt x="583692" y="690372"/>
                  </a:lnTo>
                  <a:lnTo>
                    <a:pt x="583692" y="714756"/>
                  </a:lnTo>
                  <a:lnTo>
                    <a:pt x="582168" y="717804"/>
                  </a:lnTo>
                  <a:lnTo>
                    <a:pt x="582168" y="725424"/>
                  </a:lnTo>
                  <a:lnTo>
                    <a:pt x="580644" y="726948"/>
                  </a:lnTo>
                  <a:lnTo>
                    <a:pt x="580644" y="729996"/>
                  </a:lnTo>
                  <a:lnTo>
                    <a:pt x="579120" y="731520"/>
                  </a:lnTo>
                  <a:lnTo>
                    <a:pt x="579120" y="733044"/>
                  </a:lnTo>
                  <a:lnTo>
                    <a:pt x="576072" y="736092"/>
                  </a:lnTo>
                  <a:lnTo>
                    <a:pt x="576072" y="737616"/>
                  </a:lnTo>
                  <a:lnTo>
                    <a:pt x="573024" y="739140"/>
                  </a:lnTo>
                  <a:lnTo>
                    <a:pt x="571500" y="740664"/>
                  </a:lnTo>
                  <a:lnTo>
                    <a:pt x="571500" y="742188"/>
                  </a:lnTo>
                  <a:lnTo>
                    <a:pt x="569976" y="742188"/>
                  </a:lnTo>
                  <a:lnTo>
                    <a:pt x="568452" y="743712"/>
                  </a:lnTo>
                  <a:lnTo>
                    <a:pt x="566928" y="743712"/>
                  </a:lnTo>
                  <a:lnTo>
                    <a:pt x="565404" y="745236"/>
                  </a:lnTo>
                  <a:lnTo>
                    <a:pt x="547116" y="745236"/>
                  </a:lnTo>
                  <a:lnTo>
                    <a:pt x="545592" y="743712"/>
                  </a:lnTo>
                  <a:lnTo>
                    <a:pt x="544068" y="743712"/>
                  </a:lnTo>
                  <a:lnTo>
                    <a:pt x="542544" y="742188"/>
                  </a:lnTo>
                  <a:lnTo>
                    <a:pt x="541020" y="742188"/>
                  </a:lnTo>
                  <a:lnTo>
                    <a:pt x="531876" y="733044"/>
                  </a:lnTo>
                  <a:lnTo>
                    <a:pt x="531876" y="731520"/>
                  </a:lnTo>
                  <a:lnTo>
                    <a:pt x="530352" y="729996"/>
                  </a:lnTo>
                  <a:lnTo>
                    <a:pt x="530352" y="728472"/>
                  </a:lnTo>
                  <a:lnTo>
                    <a:pt x="528828" y="725424"/>
                  </a:lnTo>
                  <a:lnTo>
                    <a:pt x="528828" y="707136"/>
                  </a:lnTo>
                  <a:lnTo>
                    <a:pt x="530352" y="705612"/>
                  </a:lnTo>
                  <a:lnTo>
                    <a:pt x="530352" y="702564"/>
                  </a:lnTo>
                  <a:lnTo>
                    <a:pt x="531876" y="701040"/>
                  </a:lnTo>
                  <a:lnTo>
                    <a:pt x="531876" y="699516"/>
                  </a:lnTo>
                  <a:lnTo>
                    <a:pt x="536448" y="694944"/>
                  </a:lnTo>
                  <a:lnTo>
                    <a:pt x="537972" y="694944"/>
                  </a:lnTo>
                  <a:lnTo>
                    <a:pt x="539496" y="693420"/>
                  </a:lnTo>
                  <a:lnTo>
                    <a:pt x="539496" y="691896"/>
                  </a:lnTo>
                  <a:lnTo>
                    <a:pt x="542544" y="688848"/>
                  </a:lnTo>
                  <a:lnTo>
                    <a:pt x="544068" y="688848"/>
                  </a:lnTo>
                  <a:lnTo>
                    <a:pt x="545592" y="687324"/>
                  </a:lnTo>
                  <a:lnTo>
                    <a:pt x="553212" y="687324"/>
                  </a:lnTo>
                  <a:lnTo>
                    <a:pt x="554736" y="685800"/>
                  </a:lnTo>
                  <a:lnTo>
                    <a:pt x="556260" y="687324"/>
                  </a:lnTo>
                  <a:lnTo>
                    <a:pt x="563880" y="687324"/>
                  </a:lnTo>
                  <a:lnTo>
                    <a:pt x="565404" y="688848"/>
                  </a:lnTo>
                  <a:lnTo>
                    <a:pt x="566928" y="688848"/>
                  </a:lnTo>
                  <a:lnTo>
                    <a:pt x="568452" y="690372"/>
                  </a:lnTo>
                  <a:lnTo>
                    <a:pt x="569976" y="690372"/>
                  </a:lnTo>
                  <a:lnTo>
                    <a:pt x="573024" y="693420"/>
                  </a:lnTo>
                  <a:lnTo>
                    <a:pt x="576072" y="694944"/>
                  </a:lnTo>
                  <a:lnTo>
                    <a:pt x="576072" y="696468"/>
                  </a:lnTo>
                  <a:lnTo>
                    <a:pt x="579120" y="699516"/>
                  </a:lnTo>
                  <a:lnTo>
                    <a:pt x="579120" y="701040"/>
                  </a:lnTo>
                  <a:lnTo>
                    <a:pt x="580644" y="702564"/>
                  </a:lnTo>
                  <a:lnTo>
                    <a:pt x="580644" y="704088"/>
                  </a:lnTo>
                  <a:lnTo>
                    <a:pt x="582168" y="707136"/>
                  </a:lnTo>
                  <a:lnTo>
                    <a:pt x="582168" y="713232"/>
                  </a:lnTo>
                  <a:lnTo>
                    <a:pt x="583692" y="714756"/>
                  </a:lnTo>
                  <a:lnTo>
                    <a:pt x="583692" y="690372"/>
                  </a:lnTo>
                  <a:lnTo>
                    <a:pt x="582168" y="688848"/>
                  </a:lnTo>
                  <a:lnTo>
                    <a:pt x="579120" y="687324"/>
                  </a:lnTo>
                  <a:lnTo>
                    <a:pt x="576072" y="684276"/>
                  </a:lnTo>
                  <a:lnTo>
                    <a:pt x="573024" y="682752"/>
                  </a:lnTo>
                  <a:lnTo>
                    <a:pt x="571500" y="681228"/>
                  </a:lnTo>
                  <a:lnTo>
                    <a:pt x="569976" y="681228"/>
                  </a:lnTo>
                  <a:lnTo>
                    <a:pt x="566928" y="679704"/>
                  </a:lnTo>
                  <a:lnTo>
                    <a:pt x="565404" y="679704"/>
                  </a:lnTo>
                  <a:lnTo>
                    <a:pt x="562356" y="678180"/>
                  </a:lnTo>
                  <a:lnTo>
                    <a:pt x="557784" y="678180"/>
                  </a:lnTo>
                  <a:lnTo>
                    <a:pt x="554736" y="676656"/>
                  </a:lnTo>
                  <a:lnTo>
                    <a:pt x="553212" y="678180"/>
                  </a:lnTo>
                  <a:lnTo>
                    <a:pt x="547116" y="678180"/>
                  </a:lnTo>
                  <a:lnTo>
                    <a:pt x="545592" y="679704"/>
                  </a:lnTo>
                  <a:lnTo>
                    <a:pt x="542544" y="679704"/>
                  </a:lnTo>
                  <a:lnTo>
                    <a:pt x="541020" y="681228"/>
                  </a:lnTo>
                  <a:lnTo>
                    <a:pt x="539496" y="681228"/>
                  </a:lnTo>
                  <a:lnTo>
                    <a:pt x="536448" y="682752"/>
                  </a:lnTo>
                  <a:lnTo>
                    <a:pt x="534924" y="684276"/>
                  </a:lnTo>
                  <a:lnTo>
                    <a:pt x="531876" y="685800"/>
                  </a:lnTo>
                  <a:lnTo>
                    <a:pt x="527304" y="690372"/>
                  </a:lnTo>
                  <a:lnTo>
                    <a:pt x="525780" y="693420"/>
                  </a:lnTo>
                  <a:lnTo>
                    <a:pt x="522732" y="696468"/>
                  </a:lnTo>
                  <a:lnTo>
                    <a:pt x="521208" y="699516"/>
                  </a:lnTo>
                  <a:lnTo>
                    <a:pt x="521208" y="701040"/>
                  </a:lnTo>
                  <a:lnTo>
                    <a:pt x="519684" y="704088"/>
                  </a:lnTo>
                  <a:lnTo>
                    <a:pt x="519684" y="707136"/>
                  </a:lnTo>
                  <a:lnTo>
                    <a:pt x="518160" y="708660"/>
                  </a:lnTo>
                  <a:lnTo>
                    <a:pt x="518160" y="723900"/>
                  </a:lnTo>
                  <a:lnTo>
                    <a:pt x="519684" y="726948"/>
                  </a:lnTo>
                  <a:lnTo>
                    <a:pt x="519684" y="728472"/>
                  </a:lnTo>
                  <a:lnTo>
                    <a:pt x="521208" y="731520"/>
                  </a:lnTo>
                  <a:lnTo>
                    <a:pt x="521208" y="733044"/>
                  </a:lnTo>
                  <a:lnTo>
                    <a:pt x="522732" y="736092"/>
                  </a:lnTo>
                  <a:lnTo>
                    <a:pt x="525780" y="739140"/>
                  </a:lnTo>
                  <a:lnTo>
                    <a:pt x="527304" y="742188"/>
                  </a:lnTo>
                  <a:lnTo>
                    <a:pt x="528828" y="743724"/>
                  </a:lnTo>
                  <a:lnTo>
                    <a:pt x="531876" y="746760"/>
                  </a:lnTo>
                  <a:lnTo>
                    <a:pt x="534924" y="748284"/>
                  </a:lnTo>
                  <a:lnTo>
                    <a:pt x="536448" y="749808"/>
                  </a:lnTo>
                  <a:lnTo>
                    <a:pt x="539496" y="751332"/>
                  </a:lnTo>
                  <a:lnTo>
                    <a:pt x="541020" y="751332"/>
                  </a:lnTo>
                  <a:lnTo>
                    <a:pt x="544068" y="752856"/>
                  </a:lnTo>
                  <a:lnTo>
                    <a:pt x="545592" y="754380"/>
                  </a:lnTo>
                  <a:lnTo>
                    <a:pt x="565404" y="754380"/>
                  </a:lnTo>
                  <a:lnTo>
                    <a:pt x="566928" y="752856"/>
                  </a:lnTo>
                  <a:lnTo>
                    <a:pt x="569976" y="751332"/>
                  </a:lnTo>
                  <a:lnTo>
                    <a:pt x="571500" y="751332"/>
                  </a:lnTo>
                  <a:lnTo>
                    <a:pt x="574548" y="749808"/>
                  </a:lnTo>
                  <a:lnTo>
                    <a:pt x="576072" y="748284"/>
                  </a:lnTo>
                  <a:lnTo>
                    <a:pt x="579120" y="746760"/>
                  </a:lnTo>
                  <a:lnTo>
                    <a:pt x="583692" y="742188"/>
                  </a:lnTo>
                  <a:lnTo>
                    <a:pt x="585216" y="739140"/>
                  </a:lnTo>
                  <a:lnTo>
                    <a:pt x="588264" y="736092"/>
                  </a:lnTo>
                  <a:lnTo>
                    <a:pt x="589788" y="733044"/>
                  </a:lnTo>
                  <a:lnTo>
                    <a:pt x="589788" y="731520"/>
                  </a:lnTo>
                  <a:lnTo>
                    <a:pt x="591312" y="728472"/>
                  </a:lnTo>
                  <a:lnTo>
                    <a:pt x="591312" y="725424"/>
                  </a:lnTo>
                  <a:lnTo>
                    <a:pt x="592836" y="723900"/>
                  </a:lnTo>
                  <a:lnTo>
                    <a:pt x="592836" y="708660"/>
                  </a:lnTo>
                  <a:close/>
                  <a:moveTo>
                    <a:pt x="623316" y="806196"/>
                  </a:moveTo>
                  <a:lnTo>
                    <a:pt x="614172" y="806196"/>
                  </a:lnTo>
                  <a:lnTo>
                    <a:pt x="614172" y="841248"/>
                  </a:lnTo>
                  <a:lnTo>
                    <a:pt x="614172" y="861060"/>
                  </a:lnTo>
                  <a:lnTo>
                    <a:pt x="614172" y="873252"/>
                  </a:lnTo>
                  <a:lnTo>
                    <a:pt x="612648" y="874776"/>
                  </a:lnTo>
                  <a:lnTo>
                    <a:pt x="612648" y="877824"/>
                  </a:lnTo>
                  <a:lnTo>
                    <a:pt x="611124" y="879348"/>
                  </a:lnTo>
                  <a:lnTo>
                    <a:pt x="611124" y="880872"/>
                  </a:lnTo>
                  <a:lnTo>
                    <a:pt x="609600" y="882396"/>
                  </a:lnTo>
                  <a:lnTo>
                    <a:pt x="609600" y="883920"/>
                  </a:lnTo>
                  <a:lnTo>
                    <a:pt x="606552" y="886968"/>
                  </a:lnTo>
                  <a:lnTo>
                    <a:pt x="605028" y="890016"/>
                  </a:lnTo>
                  <a:lnTo>
                    <a:pt x="603504" y="891540"/>
                  </a:lnTo>
                  <a:lnTo>
                    <a:pt x="601980" y="891540"/>
                  </a:lnTo>
                  <a:lnTo>
                    <a:pt x="600456" y="893064"/>
                  </a:lnTo>
                  <a:lnTo>
                    <a:pt x="598932" y="893064"/>
                  </a:lnTo>
                  <a:lnTo>
                    <a:pt x="597408" y="894588"/>
                  </a:lnTo>
                  <a:lnTo>
                    <a:pt x="594360" y="894588"/>
                  </a:lnTo>
                  <a:lnTo>
                    <a:pt x="592836" y="896112"/>
                  </a:lnTo>
                  <a:lnTo>
                    <a:pt x="580644" y="896112"/>
                  </a:lnTo>
                  <a:lnTo>
                    <a:pt x="579120" y="894588"/>
                  </a:lnTo>
                  <a:lnTo>
                    <a:pt x="576072" y="894588"/>
                  </a:lnTo>
                  <a:lnTo>
                    <a:pt x="574548" y="893064"/>
                  </a:lnTo>
                  <a:lnTo>
                    <a:pt x="573024" y="893064"/>
                  </a:lnTo>
                  <a:lnTo>
                    <a:pt x="571500" y="891540"/>
                  </a:lnTo>
                  <a:lnTo>
                    <a:pt x="569976" y="891540"/>
                  </a:lnTo>
                  <a:lnTo>
                    <a:pt x="568452" y="890016"/>
                  </a:lnTo>
                  <a:lnTo>
                    <a:pt x="566928" y="886968"/>
                  </a:lnTo>
                  <a:lnTo>
                    <a:pt x="565404" y="886968"/>
                  </a:lnTo>
                  <a:lnTo>
                    <a:pt x="563880" y="885444"/>
                  </a:lnTo>
                  <a:lnTo>
                    <a:pt x="563880" y="883920"/>
                  </a:lnTo>
                  <a:lnTo>
                    <a:pt x="562356" y="882396"/>
                  </a:lnTo>
                  <a:lnTo>
                    <a:pt x="562356" y="879348"/>
                  </a:lnTo>
                  <a:lnTo>
                    <a:pt x="559308" y="876300"/>
                  </a:lnTo>
                  <a:lnTo>
                    <a:pt x="559308" y="856488"/>
                  </a:lnTo>
                  <a:lnTo>
                    <a:pt x="562356" y="853440"/>
                  </a:lnTo>
                  <a:lnTo>
                    <a:pt x="562356" y="851916"/>
                  </a:lnTo>
                  <a:lnTo>
                    <a:pt x="563880" y="850392"/>
                  </a:lnTo>
                  <a:lnTo>
                    <a:pt x="563880" y="848868"/>
                  </a:lnTo>
                  <a:lnTo>
                    <a:pt x="569976" y="842772"/>
                  </a:lnTo>
                  <a:lnTo>
                    <a:pt x="571500" y="842772"/>
                  </a:lnTo>
                  <a:lnTo>
                    <a:pt x="573024" y="841248"/>
                  </a:lnTo>
                  <a:lnTo>
                    <a:pt x="574548" y="841248"/>
                  </a:lnTo>
                  <a:lnTo>
                    <a:pt x="576072" y="839724"/>
                  </a:lnTo>
                  <a:lnTo>
                    <a:pt x="579120" y="839724"/>
                  </a:lnTo>
                  <a:lnTo>
                    <a:pt x="580644" y="838200"/>
                  </a:lnTo>
                  <a:lnTo>
                    <a:pt x="583692" y="838200"/>
                  </a:lnTo>
                  <a:lnTo>
                    <a:pt x="586740" y="836676"/>
                  </a:lnTo>
                  <a:lnTo>
                    <a:pt x="588264" y="838200"/>
                  </a:lnTo>
                  <a:lnTo>
                    <a:pt x="591312" y="838200"/>
                  </a:lnTo>
                  <a:lnTo>
                    <a:pt x="592836" y="839724"/>
                  </a:lnTo>
                  <a:lnTo>
                    <a:pt x="595884" y="839724"/>
                  </a:lnTo>
                  <a:lnTo>
                    <a:pt x="597408" y="841248"/>
                  </a:lnTo>
                  <a:lnTo>
                    <a:pt x="598932" y="841248"/>
                  </a:lnTo>
                  <a:lnTo>
                    <a:pt x="601980" y="842772"/>
                  </a:lnTo>
                  <a:lnTo>
                    <a:pt x="603504" y="842772"/>
                  </a:lnTo>
                  <a:lnTo>
                    <a:pt x="606552" y="845820"/>
                  </a:lnTo>
                  <a:lnTo>
                    <a:pt x="606552" y="847344"/>
                  </a:lnTo>
                  <a:lnTo>
                    <a:pt x="609600" y="850392"/>
                  </a:lnTo>
                  <a:lnTo>
                    <a:pt x="609600" y="851916"/>
                  </a:lnTo>
                  <a:lnTo>
                    <a:pt x="611124" y="854964"/>
                  </a:lnTo>
                  <a:lnTo>
                    <a:pt x="611124" y="856488"/>
                  </a:lnTo>
                  <a:lnTo>
                    <a:pt x="612648" y="858012"/>
                  </a:lnTo>
                  <a:lnTo>
                    <a:pt x="612648" y="859536"/>
                  </a:lnTo>
                  <a:lnTo>
                    <a:pt x="614172" y="861060"/>
                  </a:lnTo>
                  <a:lnTo>
                    <a:pt x="614172" y="841248"/>
                  </a:lnTo>
                  <a:lnTo>
                    <a:pt x="612648" y="841248"/>
                  </a:lnTo>
                  <a:lnTo>
                    <a:pt x="609600" y="838200"/>
                  </a:lnTo>
                  <a:lnTo>
                    <a:pt x="609600" y="836676"/>
                  </a:lnTo>
                  <a:lnTo>
                    <a:pt x="608076" y="836676"/>
                  </a:lnTo>
                  <a:lnTo>
                    <a:pt x="605028" y="833628"/>
                  </a:lnTo>
                  <a:lnTo>
                    <a:pt x="603504" y="833628"/>
                  </a:lnTo>
                  <a:lnTo>
                    <a:pt x="603504" y="832104"/>
                  </a:lnTo>
                  <a:lnTo>
                    <a:pt x="600456" y="832104"/>
                  </a:lnTo>
                  <a:lnTo>
                    <a:pt x="598932" y="830580"/>
                  </a:lnTo>
                  <a:lnTo>
                    <a:pt x="594360" y="830580"/>
                  </a:lnTo>
                  <a:lnTo>
                    <a:pt x="592836" y="829056"/>
                  </a:lnTo>
                  <a:lnTo>
                    <a:pt x="579120" y="829056"/>
                  </a:lnTo>
                  <a:lnTo>
                    <a:pt x="576072" y="830580"/>
                  </a:lnTo>
                  <a:lnTo>
                    <a:pt x="573024" y="830580"/>
                  </a:lnTo>
                  <a:lnTo>
                    <a:pt x="571500" y="832104"/>
                  </a:lnTo>
                  <a:lnTo>
                    <a:pt x="569976" y="832104"/>
                  </a:lnTo>
                  <a:lnTo>
                    <a:pt x="566928" y="833628"/>
                  </a:lnTo>
                  <a:lnTo>
                    <a:pt x="563880" y="836676"/>
                  </a:lnTo>
                  <a:lnTo>
                    <a:pt x="562356" y="836676"/>
                  </a:lnTo>
                  <a:lnTo>
                    <a:pt x="556260" y="842772"/>
                  </a:lnTo>
                  <a:lnTo>
                    <a:pt x="554736" y="845820"/>
                  </a:lnTo>
                  <a:lnTo>
                    <a:pt x="553212" y="847344"/>
                  </a:lnTo>
                  <a:lnTo>
                    <a:pt x="553212" y="848868"/>
                  </a:lnTo>
                  <a:lnTo>
                    <a:pt x="551688" y="851916"/>
                  </a:lnTo>
                  <a:lnTo>
                    <a:pt x="551688" y="854964"/>
                  </a:lnTo>
                  <a:lnTo>
                    <a:pt x="550164" y="856488"/>
                  </a:lnTo>
                  <a:lnTo>
                    <a:pt x="550164" y="877824"/>
                  </a:lnTo>
                  <a:lnTo>
                    <a:pt x="551688" y="879348"/>
                  </a:lnTo>
                  <a:lnTo>
                    <a:pt x="551688" y="880872"/>
                  </a:lnTo>
                  <a:lnTo>
                    <a:pt x="553212" y="883920"/>
                  </a:lnTo>
                  <a:lnTo>
                    <a:pt x="553212" y="885444"/>
                  </a:lnTo>
                  <a:lnTo>
                    <a:pt x="554736" y="886968"/>
                  </a:lnTo>
                  <a:lnTo>
                    <a:pt x="556260" y="890016"/>
                  </a:lnTo>
                  <a:lnTo>
                    <a:pt x="559308" y="893064"/>
                  </a:lnTo>
                  <a:lnTo>
                    <a:pt x="565404" y="899160"/>
                  </a:lnTo>
                  <a:lnTo>
                    <a:pt x="566928" y="899160"/>
                  </a:lnTo>
                  <a:lnTo>
                    <a:pt x="569976" y="902208"/>
                  </a:lnTo>
                  <a:lnTo>
                    <a:pt x="571500" y="902208"/>
                  </a:lnTo>
                  <a:lnTo>
                    <a:pt x="574548" y="903732"/>
                  </a:lnTo>
                  <a:lnTo>
                    <a:pt x="576072" y="903732"/>
                  </a:lnTo>
                  <a:lnTo>
                    <a:pt x="579120" y="905256"/>
                  </a:lnTo>
                  <a:lnTo>
                    <a:pt x="594360" y="905256"/>
                  </a:lnTo>
                  <a:lnTo>
                    <a:pt x="595884" y="903732"/>
                  </a:lnTo>
                  <a:lnTo>
                    <a:pt x="598932" y="903732"/>
                  </a:lnTo>
                  <a:lnTo>
                    <a:pt x="600456" y="902208"/>
                  </a:lnTo>
                  <a:lnTo>
                    <a:pt x="603504" y="902208"/>
                  </a:lnTo>
                  <a:lnTo>
                    <a:pt x="603504" y="900684"/>
                  </a:lnTo>
                  <a:lnTo>
                    <a:pt x="605028" y="899160"/>
                  </a:lnTo>
                  <a:lnTo>
                    <a:pt x="606552" y="899160"/>
                  </a:lnTo>
                  <a:lnTo>
                    <a:pt x="606552" y="897636"/>
                  </a:lnTo>
                  <a:lnTo>
                    <a:pt x="608076" y="897636"/>
                  </a:lnTo>
                  <a:lnTo>
                    <a:pt x="614172" y="891540"/>
                  </a:lnTo>
                  <a:lnTo>
                    <a:pt x="614172" y="902208"/>
                  </a:lnTo>
                  <a:lnTo>
                    <a:pt x="623316" y="902208"/>
                  </a:lnTo>
                  <a:lnTo>
                    <a:pt x="623316" y="806196"/>
                  </a:lnTo>
                  <a:close/>
                  <a:moveTo>
                    <a:pt x="665988" y="714756"/>
                  </a:moveTo>
                  <a:lnTo>
                    <a:pt x="664464" y="713232"/>
                  </a:lnTo>
                  <a:lnTo>
                    <a:pt x="664464" y="702564"/>
                  </a:lnTo>
                  <a:lnTo>
                    <a:pt x="662940" y="702564"/>
                  </a:lnTo>
                  <a:lnTo>
                    <a:pt x="662940" y="696468"/>
                  </a:lnTo>
                  <a:lnTo>
                    <a:pt x="661416" y="694944"/>
                  </a:lnTo>
                  <a:lnTo>
                    <a:pt x="661416" y="691896"/>
                  </a:lnTo>
                  <a:lnTo>
                    <a:pt x="659892" y="690372"/>
                  </a:lnTo>
                  <a:lnTo>
                    <a:pt x="659892" y="688848"/>
                  </a:lnTo>
                  <a:lnTo>
                    <a:pt x="656844" y="685800"/>
                  </a:lnTo>
                  <a:lnTo>
                    <a:pt x="655320" y="685800"/>
                  </a:lnTo>
                  <a:lnTo>
                    <a:pt x="655320" y="684276"/>
                  </a:lnTo>
                  <a:lnTo>
                    <a:pt x="653796" y="684276"/>
                  </a:lnTo>
                  <a:lnTo>
                    <a:pt x="653796" y="682752"/>
                  </a:lnTo>
                  <a:lnTo>
                    <a:pt x="650748" y="682752"/>
                  </a:lnTo>
                  <a:lnTo>
                    <a:pt x="650748" y="681228"/>
                  </a:lnTo>
                  <a:lnTo>
                    <a:pt x="646176" y="681228"/>
                  </a:lnTo>
                  <a:lnTo>
                    <a:pt x="646176" y="679704"/>
                  </a:lnTo>
                  <a:lnTo>
                    <a:pt x="637032" y="679704"/>
                  </a:lnTo>
                  <a:lnTo>
                    <a:pt x="635508" y="678180"/>
                  </a:lnTo>
                  <a:lnTo>
                    <a:pt x="633984" y="679704"/>
                  </a:lnTo>
                  <a:lnTo>
                    <a:pt x="624840" y="679704"/>
                  </a:lnTo>
                  <a:lnTo>
                    <a:pt x="624840" y="681228"/>
                  </a:lnTo>
                  <a:lnTo>
                    <a:pt x="621792" y="681228"/>
                  </a:lnTo>
                  <a:lnTo>
                    <a:pt x="620268" y="682752"/>
                  </a:lnTo>
                  <a:lnTo>
                    <a:pt x="618744" y="682752"/>
                  </a:lnTo>
                  <a:lnTo>
                    <a:pt x="618744" y="684276"/>
                  </a:lnTo>
                  <a:lnTo>
                    <a:pt x="617220" y="684276"/>
                  </a:lnTo>
                  <a:lnTo>
                    <a:pt x="614172" y="687324"/>
                  </a:lnTo>
                  <a:lnTo>
                    <a:pt x="614172" y="679704"/>
                  </a:lnTo>
                  <a:lnTo>
                    <a:pt x="605028" y="679704"/>
                  </a:lnTo>
                  <a:lnTo>
                    <a:pt x="605028" y="751332"/>
                  </a:lnTo>
                  <a:lnTo>
                    <a:pt x="614172" y="751332"/>
                  </a:lnTo>
                  <a:lnTo>
                    <a:pt x="614172" y="701040"/>
                  </a:lnTo>
                  <a:lnTo>
                    <a:pt x="615696" y="701040"/>
                  </a:lnTo>
                  <a:lnTo>
                    <a:pt x="615696" y="697992"/>
                  </a:lnTo>
                  <a:lnTo>
                    <a:pt x="617220" y="696468"/>
                  </a:lnTo>
                  <a:lnTo>
                    <a:pt x="617220" y="694944"/>
                  </a:lnTo>
                  <a:lnTo>
                    <a:pt x="618744" y="694944"/>
                  </a:lnTo>
                  <a:lnTo>
                    <a:pt x="618744" y="693420"/>
                  </a:lnTo>
                  <a:lnTo>
                    <a:pt x="620268" y="693420"/>
                  </a:lnTo>
                  <a:lnTo>
                    <a:pt x="620268" y="691896"/>
                  </a:lnTo>
                  <a:lnTo>
                    <a:pt x="621792" y="690372"/>
                  </a:lnTo>
                  <a:lnTo>
                    <a:pt x="623316" y="690372"/>
                  </a:lnTo>
                  <a:lnTo>
                    <a:pt x="623316" y="688848"/>
                  </a:lnTo>
                  <a:lnTo>
                    <a:pt x="627888" y="688848"/>
                  </a:lnTo>
                  <a:lnTo>
                    <a:pt x="629412" y="687324"/>
                  </a:lnTo>
                  <a:lnTo>
                    <a:pt x="641604" y="687324"/>
                  </a:lnTo>
                  <a:lnTo>
                    <a:pt x="643128" y="688848"/>
                  </a:lnTo>
                  <a:lnTo>
                    <a:pt x="644652" y="688848"/>
                  </a:lnTo>
                  <a:lnTo>
                    <a:pt x="646176" y="690372"/>
                  </a:lnTo>
                  <a:lnTo>
                    <a:pt x="647700" y="690372"/>
                  </a:lnTo>
                  <a:lnTo>
                    <a:pt x="650748" y="693420"/>
                  </a:lnTo>
                  <a:lnTo>
                    <a:pt x="650748" y="694944"/>
                  </a:lnTo>
                  <a:lnTo>
                    <a:pt x="653796" y="697992"/>
                  </a:lnTo>
                  <a:lnTo>
                    <a:pt x="653796" y="702564"/>
                  </a:lnTo>
                  <a:lnTo>
                    <a:pt x="655320" y="704088"/>
                  </a:lnTo>
                  <a:lnTo>
                    <a:pt x="655320" y="751332"/>
                  </a:lnTo>
                  <a:lnTo>
                    <a:pt x="665988" y="751332"/>
                  </a:lnTo>
                  <a:lnTo>
                    <a:pt x="665988" y="714756"/>
                  </a:lnTo>
                  <a:close/>
                  <a:moveTo>
                    <a:pt x="708660" y="858012"/>
                  </a:moveTo>
                  <a:lnTo>
                    <a:pt x="707136" y="856488"/>
                  </a:lnTo>
                  <a:lnTo>
                    <a:pt x="707136" y="854964"/>
                  </a:lnTo>
                  <a:lnTo>
                    <a:pt x="705612" y="851916"/>
                  </a:lnTo>
                  <a:lnTo>
                    <a:pt x="705612" y="848868"/>
                  </a:lnTo>
                  <a:lnTo>
                    <a:pt x="702564" y="845820"/>
                  </a:lnTo>
                  <a:lnTo>
                    <a:pt x="701040" y="842772"/>
                  </a:lnTo>
                  <a:lnTo>
                    <a:pt x="699516" y="841248"/>
                  </a:lnTo>
                  <a:lnTo>
                    <a:pt x="699516" y="865632"/>
                  </a:lnTo>
                  <a:lnTo>
                    <a:pt x="697992" y="868680"/>
                  </a:lnTo>
                  <a:lnTo>
                    <a:pt x="697992" y="876300"/>
                  </a:lnTo>
                  <a:lnTo>
                    <a:pt x="696468" y="877824"/>
                  </a:lnTo>
                  <a:lnTo>
                    <a:pt x="696468" y="879348"/>
                  </a:lnTo>
                  <a:lnTo>
                    <a:pt x="694944" y="882396"/>
                  </a:lnTo>
                  <a:lnTo>
                    <a:pt x="694944" y="883920"/>
                  </a:lnTo>
                  <a:lnTo>
                    <a:pt x="685800" y="893064"/>
                  </a:lnTo>
                  <a:lnTo>
                    <a:pt x="684276" y="893064"/>
                  </a:lnTo>
                  <a:lnTo>
                    <a:pt x="682752" y="894588"/>
                  </a:lnTo>
                  <a:lnTo>
                    <a:pt x="679704" y="894588"/>
                  </a:lnTo>
                  <a:lnTo>
                    <a:pt x="678180" y="896112"/>
                  </a:lnTo>
                  <a:lnTo>
                    <a:pt x="665988" y="896112"/>
                  </a:lnTo>
                  <a:lnTo>
                    <a:pt x="664464" y="894588"/>
                  </a:lnTo>
                  <a:lnTo>
                    <a:pt x="661416" y="894588"/>
                  </a:lnTo>
                  <a:lnTo>
                    <a:pt x="659892" y="893064"/>
                  </a:lnTo>
                  <a:lnTo>
                    <a:pt x="658368" y="893064"/>
                  </a:lnTo>
                  <a:lnTo>
                    <a:pt x="656844" y="891540"/>
                  </a:lnTo>
                  <a:lnTo>
                    <a:pt x="655320" y="891540"/>
                  </a:lnTo>
                  <a:lnTo>
                    <a:pt x="653796" y="890016"/>
                  </a:lnTo>
                  <a:lnTo>
                    <a:pt x="652272" y="886968"/>
                  </a:lnTo>
                  <a:lnTo>
                    <a:pt x="650748" y="886968"/>
                  </a:lnTo>
                  <a:lnTo>
                    <a:pt x="647700" y="883920"/>
                  </a:lnTo>
                  <a:lnTo>
                    <a:pt x="647700" y="882396"/>
                  </a:lnTo>
                  <a:lnTo>
                    <a:pt x="646176" y="880872"/>
                  </a:lnTo>
                  <a:lnTo>
                    <a:pt x="646176" y="879348"/>
                  </a:lnTo>
                  <a:lnTo>
                    <a:pt x="644652" y="876300"/>
                  </a:lnTo>
                  <a:lnTo>
                    <a:pt x="644652" y="856488"/>
                  </a:lnTo>
                  <a:lnTo>
                    <a:pt x="646176" y="854964"/>
                  </a:lnTo>
                  <a:lnTo>
                    <a:pt x="646176" y="853440"/>
                  </a:lnTo>
                  <a:lnTo>
                    <a:pt x="647700" y="851916"/>
                  </a:lnTo>
                  <a:lnTo>
                    <a:pt x="647700" y="850392"/>
                  </a:lnTo>
                  <a:lnTo>
                    <a:pt x="658368" y="839724"/>
                  </a:lnTo>
                  <a:lnTo>
                    <a:pt x="659892" y="839724"/>
                  </a:lnTo>
                  <a:lnTo>
                    <a:pt x="661416" y="838200"/>
                  </a:lnTo>
                  <a:lnTo>
                    <a:pt x="662940" y="838200"/>
                  </a:lnTo>
                  <a:lnTo>
                    <a:pt x="665988" y="836676"/>
                  </a:lnTo>
                  <a:lnTo>
                    <a:pt x="676656" y="836676"/>
                  </a:lnTo>
                  <a:lnTo>
                    <a:pt x="678180" y="838200"/>
                  </a:lnTo>
                  <a:lnTo>
                    <a:pt x="679704" y="838200"/>
                  </a:lnTo>
                  <a:lnTo>
                    <a:pt x="681228" y="839724"/>
                  </a:lnTo>
                  <a:lnTo>
                    <a:pt x="682752" y="839724"/>
                  </a:lnTo>
                  <a:lnTo>
                    <a:pt x="684276" y="841248"/>
                  </a:lnTo>
                  <a:lnTo>
                    <a:pt x="685800" y="841248"/>
                  </a:lnTo>
                  <a:lnTo>
                    <a:pt x="688848" y="844296"/>
                  </a:lnTo>
                  <a:lnTo>
                    <a:pt x="691896" y="844296"/>
                  </a:lnTo>
                  <a:lnTo>
                    <a:pt x="691896" y="845820"/>
                  </a:lnTo>
                  <a:lnTo>
                    <a:pt x="694944" y="848868"/>
                  </a:lnTo>
                  <a:lnTo>
                    <a:pt x="694944" y="851916"/>
                  </a:lnTo>
                  <a:lnTo>
                    <a:pt x="696468" y="853440"/>
                  </a:lnTo>
                  <a:lnTo>
                    <a:pt x="696468" y="854964"/>
                  </a:lnTo>
                  <a:lnTo>
                    <a:pt x="697992" y="856488"/>
                  </a:lnTo>
                  <a:lnTo>
                    <a:pt x="697992" y="864108"/>
                  </a:lnTo>
                  <a:lnTo>
                    <a:pt x="699516" y="865632"/>
                  </a:lnTo>
                  <a:lnTo>
                    <a:pt x="699516" y="841248"/>
                  </a:lnTo>
                  <a:lnTo>
                    <a:pt x="691896" y="833628"/>
                  </a:lnTo>
                  <a:lnTo>
                    <a:pt x="688848" y="833628"/>
                  </a:lnTo>
                  <a:lnTo>
                    <a:pt x="685800" y="830580"/>
                  </a:lnTo>
                  <a:lnTo>
                    <a:pt x="682752" y="830580"/>
                  </a:lnTo>
                  <a:lnTo>
                    <a:pt x="681228" y="829056"/>
                  </a:lnTo>
                  <a:lnTo>
                    <a:pt x="673608" y="829056"/>
                  </a:lnTo>
                  <a:lnTo>
                    <a:pt x="670560" y="827532"/>
                  </a:lnTo>
                  <a:lnTo>
                    <a:pt x="669036" y="829056"/>
                  </a:lnTo>
                  <a:lnTo>
                    <a:pt x="661416" y="829056"/>
                  </a:lnTo>
                  <a:lnTo>
                    <a:pt x="658368" y="830580"/>
                  </a:lnTo>
                  <a:lnTo>
                    <a:pt x="656844" y="830580"/>
                  </a:lnTo>
                  <a:lnTo>
                    <a:pt x="655320" y="832104"/>
                  </a:lnTo>
                  <a:lnTo>
                    <a:pt x="652272" y="833628"/>
                  </a:lnTo>
                  <a:lnTo>
                    <a:pt x="650748" y="833628"/>
                  </a:lnTo>
                  <a:lnTo>
                    <a:pt x="647700" y="835152"/>
                  </a:lnTo>
                  <a:lnTo>
                    <a:pt x="646176" y="836676"/>
                  </a:lnTo>
                  <a:lnTo>
                    <a:pt x="644652" y="839724"/>
                  </a:lnTo>
                  <a:lnTo>
                    <a:pt x="641604" y="842772"/>
                  </a:lnTo>
                  <a:lnTo>
                    <a:pt x="640080" y="845820"/>
                  </a:lnTo>
                  <a:lnTo>
                    <a:pt x="637032" y="848868"/>
                  </a:lnTo>
                  <a:lnTo>
                    <a:pt x="637032" y="851916"/>
                  </a:lnTo>
                  <a:lnTo>
                    <a:pt x="635508" y="854964"/>
                  </a:lnTo>
                  <a:lnTo>
                    <a:pt x="635508" y="856488"/>
                  </a:lnTo>
                  <a:lnTo>
                    <a:pt x="633984" y="859536"/>
                  </a:lnTo>
                  <a:lnTo>
                    <a:pt x="633984" y="874776"/>
                  </a:lnTo>
                  <a:lnTo>
                    <a:pt x="635508" y="877824"/>
                  </a:lnTo>
                  <a:lnTo>
                    <a:pt x="635508" y="879348"/>
                  </a:lnTo>
                  <a:lnTo>
                    <a:pt x="637032" y="880872"/>
                  </a:lnTo>
                  <a:lnTo>
                    <a:pt x="637032" y="883920"/>
                  </a:lnTo>
                  <a:lnTo>
                    <a:pt x="640080" y="886968"/>
                  </a:lnTo>
                  <a:lnTo>
                    <a:pt x="641604" y="890016"/>
                  </a:lnTo>
                  <a:lnTo>
                    <a:pt x="644652" y="893064"/>
                  </a:lnTo>
                  <a:lnTo>
                    <a:pt x="646176" y="896112"/>
                  </a:lnTo>
                  <a:lnTo>
                    <a:pt x="647700" y="897636"/>
                  </a:lnTo>
                  <a:lnTo>
                    <a:pt x="650748" y="899160"/>
                  </a:lnTo>
                  <a:lnTo>
                    <a:pt x="652272" y="899160"/>
                  </a:lnTo>
                  <a:lnTo>
                    <a:pt x="655320" y="902208"/>
                  </a:lnTo>
                  <a:lnTo>
                    <a:pt x="656844" y="902208"/>
                  </a:lnTo>
                  <a:lnTo>
                    <a:pt x="659892" y="903732"/>
                  </a:lnTo>
                  <a:lnTo>
                    <a:pt x="661416" y="903732"/>
                  </a:lnTo>
                  <a:lnTo>
                    <a:pt x="662940" y="905256"/>
                  </a:lnTo>
                  <a:lnTo>
                    <a:pt x="679704" y="905256"/>
                  </a:lnTo>
                  <a:lnTo>
                    <a:pt x="681228" y="903732"/>
                  </a:lnTo>
                  <a:lnTo>
                    <a:pt x="682752" y="903732"/>
                  </a:lnTo>
                  <a:lnTo>
                    <a:pt x="685800" y="902208"/>
                  </a:lnTo>
                  <a:lnTo>
                    <a:pt x="687324" y="902208"/>
                  </a:lnTo>
                  <a:lnTo>
                    <a:pt x="690372" y="899160"/>
                  </a:lnTo>
                  <a:lnTo>
                    <a:pt x="691896" y="899160"/>
                  </a:lnTo>
                  <a:lnTo>
                    <a:pt x="694944" y="897636"/>
                  </a:lnTo>
                  <a:lnTo>
                    <a:pt x="696468" y="896112"/>
                  </a:lnTo>
                  <a:lnTo>
                    <a:pt x="697992" y="893064"/>
                  </a:lnTo>
                  <a:lnTo>
                    <a:pt x="699516" y="891540"/>
                  </a:lnTo>
                  <a:lnTo>
                    <a:pt x="701040" y="890016"/>
                  </a:lnTo>
                  <a:lnTo>
                    <a:pt x="702564" y="886968"/>
                  </a:lnTo>
                  <a:lnTo>
                    <a:pt x="705612" y="883920"/>
                  </a:lnTo>
                  <a:lnTo>
                    <a:pt x="705612" y="880872"/>
                  </a:lnTo>
                  <a:lnTo>
                    <a:pt x="707136" y="879348"/>
                  </a:lnTo>
                  <a:lnTo>
                    <a:pt x="707136" y="876300"/>
                  </a:lnTo>
                  <a:lnTo>
                    <a:pt x="708660" y="873252"/>
                  </a:lnTo>
                  <a:lnTo>
                    <a:pt x="708660" y="858012"/>
                  </a:lnTo>
                  <a:close/>
                  <a:moveTo>
                    <a:pt x="749808" y="679704"/>
                  </a:moveTo>
                  <a:lnTo>
                    <a:pt x="740664" y="679704"/>
                  </a:lnTo>
                  <a:lnTo>
                    <a:pt x="740664" y="690372"/>
                  </a:lnTo>
                  <a:lnTo>
                    <a:pt x="740664" y="710184"/>
                  </a:lnTo>
                  <a:lnTo>
                    <a:pt x="740664" y="722376"/>
                  </a:lnTo>
                  <a:lnTo>
                    <a:pt x="739140" y="723900"/>
                  </a:lnTo>
                  <a:lnTo>
                    <a:pt x="739140" y="726948"/>
                  </a:lnTo>
                  <a:lnTo>
                    <a:pt x="737616" y="729996"/>
                  </a:lnTo>
                  <a:lnTo>
                    <a:pt x="737616" y="731520"/>
                  </a:lnTo>
                  <a:lnTo>
                    <a:pt x="729996" y="739140"/>
                  </a:lnTo>
                  <a:lnTo>
                    <a:pt x="726948" y="740664"/>
                  </a:lnTo>
                  <a:lnTo>
                    <a:pt x="723900" y="743712"/>
                  </a:lnTo>
                  <a:lnTo>
                    <a:pt x="720852" y="745236"/>
                  </a:lnTo>
                  <a:lnTo>
                    <a:pt x="704088" y="745236"/>
                  </a:lnTo>
                  <a:lnTo>
                    <a:pt x="702564" y="743712"/>
                  </a:lnTo>
                  <a:lnTo>
                    <a:pt x="701040" y="743712"/>
                  </a:lnTo>
                  <a:lnTo>
                    <a:pt x="699516" y="742188"/>
                  </a:lnTo>
                  <a:lnTo>
                    <a:pt x="697992" y="742188"/>
                  </a:lnTo>
                  <a:lnTo>
                    <a:pt x="688848" y="733044"/>
                  </a:lnTo>
                  <a:lnTo>
                    <a:pt x="688848" y="731520"/>
                  </a:lnTo>
                  <a:lnTo>
                    <a:pt x="687324" y="729996"/>
                  </a:lnTo>
                  <a:lnTo>
                    <a:pt x="687324" y="728472"/>
                  </a:lnTo>
                  <a:lnTo>
                    <a:pt x="685800" y="726948"/>
                  </a:lnTo>
                  <a:lnTo>
                    <a:pt x="685800" y="707136"/>
                  </a:lnTo>
                  <a:lnTo>
                    <a:pt x="687324" y="705612"/>
                  </a:lnTo>
                  <a:lnTo>
                    <a:pt x="687324" y="704088"/>
                  </a:lnTo>
                  <a:lnTo>
                    <a:pt x="688848" y="701040"/>
                  </a:lnTo>
                  <a:lnTo>
                    <a:pt x="688848" y="699516"/>
                  </a:lnTo>
                  <a:lnTo>
                    <a:pt x="693420" y="694944"/>
                  </a:lnTo>
                  <a:lnTo>
                    <a:pt x="694944" y="694944"/>
                  </a:lnTo>
                  <a:lnTo>
                    <a:pt x="699516" y="690372"/>
                  </a:lnTo>
                  <a:lnTo>
                    <a:pt x="701040" y="690372"/>
                  </a:lnTo>
                  <a:lnTo>
                    <a:pt x="702564" y="688848"/>
                  </a:lnTo>
                  <a:lnTo>
                    <a:pt x="705612" y="688848"/>
                  </a:lnTo>
                  <a:lnTo>
                    <a:pt x="707136" y="687324"/>
                  </a:lnTo>
                  <a:lnTo>
                    <a:pt x="719328" y="687324"/>
                  </a:lnTo>
                  <a:lnTo>
                    <a:pt x="720852" y="688848"/>
                  </a:lnTo>
                  <a:lnTo>
                    <a:pt x="723900" y="688848"/>
                  </a:lnTo>
                  <a:lnTo>
                    <a:pt x="726948" y="691896"/>
                  </a:lnTo>
                  <a:lnTo>
                    <a:pt x="729996" y="693420"/>
                  </a:lnTo>
                  <a:lnTo>
                    <a:pt x="731520" y="694944"/>
                  </a:lnTo>
                  <a:lnTo>
                    <a:pt x="733044" y="694944"/>
                  </a:lnTo>
                  <a:lnTo>
                    <a:pt x="733044" y="696468"/>
                  </a:lnTo>
                  <a:lnTo>
                    <a:pt x="737616" y="701040"/>
                  </a:lnTo>
                  <a:lnTo>
                    <a:pt x="737616" y="702564"/>
                  </a:lnTo>
                  <a:lnTo>
                    <a:pt x="739140" y="705612"/>
                  </a:lnTo>
                  <a:lnTo>
                    <a:pt x="739140" y="708660"/>
                  </a:lnTo>
                  <a:lnTo>
                    <a:pt x="740664" y="710184"/>
                  </a:lnTo>
                  <a:lnTo>
                    <a:pt x="740664" y="690372"/>
                  </a:lnTo>
                  <a:lnTo>
                    <a:pt x="739140" y="690372"/>
                  </a:lnTo>
                  <a:lnTo>
                    <a:pt x="739140" y="688848"/>
                  </a:lnTo>
                  <a:lnTo>
                    <a:pt x="737616" y="688848"/>
                  </a:lnTo>
                  <a:lnTo>
                    <a:pt x="737616" y="687324"/>
                  </a:lnTo>
                  <a:lnTo>
                    <a:pt x="736092" y="687324"/>
                  </a:lnTo>
                  <a:lnTo>
                    <a:pt x="736092" y="685800"/>
                  </a:lnTo>
                  <a:lnTo>
                    <a:pt x="734568" y="685800"/>
                  </a:lnTo>
                  <a:lnTo>
                    <a:pt x="731520" y="682752"/>
                  </a:lnTo>
                  <a:lnTo>
                    <a:pt x="729996" y="682752"/>
                  </a:lnTo>
                  <a:lnTo>
                    <a:pt x="729996" y="681228"/>
                  </a:lnTo>
                  <a:lnTo>
                    <a:pt x="725424" y="681228"/>
                  </a:lnTo>
                  <a:lnTo>
                    <a:pt x="723900" y="679704"/>
                  </a:lnTo>
                  <a:lnTo>
                    <a:pt x="714756" y="679704"/>
                  </a:lnTo>
                  <a:lnTo>
                    <a:pt x="713232" y="678180"/>
                  </a:lnTo>
                  <a:lnTo>
                    <a:pt x="710184" y="679704"/>
                  </a:lnTo>
                  <a:lnTo>
                    <a:pt x="704088" y="679704"/>
                  </a:lnTo>
                  <a:lnTo>
                    <a:pt x="701040" y="681228"/>
                  </a:lnTo>
                  <a:lnTo>
                    <a:pt x="697992" y="681228"/>
                  </a:lnTo>
                  <a:lnTo>
                    <a:pt x="694944" y="684276"/>
                  </a:lnTo>
                  <a:lnTo>
                    <a:pt x="691896" y="684276"/>
                  </a:lnTo>
                  <a:lnTo>
                    <a:pt x="681228" y="694944"/>
                  </a:lnTo>
                  <a:lnTo>
                    <a:pt x="681228" y="697992"/>
                  </a:lnTo>
                  <a:lnTo>
                    <a:pt x="678180" y="701040"/>
                  </a:lnTo>
                  <a:lnTo>
                    <a:pt x="678180" y="704088"/>
                  </a:lnTo>
                  <a:lnTo>
                    <a:pt x="676656" y="707136"/>
                  </a:lnTo>
                  <a:lnTo>
                    <a:pt x="675132" y="708660"/>
                  </a:lnTo>
                  <a:lnTo>
                    <a:pt x="675132" y="723900"/>
                  </a:lnTo>
                  <a:lnTo>
                    <a:pt x="678180" y="729996"/>
                  </a:lnTo>
                  <a:lnTo>
                    <a:pt x="678180" y="731520"/>
                  </a:lnTo>
                  <a:lnTo>
                    <a:pt x="679704" y="733044"/>
                  </a:lnTo>
                  <a:lnTo>
                    <a:pt x="679704" y="736092"/>
                  </a:lnTo>
                  <a:lnTo>
                    <a:pt x="682752" y="739140"/>
                  </a:lnTo>
                  <a:lnTo>
                    <a:pt x="684276" y="742188"/>
                  </a:lnTo>
                  <a:lnTo>
                    <a:pt x="685800" y="743724"/>
                  </a:lnTo>
                  <a:lnTo>
                    <a:pt x="688848" y="746760"/>
                  </a:lnTo>
                  <a:lnTo>
                    <a:pt x="691896" y="748284"/>
                  </a:lnTo>
                  <a:lnTo>
                    <a:pt x="693420" y="749808"/>
                  </a:lnTo>
                  <a:lnTo>
                    <a:pt x="696468" y="751332"/>
                  </a:lnTo>
                  <a:lnTo>
                    <a:pt x="697992" y="751332"/>
                  </a:lnTo>
                  <a:lnTo>
                    <a:pt x="699516" y="752856"/>
                  </a:lnTo>
                  <a:lnTo>
                    <a:pt x="702564" y="754380"/>
                  </a:lnTo>
                  <a:lnTo>
                    <a:pt x="722376" y="754380"/>
                  </a:lnTo>
                  <a:lnTo>
                    <a:pt x="723900" y="752856"/>
                  </a:lnTo>
                  <a:lnTo>
                    <a:pt x="725424" y="752856"/>
                  </a:lnTo>
                  <a:lnTo>
                    <a:pt x="725424" y="751332"/>
                  </a:lnTo>
                  <a:lnTo>
                    <a:pt x="726948" y="751332"/>
                  </a:lnTo>
                  <a:lnTo>
                    <a:pt x="729996" y="749808"/>
                  </a:lnTo>
                  <a:lnTo>
                    <a:pt x="731520" y="749808"/>
                  </a:lnTo>
                  <a:lnTo>
                    <a:pt x="734568" y="746760"/>
                  </a:lnTo>
                  <a:lnTo>
                    <a:pt x="736092" y="746760"/>
                  </a:lnTo>
                  <a:lnTo>
                    <a:pt x="736092" y="745236"/>
                  </a:lnTo>
                  <a:lnTo>
                    <a:pt x="737616" y="745236"/>
                  </a:lnTo>
                  <a:lnTo>
                    <a:pt x="737616" y="743712"/>
                  </a:lnTo>
                  <a:lnTo>
                    <a:pt x="739140" y="743712"/>
                  </a:lnTo>
                  <a:lnTo>
                    <a:pt x="739140" y="742188"/>
                  </a:lnTo>
                  <a:lnTo>
                    <a:pt x="740664" y="740664"/>
                  </a:lnTo>
                  <a:lnTo>
                    <a:pt x="740664" y="751332"/>
                  </a:lnTo>
                  <a:lnTo>
                    <a:pt x="749808" y="751332"/>
                  </a:lnTo>
                  <a:lnTo>
                    <a:pt x="749808" y="679704"/>
                  </a:lnTo>
                  <a:close/>
                  <a:moveTo>
                    <a:pt x="762000" y="882396"/>
                  </a:moveTo>
                  <a:lnTo>
                    <a:pt x="760476" y="882396"/>
                  </a:lnTo>
                  <a:lnTo>
                    <a:pt x="760476" y="874776"/>
                  </a:lnTo>
                  <a:lnTo>
                    <a:pt x="758952" y="873252"/>
                  </a:lnTo>
                  <a:lnTo>
                    <a:pt x="758952" y="870204"/>
                  </a:lnTo>
                  <a:lnTo>
                    <a:pt x="757428" y="870204"/>
                  </a:lnTo>
                  <a:lnTo>
                    <a:pt x="752856" y="865632"/>
                  </a:lnTo>
                  <a:lnTo>
                    <a:pt x="751332" y="865632"/>
                  </a:lnTo>
                  <a:lnTo>
                    <a:pt x="749808" y="864108"/>
                  </a:lnTo>
                  <a:lnTo>
                    <a:pt x="749808" y="862584"/>
                  </a:lnTo>
                  <a:lnTo>
                    <a:pt x="743712" y="862584"/>
                  </a:lnTo>
                  <a:lnTo>
                    <a:pt x="743712" y="861060"/>
                  </a:lnTo>
                  <a:lnTo>
                    <a:pt x="739140" y="861060"/>
                  </a:lnTo>
                  <a:lnTo>
                    <a:pt x="737616" y="859536"/>
                  </a:lnTo>
                  <a:lnTo>
                    <a:pt x="734568" y="859536"/>
                  </a:lnTo>
                  <a:lnTo>
                    <a:pt x="734568" y="858012"/>
                  </a:lnTo>
                  <a:lnTo>
                    <a:pt x="733044" y="858012"/>
                  </a:lnTo>
                  <a:lnTo>
                    <a:pt x="733044" y="856488"/>
                  </a:lnTo>
                  <a:lnTo>
                    <a:pt x="731520" y="856488"/>
                  </a:lnTo>
                  <a:lnTo>
                    <a:pt x="731520" y="854964"/>
                  </a:lnTo>
                  <a:lnTo>
                    <a:pt x="729996" y="854964"/>
                  </a:lnTo>
                  <a:lnTo>
                    <a:pt x="729996" y="853440"/>
                  </a:lnTo>
                  <a:lnTo>
                    <a:pt x="728472" y="851916"/>
                  </a:lnTo>
                  <a:lnTo>
                    <a:pt x="728472" y="844296"/>
                  </a:lnTo>
                  <a:lnTo>
                    <a:pt x="729996" y="844296"/>
                  </a:lnTo>
                  <a:lnTo>
                    <a:pt x="729996" y="842772"/>
                  </a:lnTo>
                  <a:lnTo>
                    <a:pt x="733044" y="839724"/>
                  </a:lnTo>
                  <a:lnTo>
                    <a:pt x="734568" y="839724"/>
                  </a:lnTo>
                  <a:lnTo>
                    <a:pt x="734568" y="838200"/>
                  </a:lnTo>
                  <a:lnTo>
                    <a:pt x="737616" y="838200"/>
                  </a:lnTo>
                  <a:lnTo>
                    <a:pt x="739140" y="836676"/>
                  </a:lnTo>
                  <a:lnTo>
                    <a:pt x="739140" y="838200"/>
                  </a:lnTo>
                  <a:lnTo>
                    <a:pt x="743712" y="838200"/>
                  </a:lnTo>
                  <a:lnTo>
                    <a:pt x="743712" y="839724"/>
                  </a:lnTo>
                  <a:lnTo>
                    <a:pt x="746760" y="839724"/>
                  </a:lnTo>
                  <a:lnTo>
                    <a:pt x="746760" y="841248"/>
                  </a:lnTo>
                  <a:lnTo>
                    <a:pt x="748284" y="841248"/>
                  </a:lnTo>
                  <a:lnTo>
                    <a:pt x="748284" y="844296"/>
                  </a:lnTo>
                  <a:lnTo>
                    <a:pt x="749808" y="844296"/>
                  </a:lnTo>
                  <a:lnTo>
                    <a:pt x="749808" y="847344"/>
                  </a:lnTo>
                  <a:lnTo>
                    <a:pt x="758952" y="847344"/>
                  </a:lnTo>
                  <a:lnTo>
                    <a:pt x="758952" y="841248"/>
                  </a:lnTo>
                  <a:lnTo>
                    <a:pt x="757428" y="839724"/>
                  </a:lnTo>
                  <a:lnTo>
                    <a:pt x="757428" y="836676"/>
                  </a:lnTo>
                  <a:lnTo>
                    <a:pt x="752856" y="832104"/>
                  </a:lnTo>
                  <a:lnTo>
                    <a:pt x="751332" y="832104"/>
                  </a:lnTo>
                  <a:lnTo>
                    <a:pt x="751332" y="830580"/>
                  </a:lnTo>
                  <a:lnTo>
                    <a:pt x="748284" y="830580"/>
                  </a:lnTo>
                  <a:lnTo>
                    <a:pt x="748284" y="829056"/>
                  </a:lnTo>
                  <a:lnTo>
                    <a:pt x="740664" y="829056"/>
                  </a:lnTo>
                  <a:lnTo>
                    <a:pt x="739140" y="827532"/>
                  </a:lnTo>
                  <a:lnTo>
                    <a:pt x="737616" y="829056"/>
                  </a:lnTo>
                  <a:lnTo>
                    <a:pt x="731520" y="829056"/>
                  </a:lnTo>
                  <a:lnTo>
                    <a:pt x="729996" y="830580"/>
                  </a:lnTo>
                  <a:lnTo>
                    <a:pt x="728472" y="830580"/>
                  </a:lnTo>
                  <a:lnTo>
                    <a:pt x="726948" y="832104"/>
                  </a:lnTo>
                  <a:lnTo>
                    <a:pt x="725424" y="832104"/>
                  </a:lnTo>
                  <a:lnTo>
                    <a:pt x="725424" y="833628"/>
                  </a:lnTo>
                  <a:lnTo>
                    <a:pt x="723900" y="833628"/>
                  </a:lnTo>
                  <a:lnTo>
                    <a:pt x="722376" y="835152"/>
                  </a:lnTo>
                  <a:lnTo>
                    <a:pt x="722376" y="836676"/>
                  </a:lnTo>
                  <a:lnTo>
                    <a:pt x="720852" y="836676"/>
                  </a:lnTo>
                  <a:lnTo>
                    <a:pt x="720852" y="839724"/>
                  </a:lnTo>
                  <a:lnTo>
                    <a:pt x="719328" y="841248"/>
                  </a:lnTo>
                  <a:lnTo>
                    <a:pt x="719328" y="858012"/>
                  </a:lnTo>
                  <a:lnTo>
                    <a:pt x="720852" y="858012"/>
                  </a:lnTo>
                  <a:lnTo>
                    <a:pt x="720852" y="859536"/>
                  </a:lnTo>
                  <a:lnTo>
                    <a:pt x="722376" y="861060"/>
                  </a:lnTo>
                  <a:lnTo>
                    <a:pt x="722376" y="862584"/>
                  </a:lnTo>
                  <a:lnTo>
                    <a:pt x="723900" y="862584"/>
                  </a:lnTo>
                  <a:lnTo>
                    <a:pt x="725424" y="864108"/>
                  </a:lnTo>
                  <a:lnTo>
                    <a:pt x="725424" y="865632"/>
                  </a:lnTo>
                  <a:lnTo>
                    <a:pt x="728472" y="865632"/>
                  </a:lnTo>
                  <a:lnTo>
                    <a:pt x="729996" y="865632"/>
                  </a:lnTo>
                  <a:lnTo>
                    <a:pt x="731520" y="867156"/>
                  </a:lnTo>
                  <a:lnTo>
                    <a:pt x="733044" y="867156"/>
                  </a:lnTo>
                  <a:lnTo>
                    <a:pt x="734568" y="868680"/>
                  </a:lnTo>
                  <a:lnTo>
                    <a:pt x="737616" y="868680"/>
                  </a:lnTo>
                  <a:lnTo>
                    <a:pt x="739140" y="870204"/>
                  </a:lnTo>
                  <a:lnTo>
                    <a:pt x="740664" y="870204"/>
                  </a:lnTo>
                  <a:lnTo>
                    <a:pt x="742188" y="871728"/>
                  </a:lnTo>
                  <a:lnTo>
                    <a:pt x="743712" y="871728"/>
                  </a:lnTo>
                  <a:lnTo>
                    <a:pt x="745236" y="873252"/>
                  </a:lnTo>
                  <a:lnTo>
                    <a:pt x="746760" y="873252"/>
                  </a:lnTo>
                  <a:lnTo>
                    <a:pt x="746760" y="874776"/>
                  </a:lnTo>
                  <a:lnTo>
                    <a:pt x="748284" y="874776"/>
                  </a:lnTo>
                  <a:lnTo>
                    <a:pt x="748284" y="877824"/>
                  </a:lnTo>
                  <a:lnTo>
                    <a:pt x="749808" y="877824"/>
                  </a:lnTo>
                  <a:lnTo>
                    <a:pt x="749808" y="883920"/>
                  </a:lnTo>
                  <a:lnTo>
                    <a:pt x="751332" y="883920"/>
                  </a:lnTo>
                  <a:lnTo>
                    <a:pt x="749808" y="885444"/>
                  </a:lnTo>
                  <a:lnTo>
                    <a:pt x="749808" y="890016"/>
                  </a:lnTo>
                  <a:lnTo>
                    <a:pt x="748284" y="891540"/>
                  </a:lnTo>
                  <a:lnTo>
                    <a:pt x="748284" y="893064"/>
                  </a:lnTo>
                  <a:lnTo>
                    <a:pt x="746760" y="893064"/>
                  </a:lnTo>
                  <a:lnTo>
                    <a:pt x="746760" y="894588"/>
                  </a:lnTo>
                  <a:lnTo>
                    <a:pt x="743712" y="894588"/>
                  </a:lnTo>
                  <a:lnTo>
                    <a:pt x="742188" y="896112"/>
                  </a:lnTo>
                  <a:lnTo>
                    <a:pt x="733044" y="896112"/>
                  </a:lnTo>
                  <a:lnTo>
                    <a:pt x="733044" y="894588"/>
                  </a:lnTo>
                  <a:lnTo>
                    <a:pt x="731520" y="894588"/>
                  </a:lnTo>
                  <a:lnTo>
                    <a:pt x="729996" y="893064"/>
                  </a:lnTo>
                  <a:lnTo>
                    <a:pt x="729996" y="891540"/>
                  </a:lnTo>
                  <a:lnTo>
                    <a:pt x="728472" y="891540"/>
                  </a:lnTo>
                  <a:lnTo>
                    <a:pt x="726948" y="890016"/>
                  </a:lnTo>
                  <a:lnTo>
                    <a:pt x="726948" y="888492"/>
                  </a:lnTo>
                  <a:lnTo>
                    <a:pt x="725424" y="886968"/>
                  </a:lnTo>
                  <a:lnTo>
                    <a:pt x="725424" y="879348"/>
                  </a:lnTo>
                  <a:lnTo>
                    <a:pt x="714756" y="879348"/>
                  </a:lnTo>
                  <a:lnTo>
                    <a:pt x="714756" y="886968"/>
                  </a:lnTo>
                  <a:lnTo>
                    <a:pt x="716280" y="888492"/>
                  </a:lnTo>
                  <a:lnTo>
                    <a:pt x="716280" y="890016"/>
                  </a:lnTo>
                  <a:lnTo>
                    <a:pt x="717804" y="891540"/>
                  </a:lnTo>
                  <a:lnTo>
                    <a:pt x="717804" y="893064"/>
                  </a:lnTo>
                  <a:lnTo>
                    <a:pt x="719328" y="894588"/>
                  </a:lnTo>
                  <a:lnTo>
                    <a:pt x="719328" y="896112"/>
                  </a:lnTo>
                  <a:lnTo>
                    <a:pt x="720852" y="897636"/>
                  </a:lnTo>
                  <a:lnTo>
                    <a:pt x="722376" y="897636"/>
                  </a:lnTo>
                  <a:lnTo>
                    <a:pt x="722376" y="899160"/>
                  </a:lnTo>
                  <a:lnTo>
                    <a:pt x="726948" y="903732"/>
                  </a:lnTo>
                  <a:lnTo>
                    <a:pt x="729996" y="903732"/>
                  </a:lnTo>
                  <a:lnTo>
                    <a:pt x="731520" y="905256"/>
                  </a:lnTo>
                  <a:lnTo>
                    <a:pt x="745236" y="905256"/>
                  </a:lnTo>
                  <a:lnTo>
                    <a:pt x="745236" y="903732"/>
                  </a:lnTo>
                  <a:lnTo>
                    <a:pt x="748284" y="903732"/>
                  </a:lnTo>
                  <a:lnTo>
                    <a:pt x="749808" y="902208"/>
                  </a:lnTo>
                  <a:lnTo>
                    <a:pt x="751332" y="902208"/>
                  </a:lnTo>
                  <a:lnTo>
                    <a:pt x="752856" y="900684"/>
                  </a:lnTo>
                  <a:lnTo>
                    <a:pt x="752856" y="899160"/>
                  </a:lnTo>
                  <a:lnTo>
                    <a:pt x="755904" y="897636"/>
                  </a:lnTo>
                  <a:lnTo>
                    <a:pt x="758952" y="894588"/>
                  </a:lnTo>
                  <a:lnTo>
                    <a:pt x="758952" y="891540"/>
                  </a:lnTo>
                  <a:lnTo>
                    <a:pt x="760476" y="891540"/>
                  </a:lnTo>
                  <a:lnTo>
                    <a:pt x="760476" y="883920"/>
                  </a:lnTo>
                  <a:lnTo>
                    <a:pt x="762000" y="882396"/>
                  </a:lnTo>
                  <a:close/>
                  <a:moveTo>
                    <a:pt x="787908" y="0"/>
                  </a:moveTo>
                  <a:lnTo>
                    <a:pt x="784860" y="1524"/>
                  </a:lnTo>
                  <a:lnTo>
                    <a:pt x="780288" y="6096"/>
                  </a:lnTo>
                  <a:lnTo>
                    <a:pt x="777240" y="7620"/>
                  </a:lnTo>
                  <a:lnTo>
                    <a:pt x="775716" y="9144"/>
                  </a:lnTo>
                  <a:lnTo>
                    <a:pt x="772668" y="10668"/>
                  </a:lnTo>
                  <a:lnTo>
                    <a:pt x="769620" y="16764"/>
                  </a:lnTo>
                  <a:lnTo>
                    <a:pt x="766572" y="18288"/>
                  </a:lnTo>
                  <a:lnTo>
                    <a:pt x="765048" y="21336"/>
                  </a:lnTo>
                  <a:lnTo>
                    <a:pt x="763524" y="22860"/>
                  </a:lnTo>
                  <a:lnTo>
                    <a:pt x="763524" y="25908"/>
                  </a:lnTo>
                  <a:lnTo>
                    <a:pt x="757428" y="38100"/>
                  </a:lnTo>
                  <a:lnTo>
                    <a:pt x="757428" y="41148"/>
                  </a:lnTo>
                  <a:lnTo>
                    <a:pt x="755904" y="44196"/>
                  </a:lnTo>
                  <a:lnTo>
                    <a:pt x="755904" y="51816"/>
                  </a:lnTo>
                  <a:lnTo>
                    <a:pt x="754380" y="56388"/>
                  </a:lnTo>
                  <a:lnTo>
                    <a:pt x="754380" y="156972"/>
                  </a:lnTo>
                  <a:lnTo>
                    <a:pt x="755904" y="160020"/>
                  </a:lnTo>
                  <a:lnTo>
                    <a:pt x="755904" y="167640"/>
                  </a:lnTo>
                  <a:lnTo>
                    <a:pt x="757428" y="170688"/>
                  </a:lnTo>
                  <a:lnTo>
                    <a:pt x="757428" y="173736"/>
                  </a:lnTo>
                  <a:lnTo>
                    <a:pt x="758952" y="178308"/>
                  </a:lnTo>
                  <a:lnTo>
                    <a:pt x="762000" y="184404"/>
                  </a:lnTo>
                  <a:lnTo>
                    <a:pt x="763524" y="185928"/>
                  </a:lnTo>
                  <a:lnTo>
                    <a:pt x="763524" y="190500"/>
                  </a:lnTo>
                  <a:lnTo>
                    <a:pt x="765048" y="192024"/>
                  </a:lnTo>
                  <a:lnTo>
                    <a:pt x="766572" y="195072"/>
                  </a:lnTo>
                  <a:lnTo>
                    <a:pt x="769620" y="196596"/>
                  </a:lnTo>
                  <a:lnTo>
                    <a:pt x="771144" y="199644"/>
                  </a:lnTo>
                  <a:lnTo>
                    <a:pt x="777240" y="205740"/>
                  </a:lnTo>
                  <a:lnTo>
                    <a:pt x="783336" y="208788"/>
                  </a:lnTo>
                  <a:lnTo>
                    <a:pt x="787908" y="213360"/>
                  </a:lnTo>
                  <a:lnTo>
                    <a:pt x="787908" y="195072"/>
                  </a:lnTo>
                  <a:lnTo>
                    <a:pt x="783336" y="190500"/>
                  </a:lnTo>
                  <a:lnTo>
                    <a:pt x="781812" y="190500"/>
                  </a:lnTo>
                  <a:lnTo>
                    <a:pt x="781812" y="188976"/>
                  </a:lnTo>
                  <a:lnTo>
                    <a:pt x="778764" y="185928"/>
                  </a:lnTo>
                  <a:lnTo>
                    <a:pt x="778764" y="184404"/>
                  </a:lnTo>
                  <a:lnTo>
                    <a:pt x="775716" y="181356"/>
                  </a:lnTo>
                  <a:lnTo>
                    <a:pt x="775716" y="179832"/>
                  </a:lnTo>
                  <a:lnTo>
                    <a:pt x="774192" y="178308"/>
                  </a:lnTo>
                  <a:lnTo>
                    <a:pt x="774192" y="173736"/>
                  </a:lnTo>
                  <a:lnTo>
                    <a:pt x="772668" y="172212"/>
                  </a:lnTo>
                  <a:lnTo>
                    <a:pt x="772668" y="167640"/>
                  </a:lnTo>
                  <a:lnTo>
                    <a:pt x="771144" y="164592"/>
                  </a:lnTo>
                  <a:lnTo>
                    <a:pt x="771144" y="47244"/>
                  </a:lnTo>
                  <a:lnTo>
                    <a:pt x="772668" y="45720"/>
                  </a:lnTo>
                  <a:lnTo>
                    <a:pt x="772668" y="41148"/>
                  </a:lnTo>
                  <a:lnTo>
                    <a:pt x="774192" y="38100"/>
                  </a:lnTo>
                  <a:lnTo>
                    <a:pt x="774192" y="35052"/>
                  </a:lnTo>
                  <a:lnTo>
                    <a:pt x="775716" y="33528"/>
                  </a:lnTo>
                  <a:lnTo>
                    <a:pt x="775716" y="32004"/>
                  </a:lnTo>
                  <a:lnTo>
                    <a:pt x="778764" y="28956"/>
                  </a:lnTo>
                  <a:lnTo>
                    <a:pt x="778764" y="25908"/>
                  </a:lnTo>
                  <a:lnTo>
                    <a:pt x="781812" y="24384"/>
                  </a:lnTo>
                  <a:lnTo>
                    <a:pt x="787908" y="18288"/>
                  </a:lnTo>
                  <a:lnTo>
                    <a:pt x="787908" y="0"/>
                  </a:lnTo>
                  <a:close/>
                  <a:moveTo>
                    <a:pt x="851916" y="876300"/>
                  </a:moveTo>
                  <a:lnTo>
                    <a:pt x="850392" y="874776"/>
                  </a:lnTo>
                  <a:lnTo>
                    <a:pt x="850392" y="873252"/>
                  </a:lnTo>
                  <a:lnTo>
                    <a:pt x="848868" y="871728"/>
                  </a:lnTo>
                  <a:lnTo>
                    <a:pt x="848868" y="870204"/>
                  </a:lnTo>
                  <a:lnTo>
                    <a:pt x="847344" y="870204"/>
                  </a:lnTo>
                  <a:lnTo>
                    <a:pt x="847344" y="868680"/>
                  </a:lnTo>
                  <a:lnTo>
                    <a:pt x="845820" y="868680"/>
                  </a:lnTo>
                  <a:lnTo>
                    <a:pt x="845820" y="867156"/>
                  </a:lnTo>
                  <a:lnTo>
                    <a:pt x="842772" y="865632"/>
                  </a:lnTo>
                  <a:lnTo>
                    <a:pt x="841248" y="865632"/>
                  </a:lnTo>
                  <a:lnTo>
                    <a:pt x="841248" y="864108"/>
                  </a:lnTo>
                  <a:lnTo>
                    <a:pt x="839724" y="862584"/>
                  </a:lnTo>
                  <a:lnTo>
                    <a:pt x="835152" y="862584"/>
                  </a:lnTo>
                  <a:lnTo>
                    <a:pt x="833628" y="861060"/>
                  </a:lnTo>
                  <a:lnTo>
                    <a:pt x="829056" y="861060"/>
                  </a:lnTo>
                  <a:lnTo>
                    <a:pt x="829056" y="859536"/>
                  </a:lnTo>
                  <a:lnTo>
                    <a:pt x="826008" y="859536"/>
                  </a:lnTo>
                  <a:lnTo>
                    <a:pt x="826008" y="858012"/>
                  </a:lnTo>
                  <a:lnTo>
                    <a:pt x="822960" y="858012"/>
                  </a:lnTo>
                  <a:lnTo>
                    <a:pt x="822960" y="856488"/>
                  </a:lnTo>
                  <a:lnTo>
                    <a:pt x="821436" y="856488"/>
                  </a:lnTo>
                  <a:lnTo>
                    <a:pt x="821436" y="853440"/>
                  </a:lnTo>
                  <a:lnTo>
                    <a:pt x="819912" y="853440"/>
                  </a:lnTo>
                  <a:lnTo>
                    <a:pt x="819912" y="842772"/>
                  </a:lnTo>
                  <a:lnTo>
                    <a:pt x="821436" y="842772"/>
                  </a:lnTo>
                  <a:lnTo>
                    <a:pt x="821436" y="841248"/>
                  </a:lnTo>
                  <a:lnTo>
                    <a:pt x="822960" y="841248"/>
                  </a:lnTo>
                  <a:lnTo>
                    <a:pt x="822960" y="839724"/>
                  </a:lnTo>
                  <a:lnTo>
                    <a:pt x="824484" y="839724"/>
                  </a:lnTo>
                  <a:lnTo>
                    <a:pt x="826008" y="838200"/>
                  </a:lnTo>
                  <a:lnTo>
                    <a:pt x="833628" y="838200"/>
                  </a:lnTo>
                  <a:lnTo>
                    <a:pt x="835152" y="839724"/>
                  </a:lnTo>
                  <a:lnTo>
                    <a:pt x="838200" y="839724"/>
                  </a:lnTo>
                  <a:lnTo>
                    <a:pt x="838200" y="842772"/>
                  </a:lnTo>
                  <a:lnTo>
                    <a:pt x="839724" y="842772"/>
                  </a:lnTo>
                  <a:lnTo>
                    <a:pt x="839724" y="847344"/>
                  </a:lnTo>
                  <a:lnTo>
                    <a:pt x="850392" y="847344"/>
                  </a:lnTo>
                  <a:lnTo>
                    <a:pt x="850392" y="842772"/>
                  </a:lnTo>
                  <a:lnTo>
                    <a:pt x="848868" y="841248"/>
                  </a:lnTo>
                  <a:lnTo>
                    <a:pt x="848868" y="839724"/>
                  </a:lnTo>
                  <a:lnTo>
                    <a:pt x="847344" y="838200"/>
                  </a:lnTo>
                  <a:lnTo>
                    <a:pt x="847344" y="835152"/>
                  </a:lnTo>
                  <a:lnTo>
                    <a:pt x="845820" y="835152"/>
                  </a:lnTo>
                  <a:lnTo>
                    <a:pt x="845820" y="833628"/>
                  </a:lnTo>
                  <a:lnTo>
                    <a:pt x="842772" y="832104"/>
                  </a:lnTo>
                  <a:lnTo>
                    <a:pt x="841248" y="830580"/>
                  </a:lnTo>
                  <a:lnTo>
                    <a:pt x="839724" y="830580"/>
                  </a:lnTo>
                  <a:lnTo>
                    <a:pt x="838200" y="829056"/>
                  </a:lnTo>
                  <a:lnTo>
                    <a:pt x="830580" y="829056"/>
                  </a:lnTo>
                  <a:lnTo>
                    <a:pt x="830580" y="827532"/>
                  </a:lnTo>
                  <a:lnTo>
                    <a:pt x="829056" y="829056"/>
                  </a:lnTo>
                  <a:lnTo>
                    <a:pt x="821436" y="829056"/>
                  </a:lnTo>
                  <a:lnTo>
                    <a:pt x="821436" y="830580"/>
                  </a:lnTo>
                  <a:lnTo>
                    <a:pt x="819912" y="830580"/>
                  </a:lnTo>
                  <a:lnTo>
                    <a:pt x="818388" y="832104"/>
                  </a:lnTo>
                  <a:lnTo>
                    <a:pt x="816864" y="832104"/>
                  </a:lnTo>
                  <a:lnTo>
                    <a:pt x="812292" y="836676"/>
                  </a:lnTo>
                  <a:lnTo>
                    <a:pt x="812292" y="839724"/>
                  </a:lnTo>
                  <a:lnTo>
                    <a:pt x="810768" y="839724"/>
                  </a:lnTo>
                  <a:lnTo>
                    <a:pt x="810768" y="842772"/>
                  </a:lnTo>
                  <a:lnTo>
                    <a:pt x="809244" y="844296"/>
                  </a:lnTo>
                  <a:lnTo>
                    <a:pt x="809244" y="856488"/>
                  </a:lnTo>
                  <a:lnTo>
                    <a:pt x="810768" y="856488"/>
                  </a:lnTo>
                  <a:lnTo>
                    <a:pt x="810768" y="859536"/>
                  </a:lnTo>
                  <a:lnTo>
                    <a:pt x="812292" y="859536"/>
                  </a:lnTo>
                  <a:lnTo>
                    <a:pt x="812292" y="861060"/>
                  </a:lnTo>
                  <a:lnTo>
                    <a:pt x="813816" y="862584"/>
                  </a:lnTo>
                  <a:lnTo>
                    <a:pt x="815340" y="862584"/>
                  </a:lnTo>
                  <a:lnTo>
                    <a:pt x="815340" y="864108"/>
                  </a:lnTo>
                  <a:lnTo>
                    <a:pt x="816864" y="865632"/>
                  </a:lnTo>
                  <a:lnTo>
                    <a:pt x="819912" y="865632"/>
                  </a:lnTo>
                  <a:lnTo>
                    <a:pt x="821436" y="867156"/>
                  </a:lnTo>
                  <a:lnTo>
                    <a:pt x="822960" y="867156"/>
                  </a:lnTo>
                  <a:lnTo>
                    <a:pt x="824484" y="868680"/>
                  </a:lnTo>
                  <a:lnTo>
                    <a:pt x="829056" y="868680"/>
                  </a:lnTo>
                  <a:lnTo>
                    <a:pt x="829056" y="870204"/>
                  </a:lnTo>
                  <a:lnTo>
                    <a:pt x="832104" y="870204"/>
                  </a:lnTo>
                  <a:lnTo>
                    <a:pt x="833628" y="871728"/>
                  </a:lnTo>
                  <a:lnTo>
                    <a:pt x="835152" y="871728"/>
                  </a:lnTo>
                  <a:lnTo>
                    <a:pt x="835152" y="873252"/>
                  </a:lnTo>
                  <a:lnTo>
                    <a:pt x="836676" y="873252"/>
                  </a:lnTo>
                  <a:lnTo>
                    <a:pt x="838200" y="874776"/>
                  </a:lnTo>
                  <a:lnTo>
                    <a:pt x="839724" y="874776"/>
                  </a:lnTo>
                  <a:lnTo>
                    <a:pt x="839724" y="879348"/>
                  </a:lnTo>
                  <a:lnTo>
                    <a:pt x="841248" y="879348"/>
                  </a:lnTo>
                  <a:lnTo>
                    <a:pt x="841248" y="890016"/>
                  </a:lnTo>
                  <a:lnTo>
                    <a:pt x="839724" y="890016"/>
                  </a:lnTo>
                  <a:lnTo>
                    <a:pt x="839724" y="891540"/>
                  </a:lnTo>
                  <a:lnTo>
                    <a:pt x="836676" y="894588"/>
                  </a:lnTo>
                  <a:lnTo>
                    <a:pt x="833628" y="894588"/>
                  </a:lnTo>
                  <a:lnTo>
                    <a:pt x="833628" y="896112"/>
                  </a:lnTo>
                  <a:lnTo>
                    <a:pt x="824484" y="896112"/>
                  </a:lnTo>
                  <a:lnTo>
                    <a:pt x="822960" y="894588"/>
                  </a:lnTo>
                  <a:lnTo>
                    <a:pt x="821436" y="894588"/>
                  </a:lnTo>
                  <a:lnTo>
                    <a:pt x="821436" y="893064"/>
                  </a:lnTo>
                  <a:lnTo>
                    <a:pt x="819912" y="893064"/>
                  </a:lnTo>
                  <a:lnTo>
                    <a:pt x="819912" y="891540"/>
                  </a:lnTo>
                  <a:lnTo>
                    <a:pt x="818388" y="890016"/>
                  </a:lnTo>
                  <a:lnTo>
                    <a:pt x="816864" y="890016"/>
                  </a:lnTo>
                  <a:lnTo>
                    <a:pt x="816864" y="886968"/>
                  </a:lnTo>
                  <a:lnTo>
                    <a:pt x="815340" y="885444"/>
                  </a:lnTo>
                  <a:lnTo>
                    <a:pt x="815340" y="879348"/>
                  </a:lnTo>
                  <a:lnTo>
                    <a:pt x="806196" y="879348"/>
                  </a:lnTo>
                  <a:lnTo>
                    <a:pt x="806196" y="886968"/>
                  </a:lnTo>
                  <a:lnTo>
                    <a:pt x="807720" y="888492"/>
                  </a:lnTo>
                  <a:lnTo>
                    <a:pt x="807720" y="891540"/>
                  </a:lnTo>
                  <a:lnTo>
                    <a:pt x="809244" y="893064"/>
                  </a:lnTo>
                  <a:lnTo>
                    <a:pt x="809244" y="894588"/>
                  </a:lnTo>
                  <a:lnTo>
                    <a:pt x="810768" y="896112"/>
                  </a:lnTo>
                  <a:lnTo>
                    <a:pt x="810768" y="897636"/>
                  </a:lnTo>
                  <a:lnTo>
                    <a:pt x="812292" y="897636"/>
                  </a:lnTo>
                  <a:lnTo>
                    <a:pt x="813816" y="899160"/>
                  </a:lnTo>
                  <a:lnTo>
                    <a:pt x="813816" y="900684"/>
                  </a:lnTo>
                  <a:lnTo>
                    <a:pt x="815340" y="902208"/>
                  </a:lnTo>
                  <a:lnTo>
                    <a:pt x="816864" y="902208"/>
                  </a:lnTo>
                  <a:lnTo>
                    <a:pt x="818388" y="903732"/>
                  </a:lnTo>
                  <a:lnTo>
                    <a:pt x="821436" y="903732"/>
                  </a:lnTo>
                  <a:lnTo>
                    <a:pt x="822960" y="905256"/>
                  </a:lnTo>
                  <a:lnTo>
                    <a:pt x="835152" y="905256"/>
                  </a:lnTo>
                  <a:lnTo>
                    <a:pt x="836676" y="903732"/>
                  </a:lnTo>
                  <a:lnTo>
                    <a:pt x="839724" y="903732"/>
                  </a:lnTo>
                  <a:lnTo>
                    <a:pt x="845820" y="897636"/>
                  </a:lnTo>
                  <a:lnTo>
                    <a:pt x="847344" y="897636"/>
                  </a:lnTo>
                  <a:lnTo>
                    <a:pt x="847344" y="896112"/>
                  </a:lnTo>
                  <a:lnTo>
                    <a:pt x="848868" y="896112"/>
                  </a:lnTo>
                  <a:lnTo>
                    <a:pt x="848868" y="894588"/>
                  </a:lnTo>
                  <a:lnTo>
                    <a:pt x="850392" y="893064"/>
                  </a:lnTo>
                  <a:lnTo>
                    <a:pt x="850392" y="891540"/>
                  </a:lnTo>
                  <a:lnTo>
                    <a:pt x="851916" y="890016"/>
                  </a:lnTo>
                  <a:lnTo>
                    <a:pt x="851916" y="876300"/>
                  </a:lnTo>
                  <a:close/>
                  <a:moveTo>
                    <a:pt x="873252" y="830580"/>
                  </a:moveTo>
                  <a:lnTo>
                    <a:pt x="864108" y="830580"/>
                  </a:lnTo>
                  <a:lnTo>
                    <a:pt x="864108" y="902208"/>
                  </a:lnTo>
                  <a:lnTo>
                    <a:pt x="873252" y="902208"/>
                  </a:lnTo>
                  <a:lnTo>
                    <a:pt x="873252" y="830580"/>
                  </a:lnTo>
                  <a:close/>
                  <a:moveTo>
                    <a:pt x="873252" y="806196"/>
                  </a:moveTo>
                  <a:lnTo>
                    <a:pt x="864108" y="806196"/>
                  </a:lnTo>
                  <a:lnTo>
                    <a:pt x="864108" y="821436"/>
                  </a:lnTo>
                  <a:lnTo>
                    <a:pt x="873252" y="821436"/>
                  </a:lnTo>
                  <a:lnTo>
                    <a:pt x="873252" y="806196"/>
                  </a:lnTo>
                  <a:close/>
                  <a:moveTo>
                    <a:pt x="876300" y="714756"/>
                  </a:moveTo>
                  <a:lnTo>
                    <a:pt x="874776" y="713232"/>
                  </a:lnTo>
                  <a:lnTo>
                    <a:pt x="874776" y="701040"/>
                  </a:lnTo>
                  <a:lnTo>
                    <a:pt x="873252" y="699516"/>
                  </a:lnTo>
                  <a:lnTo>
                    <a:pt x="873252" y="694944"/>
                  </a:lnTo>
                  <a:lnTo>
                    <a:pt x="871728" y="693420"/>
                  </a:lnTo>
                  <a:lnTo>
                    <a:pt x="870204" y="690372"/>
                  </a:lnTo>
                  <a:lnTo>
                    <a:pt x="868680" y="688848"/>
                  </a:lnTo>
                  <a:lnTo>
                    <a:pt x="868680" y="687324"/>
                  </a:lnTo>
                  <a:lnTo>
                    <a:pt x="865632" y="684276"/>
                  </a:lnTo>
                  <a:lnTo>
                    <a:pt x="864108" y="684276"/>
                  </a:lnTo>
                  <a:lnTo>
                    <a:pt x="861060" y="681228"/>
                  </a:lnTo>
                  <a:lnTo>
                    <a:pt x="859536" y="681228"/>
                  </a:lnTo>
                  <a:lnTo>
                    <a:pt x="858012" y="679704"/>
                  </a:lnTo>
                  <a:lnTo>
                    <a:pt x="848868" y="679704"/>
                  </a:lnTo>
                  <a:lnTo>
                    <a:pt x="847344" y="678180"/>
                  </a:lnTo>
                  <a:lnTo>
                    <a:pt x="845820" y="679704"/>
                  </a:lnTo>
                  <a:lnTo>
                    <a:pt x="836676" y="679704"/>
                  </a:lnTo>
                  <a:lnTo>
                    <a:pt x="836676" y="681228"/>
                  </a:lnTo>
                  <a:lnTo>
                    <a:pt x="833628" y="681228"/>
                  </a:lnTo>
                  <a:lnTo>
                    <a:pt x="830580" y="682752"/>
                  </a:lnTo>
                  <a:lnTo>
                    <a:pt x="829056" y="684276"/>
                  </a:lnTo>
                  <a:lnTo>
                    <a:pt x="827532" y="684276"/>
                  </a:lnTo>
                  <a:lnTo>
                    <a:pt x="827532" y="685800"/>
                  </a:lnTo>
                  <a:lnTo>
                    <a:pt x="826008" y="685800"/>
                  </a:lnTo>
                  <a:lnTo>
                    <a:pt x="826008" y="687324"/>
                  </a:lnTo>
                  <a:lnTo>
                    <a:pt x="824484" y="687324"/>
                  </a:lnTo>
                  <a:lnTo>
                    <a:pt x="824484" y="688848"/>
                  </a:lnTo>
                  <a:lnTo>
                    <a:pt x="822960" y="688848"/>
                  </a:lnTo>
                  <a:lnTo>
                    <a:pt x="822960" y="690372"/>
                  </a:lnTo>
                  <a:lnTo>
                    <a:pt x="821436" y="690372"/>
                  </a:lnTo>
                  <a:lnTo>
                    <a:pt x="818388" y="687324"/>
                  </a:lnTo>
                  <a:lnTo>
                    <a:pt x="816864" y="687324"/>
                  </a:lnTo>
                  <a:lnTo>
                    <a:pt x="816864" y="685800"/>
                  </a:lnTo>
                  <a:lnTo>
                    <a:pt x="815340" y="685800"/>
                  </a:lnTo>
                  <a:lnTo>
                    <a:pt x="815340" y="684276"/>
                  </a:lnTo>
                  <a:lnTo>
                    <a:pt x="813816" y="684276"/>
                  </a:lnTo>
                  <a:lnTo>
                    <a:pt x="810768" y="681228"/>
                  </a:lnTo>
                  <a:lnTo>
                    <a:pt x="807720" y="681228"/>
                  </a:lnTo>
                  <a:lnTo>
                    <a:pt x="806196" y="679704"/>
                  </a:lnTo>
                  <a:lnTo>
                    <a:pt x="797052" y="679704"/>
                  </a:lnTo>
                  <a:lnTo>
                    <a:pt x="797052" y="678180"/>
                  </a:lnTo>
                  <a:lnTo>
                    <a:pt x="795528" y="679704"/>
                  </a:lnTo>
                  <a:lnTo>
                    <a:pt x="786384" y="679704"/>
                  </a:lnTo>
                  <a:lnTo>
                    <a:pt x="784860" y="681228"/>
                  </a:lnTo>
                  <a:lnTo>
                    <a:pt x="781812" y="681228"/>
                  </a:lnTo>
                  <a:lnTo>
                    <a:pt x="781812" y="682752"/>
                  </a:lnTo>
                  <a:lnTo>
                    <a:pt x="778764" y="682752"/>
                  </a:lnTo>
                  <a:lnTo>
                    <a:pt x="778764" y="684276"/>
                  </a:lnTo>
                  <a:lnTo>
                    <a:pt x="777240" y="684276"/>
                  </a:lnTo>
                  <a:lnTo>
                    <a:pt x="774192" y="687324"/>
                  </a:lnTo>
                  <a:lnTo>
                    <a:pt x="774192" y="679704"/>
                  </a:lnTo>
                  <a:lnTo>
                    <a:pt x="765048" y="679704"/>
                  </a:lnTo>
                  <a:lnTo>
                    <a:pt x="765048" y="751332"/>
                  </a:lnTo>
                  <a:lnTo>
                    <a:pt x="774192" y="751332"/>
                  </a:lnTo>
                  <a:lnTo>
                    <a:pt x="774192" y="701040"/>
                  </a:lnTo>
                  <a:lnTo>
                    <a:pt x="775716" y="701040"/>
                  </a:lnTo>
                  <a:lnTo>
                    <a:pt x="775716" y="697992"/>
                  </a:lnTo>
                  <a:lnTo>
                    <a:pt x="777240" y="696468"/>
                  </a:lnTo>
                  <a:lnTo>
                    <a:pt x="777240" y="694944"/>
                  </a:lnTo>
                  <a:lnTo>
                    <a:pt x="778764" y="694944"/>
                  </a:lnTo>
                  <a:lnTo>
                    <a:pt x="778764" y="693420"/>
                  </a:lnTo>
                  <a:lnTo>
                    <a:pt x="780288" y="693420"/>
                  </a:lnTo>
                  <a:lnTo>
                    <a:pt x="781812" y="691896"/>
                  </a:lnTo>
                  <a:lnTo>
                    <a:pt x="781812" y="690372"/>
                  </a:lnTo>
                  <a:lnTo>
                    <a:pt x="783336" y="690372"/>
                  </a:lnTo>
                  <a:lnTo>
                    <a:pt x="784860" y="688848"/>
                  </a:lnTo>
                  <a:lnTo>
                    <a:pt x="787908" y="688848"/>
                  </a:lnTo>
                  <a:lnTo>
                    <a:pt x="789432" y="687324"/>
                  </a:lnTo>
                  <a:lnTo>
                    <a:pt x="801624" y="687324"/>
                  </a:lnTo>
                  <a:lnTo>
                    <a:pt x="803148" y="688848"/>
                  </a:lnTo>
                  <a:lnTo>
                    <a:pt x="804672" y="688848"/>
                  </a:lnTo>
                  <a:lnTo>
                    <a:pt x="807720" y="690372"/>
                  </a:lnTo>
                  <a:lnTo>
                    <a:pt x="809244" y="691896"/>
                  </a:lnTo>
                  <a:lnTo>
                    <a:pt x="809244" y="693420"/>
                  </a:lnTo>
                  <a:lnTo>
                    <a:pt x="810768" y="693420"/>
                  </a:lnTo>
                  <a:lnTo>
                    <a:pt x="810768" y="694944"/>
                  </a:lnTo>
                  <a:lnTo>
                    <a:pt x="813816" y="697992"/>
                  </a:lnTo>
                  <a:lnTo>
                    <a:pt x="813816" y="702564"/>
                  </a:lnTo>
                  <a:lnTo>
                    <a:pt x="815340" y="704088"/>
                  </a:lnTo>
                  <a:lnTo>
                    <a:pt x="815340" y="751332"/>
                  </a:lnTo>
                  <a:lnTo>
                    <a:pt x="824484" y="751332"/>
                  </a:lnTo>
                  <a:lnTo>
                    <a:pt x="824484" y="705612"/>
                  </a:lnTo>
                  <a:lnTo>
                    <a:pt x="826008" y="704088"/>
                  </a:lnTo>
                  <a:lnTo>
                    <a:pt x="826008" y="699516"/>
                  </a:lnTo>
                  <a:lnTo>
                    <a:pt x="827532" y="699516"/>
                  </a:lnTo>
                  <a:lnTo>
                    <a:pt x="827532" y="696468"/>
                  </a:lnTo>
                  <a:lnTo>
                    <a:pt x="829056" y="696468"/>
                  </a:lnTo>
                  <a:lnTo>
                    <a:pt x="829056" y="694944"/>
                  </a:lnTo>
                  <a:lnTo>
                    <a:pt x="833628" y="690372"/>
                  </a:lnTo>
                  <a:lnTo>
                    <a:pt x="835152" y="690372"/>
                  </a:lnTo>
                  <a:lnTo>
                    <a:pt x="835152" y="688848"/>
                  </a:lnTo>
                  <a:lnTo>
                    <a:pt x="839724" y="688848"/>
                  </a:lnTo>
                  <a:lnTo>
                    <a:pt x="839724" y="687324"/>
                  </a:lnTo>
                  <a:lnTo>
                    <a:pt x="851916" y="687324"/>
                  </a:lnTo>
                  <a:lnTo>
                    <a:pt x="853440" y="688848"/>
                  </a:lnTo>
                  <a:lnTo>
                    <a:pt x="856488" y="688848"/>
                  </a:lnTo>
                  <a:lnTo>
                    <a:pt x="858012" y="690372"/>
                  </a:lnTo>
                  <a:lnTo>
                    <a:pt x="859536" y="690372"/>
                  </a:lnTo>
                  <a:lnTo>
                    <a:pt x="859536" y="691896"/>
                  </a:lnTo>
                  <a:lnTo>
                    <a:pt x="861060" y="693420"/>
                  </a:lnTo>
                  <a:lnTo>
                    <a:pt x="862584" y="693420"/>
                  </a:lnTo>
                  <a:lnTo>
                    <a:pt x="862584" y="696468"/>
                  </a:lnTo>
                  <a:lnTo>
                    <a:pt x="864108" y="697992"/>
                  </a:lnTo>
                  <a:lnTo>
                    <a:pt x="864108" y="699516"/>
                  </a:lnTo>
                  <a:lnTo>
                    <a:pt x="865632" y="701040"/>
                  </a:lnTo>
                  <a:lnTo>
                    <a:pt x="865632" y="711708"/>
                  </a:lnTo>
                  <a:lnTo>
                    <a:pt x="867156" y="713232"/>
                  </a:lnTo>
                  <a:lnTo>
                    <a:pt x="867156" y="751332"/>
                  </a:lnTo>
                  <a:lnTo>
                    <a:pt x="876300" y="751332"/>
                  </a:lnTo>
                  <a:lnTo>
                    <a:pt x="876300" y="714756"/>
                  </a:lnTo>
                  <a:close/>
                  <a:moveTo>
                    <a:pt x="949452" y="865632"/>
                  </a:moveTo>
                  <a:lnTo>
                    <a:pt x="947928" y="862584"/>
                  </a:lnTo>
                  <a:lnTo>
                    <a:pt x="947928" y="853440"/>
                  </a:lnTo>
                  <a:lnTo>
                    <a:pt x="946404" y="853440"/>
                  </a:lnTo>
                  <a:lnTo>
                    <a:pt x="946404" y="845820"/>
                  </a:lnTo>
                  <a:lnTo>
                    <a:pt x="944880" y="845820"/>
                  </a:lnTo>
                  <a:lnTo>
                    <a:pt x="944880" y="842772"/>
                  </a:lnTo>
                  <a:lnTo>
                    <a:pt x="943356" y="841248"/>
                  </a:lnTo>
                  <a:lnTo>
                    <a:pt x="943356" y="839724"/>
                  </a:lnTo>
                  <a:lnTo>
                    <a:pt x="941832" y="838200"/>
                  </a:lnTo>
                  <a:lnTo>
                    <a:pt x="941832" y="836676"/>
                  </a:lnTo>
                  <a:lnTo>
                    <a:pt x="940308" y="836676"/>
                  </a:lnTo>
                  <a:lnTo>
                    <a:pt x="940308" y="835152"/>
                  </a:lnTo>
                  <a:lnTo>
                    <a:pt x="938784" y="835152"/>
                  </a:lnTo>
                  <a:lnTo>
                    <a:pt x="937260" y="833628"/>
                  </a:lnTo>
                  <a:lnTo>
                    <a:pt x="935736" y="833628"/>
                  </a:lnTo>
                  <a:lnTo>
                    <a:pt x="935736" y="832104"/>
                  </a:lnTo>
                  <a:lnTo>
                    <a:pt x="932688" y="832104"/>
                  </a:lnTo>
                  <a:lnTo>
                    <a:pt x="931164" y="830580"/>
                  </a:lnTo>
                  <a:lnTo>
                    <a:pt x="926592" y="830580"/>
                  </a:lnTo>
                  <a:lnTo>
                    <a:pt x="925068" y="829056"/>
                  </a:lnTo>
                  <a:lnTo>
                    <a:pt x="912876" y="829056"/>
                  </a:lnTo>
                  <a:lnTo>
                    <a:pt x="911352" y="830580"/>
                  </a:lnTo>
                  <a:lnTo>
                    <a:pt x="906780" y="830580"/>
                  </a:lnTo>
                  <a:lnTo>
                    <a:pt x="905256" y="832104"/>
                  </a:lnTo>
                  <a:lnTo>
                    <a:pt x="903732" y="832104"/>
                  </a:lnTo>
                  <a:lnTo>
                    <a:pt x="902208" y="833628"/>
                  </a:lnTo>
                  <a:lnTo>
                    <a:pt x="900684" y="833628"/>
                  </a:lnTo>
                  <a:lnTo>
                    <a:pt x="900684" y="835152"/>
                  </a:lnTo>
                  <a:lnTo>
                    <a:pt x="899160" y="835152"/>
                  </a:lnTo>
                  <a:lnTo>
                    <a:pt x="899160" y="836676"/>
                  </a:lnTo>
                  <a:lnTo>
                    <a:pt x="897636" y="836676"/>
                  </a:lnTo>
                  <a:lnTo>
                    <a:pt x="897636" y="830580"/>
                  </a:lnTo>
                  <a:lnTo>
                    <a:pt x="888492" y="830580"/>
                  </a:lnTo>
                  <a:lnTo>
                    <a:pt x="888492" y="902208"/>
                  </a:lnTo>
                  <a:lnTo>
                    <a:pt x="897636" y="902208"/>
                  </a:lnTo>
                  <a:lnTo>
                    <a:pt x="897636" y="851916"/>
                  </a:lnTo>
                  <a:lnTo>
                    <a:pt x="899160" y="851916"/>
                  </a:lnTo>
                  <a:lnTo>
                    <a:pt x="899160" y="847344"/>
                  </a:lnTo>
                  <a:lnTo>
                    <a:pt x="900684" y="847344"/>
                  </a:lnTo>
                  <a:lnTo>
                    <a:pt x="900684" y="845820"/>
                  </a:lnTo>
                  <a:lnTo>
                    <a:pt x="902208" y="844296"/>
                  </a:lnTo>
                  <a:lnTo>
                    <a:pt x="902208" y="842772"/>
                  </a:lnTo>
                  <a:lnTo>
                    <a:pt x="903732" y="842772"/>
                  </a:lnTo>
                  <a:lnTo>
                    <a:pt x="905256" y="841248"/>
                  </a:lnTo>
                  <a:lnTo>
                    <a:pt x="906780" y="841248"/>
                  </a:lnTo>
                  <a:lnTo>
                    <a:pt x="906780" y="839724"/>
                  </a:lnTo>
                  <a:lnTo>
                    <a:pt x="911352" y="839724"/>
                  </a:lnTo>
                  <a:lnTo>
                    <a:pt x="912876" y="838200"/>
                  </a:lnTo>
                  <a:lnTo>
                    <a:pt x="917448" y="838200"/>
                  </a:lnTo>
                  <a:lnTo>
                    <a:pt x="918972" y="836676"/>
                  </a:lnTo>
                  <a:lnTo>
                    <a:pt x="920496" y="838200"/>
                  </a:lnTo>
                  <a:lnTo>
                    <a:pt x="925068" y="838200"/>
                  </a:lnTo>
                  <a:lnTo>
                    <a:pt x="926592" y="839724"/>
                  </a:lnTo>
                  <a:lnTo>
                    <a:pt x="928116" y="839724"/>
                  </a:lnTo>
                  <a:lnTo>
                    <a:pt x="929640" y="841248"/>
                  </a:lnTo>
                  <a:lnTo>
                    <a:pt x="931164" y="841248"/>
                  </a:lnTo>
                  <a:lnTo>
                    <a:pt x="932688" y="842772"/>
                  </a:lnTo>
                  <a:lnTo>
                    <a:pt x="934212" y="842772"/>
                  </a:lnTo>
                  <a:lnTo>
                    <a:pt x="934212" y="844296"/>
                  </a:lnTo>
                  <a:lnTo>
                    <a:pt x="935736" y="845820"/>
                  </a:lnTo>
                  <a:lnTo>
                    <a:pt x="935736" y="847344"/>
                  </a:lnTo>
                  <a:lnTo>
                    <a:pt x="937260" y="847344"/>
                  </a:lnTo>
                  <a:lnTo>
                    <a:pt x="937260" y="853440"/>
                  </a:lnTo>
                  <a:lnTo>
                    <a:pt x="938784" y="854964"/>
                  </a:lnTo>
                  <a:lnTo>
                    <a:pt x="938784" y="902208"/>
                  </a:lnTo>
                  <a:lnTo>
                    <a:pt x="949452" y="902208"/>
                  </a:lnTo>
                  <a:lnTo>
                    <a:pt x="949452" y="865632"/>
                  </a:lnTo>
                  <a:close/>
                  <a:moveTo>
                    <a:pt x="961644" y="710184"/>
                  </a:moveTo>
                  <a:lnTo>
                    <a:pt x="960120" y="707136"/>
                  </a:lnTo>
                  <a:lnTo>
                    <a:pt x="958596" y="705612"/>
                  </a:lnTo>
                  <a:lnTo>
                    <a:pt x="958596" y="702564"/>
                  </a:lnTo>
                  <a:lnTo>
                    <a:pt x="957072" y="699516"/>
                  </a:lnTo>
                  <a:lnTo>
                    <a:pt x="957072" y="697992"/>
                  </a:lnTo>
                  <a:lnTo>
                    <a:pt x="955548" y="694944"/>
                  </a:lnTo>
                  <a:lnTo>
                    <a:pt x="954024" y="693420"/>
                  </a:lnTo>
                  <a:lnTo>
                    <a:pt x="952500" y="690372"/>
                  </a:lnTo>
                  <a:lnTo>
                    <a:pt x="950976" y="688848"/>
                  </a:lnTo>
                  <a:lnTo>
                    <a:pt x="950976" y="708660"/>
                  </a:lnTo>
                  <a:lnTo>
                    <a:pt x="950976" y="710184"/>
                  </a:lnTo>
                  <a:lnTo>
                    <a:pt x="896112" y="710184"/>
                  </a:lnTo>
                  <a:lnTo>
                    <a:pt x="896112" y="707136"/>
                  </a:lnTo>
                  <a:lnTo>
                    <a:pt x="897636" y="705612"/>
                  </a:lnTo>
                  <a:lnTo>
                    <a:pt x="897636" y="702564"/>
                  </a:lnTo>
                  <a:lnTo>
                    <a:pt x="899160" y="701040"/>
                  </a:lnTo>
                  <a:lnTo>
                    <a:pt x="899160" y="699516"/>
                  </a:lnTo>
                  <a:lnTo>
                    <a:pt x="900684" y="697992"/>
                  </a:lnTo>
                  <a:lnTo>
                    <a:pt x="900684" y="696468"/>
                  </a:lnTo>
                  <a:lnTo>
                    <a:pt x="902208" y="696468"/>
                  </a:lnTo>
                  <a:lnTo>
                    <a:pt x="905256" y="693420"/>
                  </a:lnTo>
                  <a:lnTo>
                    <a:pt x="905256" y="691896"/>
                  </a:lnTo>
                  <a:lnTo>
                    <a:pt x="906780" y="690372"/>
                  </a:lnTo>
                  <a:lnTo>
                    <a:pt x="908304" y="690372"/>
                  </a:lnTo>
                  <a:lnTo>
                    <a:pt x="909828" y="688848"/>
                  </a:lnTo>
                  <a:lnTo>
                    <a:pt x="912876" y="688848"/>
                  </a:lnTo>
                  <a:lnTo>
                    <a:pt x="914400" y="687324"/>
                  </a:lnTo>
                  <a:lnTo>
                    <a:pt x="920496" y="687324"/>
                  </a:lnTo>
                  <a:lnTo>
                    <a:pt x="923544" y="685800"/>
                  </a:lnTo>
                  <a:lnTo>
                    <a:pt x="925068" y="687324"/>
                  </a:lnTo>
                  <a:lnTo>
                    <a:pt x="932688" y="687324"/>
                  </a:lnTo>
                  <a:lnTo>
                    <a:pt x="934212" y="688848"/>
                  </a:lnTo>
                  <a:lnTo>
                    <a:pt x="935736" y="688848"/>
                  </a:lnTo>
                  <a:lnTo>
                    <a:pt x="937260" y="690372"/>
                  </a:lnTo>
                  <a:lnTo>
                    <a:pt x="938784" y="690372"/>
                  </a:lnTo>
                  <a:lnTo>
                    <a:pt x="941832" y="693420"/>
                  </a:lnTo>
                  <a:lnTo>
                    <a:pt x="941832" y="694944"/>
                  </a:lnTo>
                  <a:lnTo>
                    <a:pt x="943356" y="694944"/>
                  </a:lnTo>
                  <a:lnTo>
                    <a:pt x="944880" y="696468"/>
                  </a:lnTo>
                  <a:lnTo>
                    <a:pt x="944880" y="697992"/>
                  </a:lnTo>
                  <a:lnTo>
                    <a:pt x="949452" y="702564"/>
                  </a:lnTo>
                  <a:lnTo>
                    <a:pt x="949452" y="707136"/>
                  </a:lnTo>
                  <a:lnTo>
                    <a:pt x="950976" y="708660"/>
                  </a:lnTo>
                  <a:lnTo>
                    <a:pt x="950976" y="688848"/>
                  </a:lnTo>
                  <a:lnTo>
                    <a:pt x="949452" y="687324"/>
                  </a:lnTo>
                  <a:lnTo>
                    <a:pt x="946404" y="685800"/>
                  </a:lnTo>
                  <a:lnTo>
                    <a:pt x="943356" y="682752"/>
                  </a:lnTo>
                  <a:lnTo>
                    <a:pt x="940308" y="681228"/>
                  </a:lnTo>
                  <a:lnTo>
                    <a:pt x="938784" y="681228"/>
                  </a:lnTo>
                  <a:lnTo>
                    <a:pt x="937260" y="679704"/>
                  </a:lnTo>
                  <a:lnTo>
                    <a:pt x="934212" y="679704"/>
                  </a:lnTo>
                  <a:lnTo>
                    <a:pt x="931164" y="678180"/>
                  </a:lnTo>
                  <a:lnTo>
                    <a:pt x="926592" y="678180"/>
                  </a:lnTo>
                  <a:lnTo>
                    <a:pt x="925068" y="676656"/>
                  </a:lnTo>
                  <a:lnTo>
                    <a:pt x="920496" y="678180"/>
                  </a:lnTo>
                  <a:lnTo>
                    <a:pt x="915924" y="678180"/>
                  </a:lnTo>
                  <a:lnTo>
                    <a:pt x="912876" y="679704"/>
                  </a:lnTo>
                  <a:lnTo>
                    <a:pt x="911352" y="679704"/>
                  </a:lnTo>
                  <a:lnTo>
                    <a:pt x="909828" y="681228"/>
                  </a:lnTo>
                  <a:lnTo>
                    <a:pt x="906780" y="681228"/>
                  </a:lnTo>
                  <a:lnTo>
                    <a:pt x="903732" y="682752"/>
                  </a:lnTo>
                  <a:lnTo>
                    <a:pt x="897636" y="688848"/>
                  </a:lnTo>
                  <a:lnTo>
                    <a:pt x="894588" y="690372"/>
                  </a:lnTo>
                  <a:lnTo>
                    <a:pt x="893064" y="693420"/>
                  </a:lnTo>
                  <a:lnTo>
                    <a:pt x="890016" y="696468"/>
                  </a:lnTo>
                  <a:lnTo>
                    <a:pt x="890016" y="699516"/>
                  </a:lnTo>
                  <a:lnTo>
                    <a:pt x="888492" y="701040"/>
                  </a:lnTo>
                  <a:lnTo>
                    <a:pt x="888492" y="702564"/>
                  </a:lnTo>
                  <a:lnTo>
                    <a:pt x="886968" y="705612"/>
                  </a:lnTo>
                  <a:lnTo>
                    <a:pt x="886968" y="726948"/>
                  </a:lnTo>
                  <a:lnTo>
                    <a:pt x="888492" y="728472"/>
                  </a:lnTo>
                  <a:lnTo>
                    <a:pt x="888492" y="731520"/>
                  </a:lnTo>
                  <a:lnTo>
                    <a:pt x="890016" y="733044"/>
                  </a:lnTo>
                  <a:lnTo>
                    <a:pt x="890016" y="736092"/>
                  </a:lnTo>
                  <a:lnTo>
                    <a:pt x="893064" y="739140"/>
                  </a:lnTo>
                  <a:lnTo>
                    <a:pt x="894588" y="742188"/>
                  </a:lnTo>
                  <a:lnTo>
                    <a:pt x="896112" y="742950"/>
                  </a:lnTo>
                  <a:lnTo>
                    <a:pt x="897636" y="743712"/>
                  </a:lnTo>
                  <a:lnTo>
                    <a:pt x="903732" y="749808"/>
                  </a:lnTo>
                  <a:lnTo>
                    <a:pt x="906780" y="751332"/>
                  </a:lnTo>
                  <a:lnTo>
                    <a:pt x="909828" y="751332"/>
                  </a:lnTo>
                  <a:lnTo>
                    <a:pt x="912876" y="754380"/>
                  </a:lnTo>
                  <a:lnTo>
                    <a:pt x="934212" y="754380"/>
                  </a:lnTo>
                  <a:lnTo>
                    <a:pt x="937260" y="752856"/>
                  </a:lnTo>
                  <a:lnTo>
                    <a:pt x="938784" y="751332"/>
                  </a:lnTo>
                  <a:lnTo>
                    <a:pt x="940308" y="751332"/>
                  </a:lnTo>
                  <a:lnTo>
                    <a:pt x="941832" y="749808"/>
                  </a:lnTo>
                  <a:lnTo>
                    <a:pt x="943356" y="749808"/>
                  </a:lnTo>
                  <a:lnTo>
                    <a:pt x="944880" y="748284"/>
                  </a:lnTo>
                  <a:lnTo>
                    <a:pt x="944880" y="746760"/>
                  </a:lnTo>
                  <a:lnTo>
                    <a:pt x="946404" y="746760"/>
                  </a:lnTo>
                  <a:lnTo>
                    <a:pt x="949452" y="745236"/>
                  </a:lnTo>
                  <a:lnTo>
                    <a:pt x="950976" y="743712"/>
                  </a:lnTo>
                  <a:lnTo>
                    <a:pt x="950976" y="742188"/>
                  </a:lnTo>
                  <a:lnTo>
                    <a:pt x="955548" y="737616"/>
                  </a:lnTo>
                  <a:lnTo>
                    <a:pt x="955548" y="736092"/>
                  </a:lnTo>
                  <a:lnTo>
                    <a:pt x="957072" y="733044"/>
                  </a:lnTo>
                  <a:lnTo>
                    <a:pt x="957072" y="731520"/>
                  </a:lnTo>
                  <a:lnTo>
                    <a:pt x="958596" y="729996"/>
                  </a:lnTo>
                  <a:lnTo>
                    <a:pt x="949452" y="729996"/>
                  </a:lnTo>
                  <a:lnTo>
                    <a:pt x="944880" y="734568"/>
                  </a:lnTo>
                  <a:lnTo>
                    <a:pt x="944880" y="736092"/>
                  </a:lnTo>
                  <a:lnTo>
                    <a:pt x="943356" y="736092"/>
                  </a:lnTo>
                  <a:lnTo>
                    <a:pt x="943356" y="737616"/>
                  </a:lnTo>
                  <a:lnTo>
                    <a:pt x="941832" y="739140"/>
                  </a:lnTo>
                  <a:lnTo>
                    <a:pt x="940308" y="739140"/>
                  </a:lnTo>
                  <a:lnTo>
                    <a:pt x="940308" y="740664"/>
                  </a:lnTo>
                  <a:lnTo>
                    <a:pt x="938784" y="742188"/>
                  </a:lnTo>
                  <a:lnTo>
                    <a:pt x="937260" y="742188"/>
                  </a:lnTo>
                  <a:lnTo>
                    <a:pt x="935736" y="743712"/>
                  </a:lnTo>
                  <a:lnTo>
                    <a:pt x="932688" y="743712"/>
                  </a:lnTo>
                  <a:lnTo>
                    <a:pt x="931164" y="745236"/>
                  </a:lnTo>
                  <a:lnTo>
                    <a:pt x="914400" y="745236"/>
                  </a:lnTo>
                  <a:lnTo>
                    <a:pt x="912876" y="743712"/>
                  </a:lnTo>
                  <a:lnTo>
                    <a:pt x="909828" y="743712"/>
                  </a:lnTo>
                  <a:lnTo>
                    <a:pt x="903732" y="737616"/>
                  </a:lnTo>
                  <a:lnTo>
                    <a:pt x="902208" y="737616"/>
                  </a:lnTo>
                  <a:lnTo>
                    <a:pt x="902208" y="736092"/>
                  </a:lnTo>
                  <a:lnTo>
                    <a:pt x="899160" y="733044"/>
                  </a:lnTo>
                  <a:lnTo>
                    <a:pt x="899160" y="729996"/>
                  </a:lnTo>
                  <a:lnTo>
                    <a:pt x="897636" y="728472"/>
                  </a:lnTo>
                  <a:lnTo>
                    <a:pt x="897636" y="725424"/>
                  </a:lnTo>
                  <a:lnTo>
                    <a:pt x="896112" y="722376"/>
                  </a:lnTo>
                  <a:lnTo>
                    <a:pt x="896112" y="719328"/>
                  </a:lnTo>
                  <a:lnTo>
                    <a:pt x="950976" y="719328"/>
                  </a:lnTo>
                  <a:lnTo>
                    <a:pt x="961644" y="719328"/>
                  </a:lnTo>
                  <a:lnTo>
                    <a:pt x="961644" y="710184"/>
                  </a:lnTo>
                  <a:close/>
                  <a:moveTo>
                    <a:pt x="1033272" y="830580"/>
                  </a:moveTo>
                  <a:lnTo>
                    <a:pt x="1025652" y="830580"/>
                  </a:lnTo>
                  <a:lnTo>
                    <a:pt x="1025652" y="841248"/>
                  </a:lnTo>
                  <a:lnTo>
                    <a:pt x="1025652" y="865632"/>
                  </a:lnTo>
                  <a:lnTo>
                    <a:pt x="1024128" y="868680"/>
                  </a:lnTo>
                  <a:lnTo>
                    <a:pt x="1024128" y="871728"/>
                  </a:lnTo>
                  <a:lnTo>
                    <a:pt x="1022604" y="873252"/>
                  </a:lnTo>
                  <a:lnTo>
                    <a:pt x="1022604" y="877824"/>
                  </a:lnTo>
                  <a:lnTo>
                    <a:pt x="1021080" y="879348"/>
                  </a:lnTo>
                  <a:lnTo>
                    <a:pt x="1021080" y="880872"/>
                  </a:lnTo>
                  <a:lnTo>
                    <a:pt x="1016508" y="885444"/>
                  </a:lnTo>
                  <a:lnTo>
                    <a:pt x="1016508" y="886968"/>
                  </a:lnTo>
                  <a:lnTo>
                    <a:pt x="1013460" y="890016"/>
                  </a:lnTo>
                  <a:lnTo>
                    <a:pt x="1010412" y="891540"/>
                  </a:lnTo>
                  <a:lnTo>
                    <a:pt x="1008888" y="893064"/>
                  </a:lnTo>
                  <a:lnTo>
                    <a:pt x="1007364" y="893064"/>
                  </a:lnTo>
                  <a:lnTo>
                    <a:pt x="1007364" y="894588"/>
                  </a:lnTo>
                  <a:lnTo>
                    <a:pt x="1002792" y="894588"/>
                  </a:lnTo>
                  <a:lnTo>
                    <a:pt x="1001268" y="896112"/>
                  </a:lnTo>
                  <a:lnTo>
                    <a:pt x="990600" y="896112"/>
                  </a:lnTo>
                  <a:lnTo>
                    <a:pt x="989076" y="894588"/>
                  </a:lnTo>
                  <a:lnTo>
                    <a:pt x="986028" y="894588"/>
                  </a:lnTo>
                  <a:lnTo>
                    <a:pt x="984504" y="893064"/>
                  </a:lnTo>
                  <a:lnTo>
                    <a:pt x="982980" y="893064"/>
                  </a:lnTo>
                  <a:lnTo>
                    <a:pt x="981456" y="891540"/>
                  </a:lnTo>
                  <a:lnTo>
                    <a:pt x="979932" y="891540"/>
                  </a:lnTo>
                  <a:lnTo>
                    <a:pt x="978408" y="890016"/>
                  </a:lnTo>
                  <a:lnTo>
                    <a:pt x="976884" y="886968"/>
                  </a:lnTo>
                  <a:lnTo>
                    <a:pt x="975360" y="886968"/>
                  </a:lnTo>
                  <a:lnTo>
                    <a:pt x="972312" y="883920"/>
                  </a:lnTo>
                  <a:lnTo>
                    <a:pt x="972312" y="882396"/>
                  </a:lnTo>
                  <a:lnTo>
                    <a:pt x="970788" y="880872"/>
                  </a:lnTo>
                  <a:lnTo>
                    <a:pt x="970788" y="879348"/>
                  </a:lnTo>
                  <a:lnTo>
                    <a:pt x="969264" y="877824"/>
                  </a:lnTo>
                  <a:lnTo>
                    <a:pt x="969264" y="858012"/>
                  </a:lnTo>
                  <a:lnTo>
                    <a:pt x="970788" y="856488"/>
                  </a:lnTo>
                  <a:lnTo>
                    <a:pt x="970788" y="854964"/>
                  </a:lnTo>
                  <a:lnTo>
                    <a:pt x="972312" y="851916"/>
                  </a:lnTo>
                  <a:lnTo>
                    <a:pt x="972312" y="850392"/>
                  </a:lnTo>
                  <a:lnTo>
                    <a:pt x="979932" y="842772"/>
                  </a:lnTo>
                  <a:lnTo>
                    <a:pt x="981456" y="842772"/>
                  </a:lnTo>
                  <a:lnTo>
                    <a:pt x="982980" y="841248"/>
                  </a:lnTo>
                  <a:lnTo>
                    <a:pt x="984504" y="841248"/>
                  </a:lnTo>
                  <a:lnTo>
                    <a:pt x="986028" y="839724"/>
                  </a:lnTo>
                  <a:lnTo>
                    <a:pt x="989076" y="839724"/>
                  </a:lnTo>
                  <a:lnTo>
                    <a:pt x="990600" y="838200"/>
                  </a:lnTo>
                  <a:lnTo>
                    <a:pt x="995172" y="838200"/>
                  </a:lnTo>
                  <a:lnTo>
                    <a:pt x="996696" y="836676"/>
                  </a:lnTo>
                  <a:lnTo>
                    <a:pt x="999744" y="838200"/>
                  </a:lnTo>
                  <a:lnTo>
                    <a:pt x="1002792" y="838200"/>
                  </a:lnTo>
                  <a:lnTo>
                    <a:pt x="1004316" y="839724"/>
                  </a:lnTo>
                  <a:lnTo>
                    <a:pt x="1007364" y="839724"/>
                  </a:lnTo>
                  <a:lnTo>
                    <a:pt x="1010412" y="842772"/>
                  </a:lnTo>
                  <a:lnTo>
                    <a:pt x="1013460" y="842772"/>
                  </a:lnTo>
                  <a:lnTo>
                    <a:pt x="1016508" y="845820"/>
                  </a:lnTo>
                  <a:lnTo>
                    <a:pt x="1016508" y="847344"/>
                  </a:lnTo>
                  <a:lnTo>
                    <a:pt x="1021080" y="851916"/>
                  </a:lnTo>
                  <a:lnTo>
                    <a:pt x="1021080" y="853440"/>
                  </a:lnTo>
                  <a:lnTo>
                    <a:pt x="1022604" y="854964"/>
                  </a:lnTo>
                  <a:lnTo>
                    <a:pt x="1022604" y="858012"/>
                  </a:lnTo>
                  <a:lnTo>
                    <a:pt x="1024128" y="861060"/>
                  </a:lnTo>
                  <a:lnTo>
                    <a:pt x="1024128" y="864108"/>
                  </a:lnTo>
                  <a:lnTo>
                    <a:pt x="1025652" y="865632"/>
                  </a:lnTo>
                  <a:lnTo>
                    <a:pt x="1025652" y="841248"/>
                  </a:lnTo>
                  <a:lnTo>
                    <a:pt x="1022604" y="841248"/>
                  </a:lnTo>
                  <a:lnTo>
                    <a:pt x="1022604" y="839724"/>
                  </a:lnTo>
                  <a:lnTo>
                    <a:pt x="1021080" y="839724"/>
                  </a:lnTo>
                  <a:lnTo>
                    <a:pt x="1021080" y="838200"/>
                  </a:lnTo>
                  <a:lnTo>
                    <a:pt x="1018032" y="835152"/>
                  </a:lnTo>
                  <a:lnTo>
                    <a:pt x="1016508" y="835152"/>
                  </a:lnTo>
                  <a:lnTo>
                    <a:pt x="1016508" y="833628"/>
                  </a:lnTo>
                  <a:lnTo>
                    <a:pt x="1014984" y="833628"/>
                  </a:lnTo>
                  <a:lnTo>
                    <a:pt x="1013460" y="832104"/>
                  </a:lnTo>
                  <a:lnTo>
                    <a:pt x="1010412" y="832104"/>
                  </a:lnTo>
                  <a:lnTo>
                    <a:pt x="1008888" y="830580"/>
                  </a:lnTo>
                  <a:lnTo>
                    <a:pt x="1004316" y="830580"/>
                  </a:lnTo>
                  <a:lnTo>
                    <a:pt x="1004316" y="829056"/>
                  </a:lnTo>
                  <a:lnTo>
                    <a:pt x="989076" y="829056"/>
                  </a:lnTo>
                  <a:lnTo>
                    <a:pt x="987552" y="830580"/>
                  </a:lnTo>
                  <a:lnTo>
                    <a:pt x="984504" y="830580"/>
                  </a:lnTo>
                  <a:lnTo>
                    <a:pt x="981456" y="832104"/>
                  </a:lnTo>
                  <a:lnTo>
                    <a:pt x="979932" y="832104"/>
                  </a:lnTo>
                  <a:lnTo>
                    <a:pt x="978408" y="833628"/>
                  </a:lnTo>
                  <a:lnTo>
                    <a:pt x="975360" y="835152"/>
                  </a:lnTo>
                  <a:lnTo>
                    <a:pt x="964692" y="845820"/>
                  </a:lnTo>
                  <a:lnTo>
                    <a:pt x="964692" y="847344"/>
                  </a:lnTo>
                  <a:lnTo>
                    <a:pt x="963168" y="850392"/>
                  </a:lnTo>
                  <a:lnTo>
                    <a:pt x="961644" y="851916"/>
                  </a:lnTo>
                  <a:lnTo>
                    <a:pt x="961644" y="854964"/>
                  </a:lnTo>
                  <a:lnTo>
                    <a:pt x="960120" y="856488"/>
                  </a:lnTo>
                  <a:lnTo>
                    <a:pt x="958596" y="859536"/>
                  </a:lnTo>
                  <a:lnTo>
                    <a:pt x="958596" y="874776"/>
                  </a:lnTo>
                  <a:lnTo>
                    <a:pt x="960120" y="877824"/>
                  </a:lnTo>
                  <a:lnTo>
                    <a:pt x="961644" y="879348"/>
                  </a:lnTo>
                  <a:lnTo>
                    <a:pt x="961644" y="882396"/>
                  </a:lnTo>
                  <a:lnTo>
                    <a:pt x="963168" y="883920"/>
                  </a:lnTo>
                  <a:lnTo>
                    <a:pt x="963168" y="885444"/>
                  </a:lnTo>
                  <a:lnTo>
                    <a:pt x="964692" y="888492"/>
                  </a:lnTo>
                  <a:lnTo>
                    <a:pt x="969264" y="893064"/>
                  </a:lnTo>
                  <a:lnTo>
                    <a:pt x="970788" y="896112"/>
                  </a:lnTo>
                  <a:lnTo>
                    <a:pt x="972312" y="897636"/>
                  </a:lnTo>
                  <a:lnTo>
                    <a:pt x="975360" y="899160"/>
                  </a:lnTo>
                  <a:lnTo>
                    <a:pt x="976884" y="899160"/>
                  </a:lnTo>
                  <a:lnTo>
                    <a:pt x="979932" y="902208"/>
                  </a:lnTo>
                  <a:lnTo>
                    <a:pt x="981456" y="902208"/>
                  </a:lnTo>
                  <a:lnTo>
                    <a:pt x="982980" y="903732"/>
                  </a:lnTo>
                  <a:lnTo>
                    <a:pt x="986028" y="903732"/>
                  </a:lnTo>
                  <a:lnTo>
                    <a:pt x="989076" y="905256"/>
                  </a:lnTo>
                  <a:lnTo>
                    <a:pt x="1002792" y="905256"/>
                  </a:lnTo>
                  <a:lnTo>
                    <a:pt x="1004316" y="903732"/>
                  </a:lnTo>
                  <a:lnTo>
                    <a:pt x="1008888" y="903732"/>
                  </a:lnTo>
                  <a:lnTo>
                    <a:pt x="1008888" y="902208"/>
                  </a:lnTo>
                  <a:lnTo>
                    <a:pt x="1010412" y="902208"/>
                  </a:lnTo>
                  <a:lnTo>
                    <a:pt x="1013460" y="900684"/>
                  </a:lnTo>
                  <a:lnTo>
                    <a:pt x="1014984" y="899160"/>
                  </a:lnTo>
                  <a:lnTo>
                    <a:pt x="1016508" y="899160"/>
                  </a:lnTo>
                  <a:lnTo>
                    <a:pt x="1016508" y="897636"/>
                  </a:lnTo>
                  <a:lnTo>
                    <a:pt x="1019556" y="897636"/>
                  </a:lnTo>
                  <a:lnTo>
                    <a:pt x="1019556" y="896112"/>
                  </a:lnTo>
                  <a:lnTo>
                    <a:pt x="1022604" y="893064"/>
                  </a:lnTo>
                  <a:lnTo>
                    <a:pt x="1025652" y="891540"/>
                  </a:lnTo>
                  <a:lnTo>
                    <a:pt x="1025652" y="902208"/>
                  </a:lnTo>
                  <a:lnTo>
                    <a:pt x="1033272" y="902208"/>
                  </a:lnTo>
                  <a:lnTo>
                    <a:pt x="1033272" y="830580"/>
                  </a:lnTo>
                  <a:close/>
                  <a:moveTo>
                    <a:pt x="1033272" y="714756"/>
                  </a:moveTo>
                  <a:lnTo>
                    <a:pt x="1031748" y="713232"/>
                  </a:lnTo>
                  <a:lnTo>
                    <a:pt x="1031748" y="699516"/>
                  </a:lnTo>
                  <a:lnTo>
                    <a:pt x="1030224" y="697992"/>
                  </a:lnTo>
                  <a:lnTo>
                    <a:pt x="1030224" y="693420"/>
                  </a:lnTo>
                  <a:lnTo>
                    <a:pt x="1028700" y="693420"/>
                  </a:lnTo>
                  <a:lnTo>
                    <a:pt x="1028700" y="688848"/>
                  </a:lnTo>
                  <a:lnTo>
                    <a:pt x="1027176" y="688848"/>
                  </a:lnTo>
                  <a:lnTo>
                    <a:pt x="1027176" y="687324"/>
                  </a:lnTo>
                  <a:lnTo>
                    <a:pt x="1025652" y="687324"/>
                  </a:lnTo>
                  <a:lnTo>
                    <a:pt x="1025652" y="685800"/>
                  </a:lnTo>
                  <a:lnTo>
                    <a:pt x="1022604" y="685800"/>
                  </a:lnTo>
                  <a:lnTo>
                    <a:pt x="1022604" y="684276"/>
                  </a:lnTo>
                  <a:lnTo>
                    <a:pt x="1021080" y="684276"/>
                  </a:lnTo>
                  <a:lnTo>
                    <a:pt x="1021080" y="682752"/>
                  </a:lnTo>
                  <a:lnTo>
                    <a:pt x="1019556" y="682752"/>
                  </a:lnTo>
                  <a:lnTo>
                    <a:pt x="1018032" y="681228"/>
                  </a:lnTo>
                  <a:lnTo>
                    <a:pt x="1014984" y="681228"/>
                  </a:lnTo>
                  <a:lnTo>
                    <a:pt x="1013460" y="679704"/>
                  </a:lnTo>
                  <a:lnTo>
                    <a:pt x="1004316" y="679704"/>
                  </a:lnTo>
                  <a:lnTo>
                    <a:pt x="1004316" y="678180"/>
                  </a:lnTo>
                  <a:lnTo>
                    <a:pt x="1002792" y="679704"/>
                  </a:lnTo>
                  <a:lnTo>
                    <a:pt x="993648" y="679704"/>
                  </a:lnTo>
                  <a:lnTo>
                    <a:pt x="992124" y="681228"/>
                  </a:lnTo>
                  <a:lnTo>
                    <a:pt x="989076" y="681228"/>
                  </a:lnTo>
                  <a:lnTo>
                    <a:pt x="989076" y="682752"/>
                  </a:lnTo>
                  <a:lnTo>
                    <a:pt x="987552" y="682752"/>
                  </a:lnTo>
                  <a:lnTo>
                    <a:pt x="986028" y="684276"/>
                  </a:lnTo>
                  <a:lnTo>
                    <a:pt x="984504" y="684276"/>
                  </a:lnTo>
                  <a:lnTo>
                    <a:pt x="981456" y="687324"/>
                  </a:lnTo>
                  <a:lnTo>
                    <a:pt x="981456" y="679704"/>
                  </a:lnTo>
                  <a:lnTo>
                    <a:pt x="972312" y="679704"/>
                  </a:lnTo>
                  <a:lnTo>
                    <a:pt x="972312" y="751332"/>
                  </a:lnTo>
                  <a:lnTo>
                    <a:pt x="981456" y="751332"/>
                  </a:lnTo>
                  <a:lnTo>
                    <a:pt x="981456" y="701040"/>
                  </a:lnTo>
                  <a:lnTo>
                    <a:pt x="982980" y="701040"/>
                  </a:lnTo>
                  <a:lnTo>
                    <a:pt x="982980" y="697992"/>
                  </a:lnTo>
                  <a:lnTo>
                    <a:pt x="984504" y="696468"/>
                  </a:lnTo>
                  <a:lnTo>
                    <a:pt x="984504" y="694944"/>
                  </a:lnTo>
                  <a:lnTo>
                    <a:pt x="986028" y="694944"/>
                  </a:lnTo>
                  <a:lnTo>
                    <a:pt x="989076" y="691896"/>
                  </a:lnTo>
                  <a:lnTo>
                    <a:pt x="989076" y="690372"/>
                  </a:lnTo>
                  <a:lnTo>
                    <a:pt x="990600" y="690372"/>
                  </a:lnTo>
                  <a:lnTo>
                    <a:pt x="992124" y="688848"/>
                  </a:lnTo>
                  <a:lnTo>
                    <a:pt x="995172" y="688848"/>
                  </a:lnTo>
                  <a:lnTo>
                    <a:pt x="996696" y="687324"/>
                  </a:lnTo>
                  <a:lnTo>
                    <a:pt x="1008888" y="687324"/>
                  </a:lnTo>
                  <a:lnTo>
                    <a:pt x="1010412" y="688848"/>
                  </a:lnTo>
                  <a:lnTo>
                    <a:pt x="1013460" y="688848"/>
                  </a:lnTo>
                  <a:lnTo>
                    <a:pt x="1014984" y="690372"/>
                  </a:lnTo>
                  <a:lnTo>
                    <a:pt x="1016508" y="690372"/>
                  </a:lnTo>
                  <a:lnTo>
                    <a:pt x="1016508" y="691896"/>
                  </a:lnTo>
                  <a:lnTo>
                    <a:pt x="1018032" y="693420"/>
                  </a:lnTo>
                  <a:lnTo>
                    <a:pt x="1018032" y="694944"/>
                  </a:lnTo>
                  <a:lnTo>
                    <a:pt x="1019556" y="694944"/>
                  </a:lnTo>
                  <a:lnTo>
                    <a:pt x="1019556" y="696468"/>
                  </a:lnTo>
                  <a:lnTo>
                    <a:pt x="1021080" y="697992"/>
                  </a:lnTo>
                  <a:lnTo>
                    <a:pt x="1021080" y="702564"/>
                  </a:lnTo>
                  <a:lnTo>
                    <a:pt x="1022604" y="704088"/>
                  </a:lnTo>
                  <a:lnTo>
                    <a:pt x="1022604" y="751332"/>
                  </a:lnTo>
                  <a:lnTo>
                    <a:pt x="1033272" y="751332"/>
                  </a:lnTo>
                  <a:lnTo>
                    <a:pt x="1033272" y="714756"/>
                  </a:lnTo>
                  <a:close/>
                  <a:moveTo>
                    <a:pt x="1057656" y="830580"/>
                  </a:moveTo>
                  <a:lnTo>
                    <a:pt x="1048499" y="830580"/>
                  </a:lnTo>
                  <a:lnTo>
                    <a:pt x="1048499" y="902208"/>
                  </a:lnTo>
                  <a:lnTo>
                    <a:pt x="1057656" y="902208"/>
                  </a:lnTo>
                  <a:lnTo>
                    <a:pt x="1057656" y="830580"/>
                  </a:lnTo>
                  <a:close/>
                  <a:moveTo>
                    <a:pt x="1057656" y="806196"/>
                  </a:moveTo>
                  <a:lnTo>
                    <a:pt x="1048499" y="806196"/>
                  </a:lnTo>
                  <a:lnTo>
                    <a:pt x="1048499" y="821436"/>
                  </a:lnTo>
                  <a:lnTo>
                    <a:pt x="1057656" y="821436"/>
                  </a:lnTo>
                  <a:lnTo>
                    <a:pt x="1057656" y="806196"/>
                  </a:lnTo>
                  <a:close/>
                  <a:moveTo>
                    <a:pt x="1077976" y="679704"/>
                  </a:moveTo>
                  <a:lnTo>
                    <a:pt x="1062736" y="679704"/>
                  </a:lnTo>
                  <a:lnTo>
                    <a:pt x="1062736" y="656844"/>
                  </a:lnTo>
                  <a:lnTo>
                    <a:pt x="1055116" y="656844"/>
                  </a:lnTo>
                  <a:lnTo>
                    <a:pt x="1055116" y="679704"/>
                  </a:lnTo>
                  <a:lnTo>
                    <a:pt x="1041146" y="679704"/>
                  </a:lnTo>
                  <a:lnTo>
                    <a:pt x="1041146" y="688848"/>
                  </a:lnTo>
                  <a:lnTo>
                    <a:pt x="1055116" y="688848"/>
                  </a:lnTo>
                  <a:lnTo>
                    <a:pt x="1055116" y="751332"/>
                  </a:lnTo>
                  <a:lnTo>
                    <a:pt x="1062736" y="751332"/>
                  </a:lnTo>
                  <a:lnTo>
                    <a:pt x="1062736" y="688848"/>
                  </a:lnTo>
                  <a:lnTo>
                    <a:pt x="1077976" y="688848"/>
                  </a:lnTo>
                  <a:lnTo>
                    <a:pt x="1077976" y="679704"/>
                  </a:lnTo>
                  <a:close/>
                  <a:moveTo>
                    <a:pt x="1114044" y="882396"/>
                  </a:moveTo>
                  <a:lnTo>
                    <a:pt x="1112520" y="882396"/>
                  </a:lnTo>
                  <a:lnTo>
                    <a:pt x="1112520" y="874776"/>
                  </a:lnTo>
                  <a:lnTo>
                    <a:pt x="1110996" y="873252"/>
                  </a:lnTo>
                  <a:lnTo>
                    <a:pt x="1110996" y="870204"/>
                  </a:lnTo>
                  <a:lnTo>
                    <a:pt x="1109472" y="870204"/>
                  </a:lnTo>
                  <a:lnTo>
                    <a:pt x="1104900" y="865632"/>
                  </a:lnTo>
                  <a:lnTo>
                    <a:pt x="1103376" y="865632"/>
                  </a:lnTo>
                  <a:lnTo>
                    <a:pt x="1103376" y="864108"/>
                  </a:lnTo>
                  <a:lnTo>
                    <a:pt x="1101852" y="862584"/>
                  </a:lnTo>
                  <a:lnTo>
                    <a:pt x="1095756" y="862584"/>
                  </a:lnTo>
                  <a:lnTo>
                    <a:pt x="1095756" y="861060"/>
                  </a:lnTo>
                  <a:lnTo>
                    <a:pt x="1091184" y="861060"/>
                  </a:lnTo>
                  <a:lnTo>
                    <a:pt x="1091184" y="859536"/>
                  </a:lnTo>
                  <a:lnTo>
                    <a:pt x="1086612" y="859536"/>
                  </a:lnTo>
                  <a:lnTo>
                    <a:pt x="1086612" y="858012"/>
                  </a:lnTo>
                  <a:lnTo>
                    <a:pt x="1085088" y="858012"/>
                  </a:lnTo>
                  <a:lnTo>
                    <a:pt x="1085088" y="856488"/>
                  </a:lnTo>
                  <a:lnTo>
                    <a:pt x="1083564" y="856488"/>
                  </a:lnTo>
                  <a:lnTo>
                    <a:pt x="1083564" y="854964"/>
                  </a:lnTo>
                  <a:lnTo>
                    <a:pt x="1082040" y="854964"/>
                  </a:lnTo>
                  <a:lnTo>
                    <a:pt x="1082040" y="853440"/>
                  </a:lnTo>
                  <a:lnTo>
                    <a:pt x="1080516" y="851916"/>
                  </a:lnTo>
                  <a:lnTo>
                    <a:pt x="1080516" y="844296"/>
                  </a:lnTo>
                  <a:lnTo>
                    <a:pt x="1082040" y="844296"/>
                  </a:lnTo>
                  <a:lnTo>
                    <a:pt x="1082040" y="842772"/>
                  </a:lnTo>
                  <a:lnTo>
                    <a:pt x="1085088" y="839724"/>
                  </a:lnTo>
                  <a:lnTo>
                    <a:pt x="1086612" y="839724"/>
                  </a:lnTo>
                  <a:lnTo>
                    <a:pt x="1086612" y="838200"/>
                  </a:lnTo>
                  <a:lnTo>
                    <a:pt x="1095756" y="838200"/>
                  </a:lnTo>
                  <a:lnTo>
                    <a:pt x="1095756" y="839724"/>
                  </a:lnTo>
                  <a:lnTo>
                    <a:pt x="1098804" y="839724"/>
                  </a:lnTo>
                  <a:lnTo>
                    <a:pt x="1098804" y="841248"/>
                  </a:lnTo>
                  <a:lnTo>
                    <a:pt x="1100328" y="841248"/>
                  </a:lnTo>
                  <a:lnTo>
                    <a:pt x="1100328" y="844296"/>
                  </a:lnTo>
                  <a:lnTo>
                    <a:pt x="1101852" y="844296"/>
                  </a:lnTo>
                  <a:lnTo>
                    <a:pt x="1101852" y="847344"/>
                  </a:lnTo>
                  <a:lnTo>
                    <a:pt x="1110996" y="847344"/>
                  </a:lnTo>
                  <a:lnTo>
                    <a:pt x="1110996" y="841248"/>
                  </a:lnTo>
                  <a:lnTo>
                    <a:pt x="1109472" y="839724"/>
                  </a:lnTo>
                  <a:lnTo>
                    <a:pt x="1109472" y="836676"/>
                  </a:lnTo>
                  <a:lnTo>
                    <a:pt x="1103376" y="830580"/>
                  </a:lnTo>
                  <a:lnTo>
                    <a:pt x="1100328" y="830580"/>
                  </a:lnTo>
                  <a:lnTo>
                    <a:pt x="1100328" y="829056"/>
                  </a:lnTo>
                  <a:lnTo>
                    <a:pt x="1092708" y="829056"/>
                  </a:lnTo>
                  <a:lnTo>
                    <a:pt x="1092708" y="827532"/>
                  </a:lnTo>
                  <a:lnTo>
                    <a:pt x="1091184" y="829056"/>
                  </a:lnTo>
                  <a:lnTo>
                    <a:pt x="1083564" y="829056"/>
                  </a:lnTo>
                  <a:lnTo>
                    <a:pt x="1082040" y="830580"/>
                  </a:lnTo>
                  <a:lnTo>
                    <a:pt x="1080516" y="830580"/>
                  </a:lnTo>
                  <a:lnTo>
                    <a:pt x="1080516" y="832104"/>
                  </a:lnTo>
                  <a:lnTo>
                    <a:pt x="1078992" y="832104"/>
                  </a:lnTo>
                  <a:lnTo>
                    <a:pt x="1077468" y="833628"/>
                  </a:lnTo>
                  <a:lnTo>
                    <a:pt x="1074420" y="835152"/>
                  </a:lnTo>
                  <a:lnTo>
                    <a:pt x="1074420" y="836676"/>
                  </a:lnTo>
                  <a:lnTo>
                    <a:pt x="1072896" y="836676"/>
                  </a:lnTo>
                  <a:lnTo>
                    <a:pt x="1072896" y="839724"/>
                  </a:lnTo>
                  <a:lnTo>
                    <a:pt x="1071372" y="841248"/>
                  </a:lnTo>
                  <a:lnTo>
                    <a:pt x="1071372" y="858012"/>
                  </a:lnTo>
                  <a:lnTo>
                    <a:pt x="1072896" y="858012"/>
                  </a:lnTo>
                  <a:lnTo>
                    <a:pt x="1072896" y="859536"/>
                  </a:lnTo>
                  <a:lnTo>
                    <a:pt x="1074420" y="861060"/>
                  </a:lnTo>
                  <a:lnTo>
                    <a:pt x="1074420" y="862584"/>
                  </a:lnTo>
                  <a:lnTo>
                    <a:pt x="1077468" y="862584"/>
                  </a:lnTo>
                  <a:lnTo>
                    <a:pt x="1077468" y="864108"/>
                  </a:lnTo>
                  <a:lnTo>
                    <a:pt x="1078992" y="865632"/>
                  </a:lnTo>
                  <a:lnTo>
                    <a:pt x="1082040" y="865632"/>
                  </a:lnTo>
                  <a:lnTo>
                    <a:pt x="1083564" y="867156"/>
                  </a:lnTo>
                  <a:lnTo>
                    <a:pt x="1085088" y="867156"/>
                  </a:lnTo>
                  <a:lnTo>
                    <a:pt x="1086612" y="868680"/>
                  </a:lnTo>
                  <a:lnTo>
                    <a:pt x="1091184" y="868680"/>
                  </a:lnTo>
                  <a:lnTo>
                    <a:pt x="1091184" y="870204"/>
                  </a:lnTo>
                  <a:lnTo>
                    <a:pt x="1094232" y="870204"/>
                  </a:lnTo>
                  <a:lnTo>
                    <a:pt x="1094232" y="871728"/>
                  </a:lnTo>
                  <a:lnTo>
                    <a:pt x="1095756" y="871728"/>
                  </a:lnTo>
                  <a:lnTo>
                    <a:pt x="1097280" y="873252"/>
                  </a:lnTo>
                  <a:lnTo>
                    <a:pt x="1098804" y="873252"/>
                  </a:lnTo>
                  <a:lnTo>
                    <a:pt x="1098804" y="874776"/>
                  </a:lnTo>
                  <a:lnTo>
                    <a:pt x="1100328" y="874776"/>
                  </a:lnTo>
                  <a:lnTo>
                    <a:pt x="1100328" y="877824"/>
                  </a:lnTo>
                  <a:lnTo>
                    <a:pt x="1101852" y="877824"/>
                  </a:lnTo>
                  <a:lnTo>
                    <a:pt x="1101852" y="879348"/>
                  </a:lnTo>
                  <a:lnTo>
                    <a:pt x="1103376" y="879348"/>
                  </a:lnTo>
                  <a:lnTo>
                    <a:pt x="1103376" y="890016"/>
                  </a:lnTo>
                  <a:lnTo>
                    <a:pt x="1101852" y="890016"/>
                  </a:lnTo>
                  <a:lnTo>
                    <a:pt x="1100328" y="891540"/>
                  </a:lnTo>
                  <a:lnTo>
                    <a:pt x="1100328" y="893064"/>
                  </a:lnTo>
                  <a:lnTo>
                    <a:pt x="1098804" y="893064"/>
                  </a:lnTo>
                  <a:lnTo>
                    <a:pt x="1098804" y="894588"/>
                  </a:lnTo>
                  <a:lnTo>
                    <a:pt x="1095756" y="894588"/>
                  </a:lnTo>
                  <a:lnTo>
                    <a:pt x="1094232" y="896112"/>
                  </a:lnTo>
                  <a:lnTo>
                    <a:pt x="1085088" y="896112"/>
                  </a:lnTo>
                  <a:lnTo>
                    <a:pt x="1085088" y="894588"/>
                  </a:lnTo>
                  <a:lnTo>
                    <a:pt x="1083564" y="894588"/>
                  </a:lnTo>
                  <a:lnTo>
                    <a:pt x="1082040" y="893064"/>
                  </a:lnTo>
                  <a:lnTo>
                    <a:pt x="1082040" y="891540"/>
                  </a:lnTo>
                  <a:lnTo>
                    <a:pt x="1080516" y="891540"/>
                  </a:lnTo>
                  <a:lnTo>
                    <a:pt x="1080516" y="890016"/>
                  </a:lnTo>
                  <a:lnTo>
                    <a:pt x="1078992" y="890016"/>
                  </a:lnTo>
                  <a:lnTo>
                    <a:pt x="1078992" y="886968"/>
                  </a:lnTo>
                  <a:lnTo>
                    <a:pt x="1077468" y="885444"/>
                  </a:lnTo>
                  <a:lnTo>
                    <a:pt x="1077468" y="879348"/>
                  </a:lnTo>
                  <a:lnTo>
                    <a:pt x="1068324" y="879348"/>
                  </a:lnTo>
                  <a:lnTo>
                    <a:pt x="1068324" y="890016"/>
                  </a:lnTo>
                  <a:lnTo>
                    <a:pt x="1069848" y="891540"/>
                  </a:lnTo>
                  <a:lnTo>
                    <a:pt x="1069848" y="893064"/>
                  </a:lnTo>
                  <a:lnTo>
                    <a:pt x="1071372" y="894588"/>
                  </a:lnTo>
                  <a:lnTo>
                    <a:pt x="1071372" y="896112"/>
                  </a:lnTo>
                  <a:lnTo>
                    <a:pt x="1072896" y="897636"/>
                  </a:lnTo>
                  <a:lnTo>
                    <a:pt x="1074420" y="897636"/>
                  </a:lnTo>
                  <a:lnTo>
                    <a:pt x="1074420" y="899160"/>
                  </a:lnTo>
                  <a:lnTo>
                    <a:pt x="1077468" y="902208"/>
                  </a:lnTo>
                  <a:lnTo>
                    <a:pt x="1078992" y="902208"/>
                  </a:lnTo>
                  <a:lnTo>
                    <a:pt x="1080516" y="903732"/>
                  </a:lnTo>
                  <a:lnTo>
                    <a:pt x="1082040" y="903732"/>
                  </a:lnTo>
                  <a:lnTo>
                    <a:pt x="1083564" y="905256"/>
                  </a:lnTo>
                  <a:lnTo>
                    <a:pt x="1097280" y="905256"/>
                  </a:lnTo>
                  <a:lnTo>
                    <a:pt x="1097280" y="903732"/>
                  </a:lnTo>
                  <a:lnTo>
                    <a:pt x="1100328" y="903732"/>
                  </a:lnTo>
                  <a:lnTo>
                    <a:pt x="1103376" y="902208"/>
                  </a:lnTo>
                  <a:lnTo>
                    <a:pt x="1110996" y="894588"/>
                  </a:lnTo>
                  <a:lnTo>
                    <a:pt x="1110996" y="891540"/>
                  </a:lnTo>
                  <a:lnTo>
                    <a:pt x="1112520" y="891540"/>
                  </a:lnTo>
                  <a:lnTo>
                    <a:pt x="1112520" y="883920"/>
                  </a:lnTo>
                  <a:lnTo>
                    <a:pt x="1114044" y="882396"/>
                  </a:lnTo>
                  <a:close/>
                  <a:moveTo>
                    <a:pt x="1155192" y="708660"/>
                  </a:moveTo>
                  <a:lnTo>
                    <a:pt x="1153668" y="705612"/>
                  </a:lnTo>
                  <a:lnTo>
                    <a:pt x="1152144" y="704088"/>
                  </a:lnTo>
                  <a:lnTo>
                    <a:pt x="1152144" y="701040"/>
                  </a:lnTo>
                  <a:lnTo>
                    <a:pt x="1150620" y="699516"/>
                  </a:lnTo>
                  <a:lnTo>
                    <a:pt x="1149096" y="696468"/>
                  </a:lnTo>
                  <a:lnTo>
                    <a:pt x="1149096" y="694944"/>
                  </a:lnTo>
                  <a:lnTo>
                    <a:pt x="1147572" y="693420"/>
                  </a:lnTo>
                  <a:lnTo>
                    <a:pt x="1146048" y="690372"/>
                  </a:lnTo>
                  <a:lnTo>
                    <a:pt x="1146048" y="714756"/>
                  </a:lnTo>
                  <a:lnTo>
                    <a:pt x="1144524" y="717804"/>
                  </a:lnTo>
                  <a:lnTo>
                    <a:pt x="1144524" y="725424"/>
                  </a:lnTo>
                  <a:lnTo>
                    <a:pt x="1143000" y="726948"/>
                  </a:lnTo>
                  <a:lnTo>
                    <a:pt x="1143000" y="729996"/>
                  </a:lnTo>
                  <a:lnTo>
                    <a:pt x="1141476" y="731520"/>
                  </a:lnTo>
                  <a:lnTo>
                    <a:pt x="1141476" y="733044"/>
                  </a:lnTo>
                  <a:lnTo>
                    <a:pt x="1133856" y="740664"/>
                  </a:lnTo>
                  <a:lnTo>
                    <a:pt x="1133856" y="742188"/>
                  </a:lnTo>
                  <a:lnTo>
                    <a:pt x="1132332" y="742188"/>
                  </a:lnTo>
                  <a:lnTo>
                    <a:pt x="1130808" y="743712"/>
                  </a:lnTo>
                  <a:lnTo>
                    <a:pt x="1129284" y="743712"/>
                  </a:lnTo>
                  <a:lnTo>
                    <a:pt x="1126236" y="745236"/>
                  </a:lnTo>
                  <a:lnTo>
                    <a:pt x="1109472" y="745236"/>
                  </a:lnTo>
                  <a:lnTo>
                    <a:pt x="1107948" y="743712"/>
                  </a:lnTo>
                  <a:lnTo>
                    <a:pt x="1106424" y="743712"/>
                  </a:lnTo>
                  <a:lnTo>
                    <a:pt x="1104900" y="742188"/>
                  </a:lnTo>
                  <a:lnTo>
                    <a:pt x="1103376" y="742188"/>
                  </a:lnTo>
                  <a:lnTo>
                    <a:pt x="1100328" y="740664"/>
                  </a:lnTo>
                  <a:lnTo>
                    <a:pt x="1098804" y="739140"/>
                  </a:lnTo>
                  <a:lnTo>
                    <a:pt x="1098804" y="737616"/>
                  </a:lnTo>
                  <a:lnTo>
                    <a:pt x="1094232" y="733044"/>
                  </a:lnTo>
                  <a:lnTo>
                    <a:pt x="1094232" y="731520"/>
                  </a:lnTo>
                  <a:lnTo>
                    <a:pt x="1092708" y="729996"/>
                  </a:lnTo>
                  <a:lnTo>
                    <a:pt x="1092708" y="728472"/>
                  </a:lnTo>
                  <a:lnTo>
                    <a:pt x="1091184" y="725424"/>
                  </a:lnTo>
                  <a:lnTo>
                    <a:pt x="1091184" y="707136"/>
                  </a:lnTo>
                  <a:lnTo>
                    <a:pt x="1092708" y="705612"/>
                  </a:lnTo>
                  <a:lnTo>
                    <a:pt x="1092708" y="702564"/>
                  </a:lnTo>
                  <a:lnTo>
                    <a:pt x="1094232" y="701040"/>
                  </a:lnTo>
                  <a:lnTo>
                    <a:pt x="1094232" y="699516"/>
                  </a:lnTo>
                  <a:lnTo>
                    <a:pt x="1104900" y="688848"/>
                  </a:lnTo>
                  <a:lnTo>
                    <a:pt x="1106424" y="688848"/>
                  </a:lnTo>
                  <a:lnTo>
                    <a:pt x="1107948" y="687324"/>
                  </a:lnTo>
                  <a:lnTo>
                    <a:pt x="1115568" y="687324"/>
                  </a:lnTo>
                  <a:lnTo>
                    <a:pt x="1117092" y="685800"/>
                  </a:lnTo>
                  <a:lnTo>
                    <a:pt x="1118616" y="687324"/>
                  </a:lnTo>
                  <a:lnTo>
                    <a:pt x="1126236" y="687324"/>
                  </a:lnTo>
                  <a:lnTo>
                    <a:pt x="1127760" y="688848"/>
                  </a:lnTo>
                  <a:lnTo>
                    <a:pt x="1129284" y="688848"/>
                  </a:lnTo>
                  <a:lnTo>
                    <a:pt x="1130808" y="690372"/>
                  </a:lnTo>
                  <a:lnTo>
                    <a:pt x="1132332" y="690372"/>
                  </a:lnTo>
                  <a:lnTo>
                    <a:pt x="1141476" y="699516"/>
                  </a:lnTo>
                  <a:lnTo>
                    <a:pt x="1141476" y="701040"/>
                  </a:lnTo>
                  <a:lnTo>
                    <a:pt x="1143000" y="702564"/>
                  </a:lnTo>
                  <a:lnTo>
                    <a:pt x="1143000" y="704088"/>
                  </a:lnTo>
                  <a:lnTo>
                    <a:pt x="1144524" y="707136"/>
                  </a:lnTo>
                  <a:lnTo>
                    <a:pt x="1144524" y="713232"/>
                  </a:lnTo>
                  <a:lnTo>
                    <a:pt x="1146048" y="714756"/>
                  </a:lnTo>
                  <a:lnTo>
                    <a:pt x="1146048" y="690372"/>
                  </a:lnTo>
                  <a:lnTo>
                    <a:pt x="1144524" y="688848"/>
                  </a:lnTo>
                  <a:lnTo>
                    <a:pt x="1141476" y="687324"/>
                  </a:lnTo>
                  <a:lnTo>
                    <a:pt x="1138428" y="684276"/>
                  </a:lnTo>
                  <a:lnTo>
                    <a:pt x="1135380" y="682752"/>
                  </a:lnTo>
                  <a:lnTo>
                    <a:pt x="1133856" y="681228"/>
                  </a:lnTo>
                  <a:lnTo>
                    <a:pt x="1132332" y="681228"/>
                  </a:lnTo>
                  <a:lnTo>
                    <a:pt x="1129284" y="679704"/>
                  </a:lnTo>
                  <a:lnTo>
                    <a:pt x="1126236" y="679704"/>
                  </a:lnTo>
                  <a:lnTo>
                    <a:pt x="1124712" y="678180"/>
                  </a:lnTo>
                  <a:lnTo>
                    <a:pt x="1120140" y="678180"/>
                  </a:lnTo>
                  <a:lnTo>
                    <a:pt x="1117092" y="676656"/>
                  </a:lnTo>
                  <a:lnTo>
                    <a:pt x="1115568" y="678180"/>
                  </a:lnTo>
                  <a:lnTo>
                    <a:pt x="1109472" y="678180"/>
                  </a:lnTo>
                  <a:lnTo>
                    <a:pt x="1107948" y="679704"/>
                  </a:lnTo>
                  <a:lnTo>
                    <a:pt x="1104900" y="679704"/>
                  </a:lnTo>
                  <a:lnTo>
                    <a:pt x="1103376" y="681228"/>
                  </a:lnTo>
                  <a:lnTo>
                    <a:pt x="1100328" y="681228"/>
                  </a:lnTo>
                  <a:lnTo>
                    <a:pt x="1097280" y="684276"/>
                  </a:lnTo>
                  <a:lnTo>
                    <a:pt x="1094232" y="685800"/>
                  </a:lnTo>
                  <a:lnTo>
                    <a:pt x="1091184" y="688848"/>
                  </a:lnTo>
                  <a:lnTo>
                    <a:pt x="1088136" y="690372"/>
                  </a:lnTo>
                  <a:lnTo>
                    <a:pt x="1088136" y="693420"/>
                  </a:lnTo>
                  <a:lnTo>
                    <a:pt x="1085088" y="696468"/>
                  </a:lnTo>
                  <a:lnTo>
                    <a:pt x="1083564" y="699516"/>
                  </a:lnTo>
                  <a:lnTo>
                    <a:pt x="1083564" y="701040"/>
                  </a:lnTo>
                  <a:lnTo>
                    <a:pt x="1082040" y="704088"/>
                  </a:lnTo>
                  <a:lnTo>
                    <a:pt x="1082040" y="707136"/>
                  </a:lnTo>
                  <a:lnTo>
                    <a:pt x="1080516" y="708660"/>
                  </a:lnTo>
                  <a:lnTo>
                    <a:pt x="1080516" y="723900"/>
                  </a:lnTo>
                  <a:lnTo>
                    <a:pt x="1082040" y="726948"/>
                  </a:lnTo>
                  <a:lnTo>
                    <a:pt x="1082040" y="728472"/>
                  </a:lnTo>
                  <a:lnTo>
                    <a:pt x="1083564" y="731520"/>
                  </a:lnTo>
                  <a:lnTo>
                    <a:pt x="1083564" y="733044"/>
                  </a:lnTo>
                  <a:lnTo>
                    <a:pt x="1085088" y="736092"/>
                  </a:lnTo>
                  <a:lnTo>
                    <a:pt x="1088136" y="739140"/>
                  </a:lnTo>
                  <a:lnTo>
                    <a:pt x="1088136" y="742188"/>
                  </a:lnTo>
                  <a:lnTo>
                    <a:pt x="1091184" y="743712"/>
                  </a:lnTo>
                  <a:lnTo>
                    <a:pt x="1094232" y="746760"/>
                  </a:lnTo>
                  <a:lnTo>
                    <a:pt x="1097280" y="748284"/>
                  </a:lnTo>
                  <a:lnTo>
                    <a:pt x="1100328" y="751332"/>
                  </a:lnTo>
                  <a:lnTo>
                    <a:pt x="1103376" y="751332"/>
                  </a:lnTo>
                  <a:lnTo>
                    <a:pt x="1106424" y="752856"/>
                  </a:lnTo>
                  <a:lnTo>
                    <a:pt x="1107948" y="754380"/>
                  </a:lnTo>
                  <a:lnTo>
                    <a:pt x="1127760" y="754380"/>
                  </a:lnTo>
                  <a:lnTo>
                    <a:pt x="1129284" y="752856"/>
                  </a:lnTo>
                  <a:lnTo>
                    <a:pt x="1132332" y="751332"/>
                  </a:lnTo>
                  <a:lnTo>
                    <a:pt x="1133856" y="751332"/>
                  </a:lnTo>
                  <a:lnTo>
                    <a:pt x="1136904" y="749808"/>
                  </a:lnTo>
                  <a:lnTo>
                    <a:pt x="1138428" y="748284"/>
                  </a:lnTo>
                  <a:lnTo>
                    <a:pt x="1141476" y="746760"/>
                  </a:lnTo>
                  <a:lnTo>
                    <a:pt x="1146048" y="742188"/>
                  </a:lnTo>
                  <a:lnTo>
                    <a:pt x="1147572" y="739140"/>
                  </a:lnTo>
                  <a:lnTo>
                    <a:pt x="1150620" y="736092"/>
                  </a:lnTo>
                  <a:lnTo>
                    <a:pt x="1150620" y="733044"/>
                  </a:lnTo>
                  <a:lnTo>
                    <a:pt x="1152144" y="731520"/>
                  </a:lnTo>
                  <a:lnTo>
                    <a:pt x="1152144" y="728472"/>
                  </a:lnTo>
                  <a:lnTo>
                    <a:pt x="1153668" y="725424"/>
                  </a:lnTo>
                  <a:lnTo>
                    <a:pt x="1155192" y="723900"/>
                  </a:lnTo>
                  <a:lnTo>
                    <a:pt x="1155192" y="7086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13" name="Google Shape;3613;p98"/>
            <p:cNvSpPr/>
            <p:nvPr/>
          </p:nvSpPr>
          <p:spPr>
            <a:xfrm>
              <a:off x="4863960" y="2381400"/>
              <a:ext cx="92400" cy="15990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98"/>
            <p:cNvSpPr/>
            <p:nvPr/>
          </p:nvSpPr>
          <p:spPr>
            <a:xfrm>
              <a:off x="4978440" y="2381400"/>
              <a:ext cx="14744" cy="160019"/>
            </a:xfrm>
            <a:custGeom>
              <a:rect b="b" l="l" r="r" t="t"/>
              <a:pathLst>
                <a:path extrusionOk="0" h="160019" w="15239">
                  <a:moveTo>
                    <a:pt x="15239" y="160019"/>
                  </a:moveTo>
                  <a:lnTo>
                    <a:pt x="15239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5239" y="1600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15" name="Google Shape;3615;p98"/>
            <p:cNvSpPr/>
            <p:nvPr/>
          </p:nvSpPr>
          <p:spPr>
            <a:xfrm>
              <a:off x="5016600" y="2378520"/>
              <a:ext cx="153600" cy="1656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98"/>
            <p:cNvSpPr/>
            <p:nvPr/>
          </p:nvSpPr>
          <p:spPr>
            <a:xfrm>
              <a:off x="5190120" y="2378520"/>
              <a:ext cx="369278" cy="213360"/>
            </a:xfrm>
            <a:custGeom>
              <a:rect b="b" l="l" r="r" t="t"/>
              <a:pathLst>
                <a:path extrusionOk="0" h="213360" w="370204">
                  <a:moveTo>
                    <a:pt x="33528" y="56388"/>
                  </a:moveTo>
                  <a:lnTo>
                    <a:pt x="32004" y="51816"/>
                  </a:lnTo>
                  <a:lnTo>
                    <a:pt x="32004" y="44196"/>
                  </a:lnTo>
                  <a:lnTo>
                    <a:pt x="30480" y="41148"/>
                  </a:lnTo>
                  <a:lnTo>
                    <a:pt x="30480" y="38100"/>
                  </a:lnTo>
                  <a:lnTo>
                    <a:pt x="22860" y="22860"/>
                  </a:lnTo>
                  <a:lnTo>
                    <a:pt x="21336" y="21336"/>
                  </a:lnTo>
                  <a:lnTo>
                    <a:pt x="19812" y="18288"/>
                  </a:lnTo>
                  <a:lnTo>
                    <a:pt x="18288" y="16764"/>
                  </a:lnTo>
                  <a:lnTo>
                    <a:pt x="15240" y="10668"/>
                  </a:lnTo>
                  <a:lnTo>
                    <a:pt x="9144" y="7620"/>
                  </a:lnTo>
                  <a:lnTo>
                    <a:pt x="3048" y="1524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4572" y="22860"/>
                  </a:lnTo>
                  <a:lnTo>
                    <a:pt x="6096" y="22860"/>
                  </a:lnTo>
                  <a:lnTo>
                    <a:pt x="6096" y="24384"/>
                  </a:lnTo>
                  <a:lnTo>
                    <a:pt x="7620" y="25908"/>
                  </a:lnTo>
                  <a:lnTo>
                    <a:pt x="9144" y="28956"/>
                  </a:lnTo>
                  <a:lnTo>
                    <a:pt x="9144" y="30480"/>
                  </a:lnTo>
                  <a:lnTo>
                    <a:pt x="12192" y="33528"/>
                  </a:lnTo>
                  <a:lnTo>
                    <a:pt x="12192" y="35052"/>
                  </a:lnTo>
                  <a:lnTo>
                    <a:pt x="13716" y="36576"/>
                  </a:lnTo>
                  <a:lnTo>
                    <a:pt x="13716" y="38100"/>
                  </a:lnTo>
                  <a:lnTo>
                    <a:pt x="15240" y="41148"/>
                  </a:lnTo>
                  <a:lnTo>
                    <a:pt x="15240" y="42672"/>
                  </a:lnTo>
                  <a:lnTo>
                    <a:pt x="16764" y="45720"/>
                  </a:lnTo>
                  <a:lnTo>
                    <a:pt x="16764" y="53340"/>
                  </a:lnTo>
                  <a:lnTo>
                    <a:pt x="18288" y="56388"/>
                  </a:lnTo>
                  <a:lnTo>
                    <a:pt x="18288" y="156972"/>
                  </a:lnTo>
                  <a:lnTo>
                    <a:pt x="16764" y="158496"/>
                  </a:lnTo>
                  <a:lnTo>
                    <a:pt x="16764" y="167640"/>
                  </a:lnTo>
                  <a:lnTo>
                    <a:pt x="15240" y="170688"/>
                  </a:lnTo>
                  <a:lnTo>
                    <a:pt x="15240" y="172212"/>
                  </a:lnTo>
                  <a:lnTo>
                    <a:pt x="13716" y="173736"/>
                  </a:lnTo>
                  <a:lnTo>
                    <a:pt x="13716" y="176784"/>
                  </a:lnTo>
                  <a:lnTo>
                    <a:pt x="12192" y="178308"/>
                  </a:lnTo>
                  <a:lnTo>
                    <a:pt x="12192" y="179832"/>
                  </a:lnTo>
                  <a:lnTo>
                    <a:pt x="9144" y="182880"/>
                  </a:lnTo>
                  <a:lnTo>
                    <a:pt x="9144" y="184404"/>
                  </a:lnTo>
                  <a:lnTo>
                    <a:pt x="7620" y="185928"/>
                  </a:lnTo>
                  <a:lnTo>
                    <a:pt x="6096" y="188976"/>
                  </a:lnTo>
                  <a:lnTo>
                    <a:pt x="0" y="195072"/>
                  </a:lnTo>
                  <a:lnTo>
                    <a:pt x="0" y="213360"/>
                  </a:lnTo>
                  <a:lnTo>
                    <a:pt x="4572" y="208788"/>
                  </a:lnTo>
                  <a:lnTo>
                    <a:pt x="7620" y="207264"/>
                  </a:lnTo>
                  <a:lnTo>
                    <a:pt x="9144" y="205740"/>
                  </a:lnTo>
                  <a:lnTo>
                    <a:pt x="15240" y="202692"/>
                  </a:lnTo>
                  <a:lnTo>
                    <a:pt x="18288" y="196596"/>
                  </a:lnTo>
                  <a:lnTo>
                    <a:pt x="19812" y="195072"/>
                  </a:lnTo>
                  <a:lnTo>
                    <a:pt x="21336" y="192024"/>
                  </a:lnTo>
                  <a:lnTo>
                    <a:pt x="22860" y="190500"/>
                  </a:lnTo>
                  <a:lnTo>
                    <a:pt x="24384" y="185928"/>
                  </a:lnTo>
                  <a:lnTo>
                    <a:pt x="25908" y="184404"/>
                  </a:lnTo>
                  <a:lnTo>
                    <a:pt x="30480" y="175260"/>
                  </a:lnTo>
                  <a:lnTo>
                    <a:pt x="30480" y="170688"/>
                  </a:lnTo>
                  <a:lnTo>
                    <a:pt x="32004" y="167640"/>
                  </a:lnTo>
                  <a:lnTo>
                    <a:pt x="32004" y="161544"/>
                  </a:lnTo>
                  <a:lnTo>
                    <a:pt x="33528" y="156972"/>
                  </a:lnTo>
                  <a:lnTo>
                    <a:pt x="33528" y="56388"/>
                  </a:lnTo>
                  <a:close/>
                  <a:moveTo>
                    <a:pt x="207264" y="91440"/>
                  </a:moveTo>
                  <a:lnTo>
                    <a:pt x="146304" y="91440"/>
                  </a:lnTo>
                  <a:lnTo>
                    <a:pt x="146304" y="28956"/>
                  </a:lnTo>
                  <a:lnTo>
                    <a:pt x="136144" y="28956"/>
                  </a:lnTo>
                  <a:lnTo>
                    <a:pt x="136144" y="91440"/>
                  </a:lnTo>
                  <a:lnTo>
                    <a:pt x="75184" y="91440"/>
                  </a:lnTo>
                  <a:lnTo>
                    <a:pt x="75184" y="102108"/>
                  </a:lnTo>
                  <a:lnTo>
                    <a:pt x="136144" y="102108"/>
                  </a:lnTo>
                  <a:lnTo>
                    <a:pt x="136144" y="163068"/>
                  </a:lnTo>
                  <a:lnTo>
                    <a:pt x="146304" y="163068"/>
                  </a:lnTo>
                  <a:lnTo>
                    <a:pt x="146304" y="102108"/>
                  </a:lnTo>
                  <a:lnTo>
                    <a:pt x="207264" y="102108"/>
                  </a:lnTo>
                  <a:lnTo>
                    <a:pt x="207264" y="91440"/>
                  </a:lnTo>
                  <a:close/>
                  <a:moveTo>
                    <a:pt x="268224" y="3048"/>
                  </a:moveTo>
                  <a:lnTo>
                    <a:pt x="265684" y="3048"/>
                  </a:lnTo>
                  <a:lnTo>
                    <a:pt x="263144" y="3048"/>
                  </a:lnTo>
                  <a:lnTo>
                    <a:pt x="250444" y="3048"/>
                  </a:lnTo>
                  <a:lnTo>
                    <a:pt x="250444" y="163068"/>
                  </a:lnTo>
                  <a:lnTo>
                    <a:pt x="263144" y="163068"/>
                  </a:lnTo>
                  <a:lnTo>
                    <a:pt x="265684" y="163068"/>
                  </a:lnTo>
                  <a:lnTo>
                    <a:pt x="265684" y="92202"/>
                  </a:lnTo>
                  <a:lnTo>
                    <a:pt x="263144" y="92202"/>
                  </a:lnTo>
                  <a:lnTo>
                    <a:pt x="263144" y="22567"/>
                  </a:lnTo>
                  <a:lnTo>
                    <a:pt x="265684" y="22567"/>
                  </a:lnTo>
                  <a:lnTo>
                    <a:pt x="265684" y="26631"/>
                  </a:lnTo>
                  <a:lnTo>
                    <a:pt x="268224" y="26631"/>
                  </a:lnTo>
                  <a:lnTo>
                    <a:pt x="268224" y="3048"/>
                  </a:lnTo>
                  <a:close/>
                  <a:moveTo>
                    <a:pt x="352044" y="70256"/>
                  </a:moveTo>
                  <a:lnTo>
                    <a:pt x="268224" y="70256"/>
                  </a:lnTo>
                  <a:lnTo>
                    <a:pt x="268224" y="95872"/>
                  </a:lnTo>
                  <a:lnTo>
                    <a:pt x="352044" y="95872"/>
                  </a:lnTo>
                  <a:lnTo>
                    <a:pt x="352044" y="70256"/>
                  </a:lnTo>
                  <a:close/>
                  <a:moveTo>
                    <a:pt x="369824" y="3048"/>
                  </a:moveTo>
                  <a:lnTo>
                    <a:pt x="357124" y="3048"/>
                  </a:lnTo>
                  <a:lnTo>
                    <a:pt x="354584" y="3048"/>
                  </a:lnTo>
                  <a:lnTo>
                    <a:pt x="354584" y="73926"/>
                  </a:lnTo>
                  <a:lnTo>
                    <a:pt x="357124" y="73926"/>
                  </a:lnTo>
                  <a:lnTo>
                    <a:pt x="357124" y="143560"/>
                  </a:lnTo>
                  <a:lnTo>
                    <a:pt x="354584" y="143560"/>
                  </a:lnTo>
                  <a:lnTo>
                    <a:pt x="354584" y="139496"/>
                  </a:lnTo>
                  <a:lnTo>
                    <a:pt x="352044" y="139496"/>
                  </a:lnTo>
                  <a:lnTo>
                    <a:pt x="352044" y="163068"/>
                  </a:lnTo>
                  <a:lnTo>
                    <a:pt x="354584" y="163068"/>
                  </a:lnTo>
                  <a:lnTo>
                    <a:pt x="357124" y="163068"/>
                  </a:lnTo>
                  <a:lnTo>
                    <a:pt x="369824" y="163068"/>
                  </a:lnTo>
                  <a:lnTo>
                    <a:pt x="369824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17" name="Google Shape;3617;p98"/>
            <p:cNvSpPr/>
            <p:nvPr/>
          </p:nvSpPr>
          <p:spPr>
            <a:xfrm>
              <a:off x="5581800" y="2366280"/>
              <a:ext cx="124500" cy="1797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98"/>
            <p:cNvSpPr/>
            <p:nvPr/>
          </p:nvSpPr>
          <p:spPr>
            <a:xfrm>
              <a:off x="5495040" y="2620800"/>
              <a:ext cx="1351500" cy="80280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98"/>
            <p:cNvSpPr/>
            <p:nvPr/>
          </p:nvSpPr>
          <p:spPr>
            <a:xfrm>
              <a:off x="3943440" y="3949560"/>
              <a:ext cx="2630804" cy="920750"/>
            </a:xfrm>
            <a:custGeom>
              <a:rect b="b" l="l" r="r" t="t"/>
              <a:pathLst>
                <a:path extrusionOk="0" h="920750" w="2630804">
                  <a:moveTo>
                    <a:pt x="0" y="0"/>
                  </a:moveTo>
                  <a:lnTo>
                    <a:pt x="0" y="920496"/>
                  </a:lnTo>
                  <a:lnTo>
                    <a:pt x="2630424" y="920496"/>
                  </a:lnTo>
                  <a:lnTo>
                    <a:pt x="263042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0" name="Google Shape;3620;p98"/>
            <p:cNvSpPr/>
            <p:nvPr/>
          </p:nvSpPr>
          <p:spPr>
            <a:xfrm>
              <a:off x="3942000" y="3948120"/>
              <a:ext cx="2633979" cy="923925"/>
            </a:xfrm>
            <a:custGeom>
              <a:rect b="b" l="l" r="r" t="t"/>
              <a:pathLst>
                <a:path extrusionOk="0" h="923925" w="2633979">
                  <a:moveTo>
                    <a:pt x="2633472" y="0"/>
                  </a:moveTo>
                  <a:lnTo>
                    <a:pt x="2630424" y="0"/>
                  </a:lnTo>
                  <a:lnTo>
                    <a:pt x="2630424" y="3048"/>
                  </a:lnTo>
                  <a:lnTo>
                    <a:pt x="2630424" y="920496"/>
                  </a:lnTo>
                  <a:lnTo>
                    <a:pt x="3048" y="920496"/>
                  </a:lnTo>
                  <a:lnTo>
                    <a:pt x="3048" y="3048"/>
                  </a:lnTo>
                  <a:lnTo>
                    <a:pt x="2630424" y="3048"/>
                  </a:lnTo>
                  <a:lnTo>
                    <a:pt x="2630424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923544"/>
                  </a:lnTo>
                  <a:lnTo>
                    <a:pt x="2631948" y="923544"/>
                  </a:lnTo>
                  <a:lnTo>
                    <a:pt x="26334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21" name="Google Shape;3621;p98"/>
            <p:cNvSpPr/>
            <p:nvPr/>
          </p:nvSpPr>
          <p:spPr>
            <a:xfrm>
              <a:off x="4420440" y="4039560"/>
              <a:ext cx="121800" cy="16260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98"/>
            <p:cNvSpPr/>
            <p:nvPr/>
          </p:nvSpPr>
          <p:spPr>
            <a:xfrm>
              <a:off x="4573080" y="4039560"/>
              <a:ext cx="21265" cy="162787"/>
            </a:xfrm>
            <a:custGeom>
              <a:rect b="b" l="l" r="r" t="t"/>
              <a:pathLst>
                <a:path extrusionOk="0" h="163195" w="21589">
                  <a:moveTo>
                    <a:pt x="21336" y="163067"/>
                  </a:moveTo>
                  <a:lnTo>
                    <a:pt x="21336" y="0"/>
                  </a:lnTo>
                  <a:lnTo>
                    <a:pt x="0" y="0"/>
                  </a:lnTo>
                  <a:lnTo>
                    <a:pt x="0" y="163067"/>
                  </a:lnTo>
                  <a:lnTo>
                    <a:pt x="21336" y="1630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23" name="Google Shape;3623;p98"/>
            <p:cNvSpPr/>
            <p:nvPr/>
          </p:nvSpPr>
          <p:spPr>
            <a:xfrm>
              <a:off x="4626360" y="4038120"/>
              <a:ext cx="141600" cy="16740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98"/>
            <p:cNvSpPr/>
            <p:nvPr/>
          </p:nvSpPr>
          <p:spPr>
            <a:xfrm>
              <a:off x="4051800" y="42742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5" name="Google Shape;3625;p98"/>
            <p:cNvSpPr/>
            <p:nvPr/>
          </p:nvSpPr>
          <p:spPr>
            <a:xfrm>
              <a:off x="4050360" y="42742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26" name="Google Shape;3626;p98"/>
            <p:cNvSpPr/>
            <p:nvPr/>
          </p:nvSpPr>
          <p:spPr>
            <a:xfrm>
              <a:off x="4051800" y="42865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7" name="Google Shape;3627;p98"/>
            <p:cNvSpPr/>
            <p:nvPr/>
          </p:nvSpPr>
          <p:spPr>
            <a:xfrm>
              <a:off x="4050360" y="42865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28" name="Google Shape;3628;p98"/>
            <p:cNvSpPr/>
            <p:nvPr/>
          </p:nvSpPr>
          <p:spPr>
            <a:xfrm>
              <a:off x="4051800" y="42987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9" name="Google Shape;3629;p98"/>
            <p:cNvSpPr/>
            <p:nvPr/>
          </p:nvSpPr>
          <p:spPr>
            <a:xfrm>
              <a:off x="4050360" y="42987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30" name="Google Shape;3630;p98"/>
            <p:cNvSpPr/>
            <p:nvPr/>
          </p:nvSpPr>
          <p:spPr>
            <a:xfrm>
              <a:off x="4051800" y="43110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1" name="Google Shape;3631;p98"/>
            <p:cNvSpPr/>
            <p:nvPr/>
          </p:nvSpPr>
          <p:spPr>
            <a:xfrm>
              <a:off x="4050360" y="43110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32" name="Google Shape;3632;p98"/>
            <p:cNvSpPr/>
            <p:nvPr/>
          </p:nvSpPr>
          <p:spPr>
            <a:xfrm>
              <a:off x="4051800" y="43232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3" name="Google Shape;3633;p98"/>
            <p:cNvSpPr/>
            <p:nvPr/>
          </p:nvSpPr>
          <p:spPr>
            <a:xfrm>
              <a:off x="4050360" y="43232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34" name="Google Shape;3634;p98"/>
            <p:cNvSpPr/>
            <p:nvPr/>
          </p:nvSpPr>
          <p:spPr>
            <a:xfrm>
              <a:off x="4051800" y="43351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5" name="Google Shape;3635;p98"/>
            <p:cNvSpPr/>
            <p:nvPr/>
          </p:nvSpPr>
          <p:spPr>
            <a:xfrm>
              <a:off x="4050360" y="43351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36" name="Google Shape;3636;p98"/>
            <p:cNvSpPr/>
            <p:nvPr/>
          </p:nvSpPr>
          <p:spPr>
            <a:xfrm>
              <a:off x="4051800" y="4347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7" name="Google Shape;3637;p98"/>
            <p:cNvSpPr/>
            <p:nvPr/>
          </p:nvSpPr>
          <p:spPr>
            <a:xfrm>
              <a:off x="4050360" y="43473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38" name="Google Shape;3638;p98"/>
            <p:cNvSpPr/>
            <p:nvPr/>
          </p:nvSpPr>
          <p:spPr>
            <a:xfrm>
              <a:off x="4051800" y="4359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9" name="Google Shape;3639;p98"/>
            <p:cNvSpPr/>
            <p:nvPr/>
          </p:nvSpPr>
          <p:spPr>
            <a:xfrm>
              <a:off x="4050360" y="43596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40" name="Google Shape;3640;p98"/>
            <p:cNvSpPr/>
            <p:nvPr/>
          </p:nvSpPr>
          <p:spPr>
            <a:xfrm>
              <a:off x="4051800" y="4371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41" name="Google Shape;3641;p98"/>
            <p:cNvSpPr/>
            <p:nvPr/>
          </p:nvSpPr>
          <p:spPr>
            <a:xfrm>
              <a:off x="4050360" y="43718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42" name="Google Shape;3642;p98"/>
            <p:cNvSpPr/>
            <p:nvPr/>
          </p:nvSpPr>
          <p:spPr>
            <a:xfrm>
              <a:off x="4051800" y="43840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43" name="Google Shape;3643;p98"/>
            <p:cNvSpPr/>
            <p:nvPr/>
          </p:nvSpPr>
          <p:spPr>
            <a:xfrm>
              <a:off x="4050360" y="43840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44" name="Google Shape;3644;p98"/>
            <p:cNvSpPr/>
            <p:nvPr/>
          </p:nvSpPr>
          <p:spPr>
            <a:xfrm>
              <a:off x="4051800" y="43963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45" name="Google Shape;3645;p98"/>
            <p:cNvSpPr/>
            <p:nvPr/>
          </p:nvSpPr>
          <p:spPr>
            <a:xfrm>
              <a:off x="4050360" y="43963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46" name="Google Shape;3646;p98"/>
            <p:cNvSpPr/>
            <p:nvPr/>
          </p:nvSpPr>
          <p:spPr>
            <a:xfrm>
              <a:off x="4051800" y="44085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47" name="Google Shape;3647;p98"/>
            <p:cNvSpPr/>
            <p:nvPr/>
          </p:nvSpPr>
          <p:spPr>
            <a:xfrm>
              <a:off x="4050360" y="44085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48" name="Google Shape;3648;p98"/>
            <p:cNvSpPr/>
            <p:nvPr/>
          </p:nvSpPr>
          <p:spPr>
            <a:xfrm>
              <a:off x="4051800" y="44204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49" name="Google Shape;3649;p98"/>
            <p:cNvSpPr/>
            <p:nvPr/>
          </p:nvSpPr>
          <p:spPr>
            <a:xfrm>
              <a:off x="4050360" y="44204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50" name="Google Shape;3650;p98"/>
            <p:cNvSpPr/>
            <p:nvPr/>
          </p:nvSpPr>
          <p:spPr>
            <a:xfrm>
              <a:off x="4051800" y="44326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51" name="Google Shape;3651;p98"/>
            <p:cNvSpPr/>
            <p:nvPr/>
          </p:nvSpPr>
          <p:spPr>
            <a:xfrm>
              <a:off x="4050360" y="44326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52" name="Google Shape;3652;p98"/>
            <p:cNvSpPr/>
            <p:nvPr/>
          </p:nvSpPr>
          <p:spPr>
            <a:xfrm>
              <a:off x="4051800" y="44449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53" name="Google Shape;3653;p98"/>
            <p:cNvSpPr/>
            <p:nvPr/>
          </p:nvSpPr>
          <p:spPr>
            <a:xfrm>
              <a:off x="4050360" y="44449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54" name="Google Shape;3654;p98"/>
            <p:cNvSpPr/>
            <p:nvPr/>
          </p:nvSpPr>
          <p:spPr>
            <a:xfrm>
              <a:off x="4051800" y="44571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55" name="Google Shape;3655;p98"/>
            <p:cNvSpPr/>
            <p:nvPr/>
          </p:nvSpPr>
          <p:spPr>
            <a:xfrm>
              <a:off x="4050360" y="44571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56" name="Google Shape;3656;p98"/>
            <p:cNvSpPr/>
            <p:nvPr/>
          </p:nvSpPr>
          <p:spPr>
            <a:xfrm>
              <a:off x="4051800" y="44694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57" name="Google Shape;3657;p98"/>
            <p:cNvSpPr/>
            <p:nvPr/>
          </p:nvSpPr>
          <p:spPr>
            <a:xfrm>
              <a:off x="4050360" y="44694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58" name="Google Shape;3658;p98"/>
            <p:cNvSpPr/>
            <p:nvPr/>
          </p:nvSpPr>
          <p:spPr>
            <a:xfrm>
              <a:off x="4051800" y="44816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59" name="Google Shape;3659;p98"/>
            <p:cNvSpPr/>
            <p:nvPr/>
          </p:nvSpPr>
          <p:spPr>
            <a:xfrm>
              <a:off x="4050360" y="44816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60" name="Google Shape;3660;p98"/>
            <p:cNvSpPr/>
            <p:nvPr/>
          </p:nvSpPr>
          <p:spPr>
            <a:xfrm>
              <a:off x="4051800" y="44938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61" name="Google Shape;3661;p98"/>
            <p:cNvSpPr/>
            <p:nvPr/>
          </p:nvSpPr>
          <p:spPr>
            <a:xfrm>
              <a:off x="4050360" y="44938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62" name="Google Shape;3662;p98"/>
            <p:cNvSpPr/>
            <p:nvPr/>
          </p:nvSpPr>
          <p:spPr>
            <a:xfrm>
              <a:off x="4051800" y="45061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63" name="Google Shape;3663;p98"/>
            <p:cNvSpPr/>
            <p:nvPr/>
          </p:nvSpPr>
          <p:spPr>
            <a:xfrm>
              <a:off x="4050360" y="45061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64" name="Google Shape;3664;p98"/>
            <p:cNvSpPr/>
            <p:nvPr/>
          </p:nvSpPr>
          <p:spPr>
            <a:xfrm>
              <a:off x="4051800" y="45180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65" name="Google Shape;3665;p98"/>
            <p:cNvSpPr/>
            <p:nvPr/>
          </p:nvSpPr>
          <p:spPr>
            <a:xfrm>
              <a:off x="4050360" y="45180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66" name="Google Shape;3666;p98"/>
            <p:cNvSpPr/>
            <p:nvPr/>
          </p:nvSpPr>
          <p:spPr>
            <a:xfrm>
              <a:off x="4051800" y="45302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67" name="Google Shape;3667;p98"/>
            <p:cNvSpPr/>
            <p:nvPr/>
          </p:nvSpPr>
          <p:spPr>
            <a:xfrm>
              <a:off x="4050360" y="45302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68" name="Google Shape;3668;p98"/>
            <p:cNvSpPr/>
            <p:nvPr/>
          </p:nvSpPr>
          <p:spPr>
            <a:xfrm>
              <a:off x="4051800" y="45424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69" name="Google Shape;3669;p98"/>
            <p:cNvSpPr/>
            <p:nvPr/>
          </p:nvSpPr>
          <p:spPr>
            <a:xfrm>
              <a:off x="4050360" y="45424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70" name="Google Shape;3670;p98"/>
            <p:cNvSpPr/>
            <p:nvPr/>
          </p:nvSpPr>
          <p:spPr>
            <a:xfrm>
              <a:off x="4051800" y="45547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71" name="Google Shape;3671;p98"/>
            <p:cNvSpPr/>
            <p:nvPr/>
          </p:nvSpPr>
          <p:spPr>
            <a:xfrm>
              <a:off x="4050360" y="45547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72" name="Google Shape;3672;p98"/>
            <p:cNvSpPr/>
            <p:nvPr/>
          </p:nvSpPr>
          <p:spPr>
            <a:xfrm>
              <a:off x="4051800" y="45669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73" name="Google Shape;3673;p98"/>
            <p:cNvSpPr/>
            <p:nvPr/>
          </p:nvSpPr>
          <p:spPr>
            <a:xfrm>
              <a:off x="4050360" y="45669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74" name="Google Shape;3674;p98"/>
            <p:cNvSpPr/>
            <p:nvPr/>
          </p:nvSpPr>
          <p:spPr>
            <a:xfrm>
              <a:off x="4051800" y="45792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75" name="Google Shape;3675;p98"/>
            <p:cNvSpPr/>
            <p:nvPr/>
          </p:nvSpPr>
          <p:spPr>
            <a:xfrm>
              <a:off x="4050360" y="45792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76" name="Google Shape;3676;p98"/>
            <p:cNvSpPr/>
            <p:nvPr/>
          </p:nvSpPr>
          <p:spPr>
            <a:xfrm>
              <a:off x="4051800" y="45914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77" name="Google Shape;3677;p98"/>
            <p:cNvSpPr/>
            <p:nvPr/>
          </p:nvSpPr>
          <p:spPr>
            <a:xfrm>
              <a:off x="4050360" y="45914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78" name="Google Shape;3678;p98"/>
            <p:cNvSpPr/>
            <p:nvPr/>
          </p:nvSpPr>
          <p:spPr>
            <a:xfrm>
              <a:off x="4051800" y="46033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79" name="Google Shape;3679;p98"/>
            <p:cNvSpPr/>
            <p:nvPr/>
          </p:nvSpPr>
          <p:spPr>
            <a:xfrm>
              <a:off x="4050360" y="46033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80" name="Google Shape;3680;p98"/>
            <p:cNvSpPr/>
            <p:nvPr/>
          </p:nvSpPr>
          <p:spPr>
            <a:xfrm>
              <a:off x="4051800" y="46155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81" name="Google Shape;3681;p98"/>
            <p:cNvSpPr/>
            <p:nvPr/>
          </p:nvSpPr>
          <p:spPr>
            <a:xfrm>
              <a:off x="4050360" y="46155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82" name="Google Shape;3682;p98"/>
            <p:cNvSpPr/>
            <p:nvPr/>
          </p:nvSpPr>
          <p:spPr>
            <a:xfrm>
              <a:off x="4051800" y="46278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83" name="Google Shape;3683;p98"/>
            <p:cNvSpPr/>
            <p:nvPr/>
          </p:nvSpPr>
          <p:spPr>
            <a:xfrm>
              <a:off x="4050360" y="46278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84" name="Google Shape;3684;p98"/>
            <p:cNvSpPr/>
            <p:nvPr/>
          </p:nvSpPr>
          <p:spPr>
            <a:xfrm>
              <a:off x="4051800" y="46400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85" name="Google Shape;3685;p98"/>
            <p:cNvSpPr/>
            <p:nvPr/>
          </p:nvSpPr>
          <p:spPr>
            <a:xfrm>
              <a:off x="4050360" y="46400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86" name="Google Shape;3686;p98"/>
            <p:cNvSpPr/>
            <p:nvPr/>
          </p:nvSpPr>
          <p:spPr>
            <a:xfrm>
              <a:off x="4051800" y="46522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87" name="Google Shape;3687;p98"/>
            <p:cNvSpPr/>
            <p:nvPr/>
          </p:nvSpPr>
          <p:spPr>
            <a:xfrm>
              <a:off x="4050360" y="46522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88" name="Google Shape;3688;p98"/>
            <p:cNvSpPr/>
            <p:nvPr/>
          </p:nvSpPr>
          <p:spPr>
            <a:xfrm>
              <a:off x="4051800" y="46645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89" name="Google Shape;3689;p98"/>
            <p:cNvSpPr/>
            <p:nvPr/>
          </p:nvSpPr>
          <p:spPr>
            <a:xfrm>
              <a:off x="4050360" y="46645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90" name="Google Shape;3690;p98"/>
            <p:cNvSpPr/>
            <p:nvPr/>
          </p:nvSpPr>
          <p:spPr>
            <a:xfrm>
              <a:off x="40546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91" name="Google Shape;3691;p98"/>
            <p:cNvSpPr/>
            <p:nvPr/>
          </p:nvSpPr>
          <p:spPr>
            <a:xfrm>
              <a:off x="40546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92" name="Google Shape;3692;p98"/>
            <p:cNvSpPr/>
            <p:nvPr/>
          </p:nvSpPr>
          <p:spPr>
            <a:xfrm>
              <a:off x="40669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93" name="Google Shape;3693;p98"/>
            <p:cNvSpPr/>
            <p:nvPr/>
          </p:nvSpPr>
          <p:spPr>
            <a:xfrm>
              <a:off x="40669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94" name="Google Shape;3694;p98"/>
            <p:cNvSpPr/>
            <p:nvPr/>
          </p:nvSpPr>
          <p:spPr>
            <a:xfrm>
              <a:off x="40791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95" name="Google Shape;3695;p98"/>
            <p:cNvSpPr/>
            <p:nvPr/>
          </p:nvSpPr>
          <p:spPr>
            <a:xfrm>
              <a:off x="40791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96" name="Google Shape;3696;p98"/>
            <p:cNvSpPr/>
            <p:nvPr/>
          </p:nvSpPr>
          <p:spPr>
            <a:xfrm>
              <a:off x="40914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97" name="Google Shape;3697;p98"/>
            <p:cNvSpPr/>
            <p:nvPr/>
          </p:nvSpPr>
          <p:spPr>
            <a:xfrm>
              <a:off x="40914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98" name="Google Shape;3698;p98"/>
            <p:cNvSpPr/>
            <p:nvPr/>
          </p:nvSpPr>
          <p:spPr>
            <a:xfrm>
              <a:off x="41036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99" name="Google Shape;3699;p98"/>
            <p:cNvSpPr/>
            <p:nvPr/>
          </p:nvSpPr>
          <p:spPr>
            <a:xfrm>
              <a:off x="41036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00" name="Google Shape;3700;p98"/>
            <p:cNvSpPr/>
            <p:nvPr/>
          </p:nvSpPr>
          <p:spPr>
            <a:xfrm>
              <a:off x="41158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01" name="Google Shape;3701;p98"/>
            <p:cNvSpPr/>
            <p:nvPr/>
          </p:nvSpPr>
          <p:spPr>
            <a:xfrm>
              <a:off x="41158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02" name="Google Shape;3702;p98"/>
            <p:cNvSpPr/>
            <p:nvPr/>
          </p:nvSpPr>
          <p:spPr>
            <a:xfrm>
              <a:off x="41281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03" name="Google Shape;3703;p98"/>
            <p:cNvSpPr/>
            <p:nvPr/>
          </p:nvSpPr>
          <p:spPr>
            <a:xfrm>
              <a:off x="41281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04" name="Google Shape;3704;p98"/>
            <p:cNvSpPr/>
            <p:nvPr/>
          </p:nvSpPr>
          <p:spPr>
            <a:xfrm>
              <a:off x="41403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05" name="Google Shape;3705;p98"/>
            <p:cNvSpPr/>
            <p:nvPr/>
          </p:nvSpPr>
          <p:spPr>
            <a:xfrm>
              <a:off x="41403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06" name="Google Shape;3706;p98"/>
            <p:cNvSpPr/>
            <p:nvPr/>
          </p:nvSpPr>
          <p:spPr>
            <a:xfrm>
              <a:off x="41522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07" name="Google Shape;3707;p98"/>
            <p:cNvSpPr/>
            <p:nvPr/>
          </p:nvSpPr>
          <p:spPr>
            <a:xfrm>
              <a:off x="41522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08" name="Google Shape;3708;p98"/>
            <p:cNvSpPr/>
            <p:nvPr/>
          </p:nvSpPr>
          <p:spPr>
            <a:xfrm>
              <a:off x="41644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09" name="Google Shape;3709;p98"/>
            <p:cNvSpPr/>
            <p:nvPr/>
          </p:nvSpPr>
          <p:spPr>
            <a:xfrm>
              <a:off x="41644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10" name="Google Shape;3710;p98"/>
            <p:cNvSpPr/>
            <p:nvPr/>
          </p:nvSpPr>
          <p:spPr>
            <a:xfrm>
              <a:off x="41767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11" name="Google Shape;3711;p98"/>
            <p:cNvSpPr/>
            <p:nvPr/>
          </p:nvSpPr>
          <p:spPr>
            <a:xfrm>
              <a:off x="41767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12" name="Google Shape;3712;p98"/>
            <p:cNvSpPr/>
            <p:nvPr/>
          </p:nvSpPr>
          <p:spPr>
            <a:xfrm>
              <a:off x="41889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13" name="Google Shape;3713;p98"/>
            <p:cNvSpPr/>
            <p:nvPr/>
          </p:nvSpPr>
          <p:spPr>
            <a:xfrm>
              <a:off x="41889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14" name="Google Shape;3714;p98"/>
            <p:cNvSpPr/>
            <p:nvPr/>
          </p:nvSpPr>
          <p:spPr>
            <a:xfrm>
              <a:off x="4201200" y="467352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0" y="0"/>
                  </a:moveTo>
                  <a:lnTo>
                    <a:pt x="4572" y="15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15" name="Google Shape;3715;p98"/>
            <p:cNvSpPr/>
            <p:nvPr/>
          </p:nvSpPr>
          <p:spPr>
            <a:xfrm>
              <a:off x="4201200" y="467352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4572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16" name="Google Shape;3716;p98"/>
            <p:cNvSpPr/>
            <p:nvPr/>
          </p:nvSpPr>
          <p:spPr>
            <a:xfrm>
              <a:off x="421200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17" name="Google Shape;3717;p98"/>
            <p:cNvSpPr/>
            <p:nvPr/>
          </p:nvSpPr>
          <p:spPr>
            <a:xfrm>
              <a:off x="421200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18" name="Google Shape;3718;p98"/>
            <p:cNvSpPr/>
            <p:nvPr/>
          </p:nvSpPr>
          <p:spPr>
            <a:xfrm>
              <a:off x="42256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19" name="Google Shape;3719;p98"/>
            <p:cNvSpPr/>
            <p:nvPr/>
          </p:nvSpPr>
          <p:spPr>
            <a:xfrm>
              <a:off x="42256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20" name="Google Shape;3720;p98"/>
            <p:cNvSpPr/>
            <p:nvPr/>
          </p:nvSpPr>
          <p:spPr>
            <a:xfrm>
              <a:off x="423612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21" name="Google Shape;3721;p98"/>
            <p:cNvSpPr/>
            <p:nvPr/>
          </p:nvSpPr>
          <p:spPr>
            <a:xfrm>
              <a:off x="423612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22" name="Google Shape;3722;p98"/>
            <p:cNvSpPr/>
            <p:nvPr/>
          </p:nvSpPr>
          <p:spPr>
            <a:xfrm>
              <a:off x="424836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23" name="Google Shape;3723;p98"/>
            <p:cNvSpPr/>
            <p:nvPr/>
          </p:nvSpPr>
          <p:spPr>
            <a:xfrm>
              <a:off x="424836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24" name="Google Shape;3724;p98"/>
            <p:cNvSpPr/>
            <p:nvPr/>
          </p:nvSpPr>
          <p:spPr>
            <a:xfrm>
              <a:off x="426060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25" name="Google Shape;3725;p98"/>
            <p:cNvSpPr/>
            <p:nvPr/>
          </p:nvSpPr>
          <p:spPr>
            <a:xfrm>
              <a:off x="426060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26" name="Google Shape;3726;p98"/>
            <p:cNvSpPr/>
            <p:nvPr/>
          </p:nvSpPr>
          <p:spPr>
            <a:xfrm>
              <a:off x="427284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27" name="Google Shape;3727;p98"/>
            <p:cNvSpPr/>
            <p:nvPr/>
          </p:nvSpPr>
          <p:spPr>
            <a:xfrm>
              <a:off x="427284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28" name="Google Shape;3728;p98"/>
            <p:cNvSpPr/>
            <p:nvPr/>
          </p:nvSpPr>
          <p:spPr>
            <a:xfrm>
              <a:off x="42865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29" name="Google Shape;3729;p98"/>
            <p:cNvSpPr/>
            <p:nvPr/>
          </p:nvSpPr>
          <p:spPr>
            <a:xfrm>
              <a:off x="42865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30" name="Google Shape;3730;p98"/>
            <p:cNvSpPr/>
            <p:nvPr/>
          </p:nvSpPr>
          <p:spPr>
            <a:xfrm>
              <a:off x="42987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31" name="Google Shape;3731;p98"/>
            <p:cNvSpPr/>
            <p:nvPr/>
          </p:nvSpPr>
          <p:spPr>
            <a:xfrm>
              <a:off x="42987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32" name="Google Shape;3732;p98"/>
            <p:cNvSpPr/>
            <p:nvPr/>
          </p:nvSpPr>
          <p:spPr>
            <a:xfrm>
              <a:off x="43092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33" name="Google Shape;3733;p98"/>
            <p:cNvSpPr/>
            <p:nvPr/>
          </p:nvSpPr>
          <p:spPr>
            <a:xfrm>
              <a:off x="43092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34" name="Google Shape;3734;p98"/>
            <p:cNvSpPr/>
            <p:nvPr/>
          </p:nvSpPr>
          <p:spPr>
            <a:xfrm>
              <a:off x="43214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35" name="Google Shape;3735;p98"/>
            <p:cNvSpPr/>
            <p:nvPr/>
          </p:nvSpPr>
          <p:spPr>
            <a:xfrm>
              <a:off x="43214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36" name="Google Shape;3736;p98"/>
            <p:cNvSpPr/>
            <p:nvPr/>
          </p:nvSpPr>
          <p:spPr>
            <a:xfrm>
              <a:off x="43336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37" name="Google Shape;3737;p98"/>
            <p:cNvSpPr/>
            <p:nvPr/>
          </p:nvSpPr>
          <p:spPr>
            <a:xfrm>
              <a:off x="43336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38" name="Google Shape;3738;p98"/>
            <p:cNvSpPr/>
            <p:nvPr/>
          </p:nvSpPr>
          <p:spPr>
            <a:xfrm>
              <a:off x="4347360" y="467352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39" name="Google Shape;3739;p98"/>
            <p:cNvSpPr/>
            <p:nvPr/>
          </p:nvSpPr>
          <p:spPr>
            <a:xfrm>
              <a:off x="4347360" y="467208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40" name="Google Shape;3740;p98"/>
            <p:cNvSpPr/>
            <p:nvPr/>
          </p:nvSpPr>
          <p:spPr>
            <a:xfrm>
              <a:off x="43596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1" name="Google Shape;3741;p98"/>
            <p:cNvSpPr/>
            <p:nvPr/>
          </p:nvSpPr>
          <p:spPr>
            <a:xfrm>
              <a:off x="43596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42" name="Google Shape;3742;p98"/>
            <p:cNvSpPr/>
            <p:nvPr/>
          </p:nvSpPr>
          <p:spPr>
            <a:xfrm>
              <a:off x="4371840" y="467352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3" name="Google Shape;3743;p98"/>
            <p:cNvSpPr/>
            <p:nvPr/>
          </p:nvSpPr>
          <p:spPr>
            <a:xfrm>
              <a:off x="4371840" y="467208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44" name="Google Shape;3744;p98"/>
            <p:cNvSpPr/>
            <p:nvPr/>
          </p:nvSpPr>
          <p:spPr>
            <a:xfrm>
              <a:off x="43826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5" name="Google Shape;3745;p98"/>
            <p:cNvSpPr/>
            <p:nvPr/>
          </p:nvSpPr>
          <p:spPr>
            <a:xfrm>
              <a:off x="43826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46" name="Google Shape;3746;p98"/>
            <p:cNvSpPr/>
            <p:nvPr/>
          </p:nvSpPr>
          <p:spPr>
            <a:xfrm>
              <a:off x="43948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7" name="Google Shape;3747;p98"/>
            <p:cNvSpPr/>
            <p:nvPr/>
          </p:nvSpPr>
          <p:spPr>
            <a:xfrm>
              <a:off x="43948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48" name="Google Shape;3748;p98"/>
            <p:cNvSpPr/>
            <p:nvPr/>
          </p:nvSpPr>
          <p:spPr>
            <a:xfrm>
              <a:off x="44067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9" name="Google Shape;3749;p98"/>
            <p:cNvSpPr/>
            <p:nvPr/>
          </p:nvSpPr>
          <p:spPr>
            <a:xfrm>
              <a:off x="44067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50" name="Google Shape;3750;p98"/>
            <p:cNvSpPr/>
            <p:nvPr/>
          </p:nvSpPr>
          <p:spPr>
            <a:xfrm>
              <a:off x="44190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1" name="Google Shape;3751;p98"/>
            <p:cNvSpPr/>
            <p:nvPr/>
          </p:nvSpPr>
          <p:spPr>
            <a:xfrm>
              <a:off x="44190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52" name="Google Shape;3752;p98"/>
            <p:cNvSpPr/>
            <p:nvPr/>
          </p:nvSpPr>
          <p:spPr>
            <a:xfrm>
              <a:off x="44312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3" name="Google Shape;3753;p98"/>
            <p:cNvSpPr/>
            <p:nvPr/>
          </p:nvSpPr>
          <p:spPr>
            <a:xfrm>
              <a:off x="44312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54" name="Google Shape;3754;p98"/>
            <p:cNvSpPr/>
            <p:nvPr/>
          </p:nvSpPr>
          <p:spPr>
            <a:xfrm>
              <a:off x="44434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5" name="Google Shape;3755;p98"/>
            <p:cNvSpPr/>
            <p:nvPr/>
          </p:nvSpPr>
          <p:spPr>
            <a:xfrm>
              <a:off x="44434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56" name="Google Shape;3756;p98"/>
            <p:cNvSpPr/>
            <p:nvPr/>
          </p:nvSpPr>
          <p:spPr>
            <a:xfrm>
              <a:off x="44557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7" name="Google Shape;3757;p98"/>
            <p:cNvSpPr/>
            <p:nvPr/>
          </p:nvSpPr>
          <p:spPr>
            <a:xfrm>
              <a:off x="44557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58" name="Google Shape;3758;p98"/>
            <p:cNvSpPr/>
            <p:nvPr/>
          </p:nvSpPr>
          <p:spPr>
            <a:xfrm>
              <a:off x="4467960" y="467496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9" name="Google Shape;3759;p98"/>
            <p:cNvSpPr/>
            <p:nvPr/>
          </p:nvSpPr>
          <p:spPr>
            <a:xfrm>
              <a:off x="4467960" y="467352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60" name="Google Shape;3760;p98"/>
            <p:cNvSpPr/>
            <p:nvPr/>
          </p:nvSpPr>
          <p:spPr>
            <a:xfrm>
              <a:off x="44802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61" name="Google Shape;3761;p98"/>
            <p:cNvSpPr/>
            <p:nvPr/>
          </p:nvSpPr>
          <p:spPr>
            <a:xfrm>
              <a:off x="44802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62" name="Google Shape;3762;p98"/>
            <p:cNvSpPr/>
            <p:nvPr/>
          </p:nvSpPr>
          <p:spPr>
            <a:xfrm>
              <a:off x="44920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63" name="Google Shape;3763;p98"/>
            <p:cNvSpPr/>
            <p:nvPr/>
          </p:nvSpPr>
          <p:spPr>
            <a:xfrm>
              <a:off x="44920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64" name="Google Shape;3764;p98"/>
            <p:cNvSpPr/>
            <p:nvPr/>
          </p:nvSpPr>
          <p:spPr>
            <a:xfrm>
              <a:off x="45043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65" name="Google Shape;3765;p98"/>
            <p:cNvSpPr/>
            <p:nvPr/>
          </p:nvSpPr>
          <p:spPr>
            <a:xfrm>
              <a:off x="45043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66" name="Google Shape;3766;p98"/>
            <p:cNvSpPr/>
            <p:nvPr/>
          </p:nvSpPr>
          <p:spPr>
            <a:xfrm>
              <a:off x="451512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67" name="Google Shape;3767;p98"/>
            <p:cNvSpPr/>
            <p:nvPr/>
          </p:nvSpPr>
          <p:spPr>
            <a:xfrm>
              <a:off x="451512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68" name="Google Shape;3768;p98"/>
            <p:cNvSpPr/>
            <p:nvPr/>
          </p:nvSpPr>
          <p:spPr>
            <a:xfrm>
              <a:off x="45288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69" name="Google Shape;3769;p98"/>
            <p:cNvSpPr/>
            <p:nvPr/>
          </p:nvSpPr>
          <p:spPr>
            <a:xfrm>
              <a:off x="45288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70" name="Google Shape;3770;p98"/>
            <p:cNvSpPr/>
            <p:nvPr/>
          </p:nvSpPr>
          <p:spPr>
            <a:xfrm>
              <a:off x="4541040" y="467352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71" name="Google Shape;3771;p98"/>
            <p:cNvSpPr/>
            <p:nvPr/>
          </p:nvSpPr>
          <p:spPr>
            <a:xfrm>
              <a:off x="4541040" y="467208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72" name="Google Shape;3772;p98"/>
            <p:cNvSpPr/>
            <p:nvPr/>
          </p:nvSpPr>
          <p:spPr>
            <a:xfrm>
              <a:off x="45532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73" name="Google Shape;3773;p98"/>
            <p:cNvSpPr/>
            <p:nvPr/>
          </p:nvSpPr>
          <p:spPr>
            <a:xfrm>
              <a:off x="45532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74" name="Google Shape;3774;p98"/>
            <p:cNvSpPr/>
            <p:nvPr/>
          </p:nvSpPr>
          <p:spPr>
            <a:xfrm>
              <a:off x="4565520" y="467352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75" name="Google Shape;3775;p98"/>
            <p:cNvSpPr/>
            <p:nvPr/>
          </p:nvSpPr>
          <p:spPr>
            <a:xfrm>
              <a:off x="4565520" y="467208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76" name="Google Shape;3776;p98"/>
            <p:cNvSpPr/>
            <p:nvPr/>
          </p:nvSpPr>
          <p:spPr>
            <a:xfrm>
              <a:off x="45759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77" name="Google Shape;3777;p98"/>
            <p:cNvSpPr/>
            <p:nvPr/>
          </p:nvSpPr>
          <p:spPr>
            <a:xfrm>
              <a:off x="45759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78" name="Google Shape;3778;p98"/>
            <p:cNvSpPr/>
            <p:nvPr/>
          </p:nvSpPr>
          <p:spPr>
            <a:xfrm>
              <a:off x="45896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79" name="Google Shape;3779;p98"/>
            <p:cNvSpPr/>
            <p:nvPr/>
          </p:nvSpPr>
          <p:spPr>
            <a:xfrm>
              <a:off x="45896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80" name="Google Shape;3780;p98"/>
            <p:cNvSpPr/>
            <p:nvPr/>
          </p:nvSpPr>
          <p:spPr>
            <a:xfrm>
              <a:off x="4601880" y="467352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81" name="Google Shape;3781;p98"/>
            <p:cNvSpPr/>
            <p:nvPr/>
          </p:nvSpPr>
          <p:spPr>
            <a:xfrm>
              <a:off x="4601880" y="467208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82" name="Google Shape;3782;p98"/>
            <p:cNvSpPr/>
            <p:nvPr/>
          </p:nvSpPr>
          <p:spPr>
            <a:xfrm>
              <a:off x="46141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83" name="Google Shape;3783;p98"/>
            <p:cNvSpPr/>
            <p:nvPr/>
          </p:nvSpPr>
          <p:spPr>
            <a:xfrm>
              <a:off x="46141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84" name="Google Shape;3784;p98"/>
            <p:cNvSpPr/>
            <p:nvPr/>
          </p:nvSpPr>
          <p:spPr>
            <a:xfrm>
              <a:off x="46263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85" name="Google Shape;3785;p98"/>
            <p:cNvSpPr/>
            <p:nvPr/>
          </p:nvSpPr>
          <p:spPr>
            <a:xfrm>
              <a:off x="46263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86" name="Google Shape;3786;p98"/>
            <p:cNvSpPr/>
            <p:nvPr/>
          </p:nvSpPr>
          <p:spPr>
            <a:xfrm>
              <a:off x="463716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87" name="Google Shape;3787;p98"/>
            <p:cNvSpPr/>
            <p:nvPr/>
          </p:nvSpPr>
          <p:spPr>
            <a:xfrm>
              <a:off x="463716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88" name="Google Shape;3788;p98"/>
            <p:cNvSpPr/>
            <p:nvPr/>
          </p:nvSpPr>
          <p:spPr>
            <a:xfrm>
              <a:off x="46490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89" name="Google Shape;3789;p98"/>
            <p:cNvSpPr/>
            <p:nvPr/>
          </p:nvSpPr>
          <p:spPr>
            <a:xfrm>
              <a:off x="46490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90" name="Google Shape;3790;p98"/>
            <p:cNvSpPr/>
            <p:nvPr/>
          </p:nvSpPr>
          <p:spPr>
            <a:xfrm>
              <a:off x="466128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91" name="Google Shape;3791;p98"/>
            <p:cNvSpPr/>
            <p:nvPr/>
          </p:nvSpPr>
          <p:spPr>
            <a:xfrm>
              <a:off x="466128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92" name="Google Shape;3792;p98"/>
            <p:cNvSpPr/>
            <p:nvPr/>
          </p:nvSpPr>
          <p:spPr>
            <a:xfrm>
              <a:off x="467352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93" name="Google Shape;3793;p98"/>
            <p:cNvSpPr/>
            <p:nvPr/>
          </p:nvSpPr>
          <p:spPr>
            <a:xfrm>
              <a:off x="467352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94" name="Google Shape;3794;p98"/>
            <p:cNvSpPr/>
            <p:nvPr/>
          </p:nvSpPr>
          <p:spPr>
            <a:xfrm>
              <a:off x="468576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95" name="Google Shape;3795;p98"/>
            <p:cNvSpPr/>
            <p:nvPr/>
          </p:nvSpPr>
          <p:spPr>
            <a:xfrm>
              <a:off x="468576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96" name="Google Shape;3796;p98"/>
            <p:cNvSpPr/>
            <p:nvPr/>
          </p:nvSpPr>
          <p:spPr>
            <a:xfrm>
              <a:off x="469800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97" name="Google Shape;3797;p98"/>
            <p:cNvSpPr/>
            <p:nvPr/>
          </p:nvSpPr>
          <p:spPr>
            <a:xfrm>
              <a:off x="469800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98" name="Google Shape;3798;p98"/>
            <p:cNvSpPr/>
            <p:nvPr/>
          </p:nvSpPr>
          <p:spPr>
            <a:xfrm>
              <a:off x="471024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99" name="Google Shape;3799;p98"/>
            <p:cNvSpPr/>
            <p:nvPr/>
          </p:nvSpPr>
          <p:spPr>
            <a:xfrm>
              <a:off x="471024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00" name="Google Shape;3800;p98"/>
            <p:cNvSpPr/>
            <p:nvPr/>
          </p:nvSpPr>
          <p:spPr>
            <a:xfrm>
              <a:off x="47224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01" name="Google Shape;3801;p98"/>
            <p:cNvSpPr/>
            <p:nvPr/>
          </p:nvSpPr>
          <p:spPr>
            <a:xfrm>
              <a:off x="47224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02" name="Google Shape;3802;p98"/>
            <p:cNvSpPr/>
            <p:nvPr/>
          </p:nvSpPr>
          <p:spPr>
            <a:xfrm>
              <a:off x="47347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03" name="Google Shape;3803;p98"/>
            <p:cNvSpPr/>
            <p:nvPr/>
          </p:nvSpPr>
          <p:spPr>
            <a:xfrm>
              <a:off x="47347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04" name="Google Shape;3804;p98"/>
            <p:cNvSpPr/>
            <p:nvPr/>
          </p:nvSpPr>
          <p:spPr>
            <a:xfrm>
              <a:off x="47466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05" name="Google Shape;3805;p98"/>
            <p:cNvSpPr/>
            <p:nvPr/>
          </p:nvSpPr>
          <p:spPr>
            <a:xfrm>
              <a:off x="47466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06" name="Google Shape;3806;p98"/>
            <p:cNvSpPr/>
            <p:nvPr/>
          </p:nvSpPr>
          <p:spPr>
            <a:xfrm>
              <a:off x="47588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07" name="Google Shape;3807;p98"/>
            <p:cNvSpPr/>
            <p:nvPr/>
          </p:nvSpPr>
          <p:spPr>
            <a:xfrm>
              <a:off x="47588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08" name="Google Shape;3808;p98"/>
            <p:cNvSpPr/>
            <p:nvPr/>
          </p:nvSpPr>
          <p:spPr>
            <a:xfrm>
              <a:off x="47710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09" name="Google Shape;3809;p98"/>
            <p:cNvSpPr/>
            <p:nvPr/>
          </p:nvSpPr>
          <p:spPr>
            <a:xfrm>
              <a:off x="47710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10" name="Google Shape;3810;p98"/>
            <p:cNvSpPr/>
            <p:nvPr/>
          </p:nvSpPr>
          <p:spPr>
            <a:xfrm>
              <a:off x="47833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11" name="Google Shape;3811;p98"/>
            <p:cNvSpPr/>
            <p:nvPr/>
          </p:nvSpPr>
          <p:spPr>
            <a:xfrm>
              <a:off x="47833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12" name="Google Shape;3812;p98"/>
            <p:cNvSpPr/>
            <p:nvPr/>
          </p:nvSpPr>
          <p:spPr>
            <a:xfrm>
              <a:off x="47955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13" name="Google Shape;3813;p98"/>
            <p:cNvSpPr/>
            <p:nvPr/>
          </p:nvSpPr>
          <p:spPr>
            <a:xfrm>
              <a:off x="47955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14" name="Google Shape;3814;p98"/>
            <p:cNvSpPr/>
            <p:nvPr/>
          </p:nvSpPr>
          <p:spPr>
            <a:xfrm>
              <a:off x="48078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15" name="Google Shape;3815;p98"/>
            <p:cNvSpPr/>
            <p:nvPr/>
          </p:nvSpPr>
          <p:spPr>
            <a:xfrm>
              <a:off x="48078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16" name="Google Shape;3816;p98"/>
            <p:cNvSpPr/>
            <p:nvPr/>
          </p:nvSpPr>
          <p:spPr>
            <a:xfrm>
              <a:off x="48200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17" name="Google Shape;3817;p98"/>
            <p:cNvSpPr/>
            <p:nvPr/>
          </p:nvSpPr>
          <p:spPr>
            <a:xfrm>
              <a:off x="48200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18" name="Google Shape;3818;p98"/>
            <p:cNvSpPr/>
            <p:nvPr/>
          </p:nvSpPr>
          <p:spPr>
            <a:xfrm>
              <a:off x="48319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19" name="Google Shape;3819;p98"/>
            <p:cNvSpPr/>
            <p:nvPr/>
          </p:nvSpPr>
          <p:spPr>
            <a:xfrm>
              <a:off x="48319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20" name="Google Shape;3820;p98"/>
            <p:cNvSpPr/>
            <p:nvPr/>
          </p:nvSpPr>
          <p:spPr>
            <a:xfrm>
              <a:off x="48441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21" name="Google Shape;3821;p98"/>
            <p:cNvSpPr/>
            <p:nvPr/>
          </p:nvSpPr>
          <p:spPr>
            <a:xfrm>
              <a:off x="48441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22" name="Google Shape;3822;p98"/>
            <p:cNvSpPr/>
            <p:nvPr/>
          </p:nvSpPr>
          <p:spPr>
            <a:xfrm>
              <a:off x="485496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23" name="Google Shape;3823;p98"/>
            <p:cNvSpPr/>
            <p:nvPr/>
          </p:nvSpPr>
          <p:spPr>
            <a:xfrm>
              <a:off x="485496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24" name="Google Shape;3824;p98"/>
            <p:cNvSpPr/>
            <p:nvPr/>
          </p:nvSpPr>
          <p:spPr>
            <a:xfrm>
              <a:off x="48686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25" name="Google Shape;3825;p98"/>
            <p:cNvSpPr/>
            <p:nvPr/>
          </p:nvSpPr>
          <p:spPr>
            <a:xfrm>
              <a:off x="48686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26" name="Google Shape;3826;p98"/>
            <p:cNvSpPr/>
            <p:nvPr/>
          </p:nvSpPr>
          <p:spPr>
            <a:xfrm>
              <a:off x="48808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27" name="Google Shape;3827;p98"/>
            <p:cNvSpPr/>
            <p:nvPr/>
          </p:nvSpPr>
          <p:spPr>
            <a:xfrm>
              <a:off x="48808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28" name="Google Shape;3828;p98"/>
            <p:cNvSpPr/>
            <p:nvPr/>
          </p:nvSpPr>
          <p:spPr>
            <a:xfrm>
              <a:off x="48931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29" name="Google Shape;3829;p98"/>
            <p:cNvSpPr/>
            <p:nvPr/>
          </p:nvSpPr>
          <p:spPr>
            <a:xfrm>
              <a:off x="48931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30" name="Google Shape;3830;p98"/>
            <p:cNvSpPr/>
            <p:nvPr/>
          </p:nvSpPr>
          <p:spPr>
            <a:xfrm>
              <a:off x="49053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31" name="Google Shape;3831;p98"/>
            <p:cNvSpPr/>
            <p:nvPr/>
          </p:nvSpPr>
          <p:spPr>
            <a:xfrm>
              <a:off x="49053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32" name="Google Shape;3832;p98"/>
            <p:cNvSpPr/>
            <p:nvPr/>
          </p:nvSpPr>
          <p:spPr>
            <a:xfrm>
              <a:off x="491580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33" name="Google Shape;3833;p98"/>
            <p:cNvSpPr/>
            <p:nvPr/>
          </p:nvSpPr>
          <p:spPr>
            <a:xfrm>
              <a:off x="491580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34" name="Google Shape;3834;p98"/>
            <p:cNvSpPr/>
            <p:nvPr/>
          </p:nvSpPr>
          <p:spPr>
            <a:xfrm>
              <a:off x="49294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35" name="Google Shape;3835;p98"/>
            <p:cNvSpPr/>
            <p:nvPr/>
          </p:nvSpPr>
          <p:spPr>
            <a:xfrm>
              <a:off x="49294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36" name="Google Shape;3836;p98"/>
            <p:cNvSpPr/>
            <p:nvPr/>
          </p:nvSpPr>
          <p:spPr>
            <a:xfrm>
              <a:off x="49417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37" name="Google Shape;3837;p98"/>
            <p:cNvSpPr/>
            <p:nvPr/>
          </p:nvSpPr>
          <p:spPr>
            <a:xfrm>
              <a:off x="49417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38" name="Google Shape;3838;p98"/>
            <p:cNvSpPr/>
            <p:nvPr/>
          </p:nvSpPr>
          <p:spPr>
            <a:xfrm>
              <a:off x="49539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39" name="Google Shape;3839;p98"/>
            <p:cNvSpPr/>
            <p:nvPr/>
          </p:nvSpPr>
          <p:spPr>
            <a:xfrm>
              <a:off x="49539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40" name="Google Shape;3840;p98"/>
            <p:cNvSpPr/>
            <p:nvPr/>
          </p:nvSpPr>
          <p:spPr>
            <a:xfrm>
              <a:off x="49662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1" name="Google Shape;3841;p98"/>
            <p:cNvSpPr/>
            <p:nvPr/>
          </p:nvSpPr>
          <p:spPr>
            <a:xfrm>
              <a:off x="49662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42" name="Google Shape;3842;p98"/>
            <p:cNvSpPr/>
            <p:nvPr/>
          </p:nvSpPr>
          <p:spPr>
            <a:xfrm>
              <a:off x="4978440" y="467352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3" name="Google Shape;3843;p98"/>
            <p:cNvSpPr/>
            <p:nvPr/>
          </p:nvSpPr>
          <p:spPr>
            <a:xfrm>
              <a:off x="4978440" y="467208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44" name="Google Shape;3844;p98"/>
            <p:cNvSpPr/>
            <p:nvPr/>
          </p:nvSpPr>
          <p:spPr>
            <a:xfrm>
              <a:off x="49906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5" name="Google Shape;3845;p98"/>
            <p:cNvSpPr/>
            <p:nvPr/>
          </p:nvSpPr>
          <p:spPr>
            <a:xfrm>
              <a:off x="49906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46" name="Google Shape;3846;p98"/>
            <p:cNvSpPr/>
            <p:nvPr/>
          </p:nvSpPr>
          <p:spPr>
            <a:xfrm>
              <a:off x="50029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7" name="Google Shape;3847;p98"/>
            <p:cNvSpPr/>
            <p:nvPr/>
          </p:nvSpPr>
          <p:spPr>
            <a:xfrm>
              <a:off x="50029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48" name="Google Shape;3848;p98"/>
            <p:cNvSpPr/>
            <p:nvPr/>
          </p:nvSpPr>
          <p:spPr>
            <a:xfrm>
              <a:off x="50148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9" name="Google Shape;3849;p98"/>
            <p:cNvSpPr/>
            <p:nvPr/>
          </p:nvSpPr>
          <p:spPr>
            <a:xfrm>
              <a:off x="50148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50" name="Google Shape;3850;p98"/>
            <p:cNvSpPr/>
            <p:nvPr/>
          </p:nvSpPr>
          <p:spPr>
            <a:xfrm>
              <a:off x="5027040" y="467352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1" name="Google Shape;3851;p98"/>
            <p:cNvSpPr/>
            <p:nvPr/>
          </p:nvSpPr>
          <p:spPr>
            <a:xfrm>
              <a:off x="5027040" y="467208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52" name="Google Shape;3852;p98"/>
            <p:cNvSpPr/>
            <p:nvPr/>
          </p:nvSpPr>
          <p:spPr>
            <a:xfrm>
              <a:off x="503784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3" name="Google Shape;3853;p98"/>
            <p:cNvSpPr/>
            <p:nvPr/>
          </p:nvSpPr>
          <p:spPr>
            <a:xfrm>
              <a:off x="503784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54" name="Google Shape;3854;p98"/>
            <p:cNvSpPr/>
            <p:nvPr/>
          </p:nvSpPr>
          <p:spPr>
            <a:xfrm>
              <a:off x="50515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5" name="Google Shape;3855;p98"/>
            <p:cNvSpPr/>
            <p:nvPr/>
          </p:nvSpPr>
          <p:spPr>
            <a:xfrm>
              <a:off x="50515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56" name="Google Shape;3856;p98"/>
            <p:cNvSpPr/>
            <p:nvPr/>
          </p:nvSpPr>
          <p:spPr>
            <a:xfrm>
              <a:off x="506376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7" name="Google Shape;3857;p98"/>
            <p:cNvSpPr/>
            <p:nvPr/>
          </p:nvSpPr>
          <p:spPr>
            <a:xfrm>
              <a:off x="506376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58" name="Google Shape;3858;p98"/>
            <p:cNvSpPr/>
            <p:nvPr/>
          </p:nvSpPr>
          <p:spPr>
            <a:xfrm>
              <a:off x="50760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9" name="Google Shape;3859;p98"/>
            <p:cNvSpPr/>
            <p:nvPr/>
          </p:nvSpPr>
          <p:spPr>
            <a:xfrm>
              <a:off x="50760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60" name="Google Shape;3860;p98"/>
            <p:cNvSpPr/>
            <p:nvPr/>
          </p:nvSpPr>
          <p:spPr>
            <a:xfrm>
              <a:off x="508644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1" name="Google Shape;3861;p98"/>
            <p:cNvSpPr/>
            <p:nvPr/>
          </p:nvSpPr>
          <p:spPr>
            <a:xfrm>
              <a:off x="508644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62" name="Google Shape;3862;p98"/>
            <p:cNvSpPr/>
            <p:nvPr/>
          </p:nvSpPr>
          <p:spPr>
            <a:xfrm>
              <a:off x="509868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3" name="Google Shape;3863;p98"/>
            <p:cNvSpPr/>
            <p:nvPr/>
          </p:nvSpPr>
          <p:spPr>
            <a:xfrm>
              <a:off x="509868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64" name="Google Shape;3864;p98"/>
            <p:cNvSpPr/>
            <p:nvPr/>
          </p:nvSpPr>
          <p:spPr>
            <a:xfrm>
              <a:off x="511092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5" name="Google Shape;3865;p98"/>
            <p:cNvSpPr/>
            <p:nvPr/>
          </p:nvSpPr>
          <p:spPr>
            <a:xfrm>
              <a:off x="511092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66" name="Google Shape;3866;p98"/>
            <p:cNvSpPr/>
            <p:nvPr/>
          </p:nvSpPr>
          <p:spPr>
            <a:xfrm>
              <a:off x="512316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7" name="Google Shape;3867;p98"/>
            <p:cNvSpPr/>
            <p:nvPr/>
          </p:nvSpPr>
          <p:spPr>
            <a:xfrm>
              <a:off x="512316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68" name="Google Shape;3868;p98"/>
            <p:cNvSpPr/>
            <p:nvPr/>
          </p:nvSpPr>
          <p:spPr>
            <a:xfrm>
              <a:off x="513540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9" name="Google Shape;3869;p98"/>
            <p:cNvSpPr/>
            <p:nvPr/>
          </p:nvSpPr>
          <p:spPr>
            <a:xfrm>
              <a:off x="513540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70" name="Google Shape;3870;p98"/>
            <p:cNvSpPr/>
            <p:nvPr/>
          </p:nvSpPr>
          <p:spPr>
            <a:xfrm>
              <a:off x="5147640" y="467352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1" name="Google Shape;3871;p98"/>
            <p:cNvSpPr/>
            <p:nvPr/>
          </p:nvSpPr>
          <p:spPr>
            <a:xfrm>
              <a:off x="5147640" y="467208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72" name="Google Shape;3872;p98"/>
            <p:cNvSpPr/>
            <p:nvPr/>
          </p:nvSpPr>
          <p:spPr>
            <a:xfrm>
              <a:off x="51598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3" name="Google Shape;3873;p98"/>
            <p:cNvSpPr/>
            <p:nvPr/>
          </p:nvSpPr>
          <p:spPr>
            <a:xfrm>
              <a:off x="51598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74" name="Google Shape;3874;p98"/>
            <p:cNvSpPr/>
            <p:nvPr/>
          </p:nvSpPr>
          <p:spPr>
            <a:xfrm>
              <a:off x="51721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5" name="Google Shape;3875;p98"/>
            <p:cNvSpPr/>
            <p:nvPr/>
          </p:nvSpPr>
          <p:spPr>
            <a:xfrm>
              <a:off x="51721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76" name="Google Shape;3876;p98"/>
            <p:cNvSpPr/>
            <p:nvPr/>
          </p:nvSpPr>
          <p:spPr>
            <a:xfrm>
              <a:off x="518400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7" name="Google Shape;3877;p98"/>
            <p:cNvSpPr/>
            <p:nvPr/>
          </p:nvSpPr>
          <p:spPr>
            <a:xfrm>
              <a:off x="518400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78" name="Google Shape;3878;p98"/>
            <p:cNvSpPr/>
            <p:nvPr/>
          </p:nvSpPr>
          <p:spPr>
            <a:xfrm>
              <a:off x="519624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9" name="Google Shape;3879;p98"/>
            <p:cNvSpPr/>
            <p:nvPr/>
          </p:nvSpPr>
          <p:spPr>
            <a:xfrm>
              <a:off x="519624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80" name="Google Shape;3880;p98"/>
            <p:cNvSpPr/>
            <p:nvPr/>
          </p:nvSpPr>
          <p:spPr>
            <a:xfrm>
              <a:off x="520848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1" name="Google Shape;3881;p98"/>
            <p:cNvSpPr/>
            <p:nvPr/>
          </p:nvSpPr>
          <p:spPr>
            <a:xfrm>
              <a:off x="520848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82" name="Google Shape;3882;p98"/>
            <p:cNvSpPr/>
            <p:nvPr/>
          </p:nvSpPr>
          <p:spPr>
            <a:xfrm>
              <a:off x="5220720" y="467352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3" name="Google Shape;3883;p98"/>
            <p:cNvSpPr/>
            <p:nvPr/>
          </p:nvSpPr>
          <p:spPr>
            <a:xfrm>
              <a:off x="5220720" y="467208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84" name="Google Shape;3884;p98"/>
            <p:cNvSpPr/>
            <p:nvPr/>
          </p:nvSpPr>
          <p:spPr>
            <a:xfrm>
              <a:off x="5232960" y="4656960"/>
              <a:ext cx="300" cy="16931"/>
            </a:xfrm>
            <a:custGeom>
              <a:rect b="b" l="l" r="r" t="t"/>
              <a:pathLst>
                <a:path extrusionOk="0" h="17145" w="120000">
                  <a:moveTo>
                    <a:pt x="0" y="0"/>
                  </a:moveTo>
                  <a:lnTo>
                    <a:pt x="0" y="1676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5" name="Google Shape;3885;p98"/>
            <p:cNvSpPr/>
            <p:nvPr/>
          </p:nvSpPr>
          <p:spPr>
            <a:xfrm>
              <a:off x="5231520" y="465696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0" y="4572"/>
                  </a:moveTo>
                  <a:lnTo>
                    <a:pt x="15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6" name="Google Shape;3886;p98"/>
            <p:cNvSpPr/>
            <p:nvPr/>
          </p:nvSpPr>
          <p:spPr>
            <a:xfrm>
              <a:off x="5232960" y="46447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7" name="Google Shape;3887;p98"/>
            <p:cNvSpPr/>
            <p:nvPr/>
          </p:nvSpPr>
          <p:spPr>
            <a:xfrm>
              <a:off x="5231520" y="46447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88" name="Google Shape;3888;p98"/>
            <p:cNvSpPr/>
            <p:nvPr/>
          </p:nvSpPr>
          <p:spPr>
            <a:xfrm>
              <a:off x="5232960" y="46324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9" name="Google Shape;3889;p98"/>
            <p:cNvSpPr/>
            <p:nvPr/>
          </p:nvSpPr>
          <p:spPr>
            <a:xfrm>
              <a:off x="5231520" y="46324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90" name="Google Shape;3890;p98"/>
            <p:cNvSpPr/>
            <p:nvPr/>
          </p:nvSpPr>
          <p:spPr>
            <a:xfrm>
              <a:off x="5232960" y="46202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1" name="Google Shape;3891;p98"/>
            <p:cNvSpPr/>
            <p:nvPr/>
          </p:nvSpPr>
          <p:spPr>
            <a:xfrm>
              <a:off x="5231520" y="46202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92" name="Google Shape;3892;p98"/>
            <p:cNvSpPr/>
            <p:nvPr/>
          </p:nvSpPr>
          <p:spPr>
            <a:xfrm>
              <a:off x="5232960" y="46080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3" name="Google Shape;3893;p98"/>
            <p:cNvSpPr/>
            <p:nvPr/>
          </p:nvSpPr>
          <p:spPr>
            <a:xfrm>
              <a:off x="5231520" y="46080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94" name="Google Shape;3894;p98"/>
            <p:cNvSpPr/>
            <p:nvPr/>
          </p:nvSpPr>
          <p:spPr>
            <a:xfrm>
              <a:off x="5232960" y="45957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5" name="Google Shape;3895;p98"/>
            <p:cNvSpPr/>
            <p:nvPr/>
          </p:nvSpPr>
          <p:spPr>
            <a:xfrm>
              <a:off x="5231520" y="45957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96" name="Google Shape;3896;p98"/>
            <p:cNvSpPr/>
            <p:nvPr/>
          </p:nvSpPr>
          <p:spPr>
            <a:xfrm>
              <a:off x="5232960" y="45835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7" name="Google Shape;3897;p98"/>
            <p:cNvSpPr/>
            <p:nvPr/>
          </p:nvSpPr>
          <p:spPr>
            <a:xfrm>
              <a:off x="5231520" y="45835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98" name="Google Shape;3898;p98"/>
            <p:cNvSpPr/>
            <p:nvPr/>
          </p:nvSpPr>
          <p:spPr>
            <a:xfrm>
              <a:off x="5232960" y="45716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9" name="Google Shape;3899;p98"/>
            <p:cNvSpPr/>
            <p:nvPr/>
          </p:nvSpPr>
          <p:spPr>
            <a:xfrm>
              <a:off x="5231520" y="45716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00" name="Google Shape;3900;p98"/>
            <p:cNvSpPr/>
            <p:nvPr/>
          </p:nvSpPr>
          <p:spPr>
            <a:xfrm>
              <a:off x="5232960" y="45594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1" name="Google Shape;3901;p98"/>
            <p:cNvSpPr/>
            <p:nvPr/>
          </p:nvSpPr>
          <p:spPr>
            <a:xfrm>
              <a:off x="5231520" y="45594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02" name="Google Shape;3902;p98"/>
            <p:cNvSpPr/>
            <p:nvPr/>
          </p:nvSpPr>
          <p:spPr>
            <a:xfrm>
              <a:off x="5232960" y="45471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3" name="Google Shape;3903;p98"/>
            <p:cNvSpPr/>
            <p:nvPr/>
          </p:nvSpPr>
          <p:spPr>
            <a:xfrm>
              <a:off x="5231520" y="45471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04" name="Google Shape;3904;p98"/>
            <p:cNvSpPr/>
            <p:nvPr/>
          </p:nvSpPr>
          <p:spPr>
            <a:xfrm>
              <a:off x="5232960" y="45349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5" name="Google Shape;3905;p98"/>
            <p:cNvSpPr/>
            <p:nvPr/>
          </p:nvSpPr>
          <p:spPr>
            <a:xfrm>
              <a:off x="5231520" y="45349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06" name="Google Shape;3906;p98"/>
            <p:cNvSpPr/>
            <p:nvPr/>
          </p:nvSpPr>
          <p:spPr>
            <a:xfrm>
              <a:off x="5232960" y="45226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7" name="Google Shape;3907;p98"/>
            <p:cNvSpPr/>
            <p:nvPr/>
          </p:nvSpPr>
          <p:spPr>
            <a:xfrm>
              <a:off x="5231520" y="45226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08" name="Google Shape;3908;p98"/>
            <p:cNvSpPr/>
            <p:nvPr/>
          </p:nvSpPr>
          <p:spPr>
            <a:xfrm>
              <a:off x="5231520" y="45104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9" name="Google Shape;3909;p98"/>
            <p:cNvSpPr/>
            <p:nvPr/>
          </p:nvSpPr>
          <p:spPr>
            <a:xfrm>
              <a:off x="5231520" y="4510440"/>
              <a:ext cx="1442" cy="4685"/>
            </a:xfrm>
            <a:custGeom>
              <a:rect b="b" l="l" r="r" t="t"/>
              <a:pathLst>
                <a:path extrusionOk="0" h="5079" w="1904">
                  <a:moveTo>
                    <a:pt x="1524" y="4572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10" name="Google Shape;3910;p98"/>
            <p:cNvSpPr/>
            <p:nvPr/>
          </p:nvSpPr>
          <p:spPr>
            <a:xfrm>
              <a:off x="5232960" y="44982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1" name="Google Shape;3911;p98"/>
            <p:cNvSpPr/>
            <p:nvPr/>
          </p:nvSpPr>
          <p:spPr>
            <a:xfrm>
              <a:off x="5231520" y="44982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12" name="Google Shape;3912;p98"/>
            <p:cNvSpPr/>
            <p:nvPr/>
          </p:nvSpPr>
          <p:spPr>
            <a:xfrm>
              <a:off x="5232960" y="44863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3" name="Google Shape;3913;p98"/>
            <p:cNvSpPr/>
            <p:nvPr/>
          </p:nvSpPr>
          <p:spPr>
            <a:xfrm>
              <a:off x="5231520" y="44863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14" name="Google Shape;3914;p98"/>
            <p:cNvSpPr/>
            <p:nvPr/>
          </p:nvSpPr>
          <p:spPr>
            <a:xfrm>
              <a:off x="5232960" y="44740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5" name="Google Shape;3915;p98"/>
            <p:cNvSpPr/>
            <p:nvPr/>
          </p:nvSpPr>
          <p:spPr>
            <a:xfrm>
              <a:off x="5231520" y="44740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16" name="Google Shape;3916;p98"/>
            <p:cNvSpPr/>
            <p:nvPr/>
          </p:nvSpPr>
          <p:spPr>
            <a:xfrm>
              <a:off x="5232960" y="44618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7" name="Google Shape;3917;p98"/>
            <p:cNvSpPr/>
            <p:nvPr/>
          </p:nvSpPr>
          <p:spPr>
            <a:xfrm>
              <a:off x="5231520" y="44618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18" name="Google Shape;3918;p98"/>
            <p:cNvSpPr/>
            <p:nvPr/>
          </p:nvSpPr>
          <p:spPr>
            <a:xfrm>
              <a:off x="5232960" y="44496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9" name="Google Shape;3919;p98"/>
            <p:cNvSpPr/>
            <p:nvPr/>
          </p:nvSpPr>
          <p:spPr>
            <a:xfrm>
              <a:off x="5231520" y="44496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20" name="Google Shape;3920;p98"/>
            <p:cNvSpPr/>
            <p:nvPr/>
          </p:nvSpPr>
          <p:spPr>
            <a:xfrm>
              <a:off x="5232960" y="44373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21" name="Google Shape;3921;p98"/>
            <p:cNvSpPr/>
            <p:nvPr/>
          </p:nvSpPr>
          <p:spPr>
            <a:xfrm>
              <a:off x="5231520" y="44373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22" name="Google Shape;3922;p98"/>
            <p:cNvSpPr/>
            <p:nvPr/>
          </p:nvSpPr>
          <p:spPr>
            <a:xfrm>
              <a:off x="5232960" y="44251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23" name="Google Shape;3923;p98"/>
            <p:cNvSpPr/>
            <p:nvPr/>
          </p:nvSpPr>
          <p:spPr>
            <a:xfrm>
              <a:off x="5231520" y="44251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24" name="Google Shape;3924;p98"/>
            <p:cNvSpPr/>
            <p:nvPr/>
          </p:nvSpPr>
          <p:spPr>
            <a:xfrm>
              <a:off x="5232960" y="44128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25" name="Google Shape;3925;p98"/>
            <p:cNvSpPr/>
            <p:nvPr/>
          </p:nvSpPr>
          <p:spPr>
            <a:xfrm>
              <a:off x="5231520" y="44128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26" name="Google Shape;3926;p98"/>
            <p:cNvSpPr/>
            <p:nvPr/>
          </p:nvSpPr>
          <p:spPr>
            <a:xfrm>
              <a:off x="5232960" y="44006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27" name="Google Shape;3927;p98"/>
            <p:cNvSpPr/>
            <p:nvPr/>
          </p:nvSpPr>
          <p:spPr>
            <a:xfrm>
              <a:off x="5231520" y="44006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28" name="Google Shape;3928;p98"/>
            <p:cNvSpPr/>
            <p:nvPr/>
          </p:nvSpPr>
          <p:spPr>
            <a:xfrm>
              <a:off x="5232960" y="43887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29" name="Google Shape;3929;p98"/>
            <p:cNvSpPr/>
            <p:nvPr/>
          </p:nvSpPr>
          <p:spPr>
            <a:xfrm>
              <a:off x="5231520" y="43887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30" name="Google Shape;3930;p98"/>
            <p:cNvSpPr/>
            <p:nvPr/>
          </p:nvSpPr>
          <p:spPr>
            <a:xfrm>
              <a:off x="5232960" y="43765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31" name="Google Shape;3931;p98"/>
            <p:cNvSpPr/>
            <p:nvPr/>
          </p:nvSpPr>
          <p:spPr>
            <a:xfrm>
              <a:off x="5231520" y="43765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32" name="Google Shape;3932;p98"/>
            <p:cNvSpPr/>
            <p:nvPr/>
          </p:nvSpPr>
          <p:spPr>
            <a:xfrm>
              <a:off x="5232960" y="436428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33" name="Google Shape;3933;p98"/>
            <p:cNvSpPr/>
            <p:nvPr/>
          </p:nvSpPr>
          <p:spPr>
            <a:xfrm>
              <a:off x="5231520" y="436428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34" name="Google Shape;3934;p98"/>
            <p:cNvSpPr/>
            <p:nvPr/>
          </p:nvSpPr>
          <p:spPr>
            <a:xfrm>
              <a:off x="5232960" y="43520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35" name="Google Shape;3935;p98"/>
            <p:cNvSpPr/>
            <p:nvPr/>
          </p:nvSpPr>
          <p:spPr>
            <a:xfrm>
              <a:off x="5231520" y="43520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36" name="Google Shape;3936;p98"/>
            <p:cNvSpPr/>
            <p:nvPr/>
          </p:nvSpPr>
          <p:spPr>
            <a:xfrm>
              <a:off x="5232960" y="43398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37" name="Google Shape;3937;p98"/>
            <p:cNvSpPr/>
            <p:nvPr/>
          </p:nvSpPr>
          <p:spPr>
            <a:xfrm>
              <a:off x="5231520" y="43398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38" name="Google Shape;3938;p98"/>
            <p:cNvSpPr/>
            <p:nvPr/>
          </p:nvSpPr>
          <p:spPr>
            <a:xfrm>
              <a:off x="5232960" y="43275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39" name="Google Shape;3939;p98"/>
            <p:cNvSpPr/>
            <p:nvPr/>
          </p:nvSpPr>
          <p:spPr>
            <a:xfrm>
              <a:off x="5231520" y="43275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40" name="Google Shape;3940;p98"/>
            <p:cNvSpPr/>
            <p:nvPr/>
          </p:nvSpPr>
          <p:spPr>
            <a:xfrm>
              <a:off x="5232960" y="43153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1" name="Google Shape;3941;p98"/>
            <p:cNvSpPr/>
            <p:nvPr/>
          </p:nvSpPr>
          <p:spPr>
            <a:xfrm>
              <a:off x="5231520" y="43153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42" name="Google Shape;3942;p98"/>
            <p:cNvSpPr/>
            <p:nvPr/>
          </p:nvSpPr>
          <p:spPr>
            <a:xfrm>
              <a:off x="5232960" y="43034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3" name="Google Shape;3943;p98"/>
            <p:cNvSpPr/>
            <p:nvPr/>
          </p:nvSpPr>
          <p:spPr>
            <a:xfrm>
              <a:off x="5231520" y="430344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44" name="Google Shape;3944;p98"/>
            <p:cNvSpPr/>
            <p:nvPr/>
          </p:nvSpPr>
          <p:spPr>
            <a:xfrm>
              <a:off x="5232960" y="429120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5" name="Google Shape;3945;p98"/>
            <p:cNvSpPr/>
            <p:nvPr/>
          </p:nvSpPr>
          <p:spPr>
            <a:xfrm>
              <a:off x="5231520" y="429120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46" name="Google Shape;3946;p98"/>
            <p:cNvSpPr/>
            <p:nvPr/>
          </p:nvSpPr>
          <p:spPr>
            <a:xfrm>
              <a:off x="5232960" y="427896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7" name="Google Shape;3947;p98"/>
            <p:cNvSpPr/>
            <p:nvPr/>
          </p:nvSpPr>
          <p:spPr>
            <a:xfrm>
              <a:off x="5231520" y="427896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48" name="Google Shape;3948;p98"/>
            <p:cNvSpPr/>
            <p:nvPr/>
          </p:nvSpPr>
          <p:spPr>
            <a:xfrm>
              <a:off x="5232960" y="426672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6"/>
                  </a:moveTo>
                  <a:lnTo>
                    <a:pt x="404000" y="22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9" name="Google Shape;3949;p98"/>
            <p:cNvSpPr/>
            <p:nvPr/>
          </p:nvSpPr>
          <p:spPr>
            <a:xfrm>
              <a:off x="5231520" y="4266720"/>
              <a:ext cx="2881" cy="4685"/>
            </a:xfrm>
            <a:custGeom>
              <a:rect b="b" l="l" r="r" t="t"/>
              <a:pathLst>
                <a:path extrusionOk="0" h="5079" w="3175">
                  <a:moveTo>
                    <a:pt x="3048" y="4572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3048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50" name="Google Shape;3950;p98"/>
            <p:cNvSpPr/>
            <p:nvPr/>
          </p:nvSpPr>
          <p:spPr>
            <a:xfrm>
              <a:off x="52236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51" name="Google Shape;3951;p98"/>
            <p:cNvSpPr/>
            <p:nvPr/>
          </p:nvSpPr>
          <p:spPr>
            <a:xfrm>
              <a:off x="52236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52" name="Google Shape;3952;p98"/>
            <p:cNvSpPr/>
            <p:nvPr/>
          </p:nvSpPr>
          <p:spPr>
            <a:xfrm>
              <a:off x="52117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53" name="Google Shape;3953;p98"/>
            <p:cNvSpPr/>
            <p:nvPr/>
          </p:nvSpPr>
          <p:spPr>
            <a:xfrm>
              <a:off x="52117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54" name="Google Shape;3954;p98"/>
            <p:cNvSpPr/>
            <p:nvPr/>
          </p:nvSpPr>
          <p:spPr>
            <a:xfrm>
              <a:off x="519948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55" name="Google Shape;3955;p98"/>
            <p:cNvSpPr/>
            <p:nvPr/>
          </p:nvSpPr>
          <p:spPr>
            <a:xfrm>
              <a:off x="519948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56" name="Google Shape;3956;p98"/>
            <p:cNvSpPr/>
            <p:nvPr/>
          </p:nvSpPr>
          <p:spPr>
            <a:xfrm>
              <a:off x="518724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57" name="Google Shape;3957;p98"/>
            <p:cNvSpPr/>
            <p:nvPr/>
          </p:nvSpPr>
          <p:spPr>
            <a:xfrm>
              <a:off x="518724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58" name="Google Shape;3958;p98"/>
            <p:cNvSpPr/>
            <p:nvPr/>
          </p:nvSpPr>
          <p:spPr>
            <a:xfrm>
              <a:off x="517500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59" name="Google Shape;3959;p98"/>
            <p:cNvSpPr/>
            <p:nvPr/>
          </p:nvSpPr>
          <p:spPr>
            <a:xfrm>
              <a:off x="517500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60" name="Google Shape;3960;p98"/>
            <p:cNvSpPr/>
            <p:nvPr/>
          </p:nvSpPr>
          <p:spPr>
            <a:xfrm>
              <a:off x="516276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61" name="Google Shape;3961;p98"/>
            <p:cNvSpPr/>
            <p:nvPr/>
          </p:nvSpPr>
          <p:spPr>
            <a:xfrm>
              <a:off x="516276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62" name="Google Shape;3962;p98"/>
            <p:cNvSpPr/>
            <p:nvPr/>
          </p:nvSpPr>
          <p:spPr>
            <a:xfrm>
              <a:off x="515052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63" name="Google Shape;3963;p98"/>
            <p:cNvSpPr/>
            <p:nvPr/>
          </p:nvSpPr>
          <p:spPr>
            <a:xfrm>
              <a:off x="515052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64" name="Google Shape;3964;p98"/>
            <p:cNvSpPr/>
            <p:nvPr/>
          </p:nvSpPr>
          <p:spPr>
            <a:xfrm>
              <a:off x="5138280" y="4262040"/>
              <a:ext cx="4685" cy="1442"/>
            </a:xfrm>
            <a:custGeom>
              <a:rect b="b" l="l" r="r" t="t"/>
              <a:pathLst>
                <a:path extrusionOk="0" h="1904" w="5079">
                  <a:moveTo>
                    <a:pt x="4571" y="15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65" name="Google Shape;3965;p98"/>
            <p:cNvSpPr/>
            <p:nvPr/>
          </p:nvSpPr>
          <p:spPr>
            <a:xfrm>
              <a:off x="51382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1" y="3048"/>
                  </a:moveTo>
                  <a:lnTo>
                    <a:pt x="4571" y="1524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1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66" name="Google Shape;3966;p98"/>
            <p:cNvSpPr/>
            <p:nvPr/>
          </p:nvSpPr>
          <p:spPr>
            <a:xfrm>
              <a:off x="51278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67" name="Google Shape;3967;p98"/>
            <p:cNvSpPr/>
            <p:nvPr/>
          </p:nvSpPr>
          <p:spPr>
            <a:xfrm>
              <a:off x="51278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68" name="Google Shape;3968;p98"/>
            <p:cNvSpPr/>
            <p:nvPr/>
          </p:nvSpPr>
          <p:spPr>
            <a:xfrm>
              <a:off x="51156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69" name="Google Shape;3969;p98"/>
            <p:cNvSpPr/>
            <p:nvPr/>
          </p:nvSpPr>
          <p:spPr>
            <a:xfrm>
              <a:off x="51156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70" name="Google Shape;3970;p98"/>
            <p:cNvSpPr/>
            <p:nvPr/>
          </p:nvSpPr>
          <p:spPr>
            <a:xfrm>
              <a:off x="51033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71" name="Google Shape;3971;p98"/>
            <p:cNvSpPr/>
            <p:nvPr/>
          </p:nvSpPr>
          <p:spPr>
            <a:xfrm>
              <a:off x="51033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72" name="Google Shape;3972;p98"/>
            <p:cNvSpPr/>
            <p:nvPr/>
          </p:nvSpPr>
          <p:spPr>
            <a:xfrm>
              <a:off x="50911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73" name="Google Shape;3973;p98"/>
            <p:cNvSpPr/>
            <p:nvPr/>
          </p:nvSpPr>
          <p:spPr>
            <a:xfrm>
              <a:off x="50911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74" name="Google Shape;3974;p98"/>
            <p:cNvSpPr/>
            <p:nvPr/>
          </p:nvSpPr>
          <p:spPr>
            <a:xfrm>
              <a:off x="50788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75" name="Google Shape;3975;p98"/>
            <p:cNvSpPr/>
            <p:nvPr/>
          </p:nvSpPr>
          <p:spPr>
            <a:xfrm>
              <a:off x="50788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76" name="Google Shape;3976;p98"/>
            <p:cNvSpPr/>
            <p:nvPr/>
          </p:nvSpPr>
          <p:spPr>
            <a:xfrm>
              <a:off x="50666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77" name="Google Shape;3977;p98"/>
            <p:cNvSpPr/>
            <p:nvPr/>
          </p:nvSpPr>
          <p:spPr>
            <a:xfrm>
              <a:off x="50666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78" name="Google Shape;3978;p98"/>
            <p:cNvSpPr/>
            <p:nvPr/>
          </p:nvSpPr>
          <p:spPr>
            <a:xfrm>
              <a:off x="50547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79" name="Google Shape;3979;p98"/>
            <p:cNvSpPr/>
            <p:nvPr/>
          </p:nvSpPr>
          <p:spPr>
            <a:xfrm>
              <a:off x="50547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80" name="Google Shape;3980;p98"/>
            <p:cNvSpPr/>
            <p:nvPr/>
          </p:nvSpPr>
          <p:spPr>
            <a:xfrm>
              <a:off x="50425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81" name="Google Shape;3981;p98"/>
            <p:cNvSpPr/>
            <p:nvPr/>
          </p:nvSpPr>
          <p:spPr>
            <a:xfrm>
              <a:off x="50425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82" name="Google Shape;3982;p98"/>
            <p:cNvSpPr/>
            <p:nvPr/>
          </p:nvSpPr>
          <p:spPr>
            <a:xfrm>
              <a:off x="50302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83" name="Google Shape;3983;p98"/>
            <p:cNvSpPr/>
            <p:nvPr/>
          </p:nvSpPr>
          <p:spPr>
            <a:xfrm>
              <a:off x="50302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84" name="Google Shape;3984;p98"/>
            <p:cNvSpPr/>
            <p:nvPr/>
          </p:nvSpPr>
          <p:spPr>
            <a:xfrm>
              <a:off x="501660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85" name="Google Shape;3985;p98"/>
            <p:cNvSpPr/>
            <p:nvPr/>
          </p:nvSpPr>
          <p:spPr>
            <a:xfrm>
              <a:off x="501660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86" name="Google Shape;3986;p98"/>
            <p:cNvSpPr/>
            <p:nvPr/>
          </p:nvSpPr>
          <p:spPr>
            <a:xfrm>
              <a:off x="50058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87" name="Google Shape;3987;p98"/>
            <p:cNvSpPr/>
            <p:nvPr/>
          </p:nvSpPr>
          <p:spPr>
            <a:xfrm>
              <a:off x="50058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88" name="Google Shape;3988;p98"/>
            <p:cNvSpPr/>
            <p:nvPr/>
          </p:nvSpPr>
          <p:spPr>
            <a:xfrm>
              <a:off x="49935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89" name="Google Shape;3989;p98"/>
            <p:cNvSpPr/>
            <p:nvPr/>
          </p:nvSpPr>
          <p:spPr>
            <a:xfrm>
              <a:off x="49935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90" name="Google Shape;3990;p98"/>
            <p:cNvSpPr/>
            <p:nvPr/>
          </p:nvSpPr>
          <p:spPr>
            <a:xfrm>
              <a:off x="49813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91" name="Google Shape;3991;p98"/>
            <p:cNvSpPr/>
            <p:nvPr/>
          </p:nvSpPr>
          <p:spPr>
            <a:xfrm>
              <a:off x="49813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92" name="Google Shape;3992;p98"/>
            <p:cNvSpPr/>
            <p:nvPr/>
          </p:nvSpPr>
          <p:spPr>
            <a:xfrm>
              <a:off x="49690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93" name="Google Shape;3993;p98"/>
            <p:cNvSpPr/>
            <p:nvPr/>
          </p:nvSpPr>
          <p:spPr>
            <a:xfrm>
              <a:off x="49690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94" name="Google Shape;3994;p98"/>
            <p:cNvSpPr/>
            <p:nvPr/>
          </p:nvSpPr>
          <p:spPr>
            <a:xfrm>
              <a:off x="49572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95" name="Google Shape;3995;p98"/>
            <p:cNvSpPr/>
            <p:nvPr/>
          </p:nvSpPr>
          <p:spPr>
            <a:xfrm>
              <a:off x="49572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96" name="Google Shape;3996;p98"/>
            <p:cNvSpPr/>
            <p:nvPr/>
          </p:nvSpPr>
          <p:spPr>
            <a:xfrm>
              <a:off x="49449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97" name="Google Shape;3997;p98"/>
            <p:cNvSpPr/>
            <p:nvPr/>
          </p:nvSpPr>
          <p:spPr>
            <a:xfrm>
              <a:off x="49449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98" name="Google Shape;3998;p98"/>
            <p:cNvSpPr/>
            <p:nvPr/>
          </p:nvSpPr>
          <p:spPr>
            <a:xfrm>
              <a:off x="49327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99" name="Google Shape;3999;p98"/>
            <p:cNvSpPr/>
            <p:nvPr/>
          </p:nvSpPr>
          <p:spPr>
            <a:xfrm>
              <a:off x="49327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00" name="Google Shape;4000;p98"/>
            <p:cNvSpPr/>
            <p:nvPr/>
          </p:nvSpPr>
          <p:spPr>
            <a:xfrm>
              <a:off x="49204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01" name="Google Shape;4001;p98"/>
            <p:cNvSpPr/>
            <p:nvPr/>
          </p:nvSpPr>
          <p:spPr>
            <a:xfrm>
              <a:off x="49204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02" name="Google Shape;4002;p98"/>
            <p:cNvSpPr/>
            <p:nvPr/>
          </p:nvSpPr>
          <p:spPr>
            <a:xfrm>
              <a:off x="49082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03" name="Google Shape;4003;p98"/>
            <p:cNvSpPr/>
            <p:nvPr/>
          </p:nvSpPr>
          <p:spPr>
            <a:xfrm>
              <a:off x="49082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04" name="Google Shape;4004;p98"/>
            <p:cNvSpPr/>
            <p:nvPr/>
          </p:nvSpPr>
          <p:spPr>
            <a:xfrm>
              <a:off x="48960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05" name="Google Shape;4005;p98"/>
            <p:cNvSpPr/>
            <p:nvPr/>
          </p:nvSpPr>
          <p:spPr>
            <a:xfrm>
              <a:off x="48960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06" name="Google Shape;4006;p98"/>
            <p:cNvSpPr/>
            <p:nvPr/>
          </p:nvSpPr>
          <p:spPr>
            <a:xfrm>
              <a:off x="48837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07" name="Google Shape;4007;p98"/>
            <p:cNvSpPr/>
            <p:nvPr/>
          </p:nvSpPr>
          <p:spPr>
            <a:xfrm>
              <a:off x="48837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08" name="Google Shape;4008;p98"/>
            <p:cNvSpPr/>
            <p:nvPr/>
          </p:nvSpPr>
          <p:spPr>
            <a:xfrm>
              <a:off x="48718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09" name="Google Shape;4009;p98"/>
            <p:cNvSpPr/>
            <p:nvPr/>
          </p:nvSpPr>
          <p:spPr>
            <a:xfrm>
              <a:off x="48718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10" name="Google Shape;4010;p98"/>
            <p:cNvSpPr/>
            <p:nvPr/>
          </p:nvSpPr>
          <p:spPr>
            <a:xfrm>
              <a:off x="48596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11" name="Google Shape;4011;p98"/>
            <p:cNvSpPr/>
            <p:nvPr/>
          </p:nvSpPr>
          <p:spPr>
            <a:xfrm>
              <a:off x="48596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12" name="Google Shape;4012;p98"/>
            <p:cNvSpPr/>
            <p:nvPr/>
          </p:nvSpPr>
          <p:spPr>
            <a:xfrm>
              <a:off x="48474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13" name="Google Shape;4013;p98"/>
            <p:cNvSpPr/>
            <p:nvPr/>
          </p:nvSpPr>
          <p:spPr>
            <a:xfrm>
              <a:off x="48474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14" name="Google Shape;4014;p98"/>
            <p:cNvSpPr/>
            <p:nvPr/>
          </p:nvSpPr>
          <p:spPr>
            <a:xfrm>
              <a:off x="48351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15" name="Google Shape;4015;p98"/>
            <p:cNvSpPr/>
            <p:nvPr/>
          </p:nvSpPr>
          <p:spPr>
            <a:xfrm>
              <a:off x="48351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16" name="Google Shape;4016;p98"/>
            <p:cNvSpPr/>
            <p:nvPr/>
          </p:nvSpPr>
          <p:spPr>
            <a:xfrm>
              <a:off x="48229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17" name="Google Shape;4017;p98"/>
            <p:cNvSpPr/>
            <p:nvPr/>
          </p:nvSpPr>
          <p:spPr>
            <a:xfrm>
              <a:off x="48229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18" name="Google Shape;4018;p98"/>
            <p:cNvSpPr/>
            <p:nvPr/>
          </p:nvSpPr>
          <p:spPr>
            <a:xfrm>
              <a:off x="48106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19" name="Google Shape;4019;p98"/>
            <p:cNvSpPr/>
            <p:nvPr/>
          </p:nvSpPr>
          <p:spPr>
            <a:xfrm>
              <a:off x="48106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20" name="Google Shape;4020;p98"/>
            <p:cNvSpPr/>
            <p:nvPr/>
          </p:nvSpPr>
          <p:spPr>
            <a:xfrm>
              <a:off x="47984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21" name="Google Shape;4021;p98"/>
            <p:cNvSpPr/>
            <p:nvPr/>
          </p:nvSpPr>
          <p:spPr>
            <a:xfrm>
              <a:off x="47984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22" name="Google Shape;4022;p98"/>
            <p:cNvSpPr/>
            <p:nvPr/>
          </p:nvSpPr>
          <p:spPr>
            <a:xfrm>
              <a:off x="47862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23" name="Google Shape;4023;p98"/>
            <p:cNvSpPr/>
            <p:nvPr/>
          </p:nvSpPr>
          <p:spPr>
            <a:xfrm>
              <a:off x="47862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24" name="Google Shape;4024;p98"/>
            <p:cNvSpPr/>
            <p:nvPr/>
          </p:nvSpPr>
          <p:spPr>
            <a:xfrm>
              <a:off x="47743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25" name="Google Shape;4025;p98"/>
            <p:cNvSpPr/>
            <p:nvPr/>
          </p:nvSpPr>
          <p:spPr>
            <a:xfrm>
              <a:off x="47743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26" name="Google Shape;4026;p98"/>
            <p:cNvSpPr/>
            <p:nvPr/>
          </p:nvSpPr>
          <p:spPr>
            <a:xfrm>
              <a:off x="476208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27" name="Google Shape;4027;p98"/>
            <p:cNvSpPr/>
            <p:nvPr/>
          </p:nvSpPr>
          <p:spPr>
            <a:xfrm>
              <a:off x="476208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28" name="Google Shape;4028;p98"/>
            <p:cNvSpPr/>
            <p:nvPr/>
          </p:nvSpPr>
          <p:spPr>
            <a:xfrm>
              <a:off x="474984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29" name="Google Shape;4029;p98"/>
            <p:cNvSpPr/>
            <p:nvPr/>
          </p:nvSpPr>
          <p:spPr>
            <a:xfrm>
              <a:off x="474984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30" name="Google Shape;4030;p98"/>
            <p:cNvSpPr/>
            <p:nvPr/>
          </p:nvSpPr>
          <p:spPr>
            <a:xfrm>
              <a:off x="473760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1" name="Google Shape;4031;p98"/>
            <p:cNvSpPr/>
            <p:nvPr/>
          </p:nvSpPr>
          <p:spPr>
            <a:xfrm>
              <a:off x="473760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32" name="Google Shape;4032;p98"/>
            <p:cNvSpPr/>
            <p:nvPr/>
          </p:nvSpPr>
          <p:spPr>
            <a:xfrm>
              <a:off x="472536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3" name="Google Shape;4033;p98"/>
            <p:cNvSpPr/>
            <p:nvPr/>
          </p:nvSpPr>
          <p:spPr>
            <a:xfrm>
              <a:off x="472536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34" name="Google Shape;4034;p98"/>
            <p:cNvSpPr/>
            <p:nvPr/>
          </p:nvSpPr>
          <p:spPr>
            <a:xfrm>
              <a:off x="47131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5" name="Google Shape;4035;p98"/>
            <p:cNvSpPr/>
            <p:nvPr/>
          </p:nvSpPr>
          <p:spPr>
            <a:xfrm>
              <a:off x="47131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36" name="Google Shape;4036;p98"/>
            <p:cNvSpPr/>
            <p:nvPr/>
          </p:nvSpPr>
          <p:spPr>
            <a:xfrm>
              <a:off x="470088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7" name="Google Shape;4037;p98"/>
            <p:cNvSpPr/>
            <p:nvPr/>
          </p:nvSpPr>
          <p:spPr>
            <a:xfrm>
              <a:off x="470088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38" name="Google Shape;4038;p98"/>
            <p:cNvSpPr/>
            <p:nvPr/>
          </p:nvSpPr>
          <p:spPr>
            <a:xfrm>
              <a:off x="46890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9" name="Google Shape;4039;p98"/>
            <p:cNvSpPr/>
            <p:nvPr/>
          </p:nvSpPr>
          <p:spPr>
            <a:xfrm>
              <a:off x="46890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40" name="Google Shape;4040;p98"/>
            <p:cNvSpPr/>
            <p:nvPr/>
          </p:nvSpPr>
          <p:spPr>
            <a:xfrm>
              <a:off x="46782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41" name="Google Shape;4041;p98"/>
            <p:cNvSpPr/>
            <p:nvPr/>
          </p:nvSpPr>
          <p:spPr>
            <a:xfrm>
              <a:off x="46782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42" name="Google Shape;4042;p98"/>
            <p:cNvSpPr/>
            <p:nvPr/>
          </p:nvSpPr>
          <p:spPr>
            <a:xfrm>
              <a:off x="46659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43" name="Google Shape;4043;p98"/>
            <p:cNvSpPr/>
            <p:nvPr/>
          </p:nvSpPr>
          <p:spPr>
            <a:xfrm>
              <a:off x="46659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44" name="Google Shape;4044;p98"/>
            <p:cNvSpPr/>
            <p:nvPr/>
          </p:nvSpPr>
          <p:spPr>
            <a:xfrm>
              <a:off x="46522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45" name="Google Shape;4045;p98"/>
            <p:cNvSpPr/>
            <p:nvPr/>
          </p:nvSpPr>
          <p:spPr>
            <a:xfrm>
              <a:off x="46522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46" name="Google Shape;4046;p98"/>
            <p:cNvSpPr/>
            <p:nvPr/>
          </p:nvSpPr>
          <p:spPr>
            <a:xfrm>
              <a:off x="464004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47" name="Google Shape;4047;p98"/>
            <p:cNvSpPr/>
            <p:nvPr/>
          </p:nvSpPr>
          <p:spPr>
            <a:xfrm>
              <a:off x="464004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48" name="Google Shape;4048;p98"/>
            <p:cNvSpPr/>
            <p:nvPr/>
          </p:nvSpPr>
          <p:spPr>
            <a:xfrm>
              <a:off x="46278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49" name="Google Shape;4049;p98"/>
            <p:cNvSpPr/>
            <p:nvPr/>
          </p:nvSpPr>
          <p:spPr>
            <a:xfrm>
              <a:off x="46278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50" name="Google Shape;4050;p98"/>
            <p:cNvSpPr/>
            <p:nvPr/>
          </p:nvSpPr>
          <p:spPr>
            <a:xfrm>
              <a:off x="46173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51" name="Google Shape;4051;p98"/>
            <p:cNvSpPr/>
            <p:nvPr/>
          </p:nvSpPr>
          <p:spPr>
            <a:xfrm>
              <a:off x="46173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52" name="Google Shape;4052;p98"/>
            <p:cNvSpPr/>
            <p:nvPr/>
          </p:nvSpPr>
          <p:spPr>
            <a:xfrm>
              <a:off x="46051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53" name="Google Shape;4053;p98"/>
            <p:cNvSpPr/>
            <p:nvPr/>
          </p:nvSpPr>
          <p:spPr>
            <a:xfrm>
              <a:off x="46051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54" name="Google Shape;4054;p98"/>
            <p:cNvSpPr/>
            <p:nvPr/>
          </p:nvSpPr>
          <p:spPr>
            <a:xfrm>
              <a:off x="45928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55" name="Google Shape;4055;p98"/>
            <p:cNvSpPr/>
            <p:nvPr/>
          </p:nvSpPr>
          <p:spPr>
            <a:xfrm>
              <a:off x="45928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56" name="Google Shape;4056;p98"/>
            <p:cNvSpPr/>
            <p:nvPr/>
          </p:nvSpPr>
          <p:spPr>
            <a:xfrm>
              <a:off x="45806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57" name="Google Shape;4057;p98"/>
            <p:cNvSpPr/>
            <p:nvPr/>
          </p:nvSpPr>
          <p:spPr>
            <a:xfrm>
              <a:off x="45806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58" name="Google Shape;4058;p98"/>
            <p:cNvSpPr/>
            <p:nvPr/>
          </p:nvSpPr>
          <p:spPr>
            <a:xfrm>
              <a:off x="45669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59" name="Google Shape;4059;p98"/>
            <p:cNvSpPr/>
            <p:nvPr/>
          </p:nvSpPr>
          <p:spPr>
            <a:xfrm>
              <a:off x="45669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60" name="Google Shape;4060;p98"/>
            <p:cNvSpPr/>
            <p:nvPr/>
          </p:nvSpPr>
          <p:spPr>
            <a:xfrm>
              <a:off x="45547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61" name="Google Shape;4061;p98"/>
            <p:cNvSpPr/>
            <p:nvPr/>
          </p:nvSpPr>
          <p:spPr>
            <a:xfrm>
              <a:off x="45547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62" name="Google Shape;4062;p98"/>
            <p:cNvSpPr/>
            <p:nvPr/>
          </p:nvSpPr>
          <p:spPr>
            <a:xfrm>
              <a:off x="45439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63" name="Google Shape;4063;p98"/>
            <p:cNvSpPr/>
            <p:nvPr/>
          </p:nvSpPr>
          <p:spPr>
            <a:xfrm>
              <a:off x="45439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64" name="Google Shape;4064;p98"/>
            <p:cNvSpPr/>
            <p:nvPr/>
          </p:nvSpPr>
          <p:spPr>
            <a:xfrm>
              <a:off x="45320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65" name="Google Shape;4065;p98"/>
            <p:cNvSpPr/>
            <p:nvPr/>
          </p:nvSpPr>
          <p:spPr>
            <a:xfrm>
              <a:off x="45320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66" name="Google Shape;4066;p98"/>
            <p:cNvSpPr/>
            <p:nvPr/>
          </p:nvSpPr>
          <p:spPr>
            <a:xfrm>
              <a:off x="45198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67" name="Google Shape;4067;p98"/>
            <p:cNvSpPr/>
            <p:nvPr/>
          </p:nvSpPr>
          <p:spPr>
            <a:xfrm>
              <a:off x="45198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68" name="Google Shape;4068;p98"/>
            <p:cNvSpPr/>
            <p:nvPr/>
          </p:nvSpPr>
          <p:spPr>
            <a:xfrm>
              <a:off x="450612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69" name="Google Shape;4069;p98"/>
            <p:cNvSpPr/>
            <p:nvPr/>
          </p:nvSpPr>
          <p:spPr>
            <a:xfrm>
              <a:off x="450612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70" name="Google Shape;4070;p98"/>
            <p:cNvSpPr/>
            <p:nvPr/>
          </p:nvSpPr>
          <p:spPr>
            <a:xfrm>
              <a:off x="449388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1" name="Google Shape;4071;p98"/>
            <p:cNvSpPr/>
            <p:nvPr/>
          </p:nvSpPr>
          <p:spPr>
            <a:xfrm>
              <a:off x="449388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72" name="Google Shape;4072;p98"/>
            <p:cNvSpPr/>
            <p:nvPr/>
          </p:nvSpPr>
          <p:spPr>
            <a:xfrm>
              <a:off x="44830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3" name="Google Shape;4073;p98"/>
            <p:cNvSpPr/>
            <p:nvPr/>
          </p:nvSpPr>
          <p:spPr>
            <a:xfrm>
              <a:off x="44830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74" name="Google Shape;4074;p98"/>
            <p:cNvSpPr/>
            <p:nvPr/>
          </p:nvSpPr>
          <p:spPr>
            <a:xfrm>
              <a:off x="44708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5" name="Google Shape;4075;p98"/>
            <p:cNvSpPr/>
            <p:nvPr/>
          </p:nvSpPr>
          <p:spPr>
            <a:xfrm>
              <a:off x="44708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76" name="Google Shape;4076;p98"/>
            <p:cNvSpPr/>
            <p:nvPr/>
          </p:nvSpPr>
          <p:spPr>
            <a:xfrm>
              <a:off x="44604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7" name="Google Shape;4077;p98"/>
            <p:cNvSpPr/>
            <p:nvPr/>
          </p:nvSpPr>
          <p:spPr>
            <a:xfrm>
              <a:off x="44604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78" name="Google Shape;4078;p98"/>
            <p:cNvSpPr/>
            <p:nvPr/>
          </p:nvSpPr>
          <p:spPr>
            <a:xfrm>
              <a:off x="444636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9" name="Google Shape;4079;p98"/>
            <p:cNvSpPr/>
            <p:nvPr/>
          </p:nvSpPr>
          <p:spPr>
            <a:xfrm>
              <a:off x="444636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80" name="Google Shape;4080;p98"/>
            <p:cNvSpPr/>
            <p:nvPr/>
          </p:nvSpPr>
          <p:spPr>
            <a:xfrm>
              <a:off x="44344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81" name="Google Shape;4081;p98"/>
            <p:cNvSpPr/>
            <p:nvPr/>
          </p:nvSpPr>
          <p:spPr>
            <a:xfrm>
              <a:off x="44344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82" name="Google Shape;4082;p98"/>
            <p:cNvSpPr/>
            <p:nvPr/>
          </p:nvSpPr>
          <p:spPr>
            <a:xfrm>
              <a:off x="44222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83" name="Google Shape;4083;p98"/>
            <p:cNvSpPr/>
            <p:nvPr/>
          </p:nvSpPr>
          <p:spPr>
            <a:xfrm>
              <a:off x="44222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84" name="Google Shape;4084;p98"/>
            <p:cNvSpPr/>
            <p:nvPr/>
          </p:nvSpPr>
          <p:spPr>
            <a:xfrm>
              <a:off x="44100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85" name="Google Shape;4085;p98"/>
            <p:cNvSpPr/>
            <p:nvPr/>
          </p:nvSpPr>
          <p:spPr>
            <a:xfrm>
              <a:off x="44100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86" name="Google Shape;4086;p98"/>
            <p:cNvSpPr/>
            <p:nvPr/>
          </p:nvSpPr>
          <p:spPr>
            <a:xfrm>
              <a:off x="4399200" y="426204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87" name="Google Shape;4087;p98"/>
            <p:cNvSpPr/>
            <p:nvPr/>
          </p:nvSpPr>
          <p:spPr>
            <a:xfrm>
              <a:off x="4399200" y="426060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88" name="Google Shape;4088;p98"/>
            <p:cNvSpPr/>
            <p:nvPr/>
          </p:nvSpPr>
          <p:spPr>
            <a:xfrm>
              <a:off x="43869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89" name="Google Shape;4089;p98"/>
            <p:cNvSpPr/>
            <p:nvPr/>
          </p:nvSpPr>
          <p:spPr>
            <a:xfrm>
              <a:off x="43869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90" name="Google Shape;4090;p98"/>
            <p:cNvSpPr/>
            <p:nvPr/>
          </p:nvSpPr>
          <p:spPr>
            <a:xfrm>
              <a:off x="43732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91" name="Google Shape;4091;p98"/>
            <p:cNvSpPr/>
            <p:nvPr/>
          </p:nvSpPr>
          <p:spPr>
            <a:xfrm>
              <a:off x="43732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92" name="Google Shape;4092;p98"/>
            <p:cNvSpPr/>
            <p:nvPr/>
          </p:nvSpPr>
          <p:spPr>
            <a:xfrm>
              <a:off x="43610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93" name="Google Shape;4093;p98"/>
            <p:cNvSpPr/>
            <p:nvPr/>
          </p:nvSpPr>
          <p:spPr>
            <a:xfrm>
              <a:off x="43610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94" name="Google Shape;4094;p98"/>
            <p:cNvSpPr/>
            <p:nvPr/>
          </p:nvSpPr>
          <p:spPr>
            <a:xfrm>
              <a:off x="4350600" y="4262040"/>
              <a:ext cx="2881" cy="300"/>
            </a:xfrm>
            <a:custGeom>
              <a:rect b="b" l="l" r="r" t="t"/>
              <a:pathLst>
                <a:path extrusionOk="0" h="120000"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95" name="Google Shape;4095;p98"/>
            <p:cNvSpPr/>
            <p:nvPr/>
          </p:nvSpPr>
          <p:spPr>
            <a:xfrm>
              <a:off x="4350600" y="4260600"/>
              <a:ext cx="2881" cy="2881"/>
            </a:xfrm>
            <a:custGeom>
              <a:rect b="b" l="l" r="r" t="t"/>
              <a:pathLst>
                <a:path extrusionOk="0" h="3175" w="3175">
                  <a:moveTo>
                    <a:pt x="3048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96" name="Google Shape;4096;p98"/>
            <p:cNvSpPr/>
            <p:nvPr/>
          </p:nvSpPr>
          <p:spPr>
            <a:xfrm>
              <a:off x="43383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97" name="Google Shape;4097;p98"/>
            <p:cNvSpPr/>
            <p:nvPr/>
          </p:nvSpPr>
          <p:spPr>
            <a:xfrm>
              <a:off x="43383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98" name="Google Shape;4098;p98"/>
            <p:cNvSpPr/>
            <p:nvPr/>
          </p:nvSpPr>
          <p:spPr>
            <a:xfrm>
              <a:off x="43261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99" name="Google Shape;4099;p98"/>
            <p:cNvSpPr/>
            <p:nvPr/>
          </p:nvSpPr>
          <p:spPr>
            <a:xfrm>
              <a:off x="43261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00" name="Google Shape;4100;p98"/>
            <p:cNvSpPr/>
            <p:nvPr/>
          </p:nvSpPr>
          <p:spPr>
            <a:xfrm>
              <a:off x="431244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01" name="Google Shape;4101;p98"/>
            <p:cNvSpPr/>
            <p:nvPr/>
          </p:nvSpPr>
          <p:spPr>
            <a:xfrm>
              <a:off x="431244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02" name="Google Shape;4102;p98"/>
            <p:cNvSpPr/>
            <p:nvPr/>
          </p:nvSpPr>
          <p:spPr>
            <a:xfrm>
              <a:off x="430020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03" name="Google Shape;4103;p98"/>
            <p:cNvSpPr/>
            <p:nvPr/>
          </p:nvSpPr>
          <p:spPr>
            <a:xfrm>
              <a:off x="430020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04" name="Google Shape;4104;p98"/>
            <p:cNvSpPr/>
            <p:nvPr/>
          </p:nvSpPr>
          <p:spPr>
            <a:xfrm>
              <a:off x="42894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05" name="Google Shape;4105;p98"/>
            <p:cNvSpPr/>
            <p:nvPr/>
          </p:nvSpPr>
          <p:spPr>
            <a:xfrm>
              <a:off x="42894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06" name="Google Shape;4106;p98"/>
            <p:cNvSpPr/>
            <p:nvPr/>
          </p:nvSpPr>
          <p:spPr>
            <a:xfrm>
              <a:off x="42775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07" name="Google Shape;4107;p98"/>
            <p:cNvSpPr/>
            <p:nvPr/>
          </p:nvSpPr>
          <p:spPr>
            <a:xfrm>
              <a:off x="42775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08" name="Google Shape;4108;p98"/>
            <p:cNvSpPr/>
            <p:nvPr/>
          </p:nvSpPr>
          <p:spPr>
            <a:xfrm>
              <a:off x="42652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09" name="Google Shape;4109;p98"/>
            <p:cNvSpPr/>
            <p:nvPr/>
          </p:nvSpPr>
          <p:spPr>
            <a:xfrm>
              <a:off x="42652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10" name="Google Shape;4110;p98"/>
            <p:cNvSpPr/>
            <p:nvPr/>
          </p:nvSpPr>
          <p:spPr>
            <a:xfrm>
              <a:off x="42530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11" name="Google Shape;4111;p98"/>
            <p:cNvSpPr/>
            <p:nvPr/>
          </p:nvSpPr>
          <p:spPr>
            <a:xfrm>
              <a:off x="42530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12" name="Google Shape;4112;p98"/>
            <p:cNvSpPr/>
            <p:nvPr/>
          </p:nvSpPr>
          <p:spPr>
            <a:xfrm>
              <a:off x="42408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13" name="Google Shape;4113;p98"/>
            <p:cNvSpPr/>
            <p:nvPr/>
          </p:nvSpPr>
          <p:spPr>
            <a:xfrm>
              <a:off x="42408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14" name="Google Shape;4114;p98"/>
            <p:cNvSpPr/>
            <p:nvPr/>
          </p:nvSpPr>
          <p:spPr>
            <a:xfrm>
              <a:off x="42285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15" name="Google Shape;4115;p98"/>
            <p:cNvSpPr/>
            <p:nvPr/>
          </p:nvSpPr>
          <p:spPr>
            <a:xfrm>
              <a:off x="42285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16" name="Google Shape;4116;p98"/>
            <p:cNvSpPr/>
            <p:nvPr/>
          </p:nvSpPr>
          <p:spPr>
            <a:xfrm>
              <a:off x="42163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17" name="Google Shape;4117;p98"/>
            <p:cNvSpPr/>
            <p:nvPr/>
          </p:nvSpPr>
          <p:spPr>
            <a:xfrm>
              <a:off x="42163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18" name="Google Shape;4118;p98"/>
            <p:cNvSpPr/>
            <p:nvPr/>
          </p:nvSpPr>
          <p:spPr>
            <a:xfrm>
              <a:off x="42040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19" name="Google Shape;4119;p98"/>
            <p:cNvSpPr/>
            <p:nvPr/>
          </p:nvSpPr>
          <p:spPr>
            <a:xfrm>
              <a:off x="42040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20" name="Google Shape;4120;p98"/>
            <p:cNvSpPr/>
            <p:nvPr/>
          </p:nvSpPr>
          <p:spPr>
            <a:xfrm>
              <a:off x="41918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21" name="Google Shape;4121;p98"/>
            <p:cNvSpPr/>
            <p:nvPr/>
          </p:nvSpPr>
          <p:spPr>
            <a:xfrm>
              <a:off x="41918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22" name="Google Shape;4122;p98"/>
            <p:cNvSpPr/>
            <p:nvPr/>
          </p:nvSpPr>
          <p:spPr>
            <a:xfrm>
              <a:off x="41799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23" name="Google Shape;4123;p98"/>
            <p:cNvSpPr/>
            <p:nvPr/>
          </p:nvSpPr>
          <p:spPr>
            <a:xfrm>
              <a:off x="41799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24" name="Google Shape;4124;p98"/>
            <p:cNvSpPr/>
            <p:nvPr/>
          </p:nvSpPr>
          <p:spPr>
            <a:xfrm>
              <a:off x="41677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25" name="Google Shape;4125;p98"/>
            <p:cNvSpPr/>
            <p:nvPr/>
          </p:nvSpPr>
          <p:spPr>
            <a:xfrm>
              <a:off x="41677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26" name="Google Shape;4126;p98"/>
            <p:cNvSpPr/>
            <p:nvPr/>
          </p:nvSpPr>
          <p:spPr>
            <a:xfrm>
              <a:off x="415548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27" name="Google Shape;4127;p98"/>
            <p:cNvSpPr/>
            <p:nvPr/>
          </p:nvSpPr>
          <p:spPr>
            <a:xfrm>
              <a:off x="415548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28" name="Google Shape;4128;p98"/>
            <p:cNvSpPr/>
            <p:nvPr/>
          </p:nvSpPr>
          <p:spPr>
            <a:xfrm>
              <a:off x="414324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29" name="Google Shape;4129;p98"/>
            <p:cNvSpPr/>
            <p:nvPr/>
          </p:nvSpPr>
          <p:spPr>
            <a:xfrm>
              <a:off x="414324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30" name="Google Shape;4130;p98"/>
            <p:cNvSpPr/>
            <p:nvPr/>
          </p:nvSpPr>
          <p:spPr>
            <a:xfrm>
              <a:off x="413100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31" name="Google Shape;4131;p98"/>
            <p:cNvSpPr/>
            <p:nvPr/>
          </p:nvSpPr>
          <p:spPr>
            <a:xfrm>
              <a:off x="413100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32" name="Google Shape;4132;p98"/>
            <p:cNvSpPr/>
            <p:nvPr/>
          </p:nvSpPr>
          <p:spPr>
            <a:xfrm>
              <a:off x="411876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33" name="Google Shape;4133;p98"/>
            <p:cNvSpPr/>
            <p:nvPr/>
          </p:nvSpPr>
          <p:spPr>
            <a:xfrm>
              <a:off x="411876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34" name="Google Shape;4134;p98"/>
            <p:cNvSpPr/>
            <p:nvPr/>
          </p:nvSpPr>
          <p:spPr>
            <a:xfrm>
              <a:off x="41065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35" name="Google Shape;4135;p98"/>
            <p:cNvSpPr/>
            <p:nvPr/>
          </p:nvSpPr>
          <p:spPr>
            <a:xfrm>
              <a:off x="41065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36" name="Google Shape;4136;p98"/>
            <p:cNvSpPr/>
            <p:nvPr/>
          </p:nvSpPr>
          <p:spPr>
            <a:xfrm>
              <a:off x="409464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37" name="Google Shape;4137;p98"/>
            <p:cNvSpPr/>
            <p:nvPr/>
          </p:nvSpPr>
          <p:spPr>
            <a:xfrm>
              <a:off x="409464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38" name="Google Shape;4138;p98"/>
            <p:cNvSpPr/>
            <p:nvPr/>
          </p:nvSpPr>
          <p:spPr>
            <a:xfrm>
              <a:off x="408240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39" name="Google Shape;4139;p98"/>
            <p:cNvSpPr/>
            <p:nvPr/>
          </p:nvSpPr>
          <p:spPr>
            <a:xfrm>
              <a:off x="408240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40" name="Google Shape;4140;p98"/>
            <p:cNvSpPr/>
            <p:nvPr/>
          </p:nvSpPr>
          <p:spPr>
            <a:xfrm>
              <a:off x="4070160" y="4262040"/>
              <a:ext cx="6128" cy="300"/>
            </a:xfrm>
            <a:custGeom>
              <a:rect b="b" l="l" r="r" t="t"/>
              <a:pathLst>
                <a:path extrusionOk="0" h="120000" w="6350">
                  <a:moveTo>
                    <a:pt x="60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41" name="Google Shape;4141;p98"/>
            <p:cNvSpPr/>
            <p:nvPr/>
          </p:nvSpPr>
          <p:spPr>
            <a:xfrm>
              <a:off x="4070160" y="4260600"/>
              <a:ext cx="6128" cy="2881"/>
            </a:xfrm>
            <a:custGeom>
              <a:rect b="b" l="l" r="r" t="t"/>
              <a:pathLst>
                <a:path extrusionOk="0" h="3175" w="6350">
                  <a:moveTo>
                    <a:pt x="6096" y="3048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42" name="Google Shape;4142;p98"/>
            <p:cNvSpPr/>
            <p:nvPr/>
          </p:nvSpPr>
          <p:spPr>
            <a:xfrm>
              <a:off x="4057920" y="4262040"/>
              <a:ext cx="4685" cy="300"/>
            </a:xfrm>
            <a:custGeom>
              <a:rect b="b" l="l" r="r" t="t"/>
              <a:pathLst>
                <a:path extrusionOk="0" h="120000" w="5079">
                  <a:moveTo>
                    <a:pt x="0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43" name="Google Shape;4143;p98"/>
            <p:cNvSpPr/>
            <p:nvPr/>
          </p:nvSpPr>
          <p:spPr>
            <a:xfrm>
              <a:off x="4057920" y="4260600"/>
              <a:ext cx="4685" cy="2881"/>
            </a:xfrm>
            <a:custGeom>
              <a:rect b="b" l="l" r="r" t="t"/>
              <a:pathLst>
                <a:path extrusionOk="0" h="3175" w="5079">
                  <a:moveTo>
                    <a:pt x="4572" y="3048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44" name="Google Shape;4144;p98"/>
            <p:cNvSpPr/>
            <p:nvPr/>
          </p:nvSpPr>
          <p:spPr>
            <a:xfrm>
              <a:off x="4051800" y="4262040"/>
              <a:ext cx="300" cy="4685"/>
            </a:xfrm>
            <a:custGeom>
              <a:rect b="b" l="l" r="r" t="t"/>
              <a:pathLst>
                <a:path extrusionOk="0" h="5079" w="120000">
                  <a:moveTo>
                    <a:pt x="-404000" y="2285"/>
                  </a:moveTo>
                  <a:lnTo>
                    <a:pt x="404000" y="228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45" name="Google Shape;4145;p98"/>
            <p:cNvSpPr/>
            <p:nvPr/>
          </p:nvSpPr>
          <p:spPr>
            <a:xfrm>
              <a:off x="4050360" y="4262040"/>
              <a:ext cx="1155700" cy="321140"/>
            </a:xfrm>
            <a:custGeom>
              <a:rect b="b" l="l" r="r" t="t"/>
              <a:pathLst>
                <a:path extrusionOk="0" h="321945" w="1155700">
                  <a:moveTo>
                    <a:pt x="3048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3048" y="4584"/>
                  </a:lnTo>
                  <a:lnTo>
                    <a:pt x="3048" y="0"/>
                  </a:lnTo>
                  <a:close/>
                  <a:moveTo>
                    <a:pt x="137160" y="115824"/>
                  </a:moveTo>
                  <a:lnTo>
                    <a:pt x="135636" y="114300"/>
                  </a:lnTo>
                  <a:lnTo>
                    <a:pt x="135636" y="112776"/>
                  </a:lnTo>
                  <a:lnTo>
                    <a:pt x="132588" y="109728"/>
                  </a:lnTo>
                  <a:lnTo>
                    <a:pt x="132588" y="108204"/>
                  </a:lnTo>
                  <a:lnTo>
                    <a:pt x="126492" y="102108"/>
                  </a:lnTo>
                  <a:lnTo>
                    <a:pt x="124968" y="102108"/>
                  </a:lnTo>
                  <a:lnTo>
                    <a:pt x="120396" y="97536"/>
                  </a:lnTo>
                  <a:lnTo>
                    <a:pt x="118872" y="97536"/>
                  </a:lnTo>
                  <a:lnTo>
                    <a:pt x="117348" y="96012"/>
                  </a:lnTo>
                  <a:lnTo>
                    <a:pt x="114300" y="96012"/>
                  </a:lnTo>
                  <a:lnTo>
                    <a:pt x="112776" y="94488"/>
                  </a:lnTo>
                  <a:lnTo>
                    <a:pt x="105156" y="94488"/>
                  </a:lnTo>
                  <a:lnTo>
                    <a:pt x="103632" y="92964"/>
                  </a:lnTo>
                  <a:lnTo>
                    <a:pt x="100584" y="94488"/>
                  </a:lnTo>
                  <a:lnTo>
                    <a:pt x="92964" y="94488"/>
                  </a:lnTo>
                  <a:lnTo>
                    <a:pt x="91440" y="96012"/>
                  </a:lnTo>
                  <a:lnTo>
                    <a:pt x="88392" y="96012"/>
                  </a:lnTo>
                  <a:lnTo>
                    <a:pt x="86868" y="97536"/>
                  </a:lnTo>
                  <a:lnTo>
                    <a:pt x="83820" y="99060"/>
                  </a:lnTo>
                  <a:lnTo>
                    <a:pt x="79248" y="103632"/>
                  </a:lnTo>
                  <a:lnTo>
                    <a:pt x="76200" y="105156"/>
                  </a:lnTo>
                  <a:lnTo>
                    <a:pt x="73152" y="108204"/>
                  </a:lnTo>
                  <a:lnTo>
                    <a:pt x="71628" y="111252"/>
                  </a:lnTo>
                  <a:lnTo>
                    <a:pt x="70104" y="112776"/>
                  </a:lnTo>
                  <a:lnTo>
                    <a:pt x="68580" y="115824"/>
                  </a:lnTo>
                  <a:lnTo>
                    <a:pt x="68580" y="117348"/>
                  </a:lnTo>
                  <a:lnTo>
                    <a:pt x="67056" y="120396"/>
                  </a:lnTo>
                  <a:lnTo>
                    <a:pt x="67056" y="121920"/>
                  </a:lnTo>
                  <a:lnTo>
                    <a:pt x="65532" y="124968"/>
                  </a:lnTo>
                  <a:lnTo>
                    <a:pt x="65532" y="140208"/>
                  </a:lnTo>
                  <a:lnTo>
                    <a:pt x="67056" y="143256"/>
                  </a:lnTo>
                  <a:lnTo>
                    <a:pt x="67056" y="144780"/>
                  </a:lnTo>
                  <a:lnTo>
                    <a:pt x="68580" y="146304"/>
                  </a:lnTo>
                  <a:lnTo>
                    <a:pt x="68580" y="149352"/>
                  </a:lnTo>
                  <a:lnTo>
                    <a:pt x="70104" y="152400"/>
                  </a:lnTo>
                  <a:lnTo>
                    <a:pt x="83820" y="166116"/>
                  </a:lnTo>
                  <a:lnTo>
                    <a:pt x="86868" y="167640"/>
                  </a:lnTo>
                  <a:lnTo>
                    <a:pt x="88392" y="167640"/>
                  </a:lnTo>
                  <a:lnTo>
                    <a:pt x="91440" y="169164"/>
                  </a:lnTo>
                  <a:lnTo>
                    <a:pt x="92964" y="169164"/>
                  </a:lnTo>
                  <a:lnTo>
                    <a:pt x="94488" y="170688"/>
                  </a:lnTo>
                  <a:lnTo>
                    <a:pt x="111252" y="170688"/>
                  </a:lnTo>
                  <a:lnTo>
                    <a:pt x="112776" y="169164"/>
                  </a:lnTo>
                  <a:lnTo>
                    <a:pt x="115824" y="169164"/>
                  </a:lnTo>
                  <a:lnTo>
                    <a:pt x="118872" y="167640"/>
                  </a:lnTo>
                  <a:lnTo>
                    <a:pt x="120396" y="167640"/>
                  </a:lnTo>
                  <a:lnTo>
                    <a:pt x="121920" y="166116"/>
                  </a:lnTo>
                  <a:lnTo>
                    <a:pt x="123444" y="166116"/>
                  </a:lnTo>
                  <a:lnTo>
                    <a:pt x="126492" y="163068"/>
                  </a:lnTo>
                  <a:lnTo>
                    <a:pt x="128016" y="163068"/>
                  </a:lnTo>
                  <a:lnTo>
                    <a:pt x="129540" y="161544"/>
                  </a:lnTo>
                  <a:lnTo>
                    <a:pt x="129540" y="158496"/>
                  </a:lnTo>
                  <a:lnTo>
                    <a:pt x="131064" y="158496"/>
                  </a:lnTo>
                  <a:lnTo>
                    <a:pt x="132588" y="156972"/>
                  </a:lnTo>
                  <a:lnTo>
                    <a:pt x="132588" y="155448"/>
                  </a:lnTo>
                  <a:lnTo>
                    <a:pt x="135636" y="152400"/>
                  </a:lnTo>
                  <a:lnTo>
                    <a:pt x="135636" y="149352"/>
                  </a:lnTo>
                  <a:lnTo>
                    <a:pt x="137160" y="147828"/>
                  </a:lnTo>
                  <a:lnTo>
                    <a:pt x="137160" y="144780"/>
                  </a:lnTo>
                  <a:lnTo>
                    <a:pt x="126492" y="144780"/>
                  </a:lnTo>
                  <a:lnTo>
                    <a:pt x="126492" y="149352"/>
                  </a:lnTo>
                  <a:lnTo>
                    <a:pt x="124968" y="149352"/>
                  </a:lnTo>
                  <a:lnTo>
                    <a:pt x="124968" y="150876"/>
                  </a:lnTo>
                  <a:lnTo>
                    <a:pt x="118872" y="156972"/>
                  </a:lnTo>
                  <a:lnTo>
                    <a:pt x="117348" y="156972"/>
                  </a:lnTo>
                  <a:lnTo>
                    <a:pt x="114300" y="160020"/>
                  </a:lnTo>
                  <a:lnTo>
                    <a:pt x="112776" y="160020"/>
                  </a:lnTo>
                  <a:lnTo>
                    <a:pt x="111252" y="161544"/>
                  </a:lnTo>
                  <a:lnTo>
                    <a:pt x="94488" y="161544"/>
                  </a:lnTo>
                  <a:lnTo>
                    <a:pt x="91440" y="158496"/>
                  </a:lnTo>
                  <a:lnTo>
                    <a:pt x="89916" y="158496"/>
                  </a:lnTo>
                  <a:lnTo>
                    <a:pt x="88392" y="156972"/>
                  </a:lnTo>
                  <a:lnTo>
                    <a:pt x="86868" y="156972"/>
                  </a:lnTo>
                  <a:lnTo>
                    <a:pt x="83820" y="155448"/>
                  </a:lnTo>
                  <a:lnTo>
                    <a:pt x="82296" y="153924"/>
                  </a:lnTo>
                  <a:lnTo>
                    <a:pt x="82296" y="152400"/>
                  </a:lnTo>
                  <a:lnTo>
                    <a:pt x="79248" y="149352"/>
                  </a:lnTo>
                  <a:lnTo>
                    <a:pt x="79248" y="147828"/>
                  </a:lnTo>
                  <a:lnTo>
                    <a:pt x="77724" y="146304"/>
                  </a:lnTo>
                  <a:lnTo>
                    <a:pt x="77724" y="144780"/>
                  </a:lnTo>
                  <a:lnTo>
                    <a:pt x="76200" y="141732"/>
                  </a:lnTo>
                  <a:lnTo>
                    <a:pt x="76200" y="134112"/>
                  </a:lnTo>
                  <a:lnTo>
                    <a:pt x="74676" y="132588"/>
                  </a:lnTo>
                  <a:lnTo>
                    <a:pt x="76200" y="131064"/>
                  </a:lnTo>
                  <a:lnTo>
                    <a:pt x="76200" y="121920"/>
                  </a:lnTo>
                  <a:lnTo>
                    <a:pt x="77724" y="120396"/>
                  </a:lnTo>
                  <a:lnTo>
                    <a:pt x="77724" y="118872"/>
                  </a:lnTo>
                  <a:lnTo>
                    <a:pt x="79248" y="117348"/>
                  </a:lnTo>
                  <a:lnTo>
                    <a:pt x="79248" y="115824"/>
                  </a:lnTo>
                  <a:lnTo>
                    <a:pt x="82296" y="112776"/>
                  </a:lnTo>
                  <a:lnTo>
                    <a:pt x="82296" y="111252"/>
                  </a:lnTo>
                  <a:lnTo>
                    <a:pt x="83820" y="109728"/>
                  </a:lnTo>
                  <a:lnTo>
                    <a:pt x="86868" y="108204"/>
                  </a:lnTo>
                  <a:lnTo>
                    <a:pt x="89916" y="105156"/>
                  </a:lnTo>
                  <a:lnTo>
                    <a:pt x="91440" y="105156"/>
                  </a:lnTo>
                  <a:lnTo>
                    <a:pt x="92964" y="103632"/>
                  </a:lnTo>
                  <a:lnTo>
                    <a:pt x="100584" y="103632"/>
                  </a:lnTo>
                  <a:lnTo>
                    <a:pt x="102108" y="102108"/>
                  </a:lnTo>
                  <a:lnTo>
                    <a:pt x="103632" y="103632"/>
                  </a:lnTo>
                  <a:lnTo>
                    <a:pt x="111252" y="103632"/>
                  </a:lnTo>
                  <a:lnTo>
                    <a:pt x="112776" y="105156"/>
                  </a:lnTo>
                  <a:lnTo>
                    <a:pt x="114300" y="105156"/>
                  </a:lnTo>
                  <a:lnTo>
                    <a:pt x="115824" y="106680"/>
                  </a:lnTo>
                  <a:lnTo>
                    <a:pt x="117348" y="106680"/>
                  </a:lnTo>
                  <a:lnTo>
                    <a:pt x="120396" y="109728"/>
                  </a:lnTo>
                  <a:lnTo>
                    <a:pt x="121920" y="109728"/>
                  </a:lnTo>
                  <a:lnTo>
                    <a:pt x="121920" y="111252"/>
                  </a:lnTo>
                  <a:lnTo>
                    <a:pt x="126492" y="115824"/>
                  </a:lnTo>
                  <a:lnTo>
                    <a:pt x="126492" y="117348"/>
                  </a:lnTo>
                  <a:lnTo>
                    <a:pt x="137160" y="117348"/>
                  </a:lnTo>
                  <a:lnTo>
                    <a:pt x="137160" y="115824"/>
                  </a:lnTo>
                  <a:close/>
                  <a:moveTo>
                    <a:pt x="140208" y="274320"/>
                  </a:moveTo>
                  <a:lnTo>
                    <a:pt x="138684" y="271272"/>
                  </a:lnTo>
                  <a:lnTo>
                    <a:pt x="138684" y="268224"/>
                  </a:lnTo>
                  <a:lnTo>
                    <a:pt x="137160" y="266700"/>
                  </a:lnTo>
                  <a:lnTo>
                    <a:pt x="135636" y="263652"/>
                  </a:lnTo>
                  <a:lnTo>
                    <a:pt x="134112" y="262128"/>
                  </a:lnTo>
                  <a:lnTo>
                    <a:pt x="132588" y="259080"/>
                  </a:lnTo>
                  <a:lnTo>
                    <a:pt x="132588" y="257556"/>
                  </a:lnTo>
                  <a:lnTo>
                    <a:pt x="129540" y="254508"/>
                  </a:lnTo>
                  <a:lnTo>
                    <a:pt x="129540" y="271272"/>
                  </a:lnTo>
                  <a:lnTo>
                    <a:pt x="129540" y="277368"/>
                  </a:lnTo>
                  <a:lnTo>
                    <a:pt x="74676" y="277368"/>
                  </a:lnTo>
                  <a:lnTo>
                    <a:pt x="76200" y="275844"/>
                  </a:lnTo>
                  <a:lnTo>
                    <a:pt x="76200" y="272796"/>
                  </a:lnTo>
                  <a:lnTo>
                    <a:pt x="77724" y="269748"/>
                  </a:lnTo>
                  <a:lnTo>
                    <a:pt x="77724" y="268224"/>
                  </a:lnTo>
                  <a:lnTo>
                    <a:pt x="79248" y="266700"/>
                  </a:lnTo>
                  <a:lnTo>
                    <a:pt x="79248" y="265176"/>
                  </a:lnTo>
                  <a:lnTo>
                    <a:pt x="82296" y="262128"/>
                  </a:lnTo>
                  <a:lnTo>
                    <a:pt x="82296" y="260604"/>
                  </a:lnTo>
                  <a:lnTo>
                    <a:pt x="85344" y="257556"/>
                  </a:lnTo>
                  <a:lnTo>
                    <a:pt x="86868" y="257556"/>
                  </a:lnTo>
                  <a:lnTo>
                    <a:pt x="88392" y="256032"/>
                  </a:lnTo>
                  <a:lnTo>
                    <a:pt x="89916" y="256032"/>
                  </a:lnTo>
                  <a:lnTo>
                    <a:pt x="91440" y="254508"/>
                  </a:lnTo>
                  <a:lnTo>
                    <a:pt x="92964" y="254508"/>
                  </a:lnTo>
                  <a:lnTo>
                    <a:pt x="94488" y="252984"/>
                  </a:lnTo>
                  <a:lnTo>
                    <a:pt x="108204" y="252984"/>
                  </a:lnTo>
                  <a:lnTo>
                    <a:pt x="109728" y="254508"/>
                  </a:lnTo>
                  <a:lnTo>
                    <a:pt x="114300" y="254508"/>
                  </a:lnTo>
                  <a:lnTo>
                    <a:pt x="115824" y="256032"/>
                  </a:lnTo>
                  <a:lnTo>
                    <a:pt x="117348" y="256032"/>
                  </a:lnTo>
                  <a:lnTo>
                    <a:pt x="117348" y="257556"/>
                  </a:lnTo>
                  <a:lnTo>
                    <a:pt x="118872" y="257556"/>
                  </a:lnTo>
                  <a:lnTo>
                    <a:pt x="121920" y="260604"/>
                  </a:lnTo>
                  <a:lnTo>
                    <a:pt x="121920" y="262128"/>
                  </a:lnTo>
                  <a:lnTo>
                    <a:pt x="124968" y="262128"/>
                  </a:lnTo>
                  <a:lnTo>
                    <a:pt x="124968" y="263652"/>
                  </a:lnTo>
                  <a:lnTo>
                    <a:pt x="126492" y="265176"/>
                  </a:lnTo>
                  <a:lnTo>
                    <a:pt x="126492" y="266700"/>
                  </a:lnTo>
                  <a:lnTo>
                    <a:pt x="128016" y="268224"/>
                  </a:lnTo>
                  <a:lnTo>
                    <a:pt x="128016" y="269748"/>
                  </a:lnTo>
                  <a:lnTo>
                    <a:pt x="129540" y="271272"/>
                  </a:lnTo>
                  <a:lnTo>
                    <a:pt x="129540" y="254508"/>
                  </a:lnTo>
                  <a:lnTo>
                    <a:pt x="124968" y="249936"/>
                  </a:lnTo>
                  <a:lnTo>
                    <a:pt x="121920" y="249936"/>
                  </a:lnTo>
                  <a:lnTo>
                    <a:pt x="118872" y="246888"/>
                  </a:lnTo>
                  <a:lnTo>
                    <a:pt x="115824" y="245364"/>
                  </a:lnTo>
                  <a:lnTo>
                    <a:pt x="114300" y="245364"/>
                  </a:lnTo>
                  <a:lnTo>
                    <a:pt x="111252" y="243840"/>
                  </a:lnTo>
                  <a:lnTo>
                    <a:pt x="96012" y="243840"/>
                  </a:lnTo>
                  <a:lnTo>
                    <a:pt x="92964" y="245364"/>
                  </a:lnTo>
                  <a:lnTo>
                    <a:pt x="89916" y="245364"/>
                  </a:lnTo>
                  <a:lnTo>
                    <a:pt x="86868" y="248412"/>
                  </a:lnTo>
                  <a:lnTo>
                    <a:pt x="83820" y="249936"/>
                  </a:lnTo>
                  <a:lnTo>
                    <a:pt x="82296" y="249936"/>
                  </a:lnTo>
                  <a:lnTo>
                    <a:pt x="79248" y="251460"/>
                  </a:lnTo>
                  <a:lnTo>
                    <a:pt x="76200" y="254508"/>
                  </a:lnTo>
                  <a:lnTo>
                    <a:pt x="74676" y="257556"/>
                  </a:lnTo>
                  <a:lnTo>
                    <a:pt x="71628" y="260604"/>
                  </a:lnTo>
                  <a:lnTo>
                    <a:pt x="70104" y="263652"/>
                  </a:lnTo>
                  <a:lnTo>
                    <a:pt x="68580" y="265176"/>
                  </a:lnTo>
                  <a:lnTo>
                    <a:pt x="68580" y="266700"/>
                  </a:lnTo>
                  <a:lnTo>
                    <a:pt x="67056" y="269748"/>
                  </a:lnTo>
                  <a:lnTo>
                    <a:pt x="67056" y="272796"/>
                  </a:lnTo>
                  <a:lnTo>
                    <a:pt x="65532" y="274320"/>
                  </a:lnTo>
                  <a:lnTo>
                    <a:pt x="65532" y="291084"/>
                  </a:lnTo>
                  <a:lnTo>
                    <a:pt x="67056" y="292608"/>
                  </a:lnTo>
                  <a:lnTo>
                    <a:pt x="67056" y="294132"/>
                  </a:lnTo>
                  <a:lnTo>
                    <a:pt x="68580" y="297180"/>
                  </a:lnTo>
                  <a:lnTo>
                    <a:pt x="68580" y="300228"/>
                  </a:lnTo>
                  <a:lnTo>
                    <a:pt x="71628" y="303276"/>
                  </a:lnTo>
                  <a:lnTo>
                    <a:pt x="73152" y="306324"/>
                  </a:lnTo>
                  <a:lnTo>
                    <a:pt x="74676" y="307860"/>
                  </a:lnTo>
                  <a:lnTo>
                    <a:pt x="76200" y="309372"/>
                  </a:lnTo>
                  <a:lnTo>
                    <a:pt x="77724" y="312420"/>
                  </a:lnTo>
                  <a:lnTo>
                    <a:pt x="79248" y="313944"/>
                  </a:lnTo>
                  <a:lnTo>
                    <a:pt x="82296" y="315468"/>
                  </a:lnTo>
                  <a:lnTo>
                    <a:pt x="83820" y="315468"/>
                  </a:lnTo>
                  <a:lnTo>
                    <a:pt x="86868" y="316992"/>
                  </a:lnTo>
                  <a:lnTo>
                    <a:pt x="88392" y="318516"/>
                  </a:lnTo>
                  <a:lnTo>
                    <a:pt x="91440" y="318516"/>
                  </a:lnTo>
                  <a:lnTo>
                    <a:pt x="94488" y="321564"/>
                  </a:lnTo>
                  <a:lnTo>
                    <a:pt x="109728" y="321564"/>
                  </a:lnTo>
                  <a:lnTo>
                    <a:pt x="112776" y="320040"/>
                  </a:lnTo>
                  <a:lnTo>
                    <a:pt x="114300" y="320040"/>
                  </a:lnTo>
                  <a:lnTo>
                    <a:pt x="115824" y="318516"/>
                  </a:lnTo>
                  <a:lnTo>
                    <a:pt x="117348" y="318516"/>
                  </a:lnTo>
                  <a:lnTo>
                    <a:pt x="118872" y="316992"/>
                  </a:lnTo>
                  <a:lnTo>
                    <a:pt x="120396" y="316992"/>
                  </a:lnTo>
                  <a:lnTo>
                    <a:pt x="123444" y="313944"/>
                  </a:lnTo>
                  <a:lnTo>
                    <a:pt x="124968" y="313944"/>
                  </a:lnTo>
                  <a:lnTo>
                    <a:pt x="129540" y="309372"/>
                  </a:lnTo>
                  <a:lnTo>
                    <a:pt x="131064" y="309372"/>
                  </a:lnTo>
                  <a:lnTo>
                    <a:pt x="132588" y="306324"/>
                  </a:lnTo>
                  <a:lnTo>
                    <a:pt x="132588" y="304800"/>
                  </a:lnTo>
                  <a:lnTo>
                    <a:pt x="135636" y="301752"/>
                  </a:lnTo>
                  <a:lnTo>
                    <a:pt x="135636" y="300228"/>
                  </a:lnTo>
                  <a:lnTo>
                    <a:pt x="137160" y="298704"/>
                  </a:lnTo>
                  <a:lnTo>
                    <a:pt x="138684" y="295656"/>
                  </a:lnTo>
                  <a:lnTo>
                    <a:pt x="128016" y="295656"/>
                  </a:lnTo>
                  <a:lnTo>
                    <a:pt x="128016" y="297180"/>
                  </a:lnTo>
                  <a:lnTo>
                    <a:pt x="126492" y="298704"/>
                  </a:lnTo>
                  <a:lnTo>
                    <a:pt x="126492" y="300228"/>
                  </a:lnTo>
                  <a:lnTo>
                    <a:pt x="123444" y="303276"/>
                  </a:lnTo>
                  <a:lnTo>
                    <a:pt x="121920" y="303276"/>
                  </a:lnTo>
                  <a:lnTo>
                    <a:pt x="121920" y="304800"/>
                  </a:lnTo>
                  <a:lnTo>
                    <a:pt x="120396" y="306324"/>
                  </a:lnTo>
                  <a:lnTo>
                    <a:pt x="118872" y="306324"/>
                  </a:lnTo>
                  <a:lnTo>
                    <a:pt x="118872" y="307848"/>
                  </a:lnTo>
                  <a:lnTo>
                    <a:pt x="117348" y="307848"/>
                  </a:lnTo>
                  <a:lnTo>
                    <a:pt x="114300" y="310896"/>
                  </a:lnTo>
                  <a:lnTo>
                    <a:pt x="109728" y="310896"/>
                  </a:lnTo>
                  <a:lnTo>
                    <a:pt x="108204" y="312420"/>
                  </a:lnTo>
                  <a:lnTo>
                    <a:pt x="96012" y="312420"/>
                  </a:lnTo>
                  <a:lnTo>
                    <a:pt x="94488" y="310896"/>
                  </a:lnTo>
                  <a:lnTo>
                    <a:pt x="92964" y="310896"/>
                  </a:lnTo>
                  <a:lnTo>
                    <a:pt x="91440" y="309372"/>
                  </a:lnTo>
                  <a:lnTo>
                    <a:pt x="89916" y="309372"/>
                  </a:lnTo>
                  <a:lnTo>
                    <a:pt x="86868" y="306324"/>
                  </a:lnTo>
                  <a:lnTo>
                    <a:pt x="83820" y="306324"/>
                  </a:lnTo>
                  <a:lnTo>
                    <a:pt x="82296" y="304800"/>
                  </a:lnTo>
                  <a:lnTo>
                    <a:pt x="82296" y="303276"/>
                  </a:lnTo>
                  <a:lnTo>
                    <a:pt x="77724" y="298704"/>
                  </a:lnTo>
                  <a:lnTo>
                    <a:pt x="77724" y="294132"/>
                  </a:lnTo>
                  <a:lnTo>
                    <a:pt x="76200" y="292608"/>
                  </a:lnTo>
                  <a:lnTo>
                    <a:pt x="76200" y="288036"/>
                  </a:lnTo>
                  <a:lnTo>
                    <a:pt x="74676" y="284988"/>
                  </a:lnTo>
                  <a:lnTo>
                    <a:pt x="129540" y="284988"/>
                  </a:lnTo>
                  <a:lnTo>
                    <a:pt x="140208" y="284988"/>
                  </a:lnTo>
                  <a:lnTo>
                    <a:pt x="140208" y="274320"/>
                  </a:lnTo>
                  <a:close/>
                  <a:moveTo>
                    <a:pt x="160020" y="222504"/>
                  </a:moveTo>
                  <a:lnTo>
                    <a:pt x="150863" y="222504"/>
                  </a:lnTo>
                  <a:lnTo>
                    <a:pt x="150863" y="318516"/>
                  </a:lnTo>
                  <a:lnTo>
                    <a:pt x="160020" y="318516"/>
                  </a:lnTo>
                  <a:lnTo>
                    <a:pt x="160020" y="222504"/>
                  </a:lnTo>
                  <a:close/>
                  <a:moveTo>
                    <a:pt x="220980" y="121920"/>
                  </a:moveTo>
                  <a:lnTo>
                    <a:pt x="219456" y="120396"/>
                  </a:lnTo>
                  <a:lnTo>
                    <a:pt x="219456" y="117348"/>
                  </a:lnTo>
                  <a:lnTo>
                    <a:pt x="217932" y="115824"/>
                  </a:lnTo>
                  <a:lnTo>
                    <a:pt x="216408" y="112776"/>
                  </a:lnTo>
                  <a:lnTo>
                    <a:pt x="216408" y="111252"/>
                  </a:lnTo>
                  <a:lnTo>
                    <a:pt x="211836" y="106680"/>
                  </a:lnTo>
                  <a:lnTo>
                    <a:pt x="211836" y="126492"/>
                  </a:lnTo>
                  <a:lnTo>
                    <a:pt x="211836" y="138684"/>
                  </a:lnTo>
                  <a:lnTo>
                    <a:pt x="210312" y="140208"/>
                  </a:lnTo>
                  <a:lnTo>
                    <a:pt x="210312" y="143256"/>
                  </a:lnTo>
                  <a:lnTo>
                    <a:pt x="208788" y="144780"/>
                  </a:lnTo>
                  <a:lnTo>
                    <a:pt x="208788" y="147828"/>
                  </a:lnTo>
                  <a:lnTo>
                    <a:pt x="207264" y="149352"/>
                  </a:lnTo>
                  <a:lnTo>
                    <a:pt x="207264" y="150876"/>
                  </a:lnTo>
                  <a:lnTo>
                    <a:pt x="201168" y="156972"/>
                  </a:lnTo>
                  <a:lnTo>
                    <a:pt x="199644" y="156972"/>
                  </a:lnTo>
                  <a:lnTo>
                    <a:pt x="198120" y="158496"/>
                  </a:lnTo>
                  <a:lnTo>
                    <a:pt x="196596" y="158496"/>
                  </a:lnTo>
                  <a:lnTo>
                    <a:pt x="193548" y="161544"/>
                  </a:lnTo>
                  <a:lnTo>
                    <a:pt x="176784" y="161544"/>
                  </a:lnTo>
                  <a:lnTo>
                    <a:pt x="173736" y="160020"/>
                  </a:lnTo>
                  <a:lnTo>
                    <a:pt x="172212" y="158496"/>
                  </a:lnTo>
                  <a:lnTo>
                    <a:pt x="170688" y="158496"/>
                  </a:lnTo>
                  <a:lnTo>
                    <a:pt x="169164" y="156972"/>
                  </a:lnTo>
                  <a:lnTo>
                    <a:pt x="167640" y="156972"/>
                  </a:lnTo>
                  <a:lnTo>
                    <a:pt x="164592" y="153924"/>
                  </a:lnTo>
                  <a:lnTo>
                    <a:pt x="164592" y="152400"/>
                  </a:lnTo>
                  <a:lnTo>
                    <a:pt x="161544" y="150876"/>
                  </a:lnTo>
                  <a:lnTo>
                    <a:pt x="161544" y="149352"/>
                  </a:lnTo>
                  <a:lnTo>
                    <a:pt x="160020" y="147828"/>
                  </a:lnTo>
                  <a:lnTo>
                    <a:pt x="160020" y="146304"/>
                  </a:lnTo>
                  <a:lnTo>
                    <a:pt x="158496" y="144780"/>
                  </a:lnTo>
                  <a:lnTo>
                    <a:pt x="158496" y="140208"/>
                  </a:lnTo>
                  <a:lnTo>
                    <a:pt x="156972" y="138684"/>
                  </a:lnTo>
                  <a:lnTo>
                    <a:pt x="156972" y="126492"/>
                  </a:lnTo>
                  <a:lnTo>
                    <a:pt x="158496" y="124968"/>
                  </a:lnTo>
                  <a:lnTo>
                    <a:pt x="158496" y="120396"/>
                  </a:lnTo>
                  <a:lnTo>
                    <a:pt x="160020" y="118872"/>
                  </a:lnTo>
                  <a:lnTo>
                    <a:pt x="160020" y="117348"/>
                  </a:lnTo>
                  <a:lnTo>
                    <a:pt x="161544" y="115824"/>
                  </a:lnTo>
                  <a:lnTo>
                    <a:pt x="161544" y="114300"/>
                  </a:lnTo>
                  <a:lnTo>
                    <a:pt x="164592" y="112776"/>
                  </a:lnTo>
                  <a:lnTo>
                    <a:pt x="164592" y="111252"/>
                  </a:lnTo>
                  <a:lnTo>
                    <a:pt x="167640" y="108204"/>
                  </a:lnTo>
                  <a:lnTo>
                    <a:pt x="169164" y="108204"/>
                  </a:lnTo>
                  <a:lnTo>
                    <a:pt x="172212" y="105156"/>
                  </a:lnTo>
                  <a:lnTo>
                    <a:pt x="173736" y="105156"/>
                  </a:lnTo>
                  <a:lnTo>
                    <a:pt x="175260" y="103632"/>
                  </a:lnTo>
                  <a:lnTo>
                    <a:pt x="181356" y="103632"/>
                  </a:lnTo>
                  <a:lnTo>
                    <a:pt x="182880" y="102108"/>
                  </a:lnTo>
                  <a:lnTo>
                    <a:pt x="185928" y="103632"/>
                  </a:lnTo>
                  <a:lnTo>
                    <a:pt x="193548" y="103632"/>
                  </a:lnTo>
                  <a:lnTo>
                    <a:pt x="195072" y="105156"/>
                  </a:lnTo>
                  <a:lnTo>
                    <a:pt x="196596" y="105156"/>
                  </a:lnTo>
                  <a:lnTo>
                    <a:pt x="198120" y="106680"/>
                  </a:lnTo>
                  <a:lnTo>
                    <a:pt x="199644" y="106680"/>
                  </a:lnTo>
                  <a:lnTo>
                    <a:pt x="202692" y="109728"/>
                  </a:lnTo>
                  <a:lnTo>
                    <a:pt x="204216" y="109728"/>
                  </a:lnTo>
                  <a:lnTo>
                    <a:pt x="205740" y="112776"/>
                  </a:lnTo>
                  <a:lnTo>
                    <a:pt x="207264" y="114300"/>
                  </a:lnTo>
                  <a:lnTo>
                    <a:pt x="207264" y="115824"/>
                  </a:lnTo>
                  <a:lnTo>
                    <a:pt x="208788" y="117348"/>
                  </a:lnTo>
                  <a:lnTo>
                    <a:pt x="208788" y="118872"/>
                  </a:lnTo>
                  <a:lnTo>
                    <a:pt x="210312" y="120396"/>
                  </a:lnTo>
                  <a:lnTo>
                    <a:pt x="210312" y="124968"/>
                  </a:lnTo>
                  <a:lnTo>
                    <a:pt x="211836" y="126492"/>
                  </a:lnTo>
                  <a:lnTo>
                    <a:pt x="211836" y="106680"/>
                  </a:lnTo>
                  <a:lnTo>
                    <a:pt x="205740" y="100584"/>
                  </a:lnTo>
                  <a:lnTo>
                    <a:pt x="199644" y="97536"/>
                  </a:lnTo>
                  <a:lnTo>
                    <a:pt x="198120" y="96012"/>
                  </a:lnTo>
                  <a:lnTo>
                    <a:pt x="196596" y="96012"/>
                  </a:lnTo>
                  <a:lnTo>
                    <a:pt x="193548" y="94488"/>
                  </a:lnTo>
                  <a:lnTo>
                    <a:pt x="185928" y="94488"/>
                  </a:lnTo>
                  <a:lnTo>
                    <a:pt x="182880" y="92964"/>
                  </a:lnTo>
                  <a:lnTo>
                    <a:pt x="181356" y="94488"/>
                  </a:lnTo>
                  <a:lnTo>
                    <a:pt x="173736" y="94488"/>
                  </a:lnTo>
                  <a:lnTo>
                    <a:pt x="172212" y="96012"/>
                  </a:lnTo>
                  <a:lnTo>
                    <a:pt x="170688" y="96012"/>
                  </a:lnTo>
                  <a:lnTo>
                    <a:pt x="167640" y="97536"/>
                  </a:lnTo>
                  <a:lnTo>
                    <a:pt x="164592" y="100584"/>
                  </a:lnTo>
                  <a:lnTo>
                    <a:pt x="161544" y="102108"/>
                  </a:lnTo>
                  <a:lnTo>
                    <a:pt x="160020" y="103632"/>
                  </a:lnTo>
                  <a:lnTo>
                    <a:pt x="156972" y="105156"/>
                  </a:lnTo>
                  <a:lnTo>
                    <a:pt x="155448" y="106680"/>
                  </a:lnTo>
                  <a:lnTo>
                    <a:pt x="155448" y="108204"/>
                  </a:lnTo>
                  <a:lnTo>
                    <a:pt x="153924" y="111252"/>
                  </a:lnTo>
                  <a:lnTo>
                    <a:pt x="152400" y="112776"/>
                  </a:lnTo>
                  <a:lnTo>
                    <a:pt x="150876" y="115824"/>
                  </a:lnTo>
                  <a:lnTo>
                    <a:pt x="150876" y="117348"/>
                  </a:lnTo>
                  <a:lnTo>
                    <a:pt x="149352" y="120396"/>
                  </a:lnTo>
                  <a:lnTo>
                    <a:pt x="147828" y="121920"/>
                  </a:lnTo>
                  <a:lnTo>
                    <a:pt x="147828" y="129540"/>
                  </a:lnTo>
                  <a:lnTo>
                    <a:pt x="146304" y="132588"/>
                  </a:lnTo>
                  <a:lnTo>
                    <a:pt x="147828" y="135636"/>
                  </a:lnTo>
                  <a:lnTo>
                    <a:pt x="147828" y="143256"/>
                  </a:lnTo>
                  <a:lnTo>
                    <a:pt x="150876" y="146304"/>
                  </a:lnTo>
                  <a:lnTo>
                    <a:pt x="150876" y="149352"/>
                  </a:lnTo>
                  <a:lnTo>
                    <a:pt x="152400" y="152400"/>
                  </a:lnTo>
                  <a:lnTo>
                    <a:pt x="155448" y="155448"/>
                  </a:lnTo>
                  <a:lnTo>
                    <a:pt x="155448" y="156972"/>
                  </a:lnTo>
                  <a:lnTo>
                    <a:pt x="156972" y="158496"/>
                  </a:lnTo>
                  <a:lnTo>
                    <a:pt x="161544" y="163068"/>
                  </a:lnTo>
                  <a:lnTo>
                    <a:pt x="164592" y="164592"/>
                  </a:lnTo>
                  <a:lnTo>
                    <a:pt x="167640" y="167640"/>
                  </a:lnTo>
                  <a:lnTo>
                    <a:pt x="170688" y="167640"/>
                  </a:lnTo>
                  <a:lnTo>
                    <a:pt x="172212" y="169164"/>
                  </a:lnTo>
                  <a:lnTo>
                    <a:pt x="173736" y="169164"/>
                  </a:lnTo>
                  <a:lnTo>
                    <a:pt x="176784" y="170688"/>
                  </a:lnTo>
                  <a:lnTo>
                    <a:pt x="192024" y="170688"/>
                  </a:lnTo>
                  <a:lnTo>
                    <a:pt x="195072" y="169164"/>
                  </a:lnTo>
                  <a:lnTo>
                    <a:pt x="196596" y="169164"/>
                  </a:lnTo>
                  <a:lnTo>
                    <a:pt x="198120" y="167640"/>
                  </a:lnTo>
                  <a:lnTo>
                    <a:pt x="201168" y="167640"/>
                  </a:lnTo>
                  <a:lnTo>
                    <a:pt x="204216" y="166116"/>
                  </a:lnTo>
                  <a:lnTo>
                    <a:pt x="208788" y="161544"/>
                  </a:lnTo>
                  <a:lnTo>
                    <a:pt x="210312" y="158496"/>
                  </a:lnTo>
                  <a:lnTo>
                    <a:pt x="211836" y="157734"/>
                  </a:lnTo>
                  <a:lnTo>
                    <a:pt x="213360" y="156972"/>
                  </a:lnTo>
                  <a:lnTo>
                    <a:pt x="213360" y="155448"/>
                  </a:lnTo>
                  <a:lnTo>
                    <a:pt x="216408" y="153924"/>
                  </a:lnTo>
                  <a:lnTo>
                    <a:pt x="217932" y="152400"/>
                  </a:lnTo>
                  <a:lnTo>
                    <a:pt x="217932" y="149352"/>
                  </a:lnTo>
                  <a:lnTo>
                    <a:pt x="219456" y="146304"/>
                  </a:lnTo>
                  <a:lnTo>
                    <a:pt x="219456" y="144780"/>
                  </a:lnTo>
                  <a:lnTo>
                    <a:pt x="220980" y="141732"/>
                  </a:lnTo>
                  <a:lnTo>
                    <a:pt x="220980" y="121920"/>
                  </a:lnTo>
                  <a:close/>
                  <a:moveTo>
                    <a:pt x="224028" y="213360"/>
                  </a:moveTo>
                  <a:lnTo>
                    <a:pt x="214884" y="213360"/>
                  </a:lnTo>
                  <a:lnTo>
                    <a:pt x="201168" y="236220"/>
                  </a:lnTo>
                  <a:lnTo>
                    <a:pt x="207264" y="236220"/>
                  </a:lnTo>
                  <a:lnTo>
                    <a:pt x="224028" y="213360"/>
                  </a:lnTo>
                  <a:close/>
                  <a:moveTo>
                    <a:pt x="246888" y="275844"/>
                  </a:moveTo>
                  <a:lnTo>
                    <a:pt x="245364" y="274320"/>
                  </a:lnTo>
                  <a:lnTo>
                    <a:pt x="245364" y="271272"/>
                  </a:lnTo>
                  <a:lnTo>
                    <a:pt x="243840" y="268224"/>
                  </a:lnTo>
                  <a:lnTo>
                    <a:pt x="243840" y="266700"/>
                  </a:lnTo>
                  <a:lnTo>
                    <a:pt x="242316" y="263652"/>
                  </a:lnTo>
                  <a:lnTo>
                    <a:pt x="240792" y="262128"/>
                  </a:lnTo>
                  <a:lnTo>
                    <a:pt x="239268" y="259080"/>
                  </a:lnTo>
                  <a:lnTo>
                    <a:pt x="237744" y="257556"/>
                  </a:lnTo>
                  <a:lnTo>
                    <a:pt x="236220" y="254508"/>
                  </a:lnTo>
                  <a:lnTo>
                    <a:pt x="236220" y="275844"/>
                  </a:lnTo>
                  <a:lnTo>
                    <a:pt x="236220" y="277368"/>
                  </a:lnTo>
                  <a:lnTo>
                    <a:pt x="181356" y="277368"/>
                  </a:lnTo>
                  <a:lnTo>
                    <a:pt x="181356" y="274320"/>
                  </a:lnTo>
                  <a:lnTo>
                    <a:pt x="182880" y="272796"/>
                  </a:lnTo>
                  <a:lnTo>
                    <a:pt x="182880" y="268224"/>
                  </a:lnTo>
                  <a:lnTo>
                    <a:pt x="184404" y="268224"/>
                  </a:lnTo>
                  <a:lnTo>
                    <a:pt x="184404" y="266700"/>
                  </a:lnTo>
                  <a:lnTo>
                    <a:pt x="185928" y="265176"/>
                  </a:lnTo>
                  <a:lnTo>
                    <a:pt x="185928" y="263652"/>
                  </a:lnTo>
                  <a:lnTo>
                    <a:pt x="192024" y="257556"/>
                  </a:lnTo>
                  <a:lnTo>
                    <a:pt x="193548" y="257556"/>
                  </a:lnTo>
                  <a:lnTo>
                    <a:pt x="193548" y="256032"/>
                  </a:lnTo>
                  <a:lnTo>
                    <a:pt x="195072" y="256032"/>
                  </a:lnTo>
                  <a:lnTo>
                    <a:pt x="196596" y="254508"/>
                  </a:lnTo>
                  <a:lnTo>
                    <a:pt x="199644" y="254508"/>
                  </a:lnTo>
                  <a:lnTo>
                    <a:pt x="201168" y="252984"/>
                  </a:lnTo>
                  <a:lnTo>
                    <a:pt x="214884" y="252984"/>
                  </a:lnTo>
                  <a:lnTo>
                    <a:pt x="216408" y="254508"/>
                  </a:lnTo>
                  <a:lnTo>
                    <a:pt x="219456" y="254508"/>
                  </a:lnTo>
                  <a:lnTo>
                    <a:pt x="220980" y="256032"/>
                  </a:lnTo>
                  <a:lnTo>
                    <a:pt x="222504" y="256032"/>
                  </a:lnTo>
                  <a:lnTo>
                    <a:pt x="224028" y="257556"/>
                  </a:lnTo>
                  <a:lnTo>
                    <a:pt x="225552" y="257556"/>
                  </a:lnTo>
                  <a:lnTo>
                    <a:pt x="225552" y="259080"/>
                  </a:lnTo>
                  <a:lnTo>
                    <a:pt x="228600" y="260604"/>
                  </a:lnTo>
                  <a:lnTo>
                    <a:pt x="228600" y="262128"/>
                  </a:lnTo>
                  <a:lnTo>
                    <a:pt x="230124" y="262128"/>
                  </a:lnTo>
                  <a:lnTo>
                    <a:pt x="231648" y="263652"/>
                  </a:lnTo>
                  <a:lnTo>
                    <a:pt x="231648" y="265176"/>
                  </a:lnTo>
                  <a:lnTo>
                    <a:pt x="233172" y="266700"/>
                  </a:lnTo>
                  <a:lnTo>
                    <a:pt x="233172" y="268224"/>
                  </a:lnTo>
                  <a:lnTo>
                    <a:pt x="234696" y="269748"/>
                  </a:lnTo>
                  <a:lnTo>
                    <a:pt x="234696" y="274320"/>
                  </a:lnTo>
                  <a:lnTo>
                    <a:pt x="236220" y="275844"/>
                  </a:lnTo>
                  <a:lnTo>
                    <a:pt x="236220" y="254508"/>
                  </a:lnTo>
                  <a:lnTo>
                    <a:pt x="231648" y="249936"/>
                  </a:lnTo>
                  <a:lnTo>
                    <a:pt x="228600" y="249936"/>
                  </a:lnTo>
                  <a:lnTo>
                    <a:pt x="225552" y="248412"/>
                  </a:lnTo>
                  <a:lnTo>
                    <a:pt x="222504" y="245364"/>
                  </a:lnTo>
                  <a:lnTo>
                    <a:pt x="219456" y="245364"/>
                  </a:lnTo>
                  <a:lnTo>
                    <a:pt x="217932" y="243840"/>
                  </a:lnTo>
                  <a:lnTo>
                    <a:pt x="202692" y="243840"/>
                  </a:lnTo>
                  <a:lnTo>
                    <a:pt x="198120" y="245364"/>
                  </a:lnTo>
                  <a:lnTo>
                    <a:pt x="196596" y="245364"/>
                  </a:lnTo>
                  <a:lnTo>
                    <a:pt x="195072" y="246888"/>
                  </a:lnTo>
                  <a:lnTo>
                    <a:pt x="192024" y="248412"/>
                  </a:lnTo>
                  <a:lnTo>
                    <a:pt x="190500" y="249936"/>
                  </a:lnTo>
                  <a:lnTo>
                    <a:pt x="187452" y="249936"/>
                  </a:lnTo>
                  <a:lnTo>
                    <a:pt x="184404" y="252984"/>
                  </a:lnTo>
                  <a:lnTo>
                    <a:pt x="181356" y="254508"/>
                  </a:lnTo>
                  <a:lnTo>
                    <a:pt x="179832" y="257556"/>
                  </a:lnTo>
                  <a:lnTo>
                    <a:pt x="179832" y="259080"/>
                  </a:lnTo>
                  <a:lnTo>
                    <a:pt x="178308" y="260604"/>
                  </a:lnTo>
                  <a:lnTo>
                    <a:pt x="176784" y="263652"/>
                  </a:lnTo>
                  <a:lnTo>
                    <a:pt x="173736" y="266700"/>
                  </a:lnTo>
                  <a:lnTo>
                    <a:pt x="173736" y="269748"/>
                  </a:lnTo>
                  <a:lnTo>
                    <a:pt x="172212" y="272796"/>
                  </a:lnTo>
                  <a:lnTo>
                    <a:pt x="172212" y="280416"/>
                  </a:lnTo>
                  <a:lnTo>
                    <a:pt x="170688" y="281940"/>
                  </a:lnTo>
                  <a:lnTo>
                    <a:pt x="172212" y="286512"/>
                  </a:lnTo>
                  <a:lnTo>
                    <a:pt x="172212" y="292608"/>
                  </a:lnTo>
                  <a:lnTo>
                    <a:pt x="173736" y="294132"/>
                  </a:lnTo>
                  <a:lnTo>
                    <a:pt x="173736" y="297180"/>
                  </a:lnTo>
                  <a:lnTo>
                    <a:pt x="175260" y="300228"/>
                  </a:lnTo>
                  <a:lnTo>
                    <a:pt x="178308" y="303276"/>
                  </a:lnTo>
                  <a:lnTo>
                    <a:pt x="179832" y="306324"/>
                  </a:lnTo>
                  <a:lnTo>
                    <a:pt x="179832" y="307848"/>
                  </a:lnTo>
                  <a:lnTo>
                    <a:pt x="181356" y="309372"/>
                  </a:lnTo>
                  <a:lnTo>
                    <a:pt x="187452" y="315468"/>
                  </a:lnTo>
                  <a:lnTo>
                    <a:pt x="190500" y="315468"/>
                  </a:lnTo>
                  <a:lnTo>
                    <a:pt x="192024" y="316992"/>
                  </a:lnTo>
                  <a:lnTo>
                    <a:pt x="195072" y="318516"/>
                  </a:lnTo>
                  <a:lnTo>
                    <a:pt x="196596" y="318516"/>
                  </a:lnTo>
                  <a:lnTo>
                    <a:pt x="198120" y="320040"/>
                  </a:lnTo>
                  <a:lnTo>
                    <a:pt x="201168" y="321564"/>
                  </a:lnTo>
                  <a:lnTo>
                    <a:pt x="216408" y="321564"/>
                  </a:lnTo>
                  <a:lnTo>
                    <a:pt x="217932" y="320040"/>
                  </a:lnTo>
                  <a:lnTo>
                    <a:pt x="219456" y="320040"/>
                  </a:lnTo>
                  <a:lnTo>
                    <a:pt x="222504" y="318516"/>
                  </a:lnTo>
                  <a:lnTo>
                    <a:pt x="224028" y="318516"/>
                  </a:lnTo>
                  <a:lnTo>
                    <a:pt x="225552" y="316992"/>
                  </a:lnTo>
                  <a:lnTo>
                    <a:pt x="227076" y="316992"/>
                  </a:lnTo>
                  <a:lnTo>
                    <a:pt x="230124" y="313944"/>
                  </a:lnTo>
                  <a:lnTo>
                    <a:pt x="231648" y="313944"/>
                  </a:lnTo>
                  <a:lnTo>
                    <a:pt x="236220" y="309372"/>
                  </a:lnTo>
                  <a:lnTo>
                    <a:pt x="237744" y="306324"/>
                  </a:lnTo>
                  <a:lnTo>
                    <a:pt x="242316" y="301752"/>
                  </a:lnTo>
                  <a:lnTo>
                    <a:pt x="242316" y="300228"/>
                  </a:lnTo>
                  <a:lnTo>
                    <a:pt x="243840" y="298704"/>
                  </a:lnTo>
                  <a:lnTo>
                    <a:pt x="243840" y="295656"/>
                  </a:lnTo>
                  <a:lnTo>
                    <a:pt x="233172" y="295656"/>
                  </a:lnTo>
                  <a:lnTo>
                    <a:pt x="233172" y="298704"/>
                  </a:lnTo>
                  <a:lnTo>
                    <a:pt x="231648" y="300228"/>
                  </a:lnTo>
                  <a:lnTo>
                    <a:pt x="231648" y="301752"/>
                  </a:lnTo>
                  <a:lnTo>
                    <a:pt x="230124" y="301752"/>
                  </a:lnTo>
                  <a:lnTo>
                    <a:pt x="230124" y="303276"/>
                  </a:lnTo>
                  <a:lnTo>
                    <a:pt x="228600" y="303276"/>
                  </a:lnTo>
                  <a:lnTo>
                    <a:pt x="228600" y="304800"/>
                  </a:lnTo>
                  <a:lnTo>
                    <a:pt x="225552" y="306324"/>
                  </a:lnTo>
                  <a:lnTo>
                    <a:pt x="224028" y="307848"/>
                  </a:lnTo>
                  <a:lnTo>
                    <a:pt x="222504" y="307848"/>
                  </a:lnTo>
                  <a:lnTo>
                    <a:pt x="222504" y="309372"/>
                  </a:lnTo>
                  <a:lnTo>
                    <a:pt x="220980" y="309372"/>
                  </a:lnTo>
                  <a:lnTo>
                    <a:pt x="219456" y="310896"/>
                  </a:lnTo>
                  <a:lnTo>
                    <a:pt x="216408" y="310896"/>
                  </a:lnTo>
                  <a:lnTo>
                    <a:pt x="214884" y="312420"/>
                  </a:lnTo>
                  <a:lnTo>
                    <a:pt x="202692" y="312420"/>
                  </a:lnTo>
                  <a:lnTo>
                    <a:pt x="199644" y="310896"/>
                  </a:lnTo>
                  <a:lnTo>
                    <a:pt x="198120" y="310896"/>
                  </a:lnTo>
                  <a:lnTo>
                    <a:pt x="196596" y="309372"/>
                  </a:lnTo>
                  <a:lnTo>
                    <a:pt x="195072" y="309372"/>
                  </a:lnTo>
                  <a:lnTo>
                    <a:pt x="192024" y="306324"/>
                  </a:lnTo>
                  <a:lnTo>
                    <a:pt x="190500" y="306324"/>
                  </a:lnTo>
                  <a:lnTo>
                    <a:pt x="187452" y="303276"/>
                  </a:lnTo>
                  <a:lnTo>
                    <a:pt x="187452" y="301752"/>
                  </a:lnTo>
                  <a:lnTo>
                    <a:pt x="185928" y="301752"/>
                  </a:lnTo>
                  <a:lnTo>
                    <a:pt x="184404" y="300228"/>
                  </a:lnTo>
                  <a:lnTo>
                    <a:pt x="184404" y="297180"/>
                  </a:lnTo>
                  <a:lnTo>
                    <a:pt x="182880" y="294132"/>
                  </a:lnTo>
                  <a:lnTo>
                    <a:pt x="182880" y="291084"/>
                  </a:lnTo>
                  <a:lnTo>
                    <a:pt x="181356" y="289560"/>
                  </a:lnTo>
                  <a:lnTo>
                    <a:pt x="181356" y="284988"/>
                  </a:lnTo>
                  <a:lnTo>
                    <a:pt x="236220" y="284988"/>
                  </a:lnTo>
                  <a:lnTo>
                    <a:pt x="246888" y="284988"/>
                  </a:lnTo>
                  <a:lnTo>
                    <a:pt x="246888" y="275844"/>
                  </a:lnTo>
                  <a:close/>
                  <a:moveTo>
                    <a:pt x="286766" y="245364"/>
                  </a:moveTo>
                  <a:lnTo>
                    <a:pt x="272796" y="245364"/>
                  </a:lnTo>
                  <a:lnTo>
                    <a:pt x="272796" y="222504"/>
                  </a:lnTo>
                  <a:lnTo>
                    <a:pt x="263906" y="222504"/>
                  </a:lnTo>
                  <a:lnTo>
                    <a:pt x="263906" y="245364"/>
                  </a:lnTo>
                  <a:lnTo>
                    <a:pt x="248666" y="245364"/>
                  </a:lnTo>
                  <a:lnTo>
                    <a:pt x="248666" y="254508"/>
                  </a:lnTo>
                  <a:lnTo>
                    <a:pt x="263906" y="254508"/>
                  </a:lnTo>
                  <a:lnTo>
                    <a:pt x="263906" y="318516"/>
                  </a:lnTo>
                  <a:lnTo>
                    <a:pt x="272796" y="318516"/>
                  </a:lnTo>
                  <a:lnTo>
                    <a:pt x="272796" y="254508"/>
                  </a:lnTo>
                  <a:lnTo>
                    <a:pt x="286766" y="254508"/>
                  </a:lnTo>
                  <a:lnTo>
                    <a:pt x="286766" y="245364"/>
                  </a:lnTo>
                  <a:close/>
                  <a:moveTo>
                    <a:pt x="294132" y="118872"/>
                  </a:moveTo>
                  <a:lnTo>
                    <a:pt x="292608" y="118872"/>
                  </a:lnTo>
                  <a:lnTo>
                    <a:pt x="292608" y="112776"/>
                  </a:lnTo>
                  <a:lnTo>
                    <a:pt x="291084" y="111252"/>
                  </a:lnTo>
                  <a:lnTo>
                    <a:pt x="291084" y="109728"/>
                  </a:lnTo>
                  <a:lnTo>
                    <a:pt x="289560" y="108204"/>
                  </a:lnTo>
                  <a:lnTo>
                    <a:pt x="289560" y="106680"/>
                  </a:lnTo>
                  <a:lnTo>
                    <a:pt x="288036" y="105156"/>
                  </a:lnTo>
                  <a:lnTo>
                    <a:pt x="288036" y="103632"/>
                  </a:lnTo>
                  <a:lnTo>
                    <a:pt x="286512" y="103632"/>
                  </a:lnTo>
                  <a:lnTo>
                    <a:pt x="286512" y="102108"/>
                  </a:lnTo>
                  <a:lnTo>
                    <a:pt x="284988" y="102108"/>
                  </a:lnTo>
                  <a:lnTo>
                    <a:pt x="280416" y="97536"/>
                  </a:lnTo>
                  <a:lnTo>
                    <a:pt x="277368" y="97536"/>
                  </a:lnTo>
                  <a:lnTo>
                    <a:pt x="277368" y="96012"/>
                  </a:lnTo>
                  <a:lnTo>
                    <a:pt x="272796" y="96012"/>
                  </a:lnTo>
                  <a:lnTo>
                    <a:pt x="271272" y="94488"/>
                  </a:lnTo>
                  <a:lnTo>
                    <a:pt x="257556" y="94488"/>
                  </a:lnTo>
                  <a:lnTo>
                    <a:pt x="257556" y="96012"/>
                  </a:lnTo>
                  <a:lnTo>
                    <a:pt x="251460" y="96012"/>
                  </a:lnTo>
                  <a:lnTo>
                    <a:pt x="249936" y="97536"/>
                  </a:lnTo>
                  <a:lnTo>
                    <a:pt x="248412" y="97536"/>
                  </a:lnTo>
                  <a:lnTo>
                    <a:pt x="248412" y="99060"/>
                  </a:lnTo>
                  <a:lnTo>
                    <a:pt x="246888" y="100584"/>
                  </a:lnTo>
                  <a:lnTo>
                    <a:pt x="245364" y="100584"/>
                  </a:lnTo>
                  <a:lnTo>
                    <a:pt x="245364" y="102108"/>
                  </a:lnTo>
                  <a:lnTo>
                    <a:pt x="243840" y="102108"/>
                  </a:lnTo>
                  <a:lnTo>
                    <a:pt x="243840" y="103632"/>
                  </a:lnTo>
                  <a:lnTo>
                    <a:pt x="242316" y="103632"/>
                  </a:lnTo>
                  <a:lnTo>
                    <a:pt x="242316" y="96012"/>
                  </a:lnTo>
                  <a:lnTo>
                    <a:pt x="233172" y="96012"/>
                  </a:lnTo>
                  <a:lnTo>
                    <a:pt x="233172" y="167640"/>
                  </a:lnTo>
                  <a:lnTo>
                    <a:pt x="242316" y="167640"/>
                  </a:lnTo>
                  <a:lnTo>
                    <a:pt x="242316" y="120396"/>
                  </a:lnTo>
                  <a:lnTo>
                    <a:pt x="243840" y="120396"/>
                  </a:lnTo>
                  <a:lnTo>
                    <a:pt x="243840" y="115824"/>
                  </a:lnTo>
                  <a:lnTo>
                    <a:pt x="245364" y="115824"/>
                  </a:lnTo>
                  <a:lnTo>
                    <a:pt x="245364" y="112776"/>
                  </a:lnTo>
                  <a:lnTo>
                    <a:pt x="246888" y="112776"/>
                  </a:lnTo>
                  <a:lnTo>
                    <a:pt x="246888" y="109728"/>
                  </a:lnTo>
                  <a:lnTo>
                    <a:pt x="248412" y="109728"/>
                  </a:lnTo>
                  <a:lnTo>
                    <a:pt x="248412" y="108204"/>
                  </a:lnTo>
                  <a:lnTo>
                    <a:pt x="249936" y="108204"/>
                  </a:lnTo>
                  <a:lnTo>
                    <a:pt x="249936" y="106680"/>
                  </a:lnTo>
                  <a:lnTo>
                    <a:pt x="251460" y="106680"/>
                  </a:lnTo>
                  <a:lnTo>
                    <a:pt x="251460" y="105156"/>
                  </a:lnTo>
                  <a:lnTo>
                    <a:pt x="257556" y="105156"/>
                  </a:lnTo>
                  <a:lnTo>
                    <a:pt x="257556" y="103632"/>
                  </a:lnTo>
                  <a:lnTo>
                    <a:pt x="269748" y="103632"/>
                  </a:lnTo>
                  <a:lnTo>
                    <a:pt x="271272" y="105156"/>
                  </a:lnTo>
                  <a:lnTo>
                    <a:pt x="274320" y="105156"/>
                  </a:lnTo>
                  <a:lnTo>
                    <a:pt x="275844" y="106680"/>
                  </a:lnTo>
                  <a:lnTo>
                    <a:pt x="277368" y="106680"/>
                  </a:lnTo>
                  <a:lnTo>
                    <a:pt x="277368" y="108204"/>
                  </a:lnTo>
                  <a:lnTo>
                    <a:pt x="278892" y="108204"/>
                  </a:lnTo>
                  <a:lnTo>
                    <a:pt x="280416" y="109728"/>
                  </a:lnTo>
                  <a:lnTo>
                    <a:pt x="280416" y="111252"/>
                  </a:lnTo>
                  <a:lnTo>
                    <a:pt x="281940" y="112776"/>
                  </a:lnTo>
                  <a:lnTo>
                    <a:pt x="281940" y="115824"/>
                  </a:lnTo>
                  <a:lnTo>
                    <a:pt x="283464" y="117348"/>
                  </a:lnTo>
                  <a:lnTo>
                    <a:pt x="283464" y="167640"/>
                  </a:lnTo>
                  <a:lnTo>
                    <a:pt x="294132" y="167640"/>
                  </a:lnTo>
                  <a:lnTo>
                    <a:pt x="294132" y="118872"/>
                  </a:lnTo>
                  <a:close/>
                  <a:moveTo>
                    <a:pt x="320040" y="245364"/>
                  </a:moveTo>
                  <a:lnTo>
                    <a:pt x="313944" y="245364"/>
                  </a:lnTo>
                  <a:lnTo>
                    <a:pt x="312420" y="246888"/>
                  </a:lnTo>
                  <a:lnTo>
                    <a:pt x="310896" y="246888"/>
                  </a:lnTo>
                  <a:lnTo>
                    <a:pt x="310896" y="248412"/>
                  </a:lnTo>
                  <a:lnTo>
                    <a:pt x="309372" y="248412"/>
                  </a:lnTo>
                  <a:lnTo>
                    <a:pt x="304800" y="252984"/>
                  </a:lnTo>
                  <a:lnTo>
                    <a:pt x="303276" y="252984"/>
                  </a:lnTo>
                  <a:lnTo>
                    <a:pt x="303276" y="254508"/>
                  </a:lnTo>
                  <a:lnTo>
                    <a:pt x="301752" y="254508"/>
                  </a:lnTo>
                  <a:lnTo>
                    <a:pt x="301752" y="245364"/>
                  </a:lnTo>
                  <a:lnTo>
                    <a:pt x="294132" y="245364"/>
                  </a:lnTo>
                  <a:lnTo>
                    <a:pt x="294132" y="318516"/>
                  </a:lnTo>
                  <a:lnTo>
                    <a:pt x="303276" y="318516"/>
                  </a:lnTo>
                  <a:lnTo>
                    <a:pt x="303276" y="268224"/>
                  </a:lnTo>
                  <a:lnTo>
                    <a:pt x="304800" y="266700"/>
                  </a:lnTo>
                  <a:lnTo>
                    <a:pt x="304800" y="265176"/>
                  </a:lnTo>
                  <a:lnTo>
                    <a:pt x="306324" y="265176"/>
                  </a:lnTo>
                  <a:lnTo>
                    <a:pt x="306324" y="262128"/>
                  </a:lnTo>
                  <a:lnTo>
                    <a:pt x="307848" y="262128"/>
                  </a:lnTo>
                  <a:lnTo>
                    <a:pt x="307848" y="260604"/>
                  </a:lnTo>
                  <a:lnTo>
                    <a:pt x="309372" y="260604"/>
                  </a:lnTo>
                  <a:lnTo>
                    <a:pt x="309372" y="259080"/>
                  </a:lnTo>
                  <a:lnTo>
                    <a:pt x="310896" y="257556"/>
                  </a:lnTo>
                  <a:lnTo>
                    <a:pt x="312420" y="257556"/>
                  </a:lnTo>
                  <a:lnTo>
                    <a:pt x="313944" y="256032"/>
                  </a:lnTo>
                  <a:lnTo>
                    <a:pt x="318516" y="256032"/>
                  </a:lnTo>
                  <a:lnTo>
                    <a:pt x="320040" y="254508"/>
                  </a:lnTo>
                  <a:lnTo>
                    <a:pt x="320040" y="245364"/>
                  </a:lnTo>
                  <a:close/>
                  <a:moveTo>
                    <a:pt x="336804" y="245364"/>
                  </a:moveTo>
                  <a:lnTo>
                    <a:pt x="327647" y="245364"/>
                  </a:lnTo>
                  <a:lnTo>
                    <a:pt x="327647" y="318516"/>
                  </a:lnTo>
                  <a:lnTo>
                    <a:pt x="336804" y="318516"/>
                  </a:lnTo>
                  <a:lnTo>
                    <a:pt x="336804" y="245364"/>
                  </a:lnTo>
                  <a:close/>
                  <a:moveTo>
                    <a:pt x="336804" y="222504"/>
                  </a:moveTo>
                  <a:lnTo>
                    <a:pt x="327647" y="222504"/>
                  </a:lnTo>
                  <a:lnTo>
                    <a:pt x="327647" y="237744"/>
                  </a:lnTo>
                  <a:lnTo>
                    <a:pt x="336804" y="237744"/>
                  </a:lnTo>
                  <a:lnTo>
                    <a:pt x="336804" y="222504"/>
                  </a:lnTo>
                  <a:close/>
                  <a:moveTo>
                    <a:pt x="377952" y="71628"/>
                  </a:moveTo>
                  <a:lnTo>
                    <a:pt x="368808" y="71628"/>
                  </a:lnTo>
                  <a:lnTo>
                    <a:pt x="368808" y="106680"/>
                  </a:lnTo>
                  <a:lnTo>
                    <a:pt x="368808" y="128016"/>
                  </a:lnTo>
                  <a:lnTo>
                    <a:pt x="368808" y="138684"/>
                  </a:lnTo>
                  <a:lnTo>
                    <a:pt x="367284" y="140208"/>
                  </a:lnTo>
                  <a:lnTo>
                    <a:pt x="367284" y="144780"/>
                  </a:lnTo>
                  <a:lnTo>
                    <a:pt x="365760" y="146304"/>
                  </a:lnTo>
                  <a:lnTo>
                    <a:pt x="365760" y="147828"/>
                  </a:lnTo>
                  <a:lnTo>
                    <a:pt x="364236" y="149352"/>
                  </a:lnTo>
                  <a:lnTo>
                    <a:pt x="364236" y="150876"/>
                  </a:lnTo>
                  <a:lnTo>
                    <a:pt x="358140" y="156972"/>
                  </a:lnTo>
                  <a:lnTo>
                    <a:pt x="356616" y="156972"/>
                  </a:lnTo>
                  <a:lnTo>
                    <a:pt x="356616" y="158496"/>
                  </a:lnTo>
                  <a:lnTo>
                    <a:pt x="353568" y="158496"/>
                  </a:lnTo>
                  <a:lnTo>
                    <a:pt x="350520" y="161544"/>
                  </a:lnTo>
                  <a:lnTo>
                    <a:pt x="333756" y="161544"/>
                  </a:lnTo>
                  <a:lnTo>
                    <a:pt x="330708" y="158496"/>
                  </a:lnTo>
                  <a:lnTo>
                    <a:pt x="327660" y="158496"/>
                  </a:lnTo>
                  <a:lnTo>
                    <a:pt x="326136" y="156972"/>
                  </a:lnTo>
                  <a:lnTo>
                    <a:pt x="324612" y="156972"/>
                  </a:lnTo>
                  <a:lnTo>
                    <a:pt x="321564" y="153924"/>
                  </a:lnTo>
                  <a:lnTo>
                    <a:pt x="321564" y="152400"/>
                  </a:lnTo>
                  <a:lnTo>
                    <a:pt x="318516" y="149352"/>
                  </a:lnTo>
                  <a:lnTo>
                    <a:pt x="318516" y="147828"/>
                  </a:lnTo>
                  <a:lnTo>
                    <a:pt x="316992" y="144780"/>
                  </a:lnTo>
                  <a:lnTo>
                    <a:pt x="315468" y="143256"/>
                  </a:lnTo>
                  <a:lnTo>
                    <a:pt x="315468" y="140208"/>
                  </a:lnTo>
                  <a:lnTo>
                    <a:pt x="313944" y="138684"/>
                  </a:lnTo>
                  <a:lnTo>
                    <a:pt x="313944" y="126492"/>
                  </a:lnTo>
                  <a:lnTo>
                    <a:pt x="315468" y="124968"/>
                  </a:lnTo>
                  <a:lnTo>
                    <a:pt x="315468" y="120396"/>
                  </a:lnTo>
                  <a:lnTo>
                    <a:pt x="318516" y="117348"/>
                  </a:lnTo>
                  <a:lnTo>
                    <a:pt x="318516" y="115824"/>
                  </a:lnTo>
                  <a:lnTo>
                    <a:pt x="321564" y="112776"/>
                  </a:lnTo>
                  <a:lnTo>
                    <a:pt x="321564" y="111252"/>
                  </a:lnTo>
                  <a:lnTo>
                    <a:pt x="324612" y="108204"/>
                  </a:lnTo>
                  <a:lnTo>
                    <a:pt x="326136" y="108204"/>
                  </a:lnTo>
                  <a:lnTo>
                    <a:pt x="327660" y="106680"/>
                  </a:lnTo>
                  <a:lnTo>
                    <a:pt x="330708" y="106680"/>
                  </a:lnTo>
                  <a:lnTo>
                    <a:pt x="330708" y="105156"/>
                  </a:lnTo>
                  <a:lnTo>
                    <a:pt x="335280" y="105156"/>
                  </a:lnTo>
                  <a:lnTo>
                    <a:pt x="336804" y="103632"/>
                  </a:lnTo>
                  <a:lnTo>
                    <a:pt x="347472" y="103632"/>
                  </a:lnTo>
                  <a:lnTo>
                    <a:pt x="348996" y="105156"/>
                  </a:lnTo>
                  <a:lnTo>
                    <a:pt x="352044" y="105156"/>
                  </a:lnTo>
                  <a:lnTo>
                    <a:pt x="353568" y="106680"/>
                  </a:lnTo>
                  <a:lnTo>
                    <a:pt x="355092" y="106680"/>
                  </a:lnTo>
                  <a:lnTo>
                    <a:pt x="356616" y="108204"/>
                  </a:lnTo>
                  <a:lnTo>
                    <a:pt x="358140" y="108204"/>
                  </a:lnTo>
                  <a:lnTo>
                    <a:pt x="364236" y="114300"/>
                  </a:lnTo>
                  <a:lnTo>
                    <a:pt x="364236" y="115824"/>
                  </a:lnTo>
                  <a:lnTo>
                    <a:pt x="365760" y="117348"/>
                  </a:lnTo>
                  <a:lnTo>
                    <a:pt x="365760" y="120396"/>
                  </a:lnTo>
                  <a:lnTo>
                    <a:pt x="367284" y="121920"/>
                  </a:lnTo>
                  <a:lnTo>
                    <a:pt x="367284" y="124968"/>
                  </a:lnTo>
                  <a:lnTo>
                    <a:pt x="368808" y="128016"/>
                  </a:lnTo>
                  <a:lnTo>
                    <a:pt x="368808" y="106680"/>
                  </a:lnTo>
                  <a:lnTo>
                    <a:pt x="367284" y="106680"/>
                  </a:lnTo>
                  <a:lnTo>
                    <a:pt x="367284" y="105156"/>
                  </a:lnTo>
                  <a:lnTo>
                    <a:pt x="365760" y="105156"/>
                  </a:lnTo>
                  <a:lnTo>
                    <a:pt x="365760" y="103632"/>
                  </a:lnTo>
                  <a:lnTo>
                    <a:pt x="364236" y="103632"/>
                  </a:lnTo>
                  <a:lnTo>
                    <a:pt x="364236" y="102108"/>
                  </a:lnTo>
                  <a:lnTo>
                    <a:pt x="362712" y="102108"/>
                  </a:lnTo>
                  <a:lnTo>
                    <a:pt x="358140" y="97536"/>
                  </a:lnTo>
                  <a:lnTo>
                    <a:pt x="356616" y="97536"/>
                  </a:lnTo>
                  <a:lnTo>
                    <a:pt x="355092" y="96012"/>
                  </a:lnTo>
                  <a:lnTo>
                    <a:pt x="350520" y="96012"/>
                  </a:lnTo>
                  <a:lnTo>
                    <a:pt x="348996" y="94488"/>
                  </a:lnTo>
                  <a:lnTo>
                    <a:pt x="333756" y="94488"/>
                  </a:lnTo>
                  <a:lnTo>
                    <a:pt x="332232" y="96012"/>
                  </a:lnTo>
                  <a:lnTo>
                    <a:pt x="329184" y="96012"/>
                  </a:lnTo>
                  <a:lnTo>
                    <a:pt x="326136" y="97536"/>
                  </a:lnTo>
                  <a:lnTo>
                    <a:pt x="324612" y="97536"/>
                  </a:lnTo>
                  <a:lnTo>
                    <a:pt x="323088" y="99060"/>
                  </a:lnTo>
                  <a:lnTo>
                    <a:pt x="320040" y="100584"/>
                  </a:lnTo>
                  <a:lnTo>
                    <a:pt x="316992" y="103632"/>
                  </a:lnTo>
                  <a:lnTo>
                    <a:pt x="313944" y="105156"/>
                  </a:lnTo>
                  <a:lnTo>
                    <a:pt x="312420" y="106680"/>
                  </a:lnTo>
                  <a:lnTo>
                    <a:pt x="312420" y="108204"/>
                  </a:lnTo>
                  <a:lnTo>
                    <a:pt x="310896" y="111252"/>
                  </a:lnTo>
                  <a:lnTo>
                    <a:pt x="309372" y="112776"/>
                  </a:lnTo>
                  <a:lnTo>
                    <a:pt x="307848" y="115824"/>
                  </a:lnTo>
                  <a:lnTo>
                    <a:pt x="307848" y="117348"/>
                  </a:lnTo>
                  <a:lnTo>
                    <a:pt x="306324" y="120396"/>
                  </a:lnTo>
                  <a:lnTo>
                    <a:pt x="306324" y="121920"/>
                  </a:lnTo>
                  <a:lnTo>
                    <a:pt x="304800" y="124968"/>
                  </a:lnTo>
                  <a:lnTo>
                    <a:pt x="304800" y="129540"/>
                  </a:lnTo>
                  <a:lnTo>
                    <a:pt x="303276" y="132588"/>
                  </a:lnTo>
                  <a:lnTo>
                    <a:pt x="304800" y="135636"/>
                  </a:lnTo>
                  <a:lnTo>
                    <a:pt x="304800" y="140208"/>
                  </a:lnTo>
                  <a:lnTo>
                    <a:pt x="306324" y="143256"/>
                  </a:lnTo>
                  <a:lnTo>
                    <a:pt x="306324" y="144780"/>
                  </a:lnTo>
                  <a:lnTo>
                    <a:pt x="307848" y="146304"/>
                  </a:lnTo>
                  <a:lnTo>
                    <a:pt x="307848" y="149352"/>
                  </a:lnTo>
                  <a:lnTo>
                    <a:pt x="309372" y="152400"/>
                  </a:lnTo>
                  <a:lnTo>
                    <a:pt x="312420" y="155448"/>
                  </a:lnTo>
                  <a:lnTo>
                    <a:pt x="312420" y="156972"/>
                  </a:lnTo>
                  <a:lnTo>
                    <a:pt x="313944" y="158496"/>
                  </a:lnTo>
                  <a:lnTo>
                    <a:pt x="318516" y="163068"/>
                  </a:lnTo>
                  <a:lnTo>
                    <a:pt x="321564" y="164592"/>
                  </a:lnTo>
                  <a:lnTo>
                    <a:pt x="324612" y="167640"/>
                  </a:lnTo>
                  <a:lnTo>
                    <a:pt x="327660" y="167640"/>
                  </a:lnTo>
                  <a:lnTo>
                    <a:pt x="330708" y="169164"/>
                  </a:lnTo>
                  <a:lnTo>
                    <a:pt x="332232" y="169164"/>
                  </a:lnTo>
                  <a:lnTo>
                    <a:pt x="333756" y="170688"/>
                  </a:lnTo>
                  <a:lnTo>
                    <a:pt x="348996" y="170688"/>
                  </a:lnTo>
                  <a:lnTo>
                    <a:pt x="350520" y="169164"/>
                  </a:lnTo>
                  <a:lnTo>
                    <a:pt x="353568" y="169164"/>
                  </a:lnTo>
                  <a:lnTo>
                    <a:pt x="356616" y="167640"/>
                  </a:lnTo>
                  <a:lnTo>
                    <a:pt x="358140" y="167640"/>
                  </a:lnTo>
                  <a:lnTo>
                    <a:pt x="359664" y="166116"/>
                  </a:lnTo>
                  <a:lnTo>
                    <a:pt x="361188" y="166116"/>
                  </a:lnTo>
                  <a:lnTo>
                    <a:pt x="361188" y="164592"/>
                  </a:lnTo>
                  <a:lnTo>
                    <a:pt x="362712" y="164592"/>
                  </a:lnTo>
                  <a:lnTo>
                    <a:pt x="367284" y="160020"/>
                  </a:lnTo>
                  <a:lnTo>
                    <a:pt x="367284" y="158496"/>
                  </a:lnTo>
                  <a:lnTo>
                    <a:pt x="368808" y="156972"/>
                  </a:lnTo>
                  <a:lnTo>
                    <a:pt x="368808" y="167640"/>
                  </a:lnTo>
                  <a:lnTo>
                    <a:pt x="377952" y="167640"/>
                  </a:lnTo>
                  <a:lnTo>
                    <a:pt x="377952" y="71628"/>
                  </a:lnTo>
                  <a:close/>
                  <a:moveTo>
                    <a:pt x="402336" y="96012"/>
                  </a:moveTo>
                  <a:lnTo>
                    <a:pt x="393192" y="96012"/>
                  </a:lnTo>
                  <a:lnTo>
                    <a:pt x="393192" y="167640"/>
                  </a:lnTo>
                  <a:lnTo>
                    <a:pt x="402336" y="167640"/>
                  </a:lnTo>
                  <a:lnTo>
                    <a:pt x="402336" y="96012"/>
                  </a:lnTo>
                  <a:close/>
                  <a:moveTo>
                    <a:pt x="402336" y="71628"/>
                  </a:moveTo>
                  <a:lnTo>
                    <a:pt x="393192" y="71628"/>
                  </a:lnTo>
                  <a:lnTo>
                    <a:pt x="393192" y="86868"/>
                  </a:lnTo>
                  <a:lnTo>
                    <a:pt x="402336" y="86868"/>
                  </a:lnTo>
                  <a:lnTo>
                    <a:pt x="402336" y="71628"/>
                  </a:lnTo>
                  <a:close/>
                  <a:moveTo>
                    <a:pt x="420624" y="266700"/>
                  </a:moveTo>
                  <a:lnTo>
                    <a:pt x="419100" y="265176"/>
                  </a:lnTo>
                  <a:lnTo>
                    <a:pt x="419100" y="263652"/>
                  </a:lnTo>
                  <a:lnTo>
                    <a:pt x="416052" y="260604"/>
                  </a:lnTo>
                  <a:lnTo>
                    <a:pt x="416052" y="257556"/>
                  </a:lnTo>
                  <a:lnTo>
                    <a:pt x="414528" y="256032"/>
                  </a:lnTo>
                  <a:lnTo>
                    <a:pt x="413004" y="256032"/>
                  </a:lnTo>
                  <a:lnTo>
                    <a:pt x="406908" y="249936"/>
                  </a:lnTo>
                  <a:lnTo>
                    <a:pt x="405384" y="249936"/>
                  </a:lnTo>
                  <a:lnTo>
                    <a:pt x="403860" y="248412"/>
                  </a:lnTo>
                  <a:lnTo>
                    <a:pt x="402336" y="248412"/>
                  </a:lnTo>
                  <a:lnTo>
                    <a:pt x="399288" y="245364"/>
                  </a:lnTo>
                  <a:lnTo>
                    <a:pt x="396240" y="245364"/>
                  </a:lnTo>
                  <a:lnTo>
                    <a:pt x="394716" y="243840"/>
                  </a:lnTo>
                  <a:lnTo>
                    <a:pt x="379476" y="243840"/>
                  </a:lnTo>
                  <a:lnTo>
                    <a:pt x="376428" y="245364"/>
                  </a:lnTo>
                  <a:lnTo>
                    <a:pt x="374904" y="245364"/>
                  </a:lnTo>
                  <a:lnTo>
                    <a:pt x="371856" y="246888"/>
                  </a:lnTo>
                  <a:lnTo>
                    <a:pt x="370332" y="248412"/>
                  </a:lnTo>
                  <a:lnTo>
                    <a:pt x="367284" y="249936"/>
                  </a:lnTo>
                  <a:lnTo>
                    <a:pt x="365760" y="249936"/>
                  </a:lnTo>
                  <a:lnTo>
                    <a:pt x="362712" y="252984"/>
                  </a:lnTo>
                  <a:lnTo>
                    <a:pt x="359664" y="254508"/>
                  </a:lnTo>
                  <a:lnTo>
                    <a:pt x="358140" y="257556"/>
                  </a:lnTo>
                  <a:lnTo>
                    <a:pt x="356616" y="259080"/>
                  </a:lnTo>
                  <a:lnTo>
                    <a:pt x="355092" y="262128"/>
                  </a:lnTo>
                  <a:lnTo>
                    <a:pt x="352044" y="265176"/>
                  </a:lnTo>
                  <a:lnTo>
                    <a:pt x="352044" y="268224"/>
                  </a:lnTo>
                  <a:lnTo>
                    <a:pt x="350520" y="269748"/>
                  </a:lnTo>
                  <a:lnTo>
                    <a:pt x="350520" y="272796"/>
                  </a:lnTo>
                  <a:lnTo>
                    <a:pt x="348996" y="275844"/>
                  </a:lnTo>
                  <a:lnTo>
                    <a:pt x="348996" y="291084"/>
                  </a:lnTo>
                  <a:lnTo>
                    <a:pt x="350520" y="292608"/>
                  </a:lnTo>
                  <a:lnTo>
                    <a:pt x="350520" y="294132"/>
                  </a:lnTo>
                  <a:lnTo>
                    <a:pt x="352044" y="297180"/>
                  </a:lnTo>
                  <a:lnTo>
                    <a:pt x="352044" y="300228"/>
                  </a:lnTo>
                  <a:lnTo>
                    <a:pt x="355092" y="303276"/>
                  </a:lnTo>
                  <a:lnTo>
                    <a:pt x="356616" y="306324"/>
                  </a:lnTo>
                  <a:lnTo>
                    <a:pt x="365760" y="315468"/>
                  </a:lnTo>
                  <a:lnTo>
                    <a:pt x="367284" y="315468"/>
                  </a:lnTo>
                  <a:lnTo>
                    <a:pt x="370332" y="316992"/>
                  </a:lnTo>
                  <a:lnTo>
                    <a:pt x="371856" y="318516"/>
                  </a:lnTo>
                  <a:lnTo>
                    <a:pt x="374904" y="318516"/>
                  </a:lnTo>
                  <a:lnTo>
                    <a:pt x="377952" y="321564"/>
                  </a:lnTo>
                  <a:lnTo>
                    <a:pt x="394716" y="321564"/>
                  </a:lnTo>
                  <a:lnTo>
                    <a:pt x="396240" y="320040"/>
                  </a:lnTo>
                  <a:lnTo>
                    <a:pt x="397764" y="320040"/>
                  </a:lnTo>
                  <a:lnTo>
                    <a:pt x="399288" y="318516"/>
                  </a:lnTo>
                  <a:lnTo>
                    <a:pt x="402336" y="318516"/>
                  </a:lnTo>
                  <a:lnTo>
                    <a:pt x="403860" y="316992"/>
                  </a:lnTo>
                  <a:lnTo>
                    <a:pt x="405384" y="316992"/>
                  </a:lnTo>
                  <a:lnTo>
                    <a:pt x="408432" y="313944"/>
                  </a:lnTo>
                  <a:lnTo>
                    <a:pt x="409956" y="313944"/>
                  </a:lnTo>
                  <a:lnTo>
                    <a:pt x="413004" y="310896"/>
                  </a:lnTo>
                  <a:lnTo>
                    <a:pt x="413004" y="309372"/>
                  </a:lnTo>
                  <a:lnTo>
                    <a:pt x="414528" y="309372"/>
                  </a:lnTo>
                  <a:lnTo>
                    <a:pt x="416052" y="306324"/>
                  </a:lnTo>
                  <a:lnTo>
                    <a:pt x="416052" y="304800"/>
                  </a:lnTo>
                  <a:lnTo>
                    <a:pt x="419100" y="301752"/>
                  </a:lnTo>
                  <a:lnTo>
                    <a:pt x="419100" y="300228"/>
                  </a:lnTo>
                  <a:lnTo>
                    <a:pt x="420624" y="298704"/>
                  </a:lnTo>
                  <a:lnTo>
                    <a:pt x="420624" y="295656"/>
                  </a:lnTo>
                  <a:lnTo>
                    <a:pt x="409956" y="295656"/>
                  </a:lnTo>
                  <a:lnTo>
                    <a:pt x="409956" y="298704"/>
                  </a:lnTo>
                  <a:lnTo>
                    <a:pt x="408432" y="300228"/>
                  </a:lnTo>
                  <a:lnTo>
                    <a:pt x="408432" y="301752"/>
                  </a:lnTo>
                  <a:lnTo>
                    <a:pt x="406908" y="301752"/>
                  </a:lnTo>
                  <a:lnTo>
                    <a:pt x="406908" y="303276"/>
                  </a:lnTo>
                  <a:lnTo>
                    <a:pt x="405384" y="303276"/>
                  </a:lnTo>
                  <a:lnTo>
                    <a:pt x="403860" y="304800"/>
                  </a:lnTo>
                  <a:lnTo>
                    <a:pt x="403860" y="306324"/>
                  </a:lnTo>
                  <a:lnTo>
                    <a:pt x="402336" y="306324"/>
                  </a:lnTo>
                  <a:lnTo>
                    <a:pt x="402336" y="307848"/>
                  </a:lnTo>
                  <a:lnTo>
                    <a:pt x="400812" y="307848"/>
                  </a:lnTo>
                  <a:lnTo>
                    <a:pt x="397764" y="310896"/>
                  </a:lnTo>
                  <a:lnTo>
                    <a:pt x="393192" y="310896"/>
                  </a:lnTo>
                  <a:lnTo>
                    <a:pt x="391668" y="312420"/>
                  </a:lnTo>
                  <a:lnTo>
                    <a:pt x="381000" y="312420"/>
                  </a:lnTo>
                  <a:lnTo>
                    <a:pt x="379476" y="310896"/>
                  </a:lnTo>
                  <a:lnTo>
                    <a:pt x="376428" y="310896"/>
                  </a:lnTo>
                  <a:lnTo>
                    <a:pt x="374904" y="309372"/>
                  </a:lnTo>
                  <a:lnTo>
                    <a:pt x="373380" y="309372"/>
                  </a:lnTo>
                  <a:lnTo>
                    <a:pt x="370332" y="306324"/>
                  </a:lnTo>
                  <a:lnTo>
                    <a:pt x="367284" y="304800"/>
                  </a:lnTo>
                  <a:lnTo>
                    <a:pt x="362712" y="300228"/>
                  </a:lnTo>
                  <a:lnTo>
                    <a:pt x="362712" y="298704"/>
                  </a:lnTo>
                  <a:lnTo>
                    <a:pt x="361188" y="297180"/>
                  </a:lnTo>
                  <a:lnTo>
                    <a:pt x="361188" y="294132"/>
                  </a:lnTo>
                  <a:lnTo>
                    <a:pt x="359664" y="292608"/>
                  </a:lnTo>
                  <a:lnTo>
                    <a:pt x="359664" y="284988"/>
                  </a:lnTo>
                  <a:lnTo>
                    <a:pt x="358140" y="281940"/>
                  </a:lnTo>
                  <a:lnTo>
                    <a:pt x="359664" y="280416"/>
                  </a:lnTo>
                  <a:lnTo>
                    <a:pt x="359664" y="272796"/>
                  </a:lnTo>
                  <a:lnTo>
                    <a:pt x="361188" y="271272"/>
                  </a:lnTo>
                  <a:lnTo>
                    <a:pt x="361188" y="269748"/>
                  </a:lnTo>
                  <a:lnTo>
                    <a:pt x="362712" y="268224"/>
                  </a:lnTo>
                  <a:lnTo>
                    <a:pt x="362712" y="266700"/>
                  </a:lnTo>
                  <a:lnTo>
                    <a:pt x="365760" y="263652"/>
                  </a:lnTo>
                  <a:lnTo>
                    <a:pt x="365760" y="262128"/>
                  </a:lnTo>
                  <a:lnTo>
                    <a:pt x="367284" y="260604"/>
                  </a:lnTo>
                  <a:lnTo>
                    <a:pt x="370332" y="259080"/>
                  </a:lnTo>
                  <a:lnTo>
                    <a:pt x="370332" y="257556"/>
                  </a:lnTo>
                  <a:lnTo>
                    <a:pt x="371856" y="256032"/>
                  </a:lnTo>
                  <a:lnTo>
                    <a:pt x="373380" y="256032"/>
                  </a:lnTo>
                  <a:lnTo>
                    <a:pt x="374904" y="254508"/>
                  </a:lnTo>
                  <a:lnTo>
                    <a:pt x="377952" y="254508"/>
                  </a:lnTo>
                  <a:lnTo>
                    <a:pt x="379476" y="252984"/>
                  </a:lnTo>
                  <a:lnTo>
                    <a:pt x="391668" y="252984"/>
                  </a:lnTo>
                  <a:lnTo>
                    <a:pt x="393192" y="254508"/>
                  </a:lnTo>
                  <a:lnTo>
                    <a:pt x="397764" y="254508"/>
                  </a:lnTo>
                  <a:lnTo>
                    <a:pt x="397764" y="256032"/>
                  </a:lnTo>
                  <a:lnTo>
                    <a:pt x="399288" y="256032"/>
                  </a:lnTo>
                  <a:lnTo>
                    <a:pt x="400812" y="257556"/>
                  </a:lnTo>
                  <a:lnTo>
                    <a:pt x="402336" y="257556"/>
                  </a:lnTo>
                  <a:lnTo>
                    <a:pt x="402336" y="259080"/>
                  </a:lnTo>
                  <a:lnTo>
                    <a:pt x="403860" y="260604"/>
                  </a:lnTo>
                  <a:lnTo>
                    <a:pt x="405384" y="260604"/>
                  </a:lnTo>
                  <a:lnTo>
                    <a:pt x="405384" y="262128"/>
                  </a:lnTo>
                  <a:lnTo>
                    <a:pt x="406908" y="263652"/>
                  </a:lnTo>
                  <a:lnTo>
                    <a:pt x="408432" y="263652"/>
                  </a:lnTo>
                  <a:lnTo>
                    <a:pt x="408432" y="265176"/>
                  </a:lnTo>
                  <a:lnTo>
                    <a:pt x="409956" y="266700"/>
                  </a:lnTo>
                  <a:lnTo>
                    <a:pt x="409956" y="268224"/>
                  </a:lnTo>
                  <a:lnTo>
                    <a:pt x="420624" y="268224"/>
                  </a:lnTo>
                  <a:lnTo>
                    <a:pt x="420624" y="266700"/>
                  </a:lnTo>
                  <a:close/>
                  <a:moveTo>
                    <a:pt x="484632" y="117348"/>
                  </a:moveTo>
                  <a:lnTo>
                    <a:pt x="483108" y="115824"/>
                  </a:lnTo>
                  <a:lnTo>
                    <a:pt x="483108" y="114300"/>
                  </a:lnTo>
                  <a:lnTo>
                    <a:pt x="480060" y="111252"/>
                  </a:lnTo>
                  <a:lnTo>
                    <a:pt x="480060" y="109728"/>
                  </a:lnTo>
                  <a:lnTo>
                    <a:pt x="477012" y="106680"/>
                  </a:lnTo>
                  <a:lnTo>
                    <a:pt x="477012" y="105156"/>
                  </a:lnTo>
                  <a:lnTo>
                    <a:pt x="473964" y="102108"/>
                  </a:lnTo>
                  <a:lnTo>
                    <a:pt x="472440" y="102108"/>
                  </a:lnTo>
                  <a:lnTo>
                    <a:pt x="467868" y="97536"/>
                  </a:lnTo>
                  <a:lnTo>
                    <a:pt x="466344" y="97536"/>
                  </a:lnTo>
                  <a:lnTo>
                    <a:pt x="464820" y="96012"/>
                  </a:lnTo>
                  <a:lnTo>
                    <a:pt x="461772" y="96012"/>
                  </a:lnTo>
                  <a:lnTo>
                    <a:pt x="460248" y="94488"/>
                  </a:lnTo>
                  <a:lnTo>
                    <a:pt x="452628" y="94488"/>
                  </a:lnTo>
                  <a:lnTo>
                    <a:pt x="451104" y="92964"/>
                  </a:lnTo>
                  <a:lnTo>
                    <a:pt x="448056" y="94488"/>
                  </a:lnTo>
                  <a:lnTo>
                    <a:pt x="440436" y="94488"/>
                  </a:lnTo>
                  <a:lnTo>
                    <a:pt x="438912" y="96012"/>
                  </a:lnTo>
                  <a:lnTo>
                    <a:pt x="437388" y="96012"/>
                  </a:lnTo>
                  <a:lnTo>
                    <a:pt x="434340" y="97536"/>
                  </a:lnTo>
                  <a:lnTo>
                    <a:pt x="432816" y="99060"/>
                  </a:lnTo>
                  <a:lnTo>
                    <a:pt x="429768" y="100584"/>
                  </a:lnTo>
                  <a:lnTo>
                    <a:pt x="419100" y="111252"/>
                  </a:lnTo>
                  <a:lnTo>
                    <a:pt x="419100" y="112776"/>
                  </a:lnTo>
                  <a:lnTo>
                    <a:pt x="417576" y="115824"/>
                  </a:lnTo>
                  <a:lnTo>
                    <a:pt x="416052" y="117348"/>
                  </a:lnTo>
                  <a:lnTo>
                    <a:pt x="416052" y="120396"/>
                  </a:lnTo>
                  <a:lnTo>
                    <a:pt x="414528" y="121920"/>
                  </a:lnTo>
                  <a:lnTo>
                    <a:pt x="414528" y="129540"/>
                  </a:lnTo>
                  <a:lnTo>
                    <a:pt x="413004" y="132588"/>
                  </a:lnTo>
                  <a:lnTo>
                    <a:pt x="414528" y="135636"/>
                  </a:lnTo>
                  <a:lnTo>
                    <a:pt x="414528" y="143256"/>
                  </a:lnTo>
                  <a:lnTo>
                    <a:pt x="416052" y="144780"/>
                  </a:lnTo>
                  <a:lnTo>
                    <a:pt x="416052" y="146304"/>
                  </a:lnTo>
                  <a:lnTo>
                    <a:pt x="419100" y="152400"/>
                  </a:lnTo>
                  <a:lnTo>
                    <a:pt x="419100" y="153924"/>
                  </a:lnTo>
                  <a:lnTo>
                    <a:pt x="422148" y="155448"/>
                  </a:lnTo>
                  <a:lnTo>
                    <a:pt x="425196" y="158496"/>
                  </a:lnTo>
                  <a:lnTo>
                    <a:pt x="426720" y="161544"/>
                  </a:lnTo>
                  <a:lnTo>
                    <a:pt x="429768" y="164592"/>
                  </a:lnTo>
                  <a:lnTo>
                    <a:pt x="432816" y="166116"/>
                  </a:lnTo>
                  <a:lnTo>
                    <a:pt x="434340" y="167640"/>
                  </a:lnTo>
                  <a:lnTo>
                    <a:pt x="437388" y="167640"/>
                  </a:lnTo>
                  <a:lnTo>
                    <a:pt x="438912" y="169164"/>
                  </a:lnTo>
                  <a:lnTo>
                    <a:pt x="440436" y="169164"/>
                  </a:lnTo>
                  <a:lnTo>
                    <a:pt x="441960" y="170688"/>
                  </a:lnTo>
                  <a:lnTo>
                    <a:pt x="457200" y="170688"/>
                  </a:lnTo>
                  <a:lnTo>
                    <a:pt x="460248" y="169164"/>
                  </a:lnTo>
                  <a:lnTo>
                    <a:pt x="463296" y="169164"/>
                  </a:lnTo>
                  <a:lnTo>
                    <a:pt x="464820" y="167640"/>
                  </a:lnTo>
                  <a:lnTo>
                    <a:pt x="466344" y="167640"/>
                  </a:lnTo>
                  <a:lnTo>
                    <a:pt x="467868" y="166116"/>
                  </a:lnTo>
                  <a:lnTo>
                    <a:pt x="469392" y="166116"/>
                  </a:lnTo>
                  <a:lnTo>
                    <a:pt x="472440" y="164592"/>
                  </a:lnTo>
                  <a:lnTo>
                    <a:pt x="472440" y="163068"/>
                  </a:lnTo>
                  <a:lnTo>
                    <a:pt x="473964" y="163068"/>
                  </a:lnTo>
                  <a:lnTo>
                    <a:pt x="475488" y="161544"/>
                  </a:lnTo>
                  <a:lnTo>
                    <a:pt x="477012" y="158496"/>
                  </a:lnTo>
                  <a:lnTo>
                    <a:pt x="478536" y="158496"/>
                  </a:lnTo>
                  <a:lnTo>
                    <a:pt x="478536" y="156972"/>
                  </a:lnTo>
                  <a:lnTo>
                    <a:pt x="480060" y="155448"/>
                  </a:lnTo>
                  <a:lnTo>
                    <a:pt x="480060" y="153924"/>
                  </a:lnTo>
                  <a:lnTo>
                    <a:pt x="481584" y="152400"/>
                  </a:lnTo>
                  <a:lnTo>
                    <a:pt x="483108" y="149352"/>
                  </a:lnTo>
                  <a:lnTo>
                    <a:pt x="483108" y="147828"/>
                  </a:lnTo>
                  <a:lnTo>
                    <a:pt x="484632" y="144780"/>
                  </a:lnTo>
                  <a:lnTo>
                    <a:pt x="473964" y="144780"/>
                  </a:lnTo>
                  <a:lnTo>
                    <a:pt x="473964" y="146304"/>
                  </a:lnTo>
                  <a:lnTo>
                    <a:pt x="472440" y="149352"/>
                  </a:lnTo>
                  <a:lnTo>
                    <a:pt x="467868" y="153924"/>
                  </a:lnTo>
                  <a:lnTo>
                    <a:pt x="467868" y="155448"/>
                  </a:lnTo>
                  <a:lnTo>
                    <a:pt x="466344" y="155448"/>
                  </a:lnTo>
                  <a:lnTo>
                    <a:pt x="466344" y="156972"/>
                  </a:lnTo>
                  <a:lnTo>
                    <a:pt x="464820" y="156972"/>
                  </a:lnTo>
                  <a:lnTo>
                    <a:pt x="463296" y="158496"/>
                  </a:lnTo>
                  <a:lnTo>
                    <a:pt x="461772" y="158496"/>
                  </a:lnTo>
                  <a:lnTo>
                    <a:pt x="460248" y="160020"/>
                  </a:lnTo>
                  <a:lnTo>
                    <a:pt x="457200" y="161544"/>
                  </a:lnTo>
                  <a:lnTo>
                    <a:pt x="440436" y="161544"/>
                  </a:lnTo>
                  <a:lnTo>
                    <a:pt x="438912" y="160020"/>
                  </a:lnTo>
                  <a:lnTo>
                    <a:pt x="438912" y="158496"/>
                  </a:lnTo>
                  <a:lnTo>
                    <a:pt x="437388" y="158496"/>
                  </a:lnTo>
                  <a:lnTo>
                    <a:pt x="435864" y="156972"/>
                  </a:lnTo>
                  <a:lnTo>
                    <a:pt x="434340" y="156972"/>
                  </a:lnTo>
                  <a:lnTo>
                    <a:pt x="428244" y="150876"/>
                  </a:lnTo>
                  <a:lnTo>
                    <a:pt x="428244" y="149352"/>
                  </a:lnTo>
                  <a:lnTo>
                    <a:pt x="426720" y="147828"/>
                  </a:lnTo>
                  <a:lnTo>
                    <a:pt x="426720" y="146304"/>
                  </a:lnTo>
                  <a:lnTo>
                    <a:pt x="425196" y="144780"/>
                  </a:lnTo>
                  <a:lnTo>
                    <a:pt x="425196" y="140208"/>
                  </a:lnTo>
                  <a:lnTo>
                    <a:pt x="423672" y="138684"/>
                  </a:lnTo>
                  <a:lnTo>
                    <a:pt x="423672" y="126492"/>
                  </a:lnTo>
                  <a:lnTo>
                    <a:pt x="425196" y="124968"/>
                  </a:lnTo>
                  <a:lnTo>
                    <a:pt x="425196" y="120396"/>
                  </a:lnTo>
                  <a:lnTo>
                    <a:pt x="426720" y="118872"/>
                  </a:lnTo>
                  <a:lnTo>
                    <a:pt x="426720" y="117348"/>
                  </a:lnTo>
                  <a:lnTo>
                    <a:pt x="428244" y="115824"/>
                  </a:lnTo>
                  <a:lnTo>
                    <a:pt x="428244" y="114300"/>
                  </a:lnTo>
                  <a:lnTo>
                    <a:pt x="434340" y="108204"/>
                  </a:lnTo>
                  <a:lnTo>
                    <a:pt x="435864" y="108204"/>
                  </a:lnTo>
                  <a:lnTo>
                    <a:pt x="440436" y="103632"/>
                  </a:lnTo>
                  <a:lnTo>
                    <a:pt x="446532" y="103632"/>
                  </a:lnTo>
                  <a:lnTo>
                    <a:pt x="449580" y="102108"/>
                  </a:lnTo>
                  <a:lnTo>
                    <a:pt x="449580" y="103632"/>
                  </a:lnTo>
                  <a:lnTo>
                    <a:pt x="457200" y="103632"/>
                  </a:lnTo>
                  <a:lnTo>
                    <a:pt x="458724" y="105156"/>
                  </a:lnTo>
                  <a:lnTo>
                    <a:pt x="461772" y="105156"/>
                  </a:lnTo>
                  <a:lnTo>
                    <a:pt x="461772" y="106680"/>
                  </a:lnTo>
                  <a:lnTo>
                    <a:pt x="464820" y="106680"/>
                  </a:lnTo>
                  <a:lnTo>
                    <a:pt x="464820" y="108204"/>
                  </a:lnTo>
                  <a:lnTo>
                    <a:pt x="466344" y="108204"/>
                  </a:lnTo>
                  <a:lnTo>
                    <a:pt x="466344" y="109728"/>
                  </a:lnTo>
                  <a:lnTo>
                    <a:pt x="467868" y="109728"/>
                  </a:lnTo>
                  <a:lnTo>
                    <a:pt x="469392" y="111252"/>
                  </a:lnTo>
                  <a:lnTo>
                    <a:pt x="469392" y="112776"/>
                  </a:lnTo>
                  <a:lnTo>
                    <a:pt x="470916" y="114300"/>
                  </a:lnTo>
                  <a:lnTo>
                    <a:pt x="472440" y="114300"/>
                  </a:lnTo>
                  <a:lnTo>
                    <a:pt x="472440" y="115824"/>
                  </a:lnTo>
                  <a:lnTo>
                    <a:pt x="473964" y="117348"/>
                  </a:lnTo>
                  <a:lnTo>
                    <a:pt x="484632" y="117348"/>
                  </a:lnTo>
                  <a:close/>
                  <a:moveTo>
                    <a:pt x="504444" y="281940"/>
                  </a:moveTo>
                  <a:lnTo>
                    <a:pt x="502920" y="278892"/>
                  </a:lnTo>
                  <a:lnTo>
                    <a:pt x="502920" y="272796"/>
                  </a:lnTo>
                  <a:lnTo>
                    <a:pt x="501396" y="269748"/>
                  </a:lnTo>
                  <a:lnTo>
                    <a:pt x="501396" y="268224"/>
                  </a:lnTo>
                  <a:lnTo>
                    <a:pt x="499872" y="265176"/>
                  </a:lnTo>
                  <a:lnTo>
                    <a:pt x="498348" y="263652"/>
                  </a:lnTo>
                  <a:lnTo>
                    <a:pt x="498348" y="262128"/>
                  </a:lnTo>
                  <a:lnTo>
                    <a:pt x="493776" y="257556"/>
                  </a:lnTo>
                  <a:lnTo>
                    <a:pt x="493776" y="275844"/>
                  </a:lnTo>
                  <a:lnTo>
                    <a:pt x="493776" y="288036"/>
                  </a:lnTo>
                  <a:lnTo>
                    <a:pt x="492252" y="291084"/>
                  </a:lnTo>
                  <a:lnTo>
                    <a:pt x="492252" y="294132"/>
                  </a:lnTo>
                  <a:lnTo>
                    <a:pt x="490728" y="295656"/>
                  </a:lnTo>
                  <a:lnTo>
                    <a:pt x="490728" y="298704"/>
                  </a:lnTo>
                  <a:lnTo>
                    <a:pt x="489204" y="300228"/>
                  </a:lnTo>
                  <a:lnTo>
                    <a:pt x="489204" y="301752"/>
                  </a:lnTo>
                  <a:lnTo>
                    <a:pt x="487680" y="303276"/>
                  </a:lnTo>
                  <a:lnTo>
                    <a:pt x="486156" y="303276"/>
                  </a:lnTo>
                  <a:lnTo>
                    <a:pt x="480060" y="309372"/>
                  </a:lnTo>
                  <a:lnTo>
                    <a:pt x="478536" y="309372"/>
                  </a:lnTo>
                  <a:lnTo>
                    <a:pt x="477012" y="310896"/>
                  </a:lnTo>
                  <a:lnTo>
                    <a:pt x="473964" y="310896"/>
                  </a:lnTo>
                  <a:lnTo>
                    <a:pt x="472440" y="312420"/>
                  </a:lnTo>
                  <a:lnTo>
                    <a:pt x="461772" y="312420"/>
                  </a:lnTo>
                  <a:lnTo>
                    <a:pt x="460248" y="310896"/>
                  </a:lnTo>
                  <a:lnTo>
                    <a:pt x="455676" y="310896"/>
                  </a:lnTo>
                  <a:lnTo>
                    <a:pt x="454152" y="309372"/>
                  </a:lnTo>
                  <a:lnTo>
                    <a:pt x="452628" y="309372"/>
                  </a:lnTo>
                  <a:lnTo>
                    <a:pt x="448056" y="304800"/>
                  </a:lnTo>
                  <a:lnTo>
                    <a:pt x="448056" y="303276"/>
                  </a:lnTo>
                  <a:lnTo>
                    <a:pt x="446532" y="303276"/>
                  </a:lnTo>
                  <a:lnTo>
                    <a:pt x="443484" y="301752"/>
                  </a:lnTo>
                  <a:lnTo>
                    <a:pt x="443484" y="300228"/>
                  </a:lnTo>
                  <a:lnTo>
                    <a:pt x="441960" y="298704"/>
                  </a:lnTo>
                  <a:lnTo>
                    <a:pt x="441960" y="297180"/>
                  </a:lnTo>
                  <a:lnTo>
                    <a:pt x="440436" y="294132"/>
                  </a:lnTo>
                  <a:lnTo>
                    <a:pt x="440436" y="291084"/>
                  </a:lnTo>
                  <a:lnTo>
                    <a:pt x="438912" y="289560"/>
                  </a:lnTo>
                  <a:lnTo>
                    <a:pt x="438912" y="277368"/>
                  </a:lnTo>
                  <a:lnTo>
                    <a:pt x="440436" y="275844"/>
                  </a:lnTo>
                  <a:lnTo>
                    <a:pt x="440436" y="271272"/>
                  </a:lnTo>
                  <a:lnTo>
                    <a:pt x="441960" y="269748"/>
                  </a:lnTo>
                  <a:lnTo>
                    <a:pt x="441960" y="268224"/>
                  </a:lnTo>
                  <a:lnTo>
                    <a:pt x="443484" y="266700"/>
                  </a:lnTo>
                  <a:lnTo>
                    <a:pt x="443484" y="265176"/>
                  </a:lnTo>
                  <a:lnTo>
                    <a:pt x="446532" y="263652"/>
                  </a:lnTo>
                  <a:lnTo>
                    <a:pt x="448056" y="262128"/>
                  </a:lnTo>
                  <a:lnTo>
                    <a:pt x="448056" y="260604"/>
                  </a:lnTo>
                  <a:lnTo>
                    <a:pt x="452628" y="256032"/>
                  </a:lnTo>
                  <a:lnTo>
                    <a:pt x="454152" y="256032"/>
                  </a:lnTo>
                  <a:lnTo>
                    <a:pt x="455676" y="254508"/>
                  </a:lnTo>
                  <a:lnTo>
                    <a:pt x="458724" y="254508"/>
                  </a:lnTo>
                  <a:lnTo>
                    <a:pt x="460248" y="252984"/>
                  </a:lnTo>
                  <a:lnTo>
                    <a:pt x="472440" y="252984"/>
                  </a:lnTo>
                  <a:lnTo>
                    <a:pt x="473964" y="254508"/>
                  </a:lnTo>
                  <a:lnTo>
                    <a:pt x="477012" y="254508"/>
                  </a:lnTo>
                  <a:lnTo>
                    <a:pt x="478536" y="256032"/>
                  </a:lnTo>
                  <a:lnTo>
                    <a:pt x="480060" y="256032"/>
                  </a:lnTo>
                  <a:lnTo>
                    <a:pt x="481584" y="257556"/>
                  </a:lnTo>
                  <a:lnTo>
                    <a:pt x="483108" y="257556"/>
                  </a:lnTo>
                  <a:lnTo>
                    <a:pt x="484632" y="260604"/>
                  </a:lnTo>
                  <a:lnTo>
                    <a:pt x="486156" y="260604"/>
                  </a:lnTo>
                  <a:lnTo>
                    <a:pt x="489204" y="263652"/>
                  </a:lnTo>
                  <a:lnTo>
                    <a:pt x="489204" y="265176"/>
                  </a:lnTo>
                  <a:lnTo>
                    <a:pt x="490728" y="266700"/>
                  </a:lnTo>
                  <a:lnTo>
                    <a:pt x="490728" y="268224"/>
                  </a:lnTo>
                  <a:lnTo>
                    <a:pt x="492252" y="269748"/>
                  </a:lnTo>
                  <a:lnTo>
                    <a:pt x="492252" y="274320"/>
                  </a:lnTo>
                  <a:lnTo>
                    <a:pt x="493776" y="275844"/>
                  </a:lnTo>
                  <a:lnTo>
                    <a:pt x="493776" y="257556"/>
                  </a:lnTo>
                  <a:lnTo>
                    <a:pt x="492252" y="254508"/>
                  </a:lnTo>
                  <a:lnTo>
                    <a:pt x="487680" y="249936"/>
                  </a:lnTo>
                  <a:lnTo>
                    <a:pt x="484632" y="249936"/>
                  </a:lnTo>
                  <a:lnTo>
                    <a:pt x="481584" y="248412"/>
                  </a:lnTo>
                  <a:lnTo>
                    <a:pt x="478536" y="245364"/>
                  </a:lnTo>
                  <a:lnTo>
                    <a:pt x="475488" y="245364"/>
                  </a:lnTo>
                  <a:lnTo>
                    <a:pt x="473964" y="243840"/>
                  </a:lnTo>
                  <a:lnTo>
                    <a:pt x="458724" y="243840"/>
                  </a:lnTo>
                  <a:lnTo>
                    <a:pt x="455676" y="245364"/>
                  </a:lnTo>
                  <a:lnTo>
                    <a:pt x="454152" y="245364"/>
                  </a:lnTo>
                  <a:lnTo>
                    <a:pt x="452628" y="246888"/>
                  </a:lnTo>
                  <a:lnTo>
                    <a:pt x="449580" y="248412"/>
                  </a:lnTo>
                  <a:lnTo>
                    <a:pt x="448056" y="249936"/>
                  </a:lnTo>
                  <a:lnTo>
                    <a:pt x="446532" y="249936"/>
                  </a:lnTo>
                  <a:lnTo>
                    <a:pt x="443484" y="251460"/>
                  </a:lnTo>
                  <a:lnTo>
                    <a:pt x="440436" y="254508"/>
                  </a:lnTo>
                  <a:lnTo>
                    <a:pt x="438912" y="257556"/>
                  </a:lnTo>
                  <a:lnTo>
                    <a:pt x="437388" y="259080"/>
                  </a:lnTo>
                  <a:lnTo>
                    <a:pt x="435864" y="262128"/>
                  </a:lnTo>
                  <a:lnTo>
                    <a:pt x="435864" y="263652"/>
                  </a:lnTo>
                  <a:lnTo>
                    <a:pt x="434340" y="265176"/>
                  </a:lnTo>
                  <a:lnTo>
                    <a:pt x="434340" y="268224"/>
                  </a:lnTo>
                  <a:lnTo>
                    <a:pt x="432816" y="269748"/>
                  </a:lnTo>
                  <a:lnTo>
                    <a:pt x="431292" y="272796"/>
                  </a:lnTo>
                  <a:lnTo>
                    <a:pt x="431292" y="280416"/>
                  </a:lnTo>
                  <a:lnTo>
                    <a:pt x="429768" y="281940"/>
                  </a:lnTo>
                  <a:lnTo>
                    <a:pt x="431292" y="286512"/>
                  </a:lnTo>
                  <a:lnTo>
                    <a:pt x="431292" y="292608"/>
                  </a:lnTo>
                  <a:lnTo>
                    <a:pt x="432816" y="294132"/>
                  </a:lnTo>
                  <a:lnTo>
                    <a:pt x="432816" y="297180"/>
                  </a:lnTo>
                  <a:lnTo>
                    <a:pt x="434340" y="300228"/>
                  </a:lnTo>
                  <a:lnTo>
                    <a:pt x="435864" y="301752"/>
                  </a:lnTo>
                  <a:lnTo>
                    <a:pt x="435864" y="303276"/>
                  </a:lnTo>
                  <a:lnTo>
                    <a:pt x="437388" y="306324"/>
                  </a:lnTo>
                  <a:lnTo>
                    <a:pt x="438912" y="307860"/>
                  </a:lnTo>
                  <a:lnTo>
                    <a:pt x="440436" y="309372"/>
                  </a:lnTo>
                  <a:lnTo>
                    <a:pt x="441960" y="312420"/>
                  </a:lnTo>
                  <a:lnTo>
                    <a:pt x="443484" y="313944"/>
                  </a:lnTo>
                  <a:lnTo>
                    <a:pt x="446532" y="315468"/>
                  </a:lnTo>
                  <a:lnTo>
                    <a:pt x="448056" y="315468"/>
                  </a:lnTo>
                  <a:lnTo>
                    <a:pt x="449580" y="316992"/>
                  </a:lnTo>
                  <a:lnTo>
                    <a:pt x="452628" y="318516"/>
                  </a:lnTo>
                  <a:lnTo>
                    <a:pt x="454152" y="318516"/>
                  </a:lnTo>
                  <a:lnTo>
                    <a:pt x="455676" y="320040"/>
                  </a:lnTo>
                  <a:lnTo>
                    <a:pt x="458724" y="321564"/>
                  </a:lnTo>
                  <a:lnTo>
                    <a:pt x="473964" y="321564"/>
                  </a:lnTo>
                  <a:lnTo>
                    <a:pt x="477012" y="320040"/>
                  </a:lnTo>
                  <a:lnTo>
                    <a:pt x="478536" y="318516"/>
                  </a:lnTo>
                  <a:lnTo>
                    <a:pt x="480060" y="318516"/>
                  </a:lnTo>
                  <a:lnTo>
                    <a:pt x="486156" y="315468"/>
                  </a:lnTo>
                  <a:lnTo>
                    <a:pt x="487680" y="315468"/>
                  </a:lnTo>
                  <a:lnTo>
                    <a:pt x="493776" y="309372"/>
                  </a:lnTo>
                  <a:lnTo>
                    <a:pt x="495300" y="307848"/>
                  </a:lnTo>
                  <a:lnTo>
                    <a:pt x="495300" y="306324"/>
                  </a:lnTo>
                  <a:lnTo>
                    <a:pt x="499872" y="301752"/>
                  </a:lnTo>
                  <a:lnTo>
                    <a:pt x="499872" y="300228"/>
                  </a:lnTo>
                  <a:lnTo>
                    <a:pt x="501396" y="297180"/>
                  </a:lnTo>
                  <a:lnTo>
                    <a:pt x="501396" y="294132"/>
                  </a:lnTo>
                  <a:lnTo>
                    <a:pt x="502920" y="292608"/>
                  </a:lnTo>
                  <a:lnTo>
                    <a:pt x="502920" y="284988"/>
                  </a:lnTo>
                  <a:lnTo>
                    <a:pt x="504444" y="281940"/>
                  </a:lnTo>
                  <a:close/>
                  <a:moveTo>
                    <a:pt x="507492" y="96012"/>
                  </a:moveTo>
                  <a:lnTo>
                    <a:pt x="498335" y="96012"/>
                  </a:lnTo>
                  <a:lnTo>
                    <a:pt x="498335" y="167640"/>
                  </a:lnTo>
                  <a:lnTo>
                    <a:pt x="507492" y="167640"/>
                  </a:lnTo>
                  <a:lnTo>
                    <a:pt x="507492" y="96012"/>
                  </a:lnTo>
                  <a:close/>
                  <a:moveTo>
                    <a:pt x="507492" y="71628"/>
                  </a:moveTo>
                  <a:lnTo>
                    <a:pt x="498335" y="71628"/>
                  </a:lnTo>
                  <a:lnTo>
                    <a:pt x="498335" y="86868"/>
                  </a:lnTo>
                  <a:lnTo>
                    <a:pt x="507492" y="86868"/>
                  </a:lnTo>
                  <a:lnTo>
                    <a:pt x="507492" y="71628"/>
                  </a:lnTo>
                  <a:close/>
                  <a:moveTo>
                    <a:pt x="592836" y="124968"/>
                  </a:moveTo>
                  <a:lnTo>
                    <a:pt x="591312" y="121920"/>
                  </a:lnTo>
                  <a:lnTo>
                    <a:pt x="591312" y="120396"/>
                  </a:lnTo>
                  <a:lnTo>
                    <a:pt x="589788" y="117348"/>
                  </a:lnTo>
                  <a:lnTo>
                    <a:pt x="589788" y="115824"/>
                  </a:lnTo>
                  <a:lnTo>
                    <a:pt x="588264" y="112776"/>
                  </a:lnTo>
                  <a:lnTo>
                    <a:pt x="586740" y="111252"/>
                  </a:lnTo>
                  <a:lnTo>
                    <a:pt x="585216" y="108204"/>
                  </a:lnTo>
                  <a:lnTo>
                    <a:pt x="583692" y="106680"/>
                  </a:lnTo>
                  <a:lnTo>
                    <a:pt x="583692" y="131064"/>
                  </a:lnTo>
                  <a:lnTo>
                    <a:pt x="582168" y="134112"/>
                  </a:lnTo>
                  <a:lnTo>
                    <a:pt x="582168" y="141732"/>
                  </a:lnTo>
                  <a:lnTo>
                    <a:pt x="580644" y="143256"/>
                  </a:lnTo>
                  <a:lnTo>
                    <a:pt x="580644" y="144780"/>
                  </a:lnTo>
                  <a:lnTo>
                    <a:pt x="579120" y="147828"/>
                  </a:lnTo>
                  <a:lnTo>
                    <a:pt x="579120" y="149352"/>
                  </a:lnTo>
                  <a:lnTo>
                    <a:pt x="576072" y="152400"/>
                  </a:lnTo>
                  <a:lnTo>
                    <a:pt x="576072" y="153924"/>
                  </a:lnTo>
                  <a:lnTo>
                    <a:pt x="573024" y="155448"/>
                  </a:lnTo>
                  <a:lnTo>
                    <a:pt x="569976" y="158496"/>
                  </a:lnTo>
                  <a:lnTo>
                    <a:pt x="568452" y="158496"/>
                  </a:lnTo>
                  <a:lnTo>
                    <a:pt x="565404" y="161544"/>
                  </a:lnTo>
                  <a:lnTo>
                    <a:pt x="547116" y="161544"/>
                  </a:lnTo>
                  <a:lnTo>
                    <a:pt x="544068" y="158496"/>
                  </a:lnTo>
                  <a:lnTo>
                    <a:pt x="542544" y="158496"/>
                  </a:lnTo>
                  <a:lnTo>
                    <a:pt x="541020" y="156972"/>
                  </a:lnTo>
                  <a:lnTo>
                    <a:pt x="539496" y="156972"/>
                  </a:lnTo>
                  <a:lnTo>
                    <a:pt x="531876" y="149352"/>
                  </a:lnTo>
                  <a:lnTo>
                    <a:pt x="531876" y="147828"/>
                  </a:lnTo>
                  <a:lnTo>
                    <a:pt x="530352" y="146304"/>
                  </a:lnTo>
                  <a:lnTo>
                    <a:pt x="530352" y="144780"/>
                  </a:lnTo>
                  <a:lnTo>
                    <a:pt x="528828" y="141732"/>
                  </a:lnTo>
                  <a:lnTo>
                    <a:pt x="528828" y="121920"/>
                  </a:lnTo>
                  <a:lnTo>
                    <a:pt x="530352" y="120396"/>
                  </a:lnTo>
                  <a:lnTo>
                    <a:pt x="530352" y="118872"/>
                  </a:lnTo>
                  <a:lnTo>
                    <a:pt x="531876" y="117348"/>
                  </a:lnTo>
                  <a:lnTo>
                    <a:pt x="531876" y="115824"/>
                  </a:lnTo>
                  <a:lnTo>
                    <a:pt x="542544" y="105156"/>
                  </a:lnTo>
                  <a:lnTo>
                    <a:pt x="544068" y="105156"/>
                  </a:lnTo>
                  <a:lnTo>
                    <a:pt x="545592" y="103632"/>
                  </a:lnTo>
                  <a:lnTo>
                    <a:pt x="553212" y="103632"/>
                  </a:lnTo>
                  <a:lnTo>
                    <a:pt x="554736" y="102108"/>
                  </a:lnTo>
                  <a:lnTo>
                    <a:pt x="556260" y="103632"/>
                  </a:lnTo>
                  <a:lnTo>
                    <a:pt x="563880" y="103632"/>
                  </a:lnTo>
                  <a:lnTo>
                    <a:pt x="565404" y="105156"/>
                  </a:lnTo>
                  <a:lnTo>
                    <a:pt x="566928" y="105156"/>
                  </a:lnTo>
                  <a:lnTo>
                    <a:pt x="568452" y="106680"/>
                  </a:lnTo>
                  <a:lnTo>
                    <a:pt x="569976" y="106680"/>
                  </a:lnTo>
                  <a:lnTo>
                    <a:pt x="573024" y="109728"/>
                  </a:lnTo>
                  <a:lnTo>
                    <a:pt x="576072" y="109728"/>
                  </a:lnTo>
                  <a:lnTo>
                    <a:pt x="576072" y="112776"/>
                  </a:lnTo>
                  <a:lnTo>
                    <a:pt x="579120" y="115824"/>
                  </a:lnTo>
                  <a:lnTo>
                    <a:pt x="579120" y="117348"/>
                  </a:lnTo>
                  <a:lnTo>
                    <a:pt x="580644" y="118872"/>
                  </a:lnTo>
                  <a:lnTo>
                    <a:pt x="580644" y="120396"/>
                  </a:lnTo>
                  <a:lnTo>
                    <a:pt x="582168" y="121920"/>
                  </a:lnTo>
                  <a:lnTo>
                    <a:pt x="582168" y="129540"/>
                  </a:lnTo>
                  <a:lnTo>
                    <a:pt x="583692" y="131064"/>
                  </a:lnTo>
                  <a:lnTo>
                    <a:pt x="583692" y="106680"/>
                  </a:lnTo>
                  <a:lnTo>
                    <a:pt x="582168" y="105156"/>
                  </a:lnTo>
                  <a:lnTo>
                    <a:pt x="579120" y="103632"/>
                  </a:lnTo>
                  <a:lnTo>
                    <a:pt x="576072" y="100584"/>
                  </a:lnTo>
                  <a:lnTo>
                    <a:pt x="573024" y="99060"/>
                  </a:lnTo>
                  <a:lnTo>
                    <a:pt x="569976" y="96012"/>
                  </a:lnTo>
                  <a:lnTo>
                    <a:pt x="566928" y="96012"/>
                  </a:lnTo>
                  <a:lnTo>
                    <a:pt x="565404" y="94488"/>
                  </a:lnTo>
                  <a:lnTo>
                    <a:pt x="557784" y="94488"/>
                  </a:lnTo>
                  <a:lnTo>
                    <a:pt x="554736" y="92964"/>
                  </a:lnTo>
                  <a:lnTo>
                    <a:pt x="553212" y="94488"/>
                  </a:lnTo>
                  <a:lnTo>
                    <a:pt x="545592" y="94488"/>
                  </a:lnTo>
                  <a:lnTo>
                    <a:pt x="542544" y="96012"/>
                  </a:lnTo>
                  <a:lnTo>
                    <a:pt x="541020" y="96012"/>
                  </a:lnTo>
                  <a:lnTo>
                    <a:pt x="539496" y="97536"/>
                  </a:lnTo>
                  <a:lnTo>
                    <a:pt x="536448" y="99060"/>
                  </a:lnTo>
                  <a:lnTo>
                    <a:pt x="534924" y="100584"/>
                  </a:lnTo>
                  <a:lnTo>
                    <a:pt x="531876" y="102108"/>
                  </a:lnTo>
                  <a:lnTo>
                    <a:pt x="525780" y="108204"/>
                  </a:lnTo>
                  <a:lnTo>
                    <a:pt x="524256" y="111252"/>
                  </a:lnTo>
                  <a:lnTo>
                    <a:pt x="522732" y="112776"/>
                  </a:lnTo>
                  <a:lnTo>
                    <a:pt x="521208" y="115824"/>
                  </a:lnTo>
                  <a:lnTo>
                    <a:pt x="521208" y="117348"/>
                  </a:lnTo>
                  <a:lnTo>
                    <a:pt x="519684" y="120396"/>
                  </a:lnTo>
                  <a:lnTo>
                    <a:pt x="519684" y="121920"/>
                  </a:lnTo>
                  <a:lnTo>
                    <a:pt x="518160" y="124968"/>
                  </a:lnTo>
                  <a:lnTo>
                    <a:pt x="518160" y="140208"/>
                  </a:lnTo>
                  <a:lnTo>
                    <a:pt x="519684" y="143256"/>
                  </a:lnTo>
                  <a:lnTo>
                    <a:pt x="519684" y="144780"/>
                  </a:lnTo>
                  <a:lnTo>
                    <a:pt x="521208" y="146304"/>
                  </a:lnTo>
                  <a:lnTo>
                    <a:pt x="521208" y="149352"/>
                  </a:lnTo>
                  <a:lnTo>
                    <a:pt x="522732" y="152400"/>
                  </a:lnTo>
                  <a:lnTo>
                    <a:pt x="528828" y="158496"/>
                  </a:lnTo>
                  <a:lnTo>
                    <a:pt x="530352" y="161544"/>
                  </a:lnTo>
                  <a:lnTo>
                    <a:pt x="531876" y="163068"/>
                  </a:lnTo>
                  <a:lnTo>
                    <a:pt x="534924" y="164592"/>
                  </a:lnTo>
                  <a:lnTo>
                    <a:pt x="536448" y="166116"/>
                  </a:lnTo>
                  <a:lnTo>
                    <a:pt x="539496" y="167640"/>
                  </a:lnTo>
                  <a:lnTo>
                    <a:pt x="541020" y="167640"/>
                  </a:lnTo>
                  <a:lnTo>
                    <a:pt x="544068" y="169164"/>
                  </a:lnTo>
                  <a:lnTo>
                    <a:pt x="545592" y="169164"/>
                  </a:lnTo>
                  <a:lnTo>
                    <a:pt x="547116" y="170688"/>
                  </a:lnTo>
                  <a:lnTo>
                    <a:pt x="563880" y="170688"/>
                  </a:lnTo>
                  <a:lnTo>
                    <a:pt x="565404" y="169164"/>
                  </a:lnTo>
                  <a:lnTo>
                    <a:pt x="566928" y="169164"/>
                  </a:lnTo>
                  <a:lnTo>
                    <a:pt x="569976" y="167640"/>
                  </a:lnTo>
                  <a:lnTo>
                    <a:pt x="571500" y="167640"/>
                  </a:lnTo>
                  <a:lnTo>
                    <a:pt x="574548" y="166116"/>
                  </a:lnTo>
                  <a:lnTo>
                    <a:pt x="576072" y="164592"/>
                  </a:lnTo>
                  <a:lnTo>
                    <a:pt x="579120" y="163068"/>
                  </a:lnTo>
                  <a:lnTo>
                    <a:pt x="580644" y="161544"/>
                  </a:lnTo>
                  <a:lnTo>
                    <a:pt x="582168" y="158496"/>
                  </a:lnTo>
                  <a:lnTo>
                    <a:pt x="583692" y="156972"/>
                  </a:lnTo>
                  <a:lnTo>
                    <a:pt x="588264" y="152400"/>
                  </a:lnTo>
                  <a:lnTo>
                    <a:pt x="589788" y="149352"/>
                  </a:lnTo>
                  <a:lnTo>
                    <a:pt x="589788" y="146304"/>
                  </a:lnTo>
                  <a:lnTo>
                    <a:pt x="591312" y="144780"/>
                  </a:lnTo>
                  <a:lnTo>
                    <a:pt x="591312" y="141732"/>
                  </a:lnTo>
                  <a:lnTo>
                    <a:pt x="592836" y="140208"/>
                  </a:lnTo>
                  <a:lnTo>
                    <a:pt x="592836" y="124968"/>
                  </a:lnTo>
                  <a:close/>
                  <a:moveTo>
                    <a:pt x="623316" y="222504"/>
                  </a:moveTo>
                  <a:lnTo>
                    <a:pt x="614172" y="222504"/>
                  </a:lnTo>
                  <a:lnTo>
                    <a:pt x="614172" y="257556"/>
                  </a:lnTo>
                  <a:lnTo>
                    <a:pt x="614172" y="277368"/>
                  </a:lnTo>
                  <a:lnTo>
                    <a:pt x="614172" y="289560"/>
                  </a:lnTo>
                  <a:lnTo>
                    <a:pt x="612648" y="291084"/>
                  </a:lnTo>
                  <a:lnTo>
                    <a:pt x="612648" y="292608"/>
                  </a:lnTo>
                  <a:lnTo>
                    <a:pt x="611124" y="294132"/>
                  </a:lnTo>
                  <a:lnTo>
                    <a:pt x="611124" y="297180"/>
                  </a:lnTo>
                  <a:lnTo>
                    <a:pt x="609600" y="298704"/>
                  </a:lnTo>
                  <a:lnTo>
                    <a:pt x="609600" y="300228"/>
                  </a:lnTo>
                  <a:lnTo>
                    <a:pt x="600456" y="309372"/>
                  </a:lnTo>
                  <a:lnTo>
                    <a:pt x="598932" y="309372"/>
                  </a:lnTo>
                  <a:lnTo>
                    <a:pt x="597408" y="310896"/>
                  </a:lnTo>
                  <a:lnTo>
                    <a:pt x="594360" y="310896"/>
                  </a:lnTo>
                  <a:lnTo>
                    <a:pt x="592836" y="312420"/>
                  </a:lnTo>
                  <a:lnTo>
                    <a:pt x="580644" y="312420"/>
                  </a:lnTo>
                  <a:lnTo>
                    <a:pt x="579120" y="310896"/>
                  </a:lnTo>
                  <a:lnTo>
                    <a:pt x="576072" y="310896"/>
                  </a:lnTo>
                  <a:lnTo>
                    <a:pt x="574548" y="309372"/>
                  </a:lnTo>
                  <a:lnTo>
                    <a:pt x="573024" y="309372"/>
                  </a:lnTo>
                  <a:lnTo>
                    <a:pt x="566928" y="303276"/>
                  </a:lnTo>
                  <a:lnTo>
                    <a:pt x="565404" y="303276"/>
                  </a:lnTo>
                  <a:lnTo>
                    <a:pt x="563880" y="301752"/>
                  </a:lnTo>
                  <a:lnTo>
                    <a:pt x="563880" y="300228"/>
                  </a:lnTo>
                  <a:lnTo>
                    <a:pt x="562356" y="298704"/>
                  </a:lnTo>
                  <a:lnTo>
                    <a:pt x="562356" y="295656"/>
                  </a:lnTo>
                  <a:lnTo>
                    <a:pt x="559308" y="292608"/>
                  </a:lnTo>
                  <a:lnTo>
                    <a:pt x="559308" y="272796"/>
                  </a:lnTo>
                  <a:lnTo>
                    <a:pt x="562356" y="269748"/>
                  </a:lnTo>
                  <a:lnTo>
                    <a:pt x="562356" y="268224"/>
                  </a:lnTo>
                  <a:lnTo>
                    <a:pt x="563880" y="266700"/>
                  </a:lnTo>
                  <a:lnTo>
                    <a:pt x="563880" y="265176"/>
                  </a:lnTo>
                  <a:lnTo>
                    <a:pt x="571500" y="257556"/>
                  </a:lnTo>
                  <a:lnTo>
                    <a:pt x="573024" y="257556"/>
                  </a:lnTo>
                  <a:lnTo>
                    <a:pt x="574548" y="256032"/>
                  </a:lnTo>
                  <a:lnTo>
                    <a:pt x="576072" y="256032"/>
                  </a:lnTo>
                  <a:lnTo>
                    <a:pt x="577596" y="254508"/>
                  </a:lnTo>
                  <a:lnTo>
                    <a:pt x="583692" y="254508"/>
                  </a:lnTo>
                  <a:lnTo>
                    <a:pt x="586740" y="252984"/>
                  </a:lnTo>
                  <a:lnTo>
                    <a:pt x="588264" y="254508"/>
                  </a:lnTo>
                  <a:lnTo>
                    <a:pt x="594360" y="254508"/>
                  </a:lnTo>
                  <a:lnTo>
                    <a:pt x="595884" y="256032"/>
                  </a:lnTo>
                  <a:lnTo>
                    <a:pt x="597408" y="256032"/>
                  </a:lnTo>
                  <a:lnTo>
                    <a:pt x="598932" y="257556"/>
                  </a:lnTo>
                  <a:lnTo>
                    <a:pt x="601980" y="257556"/>
                  </a:lnTo>
                  <a:lnTo>
                    <a:pt x="606552" y="262128"/>
                  </a:lnTo>
                  <a:lnTo>
                    <a:pt x="606552" y="263652"/>
                  </a:lnTo>
                  <a:lnTo>
                    <a:pt x="609600" y="266700"/>
                  </a:lnTo>
                  <a:lnTo>
                    <a:pt x="609600" y="268224"/>
                  </a:lnTo>
                  <a:lnTo>
                    <a:pt x="611124" y="269748"/>
                  </a:lnTo>
                  <a:lnTo>
                    <a:pt x="611124" y="272796"/>
                  </a:lnTo>
                  <a:lnTo>
                    <a:pt x="612648" y="274320"/>
                  </a:lnTo>
                  <a:lnTo>
                    <a:pt x="612648" y="275844"/>
                  </a:lnTo>
                  <a:lnTo>
                    <a:pt x="614172" y="277368"/>
                  </a:lnTo>
                  <a:lnTo>
                    <a:pt x="614172" y="257556"/>
                  </a:lnTo>
                  <a:lnTo>
                    <a:pt x="612648" y="256032"/>
                  </a:lnTo>
                  <a:lnTo>
                    <a:pt x="611124" y="256032"/>
                  </a:lnTo>
                  <a:lnTo>
                    <a:pt x="611124" y="254508"/>
                  </a:lnTo>
                  <a:lnTo>
                    <a:pt x="609600" y="254508"/>
                  </a:lnTo>
                  <a:lnTo>
                    <a:pt x="609600" y="252984"/>
                  </a:lnTo>
                  <a:lnTo>
                    <a:pt x="608076" y="252984"/>
                  </a:lnTo>
                  <a:lnTo>
                    <a:pt x="605028" y="249936"/>
                  </a:lnTo>
                  <a:lnTo>
                    <a:pt x="603504" y="249936"/>
                  </a:lnTo>
                  <a:lnTo>
                    <a:pt x="603504" y="248412"/>
                  </a:lnTo>
                  <a:lnTo>
                    <a:pt x="600456" y="248412"/>
                  </a:lnTo>
                  <a:lnTo>
                    <a:pt x="598932" y="246888"/>
                  </a:lnTo>
                  <a:lnTo>
                    <a:pt x="597408" y="246888"/>
                  </a:lnTo>
                  <a:lnTo>
                    <a:pt x="597408" y="245364"/>
                  </a:lnTo>
                  <a:lnTo>
                    <a:pt x="588264" y="245364"/>
                  </a:lnTo>
                  <a:lnTo>
                    <a:pt x="586740" y="243840"/>
                  </a:lnTo>
                  <a:lnTo>
                    <a:pt x="583692" y="245364"/>
                  </a:lnTo>
                  <a:lnTo>
                    <a:pt x="576072" y="245364"/>
                  </a:lnTo>
                  <a:lnTo>
                    <a:pt x="573024" y="246888"/>
                  </a:lnTo>
                  <a:lnTo>
                    <a:pt x="571500" y="248412"/>
                  </a:lnTo>
                  <a:lnTo>
                    <a:pt x="569976" y="248412"/>
                  </a:lnTo>
                  <a:lnTo>
                    <a:pt x="566928" y="249936"/>
                  </a:lnTo>
                  <a:lnTo>
                    <a:pt x="563880" y="252984"/>
                  </a:lnTo>
                  <a:lnTo>
                    <a:pt x="562356" y="252984"/>
                  </a:lnTo>
                  <a:lnTo>
                    <a:pt x="559308" y="254508"/>
                  </a:lnTo>
                  <a:lnTo>
                    <a:pt x="557784" y="257556"/>
                  </a:lnTo>
                  <a:lnTo>
                    <a:pt x="556260" y="259080"/>
                  </a:lnTo>
                  <a:lnTo>
                    <a:pt x="554736" y="262128"/>
                  </a:lnTo>
                  <a:lnTo>
                    <a:pt x="553212" y="263652"/>
                  </a:lnTo>
                  <a:lnTo>
                    <a:pt x="553212" y="265176"/>
                  </a:lnTo>
                  <a:lnTo>
                    <a:pt x="551688" y="268224"/>
                  </a:lnTo>
                  <a:lnTo>
                    <a:pt x="551688" y="269748"/>
                  </a:lnTo>
                  <a:lnTo>
                    <a:pt x="550164" y="272796"/>
                  </a:lnTo>
                  <a:lnTo>
                    <a:pt x="550164" y="292608"/>
                  </a:lnTo>
                  <a:lnTo>
                    <a:pt x="551688" y="294132"/>
                  </a:lnTo>
                  <a:lnTo>
                    <a:pt x="551688" y="297180"/>
                  </a:lnTo>
                  <a:lnTo>
                    <a:pt x="553212" y="300228"/>
                  </a:lnTo>
                  <a:lnTo>
                    <a:pt x="553212" y="301752"/>
                  </a:lnTo>
                  <a:lnTo>
                    <a:pt x="554736" y="303276"/>
                  </a:lnTo>
                  <a:lnTo>
                    <a:pt x="556260" y="306324"/>
                  </a:lnTo>
                  <a:lnTo>
                    <a:pt x="559308" y="309372"/>
                  </a:lnTo>
                  <a:lnTo>
                    <a:pt x="565404" y="315468"/>
                  </a:lnTo>
                  <a:lnTo>
                    <a:pt x="566928" y="315468"/>
                  </a:lnTo>
                  <a:lnTo>
                    <a:pt x="569976" y="316992"/>
                  </a:lnTo>
                  <a:lnTo>
                    <a:pt x="571500" y="318516"/>
                  </a:lnTo>
                  <a:lnTo>
                    <a:pt x="574548" y="318516"/>
                  </a:lnTo>
                  <a:lnTo>
                    <a:pt x="576072" y="320040"/>
                  </a:lnTo>
                  <a:lnTo>
                    <a:pt x="579120" y="321564"/>
                  </a:lnTo>
                  <a:lnTo>
                    <a:pt x="594360" y="321564"/>
                  </a:lnTo>
                  <a:lnTo>
                    <a:pt x="597408" y="318516"/>
                  </a:lnTo>
                  <a:lnTo>
                    <a:pt x="600456" y="318516"/>
                  </a:lnTo>
                  <a:lnTo>
                    <a:pt x="601980" y="316992"/>
                  </a:lnTo>
                  <a:lnTo>
                    <a:pt x="603504" y="316992"/>
                  </a:lnTo>
                  <a:lnTo>
                    <a:pt x="605028" y="315468"/>
                  </a:lnTo>
                  <a:lnTo>
                    <a:pt x="606552" y="315468"/>
                  </a:lnTo>
                  <a:lnTo>
                    <a:pt x="606552" y="313944"/>
                  </a:lnTo>
                  <a:lnTo>
                    <a:pt x="608076" y="313944"/>
                  </a:lnTo>
                  <a:lnTo>
                    <a:pt x="614172" y="307848"/>
                  </a:lnTo>
                  <a:lnTo>
                    <a:pt x="614172" y="318516"/>
                  </a:lnTo>
                  <a:lnTo>
                    <a:pt x="623316" y="318516"/>
                  </a:lnTo>
                  <a:lnTo>
                    <a:pt x="623316" y="222504"/>
                  </a:lnTo>
                  <a:close/>
                  <a:moveTo>
                    <a:pt x="665988" y="131064"/>
                  </a:moveTo>
                  <a:lnTo>
                    <a:pt x="664464" y="129540"/>
                  </a:lnTo>
                  <a:lnTo>
                    <a:pt x="664464" y="118872"/>
                  </a:lnTo>
                  <a:lnTo>
                    <a:pt x="662940" y="118872"/>
                  </a:lnTo>
                  <a:lnTo>
                    <a:pt x="662940" y="112776"/>
                  </a:lnTo>
                  <a:lnTo>
                    <a:pt x="661416" y="111252"/>
                  </a:lnTo>
                  <a:lnTo>
                    <a:pt x="661416" y="108204"/>
                  </a:lnTo>
                  <a:lnTo>
                    <a:pt x="659892" y="106680"/>
                  </a:lnTo>
                  <a:lnTo>
                    <a:pt x="659892" y="105156"/>
                  </a:lnTo>
                  <a:lnTo>
                    <a:pt x="656844" y="102108"/>
                  </a:lnTo>
                  <a:lnTo>
                    <a:pt x="655320" y="102108"/>
                  </a:lnTo>
                  <a:lnTo>
                    <a:pt x="655320" y="100584"/>
                  </a:lnTo>
                  <a:lnTo>
                    <a:pt x="653796" y="100584"/>
                  </a:lnTo>
                  <a:lnTo>
                    <a:pt x="653796" y="99060"/>
                  </a:lnTo>
                  <a:lnTo>
                    <a:pt x="652272" y="99060"/>
                  </a:lnTo>
                  <a:lnTo>
                    <a:pt x="650748" y="97536"/>
                  </a:lnTo>
                  <a:lnTo>
                    <a:pt x="649224" y="97536"/>
                  </a:lnTo>
                  <a:lnTo>
                    <a:pt x="647700" y="96012"/>
                  </a:lnTo>
                  <a:lnTo>
                    <a:pt x="643128" y="96012"/>
                  </a:lnTo>
                  <a:lnTo>
                    <a:pt x="641604" y="94488"/>
                  </a:lnTo>
                  <a:lnTo>
                    <a:pt x="629412" y="94488"/>
                  </a:lnTo>
                  <a:lnTo>
                    <a:pt x="627888" y="96012"/>
                  </a:lnTo>
                  <a:lnTo>
                    <a:pt x="623316" y="96012"/>
                  </a:lnTo>
                  <a:lnTo>
                    <a:pt x="621792" y="97536"/>
                  </a:lnTo>
                  <a:lnTo>
                    <a:pt x="620268" y="97536"/>
                  </a:lnTo>
                  <a:lnTo>
                    <a:pt x="618744" y="99060"/>
                  </a:lnTo>
                  <a:lnTo>
                    <a:pt x="618744" y="100584"/>
                  </a:lnTo>
                  <a:lnTo>
                    <a:pt x="617220" y="100584"/>
                  </a:lnTo>
                  <a:lnTo>
                    <a:pt x="614172" y="103632"/>
                  </a:lnTo>
                  <a:lnTo>
                    <a:pt x="614172" y="96012"/>
                  </a:lnTo>
                  <a:lnTo>
                    <a:pt x="605028" y="96012"/>
                  </a:lnTo>
                  <a:lnTo>
                    <a:pt x="605028" y="167640"/>
                  </a:lnTo>
                  <a:lnTo>
                    <a:pt x="614172" y="167640"/>
                  </a:lnTo>
                  <a:lnTo>
                    <a:pt x="614172" y="117348"/>
                  </a:lnTo>
                  <a:lnTo>
                    <a:pt x="615696" y="117348"/>
                  </a:lnTo>
                  <a:lnTo>
                    <a:pt x="615696" y="114300"/>
                  </a:lnTo>
                  <a:lnTo>
                    <a:pt x="617220" y="112776"/>
                  </a:lnTo>
                  <a:lnTo>
                    <a:pt x="617220" y="111252"/>
                  </a:lnTo>
                  <a:lnTo>
                    <a:pt x="618744" y="109728"/>
                  </a:lnTo>
                  <a:lnTo>
                    <a:pt x="618744" y="108204"/>
                  </a:lnTo>
                  <a:lnTo>
                    <a:pt x="620268" y="108204"/>
                  </a:lnTo>
                  <a:lnTo>
                    <a:pt x="621792" y="106680"/>
                  </a:lnTo>
                  <a:lnTo>
                    <a:pt x="623316" y="106680"/>
                  </a:lnTo>
                  <a:lnTo>
                    <a:pt x="623316" y="105156"/>
                  </a:lnTo>
                  <a:lnTo>
                    <a:pt x="627888" y="105156"/>
                  </a:lnTo>
                  <a:lnTo>
                    <a:pt x="629412" y="103632"/>
                  </a:lnTo>
                  <a:lnTo>
                    <a:pt x="641604" y="103632"/>
                  </a:lnTo>
                  <a:lnTo>
                    <a:pt x="643128" y="105156"/>
                  </a:lnTo>
                  <a:lnTo>
                    <a:pt x="644652" y="105156"/>
                  </a:lnTo>
                  <a:lnTo>
                    <a:pt x="646176" y="106680"/>
                  </a:lnTo>
                  <a:lnTo>
                    <a:pt x="647700" y="106680"/>
                  </a:lnTo>
                  <a:lnTo>
                    <a:pt x="649224" y="108204"/>
                  </a:lnTo>
                  <a:lnTo>
                    <a:pt x="650748" y="108204"/>
                  </a:lnTo>
                  <a:lnTo>
                    <a:pt x="650748" y="111252"/>
                  </a:lnTo>
                  <a:lnTo>
                    <a:pt x="653796" y="114300"/>
                  </a:lnTo>
                  <a:lnTo>
                    <a:pt x="653796" y="118872"/>
                  </a:lnTo>
                  <a:lnTo>
                    <a:pt x="655320" y="120396"/>
                  </a:lnTo>
                  <a:lnTo>
                    <a:pt x="655320" y="167640"/>
                  </a:lnTo>
                  <a:lnTo>
                    <a:pt x="665988" y="167640"/>
                  </a:lnTo>
                  <a:lnTo>
                    <a:pt x="665988" y="131064"/>
                  </a:lnTo>
                  <a:close/>
                  <a:moveTo>
                    <a:pt x="708660" y="274320"/>
                  </a:moveTo>
                  <a:lnTo>
                    <a:pt x="707136" y="272796"/>
                  </a:lnTo>
                  <a:lnTo>
                    <a:pt x="707136" y="269748"/>
                  </a:lnTo>
                  <a:lnTo>
                    <a:pt x="705612" y="268224"/>
                  </a:lnTo>
                  <a:lnTo>
                    <a:pt x="705612" y="265176"/>
                  </a:lnTo>
                  <a:lnTo>
                    <a:pt x="702564" y="262128"/>
                  </a:lnTo>
                  <a:lnTo>
                    <a:pt x="701040" y="259080"/>
                  </a:lnTo>
                  <a:lnTo>
                    <a:pt x="699516" y="257556"/>
                  </a:lnTo>
                  <a:lnTo>
                    <a:pt x="699516" y="281940"/>
                  </a:lnTo>
                  <a:lnTo>
                    <a:pt x="697992" y="284988"/>
                  </a:lnTo>
                  <a:lnTo>
                    <a:pt x="697992" y="292608"/>
                  </a:lnTo>
                  <a:lnTo>
                    <a:pt x="696468" y="294132"/>
                  </a:lnTo>
                  <a:lnTo>
                    <a:pt x="696468" y="295656"/>
                  </a:lnTo>
                  <a:lnTo>
                    <a:pt x="694944" y="298704"/>
                  </a:lnTo>
                  <a:lnTo>
                    <a:pt x="694944" y="300228"/>
                  </a:lnTo>
                  <a:lnTo>
                    <a:pt x="691896" y="303276"/>
                  </a:lnTo>
                  <a:lnTo>
                    <a:pt x="688848" y="304800"/>
                  </a:lnTo>
                  <a:lnTo>
                    <a:pt x="687324" y="306324"/>
                  </a:lnTo>
                  <a:lnTo>
                    <a:pt x="687324" y="307848"/>
                  </a:lnTo>
                  <a:lnTo>
                    <a:pt x="685800" y="309372"/>
                  </a:lnTo>
                  <a:lnTo>
                    <a:pt x="684276" y="309372"/>
                  </a:lnTo>
                  <a:lnTo>
                    <a:pt x="682752" y="310896"/>
                  </a:lnTo>
                  <a:lnTo>
                    <a:pt x="679704" y="310896"/>
                  </a:lnTo>
                  <a:lnTo>
                    <a:pt x="678180" y="312420"/>
                  </a:lnTo>
                  <a:lnTo>
                    <a:pt x="665988" y="312420"/>
                  </a:lnTo>
                  <a:lnTo>
                    <a:pt x="664464" y="310896"/>
                  </a:lnTo>
                  <a:lnTo>
                    <a:pt x="661416" y="310896"/>
                  </a:lnTo>
                  <a:lnTo>
                    <a:pt x="659892" y="309372"/>
                  </a:lnTo>
                  <a:lnTo>
                    <a:pt x="658368" y="309372"/>
                  </a:lnTo>
                  <a:lnTo>
                    <a:pt x="652272" y="303276"/>
                  </a:lnTo>
                  <a:lnTo>
                    <a:pt x="650748" y="303276"/>
                  </a:lnTo>
                  <a:lnTo>
                    <a:pt x="647700" y="300228"/>
                  </a:lnTo>
                  <a:lnTo>
                    <a:pt x="647700" y="298704"/>
                  </a:lnTo>
                  <a:lnTo>
                    <a:pt x="646176" y="297180"/>
                  </a:lnTo>
                  <a:lnTo>
                    <a:pt x="646176" y="294132"/>
                  </a:lnTo>
                  <a:lnTo>
                    <a:pt x="644652" y="292608"/>
                  </a:lnTo>
                  <a:lnTo>
                    <a:pt x="644652" y="272796"/>
                  </a:lnTo>
                  <a:lnTo>
                    <a:pt x="646176" y="271272"/>
                  </a:lnTo>
                  <a:lnTo>
                    <a:pt x="646176" y="269748"/>
                  </a:lnTo>
                  <a:lnTo>
                    <a:pt x="647700" y="268224"/>
                  </a:lnTo>
                  <a:lnTo>
                    <a:pt x="647700" y="266700"/>
                  </a:lnTo>
                  <a:lnTo>
                    <a:pt x="655320" y="259080"/>
                  </a:lnTo>
                  <a:lnTo>
                    <a:pt x="655320" y="257556"/>
                  </a:lnTo>
                  <a:lnTo>
                    <a:pt x="656844" y="256032"/>
                  </a:lnTo>
                  <a:lnTo>
                    <a:pt x="658368" y="256032"/>
                  </a:lnTo>
                  <a:lnTo>
                    <a:pt x="659892" y="254508"/>
                  </a:lnTo>
                  <a:lnTo>
                    <a:pt x="662940" y="254508"/>
                  </a:lnTo>
                  <a:lnTo>
                    <a:pt x="665988" y="252984"/>
                  </a:lnTo>
                  <a:lnTo>
                    <a:pt x="676656" y="252984"/>
                  </a:lnTo>
                  <a:lnTo>
                    <a:pt x="678180" y="254508"/>
                  </a:lnTo>
                  <a:lnTo>
                    <a:pt x="681228" y="254508"/>
                  </a:lnTo>
                  <a:lnTo>
                    <a:pt x="682752" y="256032"/>
                  </a:lnTo>
                  <a:lnTo>
                    <a:pt x="684276" y="256032"/>
                  </a:lnTo>
                  <a:lnTo>
                    <a:pt x="685800" y="257556"/>
                  </a:lnTo>
                  <a:lnTo>
                    <a:pt x="687324" y="257556"/>
                  </a:lnTo>
                  <a:lnTo>
                    <a:pt x="688848" y="260604"/>
                  </a:lnTo>
                  <a:lnTo>
                    <a:pt x="691896" y="260604"/>
                  </a:lnTo>
                  <a:lnTo>
                    <a:pt x="691896" y="262128"/>
                  </a:lnTo>
                  <a:lnTo>
                    <a:pt x="694944" y="265176"/>
                  </a:lnTo>
                  <a:lnTo>
                    <a:pt x="694944" y="266700"/>
                  </a:lnTo>
                  <a:lnTo>
                    <a:pt x="696468" y="268224"/>
                  </a:lnTo>
                  <a:lnTo>
                    <a:pt x="696468" y="269748"/>
                  </a:lnTo>
                  <a:lnTo>
                    <a:pt x="697992" y="272796"/>
                  </a:lnTo>
                  <a:lnTo>
                    <a:pt x="697992" y="280416"/>
                  </a:lnTo>
                  <a:lnTo>
                    <a:pt x="699516" y="281940"/>
                  </a:lnTo>
                  <a:lnTo>
                    <a:pt x="699516" y="257556"/>
                  </a:lnTo>
                  <a:lnTo>
                    <a:pt x="697992" y="254508"/>
                  </a:lnTo>
                  <a:lnTo>
                    <a:pt x="694944" y="252984"/>
                  </a:lnTo>
                  <a:lnTo>
                    <a:pt x="691896" y="249936"/>
                  </a:lnTo>
                  <a:lnTo>
                    <a:pt x="688848" y="249936"/>
                  </a:lnTo>
                  <a:lnTo>
                    <a:pt x="685800" y="246888"/>
                  </a:lnTo>
                  <a:lnTo>
                    <a:pt x="682752" y="245364"/>
                  </a:lnTo>
                  <a:lnTo>
                    <a:pt x="681228" y="245364"/>
                  </a:lnTo>
                  <a:lnTo>
                    <a:pt x="678180" y="243840"/>
                  </a:lnTo>
                  <a:lnTo>
                    <a:pt x="662940" y="243840"/>
                  </a:lnTo>
                  <a:lnTo>
                    <a:pt x="661416" y="245364"/>
                  </a:lnTo>
                  <a:lnTo>
                    <a:pt x="658368" y="245364"/>
                  </a:lnTo>
                  <a:lnTo>
                    <a:pt x="655320" y="248412"/>
                  </a:lnTo>
                  <a:lnTo>
                    <a:pt x="652272" y="249936"/>
                  </a:lnTo>
                  <a:lnTo>
                    <a:pt x="650748" y="249936"/>
                  </a:lnTo>
                  <a:lnTo>
                    <a:pt x="647700" y="251460"/>
                  </a:lnTo>
                  <a:lnTo>
                    <a:pt x="644652" y="254508"/>
                  </a:lnTo>
                  <a:lnTo>
                    <a:pt x="643128" y="257556"/>
                  </a:lnTo>
                  <a:lnTo>
                    <a:pt x="641604" y="259080"/>
                  </a:lnTo>
                  <a:lnTo>
                    <a:pt x="640080" y="262128"/>
                  </a:lnTo>
                  <a:lnTo>
                    <a:pt x="637032" y="265176"/>
                  </a:lnTo>
                  <a:lnTo>
                    <a:pt x="637032" y="268224"/>
                  </a:lnTo>
                  <a:lnTo>
                    <a:pt x="635508" y="269748"/>
                  </a:lnTo>
                  <a:lnTo>
                    <a:pt x="635508" y="272796"/>
                  </a:lnTo>
                  <a:lnTo>
                    <a:pt x="633984" y="275844"/>
                  </a:lnTo>
                  <a:lnTo>
                    <a:pt x="633984" y="291084"/>
                  </a:lnTo>
                  <a:lnTo>
                    <a:pt x="635508" y="292608"/>
                  </a:lnTo>
                  <a:lnTo>
                    <a:pt x="635508" y="294132"/>
                  </a:lnTo>
                  <a:lnTo>
                    <a:pt x="637032" y="297180"/>
                  </a:lnTo>
                  <a:lnTo>
                    <a:pt x="637032" y="300228"/>
                  </a:lnTo>
                  <a:lnTo>
                    <a:pt x="640080" y="303276"/>
                  </a:lnTo>
                  <a:lnTo>
                    <a:pt x="641604" y="306324"/>
                  </a:lnTo>
                  <a:lnTo>
                    <a:pt x="644652" y="309372"/>
                  </a:lnTo>
                  <a:lnTo>
                    <a:pt x="646176" y="312420"/>
                  </a:lnTo>
                  <a:lnTo>
                    <a:pt x="647700" y="313944"/>
                  </a:lnTo>
                  <a:lnTo>
                    <a:pt x="650748" y="315468"/>
                  </a:lnTo>
                  <a:lnTo>
                    <a:pt x="652272" y="315468"/>
                  </a:lnTo>
                  <a:lnTo>
                    <a:pt x="655320" y="316992"/>
                  </a:lnTo>
                  <a:lnTo>
                    <a:pt x="656844" y="318516"/>
                  </a:lnTo>
                  <a:lnTo>
                    <a:pt x="659892" y="318516"/>
                  </a:lnTo>
                  <a:lnTo>
                    <a:pt x="662940" y="321564"/>
                  </a:lnTo>
                  <a:lnTo>
                    <a:pt x="679704" y="321564"/>
                  </a:lnTo>
                  <a:lnTo>
                    <a:pt x="682752" y="318516"/>
                  </a:lnTo>
                  <a:lnTo>
                    <a:pt x="685800" y="318516"/>
                  </a:lnTo>
                  <a:lnTo>
                    <a:pt x="687324" y="316992"/>
                  </a:lnTo>
                  <a:lnTo>
                    <a:pt x="690372" y="315468"/>
                  </a:lnTo>
                  <a:lnTo>
                    <a:pt x="691896" y="315468"/>
                  </a:lnTo>
                  <a:lnTo>
                    <a:pt x="694944" y="313944"/>
                  </a:lnTo>
                  <a:lnTo>
                    <a:pt x="696468" y="312420"/>
                  </a:lnTo>
                  <a:lnTo>
                    <a:pt x="697992" y="309372"/>
                  </a:lnTo>
                  <a:lnTo>
                    <a:pt x="699516" y="307860"/>
                  </a:lnTo>
                  <a:lnTo>
                    <a:pt x="701040" y="306324"/>
                  </a:lnTo>
                  <a:lnTo>
                    <a:pt x="702564" y="303276"/>
                  </a:lnTo>
                  <a:lnTo>
                    <a:pt x="705612" y="300228"/>
                  </a:lnTo>
                  <a:lnTo>
                    <a:pt x="705612" y="297180"/>
                  </a:lnTo>
                  <a:lnTo>
                    <a:pt x="707136" y="294132"/>
                  </a:lnTo>
                  <a:lnTo>
                    <a:pt x="707136" y="292608"/>
                  </a:lnTo>
                  <a:lnTo>
                    <a:pt x="708660" y="289560"/>
                  </a:lnTo>
                  <a:lnTo>
                    <a:pt x="708660" y="274320"/>
                  </a:lnTo>
                  <a:close/>
                  <a:moveTo>
                    <a:pt x="749808" y="96012"/>
                  </a:moveTo>
                  <a:lnTo>
                    <a:pt x="740664" y="96012"/>
                  </a:lnTo>
                  <a:lnTo>
                    <a:pt x="740664" y="106680"/>
                  </a:lnTo>
                  <a:lnTo>
                    <a:pt x="740664" y="126492"/>
                  </a:lnTo>
                  <a:lnTo>
                    <a:pt x="740664" y="138684"/>
                  </a:lnTo>
                  <a:lnTo>
                    <a:pt x="739140" y="140208"/>
                  </a:lnTo>
                  <a:lnTo>
                    <a:pt x="739140" y="143256"/>
                  </a:lnTo>
                  <a:lnTo>
                    <a:pt x="737616" y="144780"/>
                  </a:lnTo>
                  <a:lnTo>
                    <a:pt x="737616" y="146304"/>
                  </a:lnTo>
                  <a:lnTo>
                    <a:pt x="736092" y="149352"/>
                  </a:lnTo>
                  <a:lnTo>
                    <a:pt x="729996" y="155448"/>
                  </a:lnTo>
                  <a:lnTo>
                    <a:pt x="726948" y="156972"/>
                  </a:lnTo>
                  <a:lnTo>
                    <a:pt x="725424" y="158496"/>
                  </a:lnTo>
                  <a:lnTo>
                    <a:pt x="723900" y="158496"/>
                  </a:lnTo>
                  <a:lnTo>
                    <a:pt x="723900" y="160020"/>
                  </a:lnTo>
                  <a:lnTo>
                    <a:pt x="720852" y="161544"/>
                  </a:lnTo>
                  <a:lnTo>
                    <a:pt x="704088" y="161544"/>
                  </a:lnTo>
                  <a:lnTo>
                    <a:pt x="701040" y="158496"/>
                  </a:lnTo>
                  <a:lnTo>
                    <a:pt x="699516" y="158496"/>
                  </a:lnTo>
                  <a:lnTo>
                    <a:pt x="697992" y="156972"/>
                  </a:lnTo>
                  <a:lnTo>
                    <a:pt x="696468" y="156972"/>
                  </a:lnTo>
                  <a:lnTo>
                    <a:pt x="688848" y="149352"/>
                  </a:lnTo>
                  <a:lnTo>
                    <a:pt x="688848" y="147828"/>
                  </a:lnTo>
                  <a:lnTo>
                    <a:pt x="687324" y="146304"/>
                  </a:lnTo>
                  <a:lnTo>
                    <a:pt x="687324" y="144780"/>
                  </a:lnTo>
                  <a:lnTo>
                    <a:pt x="685800" y="143256"/>
                  </a:lnTo>
                  <a:lnTo>
                    <a:pt x="685800" y="123444"/>
                  </a:lnTo>
                  <a:lnTo>
                    <a:pt x="687324" y="121920"/>
                  </a:lnTo>
                  <a:lnTo>
                    <a:pt x="687324" y="120396"/>
                  </a:lnTo>
                  <a:lnTo>
                    <a:pt x="688848" y="117348"/>
                  </a:lnTo>
                  <a:lnTo>
                    <a:pt x="688848" y="115824"/>
                  </a:lnTo>
                  <a:lnTo>
                    <a:pt x="696468" y="108204"/>
                  </a:lnTo>
                  <a:lnTo>
                    <a:pt x="697992" y="108204"/>
                  </a:lnTo>
                  <a:lnTo>
                    <a:pt x="699516" y="106680"/>
                  </a:lnTo>
                  <a:lnTo>
                    <a:pt x="701040" y="106680"/>
                  </a:lnTo>
                  <a:lnTo>
                    <a:pt x="702564" y="105156"/>
                  </a:lnTo>
                  <a:lnTo>
                    <a:pt x="705612" y="105156"/>
                  </a:lnTo>
                  <a:lnTo>
                    <a:pt x="707136" y="103632"/>
                  </a:lnTo>
                  <a:lnTo>
                    <a:pt x="719328" y="103632"/>
                  </a:lnTo>
                  <a:lnTo>
                    <a:pt x="720852" y="105156"/>
                  </a:lnTo>
                  <a:lnTo>
                    <a:pt x="723900" y="105156"/>
                  </a:lnTo>
                  <a:lnTo>
                    <a:pt x="726948" y="108204"/>
                  </a:lnTo>
                  <a:lnTo>
                    <a:pt x="729996" y="108204"/>
                  </a:lnTo>
                  <a:lnTo>
                    <a:pt x="733044" y="111252"/>
                  </a:lnTo>
                  <a:lnTo>
                    <a:pt x="733044" y="112776"/>
                  </a:lnTo>
                  <a:lnTo>
                    <a:pt x="737616" y="117348"/>
                  </a:lnTo>
                  <a:lnTo>
                    <a:pt x="737616" y="118872"/>
                  </a:lnTo>
                  <a:lnTo>
                    <a:pt x="739140" y="120396"/>
                  </a:lnTo>
                  <a:lnTo>
                    <a:pt x="739140" y="124968"/>
                  </a:lnTo>
                  <a:lnTo>
                    <a:pt x="740664" y="126492"/>
                  </a:lnTo>
                  <a:lnTo>
                    <a:pt x="740664" y="106680"/>
                  </a:lnTo>
                  <a:lnTo>
                    <a:pt x="739140" y="106680"/>
                  </a:lnTo>
                  <a:lnTo>
                    <a:pt x="739140" y="105156"/>
                  </a:lnTo>
                  <a:lnTo>
                    <a:pt x="737616" y="105156"/>
                  </a:lnTo>
                  <a:lnTo>
                    <a:pt x="737616" y="103632"/>
                  </a:lnTo>
                  <a:lnTo>
                    <a:pt x="736092" y="103632"/>
                  </a:lnTo>
                  <a:lnTo>
                    <a:pt x="736092" y="102108"/>
                  </a:lnTo>
                  <a:lnTo>
                    <a:pt x="734568" y="102108"/>
                  </a:lnTo>
                  <a:lnTo>
                    <a:pt x="729996" y="97536"/>
                  </a:lnTo>
                  <a:lnTo>
                    <a:pt x="726948" y="97536"/>
                  </a:lnTo>
                  <a:lnTo>
                    <a:pt x="725424" y="96012"/>
                  </a:lnTo>
                  <a:lnTo>
                    <a:pt x="720852" y="96012"/>
                  </a:lnTo>
                  <a:lnTo>
                    <a:pt x="720852" y="94488"/>
                  </a:lnTo>
                  <a:lnTo>
                    <a:pt x="705612" y="94488"/>
                  </a:lnTo>
                  <a:lnTo>
                    <a:pt x="704088" y="96012"/>
                  </a:lnTo>
                  <a:lnTo>
                    <a:pt x="701040" y="96012"/>
                  </a:lnTo>
                  <a:lnTo>
                    <a:pt x="697992" y="97536"/>
                  </a:lnTo>
                  <a:lnTo>
                    <a:pt x="696468" y="97536"/>
                  </a:lnTo>
                  <a:lnTo>
                    <a:pt x="694944" y="100584"/>
                  </a:lnTo>
                  <a:lnTo>
                    <a:pt x="691896" y="100584"/>
                  </a:lnTo>
                  <a:lnTo>
                    <a:pt x="681228" y="111252"/>
                  </a:lnTo>
                  <a:lnTo>
                    <a:pt x="681228" y="114300"/>
                  </a:lnTo>
                  <a:lnTo>
                    <a:pt x="678180" y="117348"/>
                  </a:lnTo>
                  <a:lnTo>
                    <a:pt x="678180" y="120396"/>
                  </a:lnTo>
                  <a:lnTo>
                    <a:pt x="676656" y="121920"/>
                  </a:lnTo>
                  <a:lnTo>
                    <a:pt x="675132" y="124968"/>
                  </a:lnTo>
                  <a:lnTo>
                    <a:pt x="675132" y="140208"/>
                  </a:lnTo>
                  <a:lnTo>
                    <a:pt x="676656" y="143256"/>
                  </a:lnTo>
                  <a:lnTo>
                    <a:pt x="678180" y="144780"/>
                  </a:lnTo>
                  <a:lnTo>
                    <a:pt x="678180" y="147828"/>
                  </a:lnTo>
                  <a:lnTo>
                    <a:pt x="679704" y="149352"/>
                  </a:lnTo>
                  <a:lnTo>
                    <a:pt x="679704" y="152400"/>
                  </a:lnTo>
                  <a:lnTo>
                    <a:pt x="685800" y="158496"/>
                  </a:lnTo>
                  <a:lnTo>
                    <a:pt x="687324" y="161544"/>
                  </a:lnTo>
                  <a:lnTo>
                    <a:pt x="688848" y="163068"/>
                  </a:lnTo>
                  <a:lnTo>
                    <a:pt x="691896" y="164592"/>
                  </a:lnTo>
                  <a:lnTo>
                    <a:pt x="693420" y="166116"/>
                  </a:lnTo>
                  <a:lnTo>
                    <a:pt x="696468" y="167640"/>
                  </a:lnTo>
                  <a:lnTo>
                    <a:pt x="697992" y="167640"/>
                  </a:lnTo>
                  <a:lnTo>
                    <a:pt x="699516" y="169164"/>
                  </a:lnTo>
                  <a:lnTo>
                    <a:pt x="702564" y="169164"/>
                  </a:lnTo>
                  <a:lnTo>
                    <a:pt x="705612" y="170688"/>
                  </a:lnTo>
                  <a:lnTo>
                    <a:pt x="719328" y="170688"/>
                  </a:lnTo>
                  <a:lnTo>
                    <a:pt x="720852" y="169164"/>
                  </a:lnTo>
                  <a:lnTo>
                    <a:pt x="725424" y="169164"/>
                  </a:lnTo>
                  <a:lnTo>
                    <a:pt x="725424" y="167640"/>
                  </a:lnTo>
                  <a:lnTo>
                    <a:pt x="726948" y="167640"/>
                  </a:lnTo>
                  <a:lnTo>
                    <a:pt x="729996" y="166116"/>
                  </a:lnTo>
                  <a:lnTo>
                    <a:pt x="731520" y="166116"/>
                  </a:lnTo>
                  <a:lnTo>
                    <a:pt x="734568" y="163068"/>
                  </a:lnTo>
                  <a:lnTo>
                    <a:pt x="736092" y="163068"/>
                  </a:lnTo>
                  <a:lnTo>
                    <a:pt x="736092" y="161544"/>
                  </a:lnTo>
                  <a:lnTo>
                    <a:pt x="737616" y="161544"/>
                  </a:lnTo>
                  <a:lnTo>
                    <a:pt x="737616" y="160020"/>
                  </a:lnTo>
                  <a:lnTo>
                    <a:pt x="740664" y="156972"/>
                  </a:lnTo>
                  <a:lnTo>
                    <a:pt x="740664" y="167640"/>
                  </a:lnTo>
                  <a:lnTo>
                    <a:pt x="749808" y="167640"/>
                  </a:lnTo>
                  <a:lnTo>
                    <a:pt x="749808" y="96012"/>
                  </a:lnTo>
                  <a:close/>
                  <a:moveTo>
                    <a:pt x="762000" y="298704"/>
                  </a:moveTo>
                  <a:lnTo>
                    <a:pt x="760476" y="298704"/>
                  </a:lnTo>
                  <a:lnTo>
                    <a:pt x="760476" y="291084"/>
                  </a:lnTo>
                  <a:lnTo>
                    <a:pt x="758952" y="289560"/>
                  </a:lnTo>
                  <a:lnTo>
                    <a:pt x="758952" y="286512"/>
                  </a:lnTo>
                  <a:lnTo>
                    <a:pt x="757428" y="286512"/>
                  </a:lnTo>
                  <a:lnTo>
                    <a:pt x="754380" y="283464"/>
                  </a:lnTo>
                  <a:lnTo>
                    <a:pt x="754380" y="281940"/>
                  </a:lnTo>
                  <a:lnTo>
                    <a:pt x="752856" y="281940"/>
                  </a:lnTo>
                  <a:lnTo>
                    <a:pt x="751332" y="280416"/>
                  </a:lnTo>
                  <a:lnTo>
                    <a:pt x="749808" y="280416"/>
                  </a:lnTo>
                  <a:lnTo>
                    <a:pt x="749808" y="278892"/>
                  </a:lnTo>
                  <a:lnTo>
                    <a:pt x="743712" y="278892"/>
                  </a:lnTo>
                  <a:lnTo>
                    <a:pt x="743712" y="277368"/>
                  </a:lnTo>
                  <a:lnTo>
                    <a:pt x="739140" y="277368"/>
                  </a:lnTo>
                  <a:lnTo>
                    <a:pt x="737616" y="275844"/>
                  </a:lnTo>
                  <a:lnTo>
                    <a:pt x="734568" y="275844"/>
                  </a:lnTo>
                  <a:lnTo>
                    <a:pt x="734568" y="274320"/>
                  </a:lnTo>
                  <a:lnTo>
                    <a:pt x="733044" y="274320"/>
                  </a:lnTo>
                  <a:lnTo>
                    <a:pt x="733044" y="272796"/>
                  </a:lnTo>
                  <a:lnTo>
                    <a:pt x="731520" y="272796"/>
                  </a:lnTo>
                  <a:lnTo>
                    <a:pt x="731520" y="271272"/>
                  </a:lnTo>
                  <a:lnTo>
                    <a:pt x="729996" y="271272"/>
                  </a:lnTo>
                  <a:lnTo>
                    <a:pt x="729996" y="268224"/>
                  </a:lnTo>
                  <a:lnTo>
                    <a:pt x="728472" y="268224"/>
                  </a:lnTo>
                  <a:lnTo>
                    <a:pt x="728472" y="260604"/>
                  </a:lnTo>
                  <a:lnTo>
                    <a:pt x="729996" y="260604"/>
                  </a:lnTo>
                  <a:lnTo>
                    <a:pt x="729996" y="257556"/>
                  </a:lnTo>
                  <a:lnTo>
                    <a:pt x="731520" y="257556"/>
                  </a:lnTo>
                  <a:lnTo>
                    <a:pt x="731520" y="256032"/>
                  </a:lnTo>
                  <a:lnTo>
                    <a:pt x="733044" y="256032"/>
                  </a:lnTo>
                  <a:lnTo>
                    <a:pt x="733044" y="254508"/>
                  </a:lnTo>
                  <a:lnTo>
                    <a:pt x="737616" y="254508"/>
                  </a:lnTo>
                  <a:lnTo>
                    <a:pt x="739140" y="252984"/>
                  </a:lnTo>
                  <a:lnTo>
                    <a:pt x="739140" y="254508"/>
                  </a:lnTo>
                  <a:lnTo>
                    <a:pt x="745236" y="254508"/>
                  </a:lnTo>
                  <a:lnTo>
                    <a:pt x="745236" y="256032"/>
                  </a:lnTo>
                  <a:lnTo>
                    <a:pt x="746760" y="256032"/>
                  </a:lnTo>
                  <a:lnTo>
                    <a:pt x="748284" y="257556"/>
                  </a:lnTo>
                  <a:lnTo>
                    <a:pt x="748284" y="260604"/>
                  </a:lnTo>
                  <a:lnTo>
                    <a:pt x="749808" y="260604"/>
                  </a:lnTo>
                  <a:lnTo>
                    <a:pt x="749808" y="263652"/>
                  </a:lnTo>
                  <a:lnTo>
                    <a:pt x="758952" y="263652"/>
                  </a:lnTo>
                  <a:lnTo>
                    <a:pt x="758952" y="256032"/>
                  </a:lnTo>
                  <a:lnTo>
                    <a:pt x="757428" y="254508"/>
                  </a:lnTo>
                  <a:lnTo>
                    <a:pt x="757428" y="252984"/>
                  </a:lnTo>
                  <a:lnTo>
                    <a:pt x="752856" y="248412"/>
                  </a:lnTo>
                  <a:lnTo>
                    <a:pt x="751332" y="248412"/>
                  </a:lnTo>
                  <a:lnTo>
                    <a:pt x="751332" y="246888"/>
                  </a:lnTo>
                  <a:lnTo>
                    <a:pt x="749808" y="246888"/>
                  </a:lnTo>
                  <a:lnTo>
                    <a:pt x="748284" y="245364"/>
                  </a:lnTo>
                  <a:lnTo>
                    <a:pt x="746760" y="245364"/>
                  </a:lnTo>
                  <a:lnTo>
                    <a:pt x="745236" y="243840"/>
                  </a:lnTo>
                  <a:lnTo>
                    <a:pt x="734568" y="243840"/>
                  </a:lnTo>
                  <a:lnTo>
                    <a:pt x="733044" y="245364"/>
                  </a:lnTo>
                  <a:lnTo>
                    <a:pt x="729996" y="245364"/>
                  </a:lnTo>
                  <a:lnTo>
                    <a:pt x="726948" y="248412"/>
                  </a:lnTo>
                  <a:lnTo>
                    <a:pt x="725424" y="248412"/>
                  </a:lnTo>
                  <a:lnTo>
                    <a:pt x="725424" y="249936"/>
                  </a:lnTo>
                  <a:lnTo>
                    <a:pt x="723900" y="249936"/>
                  </a:lnTo>
                  <a:lnTo>
                    <a:pt x="722376" y="251460"/>
                  </a:lnTo>
                  <a:lnTo>
                    <a:pt x="722376" y="252984"/>
                  </a:lnTo>
                  <a:lnTo>
                    <a:pt x="720852" y="252984"/>
                  </a:lnTo>
                  <a:lnTo>
                    <a:pt x="720852" y="256032"/>
                  </a:lnTo>
                  <a:lnTo>
                    <a:pt x="719328" y="256032"/>
                  </a:lnTo>
                  <a:lnTo>
                    <a:pt x="719328" y="274320"/>
                  </a:lnTo>
                  <a:lnTo>
                    <a:pt x="720852" y="274320"/>
                  </a:lnTo>
                  <a:lnTo>
                    <a:pt x="720852" y="275844"/>
                  </a:lnTo>
                  <a:lnTo>
                    <a:pt x="722376" y="277368"/>
                  </a:lnTo>
                  <a:lnTo>
                    <a:pt x="722376" y="278892"/>
                  </a:lnTo>
                  <a:lnTo>
                    <a:pt x="723900" y="278892"/>
                  </a:lnTo>
                  <a:lnTo>
                    <a:pt x="725424" y="280416"/>
                  </a:lnTo>
                  <a:lnTo>
                    <a:pt x="726948" y="280416"/>
                  </a:lnTo>
                  <a:lnTo>
                    <a:pt x="728472" y="281178"/>
                  </a:lnTo>
                  <a:lnTo>
                    <a:pt x="729996" y="281940"/>
                  </a:lnTo>
                  <a:lnTo>
                    <a:pt x="731520" y="281940"/>
                  </a:lnTo>
                  <a:lnTo>
                    <a:pt x="734568" y="284988"/>
                  </a:lnTo>
                  <a:lnTo>
                    <a:pt x="737616" y="284988"/>
                  </a:lnTo>
                  <a:lnTo>
                    <a:pt x="739140" y="286512"/>
                  </a:lnTo>
                  <a:lnTo>
                    <a:pt x="740664" y="286512"/>
                  </a:lnTo>
                  <a:lnTo>
                    <a:pt x="742188" y="288036"/>
                  </a:lnTo>
                  <a:lnTo>
                    <a:pt x="743712" y="288036"/>
                  </a:lnTo>
                  <a:lnTo>
                    <a:pt x="745236" y="289560"/>
                  </a:lnTo>
                  <a:lnTo>
                    <a:pt x="746760" y="289560"/>
                  </a:lnTo>
                  <a:lnTo>
                    <a:pt x="746760" y="291084"/>
                  </a:lnTo>
                  <a:lnTo>
                    <a:pt x="748284" y="291084"/>
                  </a:lnTo>
                  <a:lnTo>
                    <a:pt x="748284" y="292608"/>
                  </a:lnTo>
                  <a:lnTo>
                    <a:pt x="749808" y="294132"/>
                  </a:lnTo>
                  <a:lnTo>
                    <a:pt x="749808" y="300228"/>
                  </a:lnTo>
                  <a:lnTo>
                    <a:pt x="751332" y="300228"/>
                  </a:lnTo>
                  <a:lnTo>
                    <a:pt x="749808" y="301752"/>
                  </a:lnTo>
                  <a:lnTo>
                    <a:pt x="749808" y="306324"/>
                  </a:lnTo>
                  <a:lnTo>
                    <a:pt x="748284" y="306324"/>
                  </a:lnTo>
                  <a:lnTo>
                    <a:pt x="748284" y="309372"/>
                  </a:lnTo>
                  <a:lnTo>
                    <a:pt x="746760" y="309372"/>
                  </a:lnTo>
                  <a:lnTo>
                    <a:pt x="746760" y="310896"/>
                  </a:lnTo>
                  <a:lnTo>
                    <a:pt x="743712" y="310896"/>
                  </a:lnTo>
                  <a:lnTo>
                    <a:pt x="742188" y="312420"/>
                  </a:lnTo>
                  <a:lnTo>
                    <a:pt x="733044" y="312420"/>
                  </a:lnTo>
                  <a:lnTo>
                    <a:pt x="733044" y="310896"/>
                  </a:lnTo>
                  <a:lnTo>
                    <a:pt x="731520" y="310896"/>
                  </a:lnTo>
                  <a:lnTo>
                    <a:pt x="729996" y="309372"/>
                  </a:lnTo>
                  <a:lnTo>
                    <a:pt x="729996" y="307848"/>
                  </a:lnTo>
                  <a:lnTo>
                    <a:pt x="728472" y="306324"/>
                  </a:lnTo>
                  <a:lnTo>
                    <a:pt x="726948" y="306324"/>
                  </a:lnTo>
                  <a:lnTo>
                    <a:pt x="726948" y="304800"/>
                  </a:lnTo>
                  <a:lnTo>
                    <a:pt x="725424" y="303276"/>
                  </a:lnTo>
                  <a:lnTo>
                    <a:pt x="725424" y="295656"/>
                  </a:lnTo>
                  <a:lnTo>
                    <a:pt x="714756" y="295656"/>
                  </a:lnTo>
                  <a:lnTo>
                    <a:pt x="714756" y="303276"/>
                  </a:lnTo>
                  <a:lnTo>
                    <a:pt x="716280" y="304800"/>
                  </a:lnTo>
                  <a:lnTo>
                    <a:pt x="716280" y="306324"/>
                  </a:lnTo>
                  <a:lnTo>
                    <a:pt x="717804" y="307848"/>
                  </a:lnTo>
                  <a:lnTo>
                    <a:pt x="717804" y="309372"/>
                  </a:lnTo>
                  <a:lnTo>
                    <a:pt x="719328" y="310896"/>
                  </a:lnTo>
                  <a:lnTo>
                    <a:pt x="719328" y="312420"/>
                  </a:lnTo>
                  <a:lnTo>
                    <a:pt x="720852" y="313944"/>
                  </a:lnTo>
                  <a:lnTo>
                    <a:pt x="722376" y="313944"/>
                  </a:lnTo>
                  <a:lnTo>
                    <a:pt x="722376" y="315468"/>
                  </a:lnTo>
                  <a:lnTo>
                    <a:pt x="723900" y="316992"/>
                  </a:lnTo>
                  <a:lnTo>
                    <a:pt x="725424" y="316992"/>
                  </a:lnTo>
                  <a:lnTo>
                    <a:pt x="725424" y="318516"/>
                  </a:lnTo>
                  <a:lnTo>
                    <a:pt x="728472" y="318516"/>
                  </a:lnTo>
                  <a:lnTo>
                    <a:pt x="731520" y="321564"/>
                  </a:lnTo>
                  <a:lnTo>
                    <a:pt x="745236" y="321564"/>
                  </a:lnTo>
                  <a:lnTo>
                    <a:pt x="745236" y="320040"/>
                  </a:lnTo>
                  <a:lnTo>
                    <a:pt x="746760" y="320040"/>
                  </a:lnTo>
                  <a:lnTo>
                    <a:pt x="748284" y="318516"/>
                  </a:lnTo>
                  <a:lnTo>
                    <a:pt x="749808" y="318516"/>
                  </a:lnTo>
                  <a:lnTo>
                    <a:pt x="751332" y="316992"/>
                  </a:lnTo>
                  <a:lnTo>
                    <a:pt x="752856" y="316992"/>
                  </a:lnTo>
                  <a:lnTo>
                    <a:pt x="752856" y="315468"/>
                  </a:lnTo>
                  <a:lnTo>
                    <a:pt x="755904" y="313944"/>
                  </a:lnTo>
                  <a:lnTo>
                    <a:pt x="758952" y="310896"/>
                  </a:lnTo>
                  <a:lnTo>
                    <a:pt x="758952" y="307848"/>
                  </a:lnTo>
                  <a:lnTo>
                    <a:pt x="760476" y="306324"/>
                  </a:lnTo>
                  <a:lnTo>
                    <a:pt x="760476" y="300228"/>
                  </a:lnTo>
                  <a:lnTo>
                    <a:pt x="762000" y="298704"/>
                  </a:lnTo>
                  <a:close/>
                  <a:moveTo>
                    <a:pt x="851916" y="292608"/>
                  </a:moveTo>
                  <a:lnTo>
                    <a:pt x="850392" y="291084"/>
                  </a:lnTo>
                  <a:lnTo>
                    <a:pt x="850392" y="289560"/>
                  </a:lnTo>
                  <a:lnTo>
                    <a:pt x="848868" y="288036"/>
                  </a:lnTo>
                  <a:lnTo>
                    <a:pt x="848868" y="286512"/>
                  </a:lnTo>
                  <a:lnTo>
                    <a:pt x="847344" y="286512"/>
                  </a:lnTo>
                  <a:lnTo>
                    <a:pt x="847344" y="284988"/>
                  </a:lnTo>
                  <a:lnTo>
                    <a:pt x="845820" y="284988"/>
                  </a:lnTo>
                  <a:lnTo>
                    <a:pt x="845820" y="281940"/>
                  </a:lnTo>
                  <a:lnTo>
                    <a:pt x="842772" y="281940"/>
                  </a:lnTo>
                  <a:lnTo>
                    <a:pt x="842772" y="280416"/>
                  </a:lnTo>
                  <a:lnTo>
                    <a:pt x="841248" y="280416"/>
                  </a:lnTo>
                  <a:lnTo>
                    <a:pt x="839724" y="278892"/>
                  </a:lnTo>
                  <a:lnTo>
                    <a:pt x="835152" y="278892"/>
                  </a:lnTo>
                  <a:lnTo>
                    <a:pt x="833628" y="277368"/>
                  </a:lnTo>
                  <a:lnTo>
                    <a:pt x="829056" y="277368"/>
                  </a:lnTo>
                  <a:lnTo>
                    <a:pt x="829056" y="275844"/>
                  </a:lnTo>
                  <a:lnTo>
                    <a:pt x="826008" y="275844"/>
                  </a:lnTo>
                  <a:lnTo>
                    <a:pt x="826008" y="274320"/>
                  </a:lnTo>
                  <a:lnTo>
                    <a:pt x="822960" y="274320"/>
                  </a:lnTo>
                  <a:lnTo>
                    <a:pt x="822960" y="272796"/>
                  </a:lnTo>
                  <a:lnTo>
                    <a:pt x="821436" y="272796"/>
                  </a:lnTo>
                  <a:lnTo>
                    <a:pt x="821436" y="269748"/>
                  </a:lnTo>
                  <a:lnTo>
                    <a:pt x="819912" y="269748"/>
                  </a:lnTo>
                  <a:lnTo>
                    <a:pt x="819912" y="259080"/>
                  </a:lnTo>
                  <a:lnTo>
                    <a:pt x="821436" y="259080"/>
                  </a:lnTo>
                  <a:lnTo>
                    <a:pt x="821436" y="257556"/>
                  </a:lnTo>
                  <a:lnTo>
                    <a:pt x="824484" y="254508"/>
                  </a:lnTo>
                  <a:lnTo>
                    <a:pt x="835152" y="254508"/>
                  </a:lnTo>
                  <a:lnTo>
                    <a:pt x="836676" y="256032"/>
                  </a:lnTo>
                  <a:lnTo>
                    <a:pt x="838200" y="256032"/>
                  </a:lnTo>
                  <a:lnTo>
                    <a:pt x="838200" y="257556"/>
                  </a:lnTo>
                  <a:lnTo>
                    <a:pt x="839724" y="257556"/>
                  </a:lnTo>
                  <a:lnTo>
                    <a:pt x="839724" y="263652"/>
                  </a:lnTo>
                  <a:lnTo>
                    <a:pt x="850392" y="263652"/>
                  </a:lnTo>
                  <a:lnTo>
                    <a:pt x="850392" y="259080"/>
                  </a:lnTo>
                  <a:lnTo>
                    <a:pt x="848868" y="257556"/>
                  </a:lnTo>
                  <a:lnTo>
                    <a:pt x="848868" y="254508"/>
                  </a:lnTo>
                  <a:lnTo>
                    <a:pt x="847344" y="254508"/>
                  </a:lnTo>
                  <a:lnTo>
                    <a:pt x="847344" y="251460"/>
                  </a:lnTo>
                  <a:lnTo>
                    <a:pt x="845820" y="251460"/>
                  </a:lnTo>
                  <a:lnTo>
                    <a:pt x="845820" y="249936"/>
                  </a:lnTo>
                  <a:lnTo>
                    <a:pt x="842772" y="248412"/>
                  </a:lnTo>
                  <a:lnTo>
                    <a:pt x="841248" y="246888"/>
                  </a:lnTo>
                  <a:lnTo>
                    <a:pt x="839724" y="246888"/>
                  </a:lnTo>
                  <a:lnTo>
                    <a:pt x="839724" y="245364"/>
                  </a:lnTo>
                  <a:lnTo>
                    <a:pt x="836676" y="245364"/>
                  </a:lnTo>
                  <a:lnTo>
                    <a:pt x="835152" y="243840"/>
                  </a:lnTo>
                  <a:lnTo>
                    <a:pt x="824484" y="243840"/>
                  </a:lnTo>
                  <a:lnTo>
                    <a:pt x="822960" y="245364"/>
                  </a:lnTo>
                  <a:lnTo>
                    <a:pt x="821436" y="245364"/>
                  </a:lnTo>
                  <a:lnTo>
                    <a:pt x="818388" y="248412"/>
                  </a:lnTo>
                  <a:lnTo>
                    <a:pt x="816864" y="248412"/>
                  </a:lnTo>
                  <a:lnTo>
                    <a:pt x="812292" y="252984"/>
                  </a:lnTo>
                  <a:lnTo>
                    <a:pt x="812292" y="254508"/>
                  </a:lnTo>
                  <a:lnTo>
                    <a:pt x="810768" y="256032"/>
                  </a:lnTo>
                  <a:lnTo>
                    <a:pt x="810768" y="257556"/>
                  </a:lnTo>
                  <a:lnTo>
                    <a:pt x="809244" y="260604"/>
                  </a:lnTo>
                  <a:lnTo>
                    <a:pt x="809244" y="272796"/>
                  </a:lnTo>
                  <a:lnTo>
                    <a:pt x="810768" y="272796"/>
                  </a:lnTo>
                  <a:lnTo>
                    <a:pt x="810768" y="275844"/>
                  </a:lnTo>
                  <a:lnTo>
                    <a:pt x="812292" y="275844"/>
                  </a:lnTo>
                  <a:lnTo>
                    <a:pt x="812292" y="277368"/>
                  </a:lnTo>
                  <a:lnTo>
                    <a:pt x="813816" y="278892"/>
                  </a:lnTo>
                  <a:lnTo>
                    <a:pt x="815340" y="278892"/>
                  </a:lnTo>
                  <a:lnTo>
                    <a:pt x="815340" y="280416"/>
                  </a:lnTo>
                  <a:lnTo>
                    <a:pt x="818388" y="280416"/>
                  </a:lnTo>
                  <a:lnTo>
                    <a:pt x="819912" y="281940"/>
                  </a:lnTo>
                  <a:lnTo>
                    <a:pt x="821436" y="281940"/>
                  </a:lnTo>
                  <a:lnTo>
                    <a:pt x="824484" y="284988"/>
                  </a:lnTo>
                  <a:lnTo>
                    <a:pt x="829056" y="284988"/>
                  </a:lnTo>
                  <a:lnTo>
                    <a:pt x="829056" y="286512"/>
                  </a:lnTo>
                  <a:lnTo>
                    <a:pt x="832104" y="286512"/>
                  </a:lnTo>
                  <a:lnTo>
                    <a:pt x="833628" y="288036"/>
                  </a:lnTo>
                  <a:lnTo>
                    <a:pt x="835152" y="288036"/>
                  </a:lnTo>
                  <a:lnTo>
                    <a:pt x="835152" y="289560"/>
                  </a:lnTo>
                  <a:lnTo>
                    <a:pt x="836676" y="289560"/>
                  </a:lnTo>
                  <a:lnTo>
                    <a:pt x="838200" y="291084"/>
                  </a:lnTo>
                  <a:lnTo>
                    <a:pt x="839724" y="291084"/>
                  </a:lnTo>
                  <a:lnTo>
                    <a:pt x="839724" y="294132"/>
                  </a:lnTo>
                  <a:lnTo>
                    <a:pt x="841248" y="295656"/>
                  </a:lnTo>
                  <a:lnTo>
                    <a:pt x="841248" y="304800"/>
                  </a:lnTo>
                  <a:lnTo>
                    <a:pt x="839724" y="306324"/>
                  </a:lnTo>
                  <a:lnTo>
                    <a:pt x="839724" y="307848"/>
                  </a:lnTo>
                  <a:lnTo>
                    <a:pt x="836676" y="310896"/>
                  </a:lnTo>
                  <a:lnTo>
                    <a:pt x="833628" y="310896"/>
                  </a:lnTo>
                  <a:lnTo>
                    <a:pt x="833628" y="312420"/>
                  </a:lnTo>
                  <a:lnTo>
                    <a:pt x="824484" y="312420"/>
                  </a:lnTo>
                  <a:lnTo>
                    <a:pt x="822960" y="310896"/>
                  </a:lnTo>
                  <a:lnTo>
                    <a:pt x="821436" y="310896"/>
                  </a:lnTo>
                  <a:lnTo>
                    <a:pt x="821436" y="309372"/>
                  </a:lnTo>
                  <a:lnTo>
                    <a:pt x="819912" y="309372"/>
                  </a:lnTo>
                  <a:lnTo>
                    <a:pt x="819912" y="306324"/>
                  </a:lnTo>
                  <a:lnTo>
                    <a:pt x="818388" y="306324"/>
                  </a:lnTo>
                  <a:lnTo>
                    <a:pt x="816864" y="304800"/>
                  </a:lnTo>
                  <a:lnTo>
                    <a:pt x="816864" y="303276"/>
                  </a:lnTo>
                  <a:lnTo>
                    <a:pt x="815340" y="301752"/>
                  </a:lnTo>
                  <a:lnTo>
                    <a:pt x="815340" y="295656"/>
                  </a:lnTo>
                  <a:lnTo>
                    <a:pt x="806196" y="295656"/>
                  </a:lnTo>
                  <a:lnTo>
                    <a:pt x="806196" y="303276"/>
                  </a:lnTo>
                  <a:lnTo>
                    <a:pt x="807720" y="304800"/>
                  </a:lnTo>
                  <a:lnTo>
                    <a:pt x="807720" y="307848"/>
                  </a:lnTo>
                  <a:lnTo>
                    <a:pt x="809244" y="309372"/>
                  </a:lnTo>
                  <a:lnTo>
                    <a:pt x="809244" y="310896"/>
                  </a:lnTo>
                  <a:lnTo>
                    <a:pt x="810768" y="312420"/>
                  </a:lnTo>
                  <a:lnTo>
                    <a:pt x="810768" y="313944"/>
                  </a:lnTo>
                  <a:lnTo>
                    <a:pt x="812292" y="313944"/>
                  </a:lnTo>
                  <a:lnTo>
                    <a:pt x="813816" y="315468"/>
                  </a:lnTo>
                  <a:lnTo>
                    <a:pt x="813816" y="316992"/>
                  </a:lnTo>
                  <a:lnTo>
                    <a:pt x="815340" y="316992"/>
                  </a:lnTo>
                  <a:lnTo>
                    <a:pt x="816864" y="318516"/>
                  </a:lnTo>
                  <a:lnTo>
                    <a:pt x="819912" y="318516"/>
                  </a:lnTo>
                  <a:lnTo>
                    <a:pt x="822960" y="321564"/>
                  </a:lnTo>
                  <a:lnTo>
                    <a:pt x="835152" y="321564"/>
                  </a:lnTo>
                  <a:lnTo>
                    <a:pt x="836676" y="320040"/>
                  </a:lnTo>
                  <a:lnTo>
                    <a:pt x="838200" y="320040"/>
                  </a:lnTo>
                  <a:lnTo>
                    <a:pt x="839724" y="318516"/>
                  </a:lnTo>
                  <a:lnTo>
                    <a:pt x="841248" y="318516"/>
                  </a:lnTo>
                  <a:lnTo>
                    <a:pt x="841248" y="316992"/>
                  </a:lnTo>
                  <a:lnTo>
                    <a:pt x="842772" y="316992"/>
                  </a:lnTo>
                  <a:lnTo>
                    <a:pt x="845820" y="313944"/>
                  </a:lnTo>
                  <a:lnTo>
                    <a:pt x="847344" y="313944"/>
                  </a:lnTo>
                  <a:lnTo>
                    <a:pt x="847344" y="312420"/>
                  </a:lnTo>
                  <a:lnTo>
                    <a:pt x="848868" y="312420"/>
                  </a:lnTo>
                  <a:lnTo>
                    <a:pt x="848868" y="310896"/>
                  </a:lnTo>
                  <a:lnTo>
                    <a:pt x="850392" y="309372"/>
                  </a:lnTo>
                  <a:lnTo>
                    <a:pt x="850392" y="306324"/>
                  </a:lnTo>
                  <a:lnTo>
                    <a:pt x="851916" y="304800"/>
                  </a:lnTo>
                  <a:lnTo>
                    <a:pt x="851916" y="292608"/>
                  </a:lnTo>
                  <a:close/>
                  <a:moveTo>
                    <a:pt x="873252" y="245364"/>
                  </a:moveTo>
                  <a:lnTo>
                    <a:pt x="864108" y="245364"/>
                  </a:lnTo>
                  <a:lnTo>
                    <a:pt x="864108" y="318516"/>
                  </a:lnTo>
                  <a:lnTo>
                    <a:pt x="873252" y="318516"/>
                  </a:lnTo>
                  <a:lnTo>
                    <a:pt x="873252" y="245364"/>
                  </a:lnTo>
                  <a:close/>
                  <a:moveTo>
                    <a:pt x="873252" y="222504"/>
                  </a:moveTo>
                  <a:lnTo>
                    <a:pt x="864108" y="222504"/>
                  </a:lnTo>
                  <a:lnTo>
                    <a:pt x="864108" y="237744"/>
                  </a:lnTo>
                  <a:lnTo>
                    <a:pt x="873252" y="237744"/>
                  </a:lnTo>
                  <a:lnTo>
                    <a:pt x="873252" y="222504"/>
                  </a:lnTo>
                  <a:close/>
                  <a:moveTo>
                    <a:pt x="876300" y="131064"/>
                  </a:moveTo>
                  <a:lnTo>
                    <a:pt x="874776" y="129540"/>
                  </a:lnTo>
                  <a:lnTo>
                    <a:pt x="874776" y="117348"/>
                  </a:lnTo>
                  <a:lnTo>
                    <a:pt x="873252" y="115824"/>
                  </a:lnTo>
                  <a:lnTo>
                    <a:pt x="873252" y="109728"/>
                  </a:lnTo>
                  <a:lnTo>
                    <a:pt x="868680" y="105156"/>
                  </a:lnTo>
                  <a:lnTo>
                    <a:pt x="868680" y="103632"/>
                  </a:lnTo>
                  <a:lnTo>
                    <a:pt x="865632" y="100584"/>
                  </a:lnTo>
                  <a:lnTo>
                    <a:pt x="864108" y="100584"/>
                  </a:lnTo>
                  <a:lnTo>
                    <a:pt x="862584" y="97536"/>
                  </a:lnTo>
                  <a:lnTo>
                    <a:pt x="861060" y="97536"/>
                  </a:lnTo>
                  <a:lnTo>
                    <a:pt x="859536" y="96012"/>
                  </a:lnTo>
                  <a:lnTo>
                    <a:pt x="854964" y="96012"/>
                  </a:lnTo>
                  <a:lnTo>
                    <a:pt x="853440" y="94488"/>
                  </a:lnTo>
                  <a:lnTo>
                    <a:pt x="839724" y="94488"/>
                  </a:lnTo>
                  <a:lnTo>
                    <a:pt x="838200" y="96012"/>
                  </a:lnTo>
                  <a:lnTo>
                    <a:pt x="835152" y="96012"/>
                  </a:lnTo>
                  <a:lnTo>
                    <a:pt x="833628" y="97536"/>
                  </a:lnTo>
                  <a:lnTo>
                    <a:pt x="830580" y="97536"/>
                  </a:lnTo>
                  <a:lnTo>
                    <a:pt x="830580" y="99060"/>
                  </a:lnTo>
                  <a:lnTo>
                    <a:pt x="829056" y="100584"/>
                  </a:lnTo>
                  <a:lnTo>
                    <a:pt x="827532" y="100584"/>
                  </a:lnTo>
                  <a:lnTo>
                    <a:pt x="827532" y="102108"/>
                  </a:lnTo>
                  <a:lnTo>
                    <a:pt x="826008" y="102108"/>
                  </a:lnTo>
                  <a:lnTo>
                    <a:pt x="826008" y="103632"/>
                  </a:lnTo>
                  <a:lnTo>
                    <a:pt x="824484" y="103632"/>
                  </a:lnTo>
                  <a:lnTo>
                    <a:pt x="824484" y="105156"/>
                  </a:lnTo>
                  <a:lnTo>
                    <a:pt x="822960" y="105156"/>
                  </a:lnTo>
                  <a:lnTo>
                    <a:pt x="822960" y="106680"/>
                  </a:lnTo>
                  <a:lnTo>
                    <a:pt x="821436" y="106680"/>
                  </a:lnTo>
                  <a:lnTo>
                    <a:pt x="818388" y="103632"/>
                  </a:lnTo>
                  <a:lnTo>
                    <a:pt x="816864" y="103632"/>
                  </a:lnTo>
                  <a:lnTo>
                    <a:pt x="816864" y="102108"/>
                  </a:lnTo>
                  <a:lnTo>
                    <a:pt x="815340" y="102108"/>
                  </a:lnTo>
                  <a:lnTo>
                    <a:pt x="815340" y="100584"/>
                  </a:lnTo>
                  <a:lnTo>
                    <a:pt x="813816" y="100584"/>
                  </a:lnTo>
                  <a:lnTo>
                    <a:pt x="812292" y="99060"/>
                  </a:lnTo>
                  <a:lnTo>
                    <a:pt x="812292" y="97536"/>
                  </a:lnTo>
                  <a:lnTo>
                    <a:pt x="809244" y="97536"/>
                  </a:lnTo>
                  <a:lnTo>
                    <a:pt x="809244" y="96012"/>
                  </a:lnTo>
                  <a:lnTo>
                    <a:pt x="803148" y="96012"/>
                  </a:lnTo>
                  <a:lnTo>
                    <a:pt x="801624" y="94488"/>
                  </a:lnTo>
                  <a:lnTo>
                    <a:pt x="789432" y="94488"/>
                  </a:lnTo>
                  <a:lnTo>
                    <a:pt x="787908" y="96012"/>
                  </a:lnTo>
                  <a:lnTo>
                    <a:pt x="783336" y="96012"/>
                  </a:lnTo>
                  <a:lnTo>
                    <a:pt x="781812" y="97536"/>
                  </a:lnTo>
                  <a:lnTo>
                    <a:pt x="780288" y="97536"/>
                  </a:lnTo>
                  <a:lnTo>
                    <a:pt x="778764" y="99060"/>
                  </a:lnTo>
                  <a:lnTo>
                    <a:pt x="778764" y="100584"/>
                  </a:lnTo>
                  <a:lnTo>
                    <a:pt x="777240" y="100584"/>
                  </a:lnTo>
                  <a:lnTo>
                    <a:pt x="774192" y="103632"/>
                  </a:lnTo>
                  <a:lnTo>
                    <a:pt x="774192" y="96012"/>
                  </a:lnTo>
                  <a:lnTo>
                    <a:pt x="765048" y="96012"/>
                  </a:lnTo>
                  <a:lnTo>
                    <a:pt x="765048" y="167640"/>
                  </a:lnTo>
                  <a:lnTo>
                    <a:pt x="774192" y="167640"/>
                  </a:lnTo>
                  <a:lnTo>
                    <a:pt x="774192" y="117348"/>
                  </a:lnTo>
                  <a:lnTo>
                    <a:pt x="775716" y="117348"/>
                  </a:lnTo>
                  <a:lnTo>
                    <a:pt x="775716" y="114300"/>
                  </a:lnTo>
                  <a:lnTo>
                    <a:pt x="777240" y="112776"/>
                  </a:lnTo>
                  <a:lnTo>
                    <a:pt x="777240" y="111252"/>
                  </a:lnTo>
                  <a:lnTo>
                    <a:pt x="778764" y="109728"/>
                  </a:lnTo>
                  <a:lnTo>
                    <a:pt x="778764" y="108204"/>
                  </a:lnTo>
                  <a:lnTo>
                    <a:pt x="781812" y="108204"/>
                  </a:lnTo>
                  <a:lnTo>
                    <a:pt x="781812" y="106680"/>
                  </a:lnTo>
                  <a:lnTo>
                    <a:pt x="783336" y="106680"/>
                  </a:lnTo>
                  <a:lnTo>
                    <a:pt x="784860" y="105156"/>
                  </a:lnTo>
                  <a:lnTo>
                    <a:pt x="787908" y="105156"/>
                  </a:lnTo>
                  <a:lnTo>
                    <a:pt x="789432" y="103632"/>
                  </a:lnTo>
                  <a:lnTo>
                    <a:pt x="801624" y="103632"/>
                  </a:lnTo>
                  <a:lnTo>
                    <a:pt x="803148" y="105156"/>
                  </a:lnTo>
                  <a:lnTo>
                    <a:pt x="804672" y="105156"/>
                  </a:lnTo>
                  <a:lnTo>
                    <a:pt x="807720" y="106680"/>
                  </a:lnTo>
                  <a:lnTo>
                    <a:pt x="810768" y="109728"/>
                  </a:lnTo>
                  <a:lnTo>
                    <a:pt x="810768" y="111252"/>
                  </a:lnTo>
                  <a:lnTo>
                    <a:pt x="813816" y="114300"/>
                  </a:lnTo>
                  <a:lnTo>
                    <a:pt x="813816" y="118872"/>
                  </a:lnTo>
                  <a:lnTo>
                    <a:pt x="815340" y="120396"/>
                  </a:lnTo>
                  <a:lnTo>
                    <a:pt x="815340" y="167640"/>
                  </a:lnTo>
                  <a:lnTo>
                    <a:pt x="824484" y="167640"/>
                  </a:lnTo>
                  <a:lnTo>
                    <a:pt x="824484" y="120396"/>
                  </a:lnTo>
                  <a:lnTo>
                    <a:pt x="826008" y="120396"/>
                  </a:lnTo>
                  <a:lnTo>
                    <a:pt x="826008" y="115824"/>
                  </a:lnTo>
                  <a:lnTo>
                    <a:pt x="827532" y="115824"/>
                  </a:lnTo>
                  <a:lnTo>
                    <a:pt x="827532" y="112776"/>
                  </a:lnTo>
                  <a:lnTo>
                    <a:pt x="829056" y="112776"/>
                  </a:lnTo>
                  <a:lnTo>
                    <a:pt x="829056" y="109728"/>
                  </a:lnTo>
                  <a:lnTo>
                    <a:pt x="830580" y="109728"/>
                  </a:lnTo>
                  <a:lnTo>
                    <a:pt x="830580" y="108204"/>
                  </a:lnTo>
                  <a:lnTo>
                    <a:pt x="832104" y="108204"/>
                  </a:lnTo>
                  <a:lnTo>
                    <a:pt x="833628" y="106680"/>
                  </a:lnTo>
                  <a:lnTo>
                    <a:pt x="835152" y="106680"/>
                  </a:lnTo>
                  <a:lnTo>
                    <a:pt x="835152" y="105156"/>
                  </a:lnTo>
                  <a:lnTo>
                    <a:pt x="839724" y="105156"/>
                  </a:lnTo>
                  <a:lnTo>
                    <a:pt x="839724" y="103632"/>
                  </a:lnTo>
                  <a:lnTo>
                    <a:pt x="851916" y="103632"/>
                  </a:lnTo>
                  <a:lnTo>
                    <a:pt x="853440" y="105156"/>
                  </a:lnTo>
                  <a:lnTo>
                    <a:pt x="856488" y="105156"/>
                  </a:lnTo>
                  <a:lnTo>
                    <a:pt x="858012" y="106680"/>
                  </a:lnTo>
                  <a:lnTo>
                    <a:pt x="859536" y="106680"/>
                  </a:lnTo>
                  <a:lnTo>
                    <a:pt x="859536" y="108204"/>
                  </a:lnTo>
                  <a:lnTo>
                    <a:pt x="861060" y="108204"/>
                  </a:lnTo>
                  <a:lnTo>
                    <a:pt x="862584" y="109728"/>
                  </a:lnTo>
                  <a:lnTo>
                    <a:pt x="862584" y="112776"/>
                  </a:lnTo>
                  <a:lnTo>
                    <a:pt x="864108" y="114300"/>
                  </a:lnTo>
                  <a:lnTo>
                    <a:pt x="864108" y="115824"/>
                  </a:lnTo>
                  <a:lnTo>
                    <a:pt x="865632" y="117348"/>
                  </a:lnTo>
                  <a:lnTo>
                    <a:pt x="865632" y="128016"/>
                  </a:lnTo>
                  <a:lnTo>
                    <a:pt x="867156" y="129540"/>
                  </a:lnTo>
                  <a:lnTo>
                    <a:pt x="867156" y="167640"/>
                  </a:lnTo>
                  <a:lnTo>
                    <a:pt x="876300" y="167640"/>
                  </a:lnTo>
                  <a:lnTo>
                    <a:pt x="876300" y="131064"/>
                  </a:lnTo>
                  <a:close/>
                  <a:moveTo>
                    <a:pt x="949452" y="280416"/>
                  </a:moveTo>
                  <a:lnTo>
                    <a:pt x="947928" y="278892"/>
                  </a:lnTo>
                  <a:lnTo>
                    <a:pt x="947928" y="269748"/>
                  </a:lnTo>
                  <a:lnTo>
                    <a:pt x="946404" y="268224"/>
                  </a:lnTo>
                  <a:lnTo>
                    <a:pt x="946404" y="262128"/>
                  </a:lnTo>
                  <a:lnTo>
                    <a:pt x="944880" y="262128"/>
                  </a:lnTo>
                  <a:lnTo>
                    <a:pt x="944880" y="257556"/>
                  </a:lnTo>
                  <a:lnTo>
                    <a:pt x="943356" y="257556"/>
                  </a:lnTo>
                  <a:lnTo>
                    <a:pt x="943356" y="254508"/>
                  </a:lnTo>
                  <a:lnTo>
                    <a:pt x="941832" y="254508"/>
                  </a:lnTo>
                  <a:lnTo>
                    <a:pt x="941832" y="252984"/>
                  </a:lnTo>
                  <a:lnTo>
                    <a:pt x="940308" y="252984"/>
                  </a:lnTo>
                  <a:lnTo>
                    <a:pt x="940308" y="251460"/>
                  </a:lnTo>
                  <a:lnTo>
                    <a:pt x="938784" y="251460"/>
                  </a:lnTo>
                  <a:lnTo>
                    <a:pt x="937260" y="249936"/>
                  </a:lnTo>
                  <a:lnTo>
                    <a:pt x="935736" y="249936"/>
                  </a:lnTo>
                  <a:lnTo>
                    <a:pt x="935736" y="248412"/>
                  </a:lnTo>
                  <a:lnTo>
                    <a:pt x="932688" y="248412"/>
                  </a:lnTo>
                  <a:lnTo>
                    <a:pt x="931164" y="246888"/>
                  </a:lnTo>
                  <a:lnTo>
                    <a:pt x="929640" y="246888"/>
                  </a:lnTo>
                  <a:lnTo>
                    <a:pt x="929640" y="245364"/>
                  </a:lnTo>
                  <a:lnTo>
                    <a:pt x="920496" y="245364"/>
                  </a:lnTo>
                  <a:lnTo>
                    <a:pt x="918972" y="243840"/>
                  </a:lnTo>
                  <a:lnTo>
                    <a:pt x="917448" y="245364"/>
                  </a:lnTo>
                  <a:lnTo>
                    <a:pt x="909828" y="245364"/>
                  </a:lnTo>
                  <a:lnTo>
                    <a:pt x="908304" y="246888"/>
                  </a:lnTo>
                  <a:lnTo>
                    <a:pt x="906780" y="246888"/>
                  </a:lnTo>
                  <a:lnTo>
                    <a:pt x="905256" y="248412"/>
                  </a:lnTo>
                  <a:lnTo>
                    <a:pt x="903732" y="248412"/>
                  </a:lnTo>
                  <a:lnTo>
                    <a:pt x="902208" y="249936"/>
                  </a:lnTo>
                  <a:lnTo>
                    <a:pt x="900684" y="249936"/>
                  </a:lnTo>
                  <a:lnTo>
                    <a:pt x="900684" y="251460"/>
                  </a:lnTo>
                  <a:lnTo>
                    <a:pt x="899160" y="251460"/>
                  </a:lnTo>
                  <a:lnTo>
                    <a:pt x="899160" y="252984"/>
                  </a:lnTo>
                  <a:lnTo>
                    <a:pt x="897636" y="252984"/>
                  </a:lnTo>
                  <a:lnTo>
                    <a:pt x="897636" y="245364"/>
                  </a:lnTo>
                  <a:lnTo>
                    <a:pt x="888492" y="245364"/>
                  </a:lnTo>
                  <a:lnTo>
                    <a:pt x="888492" y="318516"/>
                  </a:lnTo>
                  <a:lnTo>
                    <a:pt x="897636" y="318516"/>
                  </a:lnTo>
                  <a:lnTo>
                    <a:pt x="897636" y="268224"/>
                  </a:lnTo>
                  <a:lnTo>
                    <a:pt x="899160" y="268224"/>
                  </a:lnTo>
                  <a:lnTo>
                    <a:pt x="899160" y="263652"/>
                  </a:lnTo>
                  <a:lnTo>
                    <a:pt x="900684" y="263652"/>
                  </a:lnTo>
                  <a:lnTo>
                    <a:pt x="900684" y="262128"/>
                  </a:lnTo>
                  <a:lnTo>
                    <a:pt x="902208" y="260604"/>
                  </a:lnTo>
                  <a:lnTo>
                    <a:pt x="902208" y="259080"/>
                  </a:lnTo>
                  <a:lnTo>
                    <a:pt x="903732" y="259080"/>
                  </a:lnTo>
                  <a:lnTo>
                    <a:pt x="903732" y="257556"/>
                  </a:lnTo>
                  <a:lnTo>
                    <a:pt x="905256" y="257556"/>
                  </a:lnTo>
                  <a:lnTo>
                    <a:pt x="906780" y="256032"/>
                  </a:lnTo>
                  <a:lnTo>
                    <a:pt x="909828" y="256032"/>
                  </a:lnTo>
                  <a:lnTo>
                    <a:pt x="909828" y="254508"/>
                  </a:lnTo>
                  <a:lnTo>
                    <a:pt x="917448" y="254508"/>
                  </a:lnTo>
                  <a:lnTo>
                    <a:pt x="918972" y="252984"/>
                  </a:lnTo>
                  <a:lnTo>
                    <a:pt x="920496" y="254508"/>
                  </a:lnTo>
                  <a:lnTo>
                    <a:pt x="928116" y="254508"/>
                  </a:lnTo>
                  <a:lnTo>
                    <a:pt x="928116" y="256032"/>
                  </a:lnTo>
                  <a:lnTo>
                    <a:pt x="931164" y="256032"/>
                  </a:lnTo>
                  <a:lnTo>
                    <a:pt x="931164" y="257556"/>
                  </a:lnTo>
                  <a:lnTo>
                    <a:pt x="932688" y="257556"/>
                  </a:lnTo>
                  <a:lnTo>
                    <a:pt x="934212" y="259080"/>
                  </a:lnTo>
                  <a:lnTo>
                    <a:pt x="934212" y="260604"/>
                  </a:lnTo>
                  <a:lnTo>
                    <a:pt x="935736" y="262128"/>
                  </a:lnTo>
                  <a:lnTo>
                    <a:pt x="935736" y="263652"/>
                  </a:lnTo>
                  <a:lnTo>
                    <a:pt x="937260" y="263652"/>
                  </a:lnTo>
                  <a:lnTo>
                    <a:pt x="937260" y="268224"/>
                  </a:lnTo>
                  <a:lnTo>
                    <a:pt x="938784" y="269748"/>
                  </a:lnTo>
                  <a:lnTo>
                    <a:pt x="938784" y="318516"/>
                  </a:lnTo>
                  <a:lnTo>
                    <a:pt x="949452" y="318516"/>
                  </a:lnTo>
                  <a:lnTo>
                    <a:pt x="949452" y="280416"/>
                  </a:lnTo>
                  <a:close/>
                  <a:moveTo>
                    <a:pt x="961644" y="126492"/>
                  </a:moveTo>
                  <a:lnTo>
                    <a:pt x="958596" y="120396"/>
                  </a:lnTo>
                  <a:lnTo>
                    <a:pt x="958596" y="118872"/>
                  </a:lnTo>
                  <a:lnTo>
                    <a:pt x="957072" y="115824"/>
                  </a:lnTo>
                  <a:lnTo>
                    <a:pt x="957072" y="114300"/>
                  </a:lnTo>
                  <a:lnTo>
                    <a:pt x="954024" y="108204"/>
                  </a:lnTo>
                  <a:lnTo>
                    <a:pt x="950976" y="105156"/>
                  </a:lnTo>
                  <a:lnTo>
                    <a:pt x="950976" y="124968"/>
                  </a:lnTo>
                  <a:lnTo>
                    <a:pt x="950976" y="126492"/>
                  </a:lnTo>
                  <a:lnTo>
                    <a:pt x="896112" y="126492"/>
                  </a:lnTo>
                  <a:lnTo>
                    <a:pt x="896112" y="123444"/>
                  </a:lnTo>
                  <a:lnTo>
                    <a:pt x="897636" y="121920"/>
                  </a:lnTo>
                  <a:lnTo>
                    <a:pt x="897636" y="118872"/>
                  </a:lnTo>
                  <a:lnTo>
                    <a:pt x="899160" y="117348"/>
                  </a:lnTo>
                  <a:lnTo>
                    <a:pt x="899160" y="115824"/>
                  </a:lnTo>
                  <a:lnTo>
                    <a:pt x="900684" y="114300"/>
                  </a:lnTo>
                  <a:lnTo>
                    <a:pt x="900684" y="112776"/>
                  </a:lnTo>
                  <a:lnTo>
                    <a:pt x="902208" y="112776"/>
                  </a:lnTo>
                  <a:lnTo>
                    <a:pt x="903732" y="109728"/>
                  </a:lnTo>
                  <a:lnTo>
                    <a:pt x="906780" y="106680"/>
                  </a:lnTo>
                  <a:lnTo>
                    <a:pt x="908304" y="106680"/>
                  </a:lnTo>
                  <a:lnTo>
                    <a:pt x="909828" y="105156"/>
                  </a:lnTo>
                  <a:lnTo>
                    <a:pt x="912876" y="105156"/>
                  </a:lnTo>
                  <a:lnTo>
                    <a:pt x="914400" y="103632"/>
                  </a:lnTo>
                  <a:lnTo>
                    <a:pt x="920496" y="103632"/>
                  </a:lnTo>
                  <a:lnTo>
                    <a:pt x="923544" y="102108"/>
                  </a:lnTo>
                  <a:lnTo>
                    <a:pt x="925068" y="103632"/>
                  </a:lnTo>
                  <a:lnTo>
                    <a:pt x="932688" y="103632"/>
                  </a:lnTo>
                  <a:lnTo>
                    <a:pt x="934212" y="105156"/>
                  </a:lnTo>
                  <a:lnTo>
                    <a:pt x="935736" y="105156"/>
                  </a:lnTo>
                  <a:lnTo>
                    <a:pt x="937260" y="106680"/>
                  </a:lnTo>
                  <a:lnTo>
                    <a:pt x="938784" y="106680"/>
                  </a:lnTo>
                  <a:lnTo>
                    <a:pt x="940308" y="108204"/>
                  </a:lnTo>
                  <a:lnTo>
                    <a:pt x="941832" y="108204"/>
                  </a:lnTo>
                  <a:lnTo>
                    <a:pt x="941832" y="109728"/>
                  </a:lnTo>
                  <a:lnTo>
                    <a:pt x="944880" y="112776"/>
                  </a:lnTo>
                  <a:lnTo>
                    <a:pt x="944880" y="114300"/>
                  </a:lnTo>
                  <a:lnTo>
                    <a:pt x="949452" y="118872"/>
                  </a:lnTo>
                  <a:lnTo>
                    <a:pt x="949452" y="123444"/>
                  </a:lnTo>
                  <a:lnTo>
                    <a:pt x="950976" y="124968"/>
                  </a:lnTo>
                  <a:lnTo>
                    <a:pt x="950976" y="105156"/>
                  </a:lnTo>
                  <a:lnTo>
                    <a:pt x="949452" y="103632"/>
                  </a:lnTo>
                  <a:lnTo>
                    <a:pt x="946404" y="102108"/>
                  </a:lnTo>
                  <a:lnTo>
                    <a:pt x="943356" y="99060"/>
                  </a:lnTo>
                  <a:lnTo>
                    <a:pt x="940308" y="97536"/>
                  </a:lnTo>
                  <a:lnTo>
                    <a:pt x="938784" y="96012"/>
                  </a:lnTo>
                  <a:lnTo>
                    <a:pt x="937260" y="96012"/>
                  </a:lnTo>
                  <a:lnTo>
                    <a:pt x="934212" y="94488"/>
                  </a:lnTo>
                  <a:lnTo>
                    <a:pt x="926592" y="94488"/>
                  </a:lnTo>
                  <a:lnTo>
                    <a:pt x="925068" y="92964"/>
                  </a:lnTo>
                  <a:lnTo>
                    <a:pt x="920496" y="94488"/>
                  </a:lnTo>
                  <a:lnTo>
                    <a:pt x="912876" y="94488"/>
                  </a:lnTo>
                  <a:lnTo>
                    <a:pt x="911352" y="96012"/>
                  </a:lnTo>
                  <a:lnTo>
                    <a:pt x="909828" y="96012"/>
                  </a:lnTo>
                  <a:lnTo>
                    <a:pt x="903732" y="99060"/>
                  </a:lnTo>
                  <a:lnTo>
                    <a:pt x="897636" y="105156"/>
                  </a:lnTo>
                  <a:lnTo>
                    <a:pt x="894588" y="106680"/>
                  </a:lnTo>
                  <a:lnTo>
                    <a:pt x="891540" y="109728"/>
                  </a:lnTo>
                  <a:lnTo>
                    <a:pt x="890016" y="112776"/>
                  </a:lnTo>
                  <a:lnTo>
                    <a:pt x="890016" y="115824"/>
                  </a:lnTo>
                  <a:lnTo>
                    <a:pt x="888492" y="117348"/>
                  </a:lnTo>
                  <a:lnTo>
                    <a:pt x="888492" y="118872"/>
                  </a:lnTo>
                  <a:lnTo>
                    <a:pt x="886968" y="121920"/>
                  </a:lnTo>
                  <a:lnTo>
                    <a:pt x="886968" y="143256"/>
                  </a:lnTo>
                  <a:lnTo>
                    <a:pt x="888492" y="144780"/>
                  </a:lnTo>
                  <a:lnTo>
                    <a:pt x="888492" y="146304"/>
                  </a:lnTo>
                  <a:lnTo>
                    <a:pt x="890016" y="149352"/>
                  </a:lnTo>
                  <a:lnTo>
                    <a:pt x="890016" y="152400"/>
                  </a:lnTo>
                  <a:lnTo>
                    <a:pt x="894588" y="156972"/>
                  </a:lnTo>
                  <a:lnTo>
                    <a:pt x="896112" y="157734"/>
                  </a:lnTo>
                  <a:lnTo>
                    <a:pt x="897636" y="158496"/>
                  </a:lnTo>
                  <a:lnTo>
                    <a:pt x="899160" y="161544"/>
                  </a:lnTo>
                  <a:lnTo>
                    <a:pt x="903732" y="166116"/>
                  </a:lnTo>
                  <a:lnTo>
                    <a:pt x="906780" y="167640"/>
                  </a:lnTo>
                  <a:lnTo>
                    <a:pt x="909828" y="167640"/>
                  </a:lnTo>
                  <a:lnTo>
                    <a:pt x="911352" y="169164"/>
                  </a:lnTo>
                  <a:lnTo>
                    <a:pt x="912876" y="169164"/>
                  </a:lnTo>
                  <a:lnTo>
                    <a:pt x="915924" y="170688"/>
                  </a:lnTo>
                  <a:lnTo>
                    <a:pt x="931164" y="170688"/>
                  </a:lnTo>
                  <a:lnTo>
                    <a:pt x="932688" y="169164"/>
                  </a:lnTo>
                  <a:lnTo>
                    <a:pt x="937260" y="169164"/>
                  </a:lnTo>
                  <a:lnTo>
                    <a:pt x="938784" y="167640"/>
                  </a:lnTo>
                  <a:lnTo>
                    <a:pt x="940308" y="167640"/>
                  </a:lnTo>
                  <a:lnTo>
                    <a:pt x="941832" y="166116"/>
                  </a:lnTo>
                  <a:lnTo>
                    <a:pt x="943356" y="166116"/>
                  </a:lnTo>
                  <a:lnTo>
                    <a:pt x="944880" y="164592"/>
                  </a:lnTo>
                  <a:lnTo>
                    <a:pt x="944880" y="163068"/>
                  </a:lnTo>
                  <a:lnTo>
                    <a:pt x="946404" y="163068"/>
                  </a:lnTo>
                  <a:lnTo>
                    <a:pt x="949452" y="161544"/>
                  </a:lnTo>
                  <a:lnTo>
                    <a:pt x="950976" y="158496"/>
                  </a:lnTo>
                  <a:lnTo>
                    <a:pt x="955548" y="153924"/>
                  </a:lnTo>
                  <a:lnTo>
                    <a:pt x="955548" y="152400"/>
                  </a:lnTo>
                  <a:lnTo>
                    <a:pt x="957072" y="149352"/>
                  </a:lnTo>
                  <a:lnTo>
                    <a:pt x="957072" y="147828"/>
                  </a:lnTo>
                  <a:lnTo>
                    <a:pt x="958596" y="144780"/>
                  </a:lnTo>
                  <a:lnTo>
                    <a:pt x="949452" y="144780"/>
                  </a:lnTo>
                  <a:lnTo>
                    <a:pt x="947928" y="146304"/>
                  </a:lnTo>
                  <a:lnTo>
                    <a:pt x="946404" y="149352"/>
                  </a:lnTo>
                  <a:lnTo>
                    <a:pt x="944880" y="150876"/>
                  </a:lnTo>
                  <a:lnTo>
                    <a:pt x="944880" y="152400"/>
                  </a:lnTo>
                  <a:lnTo>
                    <a:pt x="943356" y="152400"/>
                  </a:lnTo>
                  <a:lnTo>
                    <a:pt x="943356" y="153924"/>
                  </a:lnTo>
                  <a:lnTo>
                    <a:pt x="941832" y="155448"/>
                  </a:lnTo>
                  <a:lnTo>
                    <a:pt x="940308" y="155448"/>
                  </a:lnTo>
                  <a:lnTo>
                    <a:pt x="940308" y="156972"/>
                  </a:lnTo>
                  <a:lnTo>
                    <a:pt x="938784" y="156972"/>
                  </a:lnTo>
                  <a:lnTo>
                    <a:pt x="937260" y="158496"/>
                  </a:lnTo>
                  <a:lnTo>
                    <a:pt x="935736" y="158496"/>
                  </a:lnTo>
                  <a:lnTo>
                    <a:pt x="934212" y="160020"/>
                  </a:lnTo>
                  <a:lnTo>
                    <a:pt x="932688" y="160020"/>
                  </a:lnTo>
                  <a:lnTo>
                    <a:pt x="931164" y="161544"/>
                  </a:lnTo>
                  <a:lnTo>
                    <a:pt x="914400" y="161544"/>
                  </a:lnTo>
                  <a:lnTo>
                    <a:pt x="911352" y="158496"/>
                  </a:lnTo>
                  <a:lnTo>
                    <a:pt x="909828" y="158496"/>
                  </a:lnTo>
                  <a:lnTo>
                    <a:pt x="908304" y="156972"/>
                  </a:lnTo>
                  <a:lnTo>
                    <a:pt x="906780" y="156972"/>
                  </a:lnTo>
                  <a:lnTo>
                    <a:pt x="903732" y="153924"/>
                  </a:lnTo>
                  <a:lnTo>
                    <a:pt x="902208" y="153924"/>
                  </a:lnTo>
                  <a:lnTo>
                    <a:pt x="902208" y="152400"/>
                  </a:lnTo>
                  <a:lnTo>
                    <a:pt x="899160" y="149352"/>
                  </a:lnTo>
                  <a:lnTo>
                    <a:pt x="899160" y="146304"/>
                  </a:lnTo>
                  <a:lnTo>
                    <a:pt x="897636" y="144780"/>
                  </a:lnTo>
                  <a:lnTo>
                    <a:pt x="897636" y="141732"/>
                  </a:lnTo>
                  <a:lnTo>
                    <a:pt x="896112" y="138684"/>
                  </a:lnTo>
                  <a:lnTo>
                    <a:pt x="896112" y="134112"/>
                  </a:lnTo>
                  <a:lnTo>
                    <a:pt x="950976" y="134112"/>
                  </a:lnTo>
                  <a:lnTo>
                    <a:pt x="961644" y="134112"/>
                  </a:lnTo>
                  <a:lnTo>
                    <a:pt x="961644" y="126492"/>
                  </a:lnTo>
                  <a:close/>
                  <a:moveTo>
                    <a:pt x="1033272" y="245364"/>
                  </a:moveTo>
                  <a:lnTo>
                    <a:pt x="1025652" y="245364"/>
                  </a:lnTo>
                  <a:lnTo>
                    <a:pt x="1025652" y="257556"/>
                  </a:lnTo>
                  <a:lnTo>
                    <a:pt x="1025652" y="281940"/>
                  </a:lnTo>
                  <a:lnTo>
                    <a:pt x="1024128" y="284988"/>
                  </a:lnTo>
                  <a:lnTo>
                    <a:pt x="1024128" y="288036"/>
                  </a:lnTo>
                  <a:lnTo>
                    <a:pt x="1022604" y="289560"/>
                  </a:lnTo>
                  <a:lnTo>
                    <a:pt x="1022604" y="292608"/>
                  </a:lnTo>
                  <a:lnTo>
                    <a:pt x="1021080" y="295656"/>
                  </a:lnTo>
                  <a:lnTo>
                    <a:pt x="1021080" y="297180"/>
                  </a:lnTo>
                  <a:lnTo>
                    <a:pt x="1016508" y="301752"/>
                  </a:lnTo>
                  <a:lnTo>
                    <a:pt x="1016508" y="303276"/>
                  </a:lnTo>
                  <a:lnTo>
                    <a:pt x="1013460" y="306324"/>
                  </a:lnTo>
                  <a:lnTo>
                    <a:pt x="1010412" y="306324"/>
                  </a:lnTo>
                  <a:lnTo>
                    <a:pt x="1008888" y="309372"/>
                  </a:lnTo>
                  <a:lnTo>
                    <a:pt x="1007364" y="309372"/>
                  </a:lnTo>
                  <a:lnTo>
                    <a:pt x="1007364" y="310896"/>
                  </a:lnTo>
                  <a:lnTo>
                    <a:pt x="1002792" y="310896"/>
                  </a:lnTo>
                  <a:lnTo>
                    <a:pt x="1001268" y="312420"/>
                  </a:lnTo>
                  <a:lnTo>
                    <a:pt x="990600" y="312420"/>
                  </a:lnTo>
                  <a:lnTo>
                    <a:pt x="989076" y="310896"/>
                  </a:lnTo>
                  <a:lnTo>
                    <a:pt x="986028" y="310896"/>
                  </a:lnTo>
                  <a:lnTo>
                    <a:pt x="984504" y="309372"/>
                  </a:lnTo>
                  <a:lnTo>
                    <a:pt x="982980" y="309372"/>
                  </a:lnTo>
                  <a:lnTo>
                    <a:pt x="976884" y="303276"/>
                  </a:lnTo>
                  <a:lnTo>
                    <a:pt x="975360" y="303276"/>
                  </a:lnTo>
                  <a:lnTo>
                    <a:pt x="972312" y="300228"/>
                  </a:lnTo>
                  <a:lnTo>
                    <a:pt x="972312" y="298704"/>
                  </a:lnTo>
                  <a:lnTo>
                    <a:pt x="970788" y="297180"/>
                  </a:lnTo>
                  <a:lnTo>
                    <a:pt x="970788" y="294132"/>
                  </a:lnTo>
                  <a:lnTo>
                    <a:pt x="969264" y="292608"/>
                  </a:lnTo>
                  <a:lnTo>
                    <a:pt x="969264" y="274320"/>
                  </a:lnTo>
                  <a:lnTo>
                    <a:pt x="970788" y="272796"/>
                  </a:lnTo>
                  <a:lnTo>
                    <a:pt x="970788" y="269748"/>
                  </a:lnTo>
                  <a:lnTo>
                    <a:pt x="972312" y="268224"/>
                  </a:lnTo>
                  <a:lnTo>
                    <a:pt x="972312" y="266700"/>
                  </a:lnTo>
                  <a:lnTo>
                    <a:pt x="981456" y="257556"/>
                  </a:lnTo>
                  <a:lnTo>
                    <a:pt x="982980" y="257556"/>
                  </a:lnTo>
                  <a:lnTo>
                    <a:pt x="984504" y="256032"/>
                  </a:lnTo>
                  <a:lnTo>
                    <a:pt x="986028" y="256032"/>
                  </a:lnTo>
                  <a:lnTo>
                    <a:pt x="987552" y="254508"/>
                  </a:lnTo>
                  <a:lnTo>
                    <a:pt x="995172" y="254508"/>
                  </a:lnTo>
                  <a:lnTo>
                    <a:pt x="996696" y="252984"/>
                  </a:lnTo>
                  <a:lnTo>
                    <a:pt x="999744" y="254508"/>
                  </a:lnTo>
                  <a:lnTo>
                    <a:pt x="1005840" y="254508"/>
                  </a:lnTo>
                  <a:lnTo>
                    <a:pt x="1007364" y="256032"/>
                  </a:lnTo>
                  <a:lnTo>
                    <a:pt x="1008888" y="256032"/>
                  </a:lnTo>
                  <a:lnTo>
                    <a:pt x="1008888" y="257556"/>
                  </a:lnTo>
                  <a:lnTo>
                    <a:pt x="1010412" y="257556"/>
                  </a:lnTo>
                  <a:lnTo>
                    <a:pt x="1013460" y="259080"/>
                  </a:lnTo>
                  <a:lnTo>
                    <a:pt x="1016508" y="262128"/>
                  </a:lnTo>
                  <a:lnTo>
                    <a:pt x="1016508" y="263652"/>
                  </a:lnTo>
                  <a:lnTo>
                    <a:pt x="1021080" y="268224"/>
                  </a:lnTo>
                  <a:lnTo>
                    <a:pt x="1021080" y="269748"/>
                  </a:lnTo>
                  <a:lnTo>
                    <a:pt x="1022604" y="271272"/>
                  </a:lnTo>
                  <a:lnTo>
                    <a:pt x="1022604" y="274320"/>
                  </a:lnTo>
                  <a:lnTo>
                    <a:pt x="1024128" y="277368"/>
                  </a:lnTo>
                  <a:lnTo>
                    <a:pt x="1024128" y="280416"/>
                  </a:lnTo>
                  <a:lnTo>
                    <a:pt x="1025652" y="281940"/>
                  </a:lnTo>
                  <a:lnTo>
                    <a:pt x="1025652" y="257556"/>
                  </a:lnTo>
                  <a:lnTo>
                    <a:pt x="1022604" y="256032"/>
                  </a:lnTo>
                  <a:lnTo>
                    <a:pt x="1018032" y="251460"/>
                  </a:lnTo>
                  <a:lnTo>
                    <a:pt x="1016508" y="251460"/>
                  </a:lnTo>
                  <a:lnTo>
                    <a:pt x="1016508" y="249936"/>
                  </a:lnTo>
                  <a:lnTo>
                    <a:pt x="1014984" y="249936"/>
                  </a:lnTo>
                  <a:lnTo>
                    <a:pt x="1013460" y="248412"/>
                  </a:lnTo>
                  <a:lnTo>
                    <a:pt x="1010412" y="248412"/>
                  </a:lnTo>
                  <a:lnTo>
                    <a:pt x="1007364" y="245364"/>
                  </a:lnTo>
                  <a:lnTo>
                    <a:pt x="998220" y="245364"/>
                  </a:lnTo>
                  <a:lnTo>
                    <a:pt x="996696" y="243840"/>
                  </a:lnTo>
                  <a:lnTo>
                    <a:pt x="993648" y="245364"/>
                  </a:lnTo>
                  <a:lnTo>
                    <a:pt x="987552" y="245364"/>
                  </a:lnTo>
                  <a:lnTo>
                    <a:pt x="981456" y="248412"/>
                  </a:lnTo>
                  <a:lnTo>
                    <a:pt x="979932" y="248412"/>
                  </a:lnTo>
                  <a:lnTo>
                    <a:pt x="978408" y="249936"/>
                  </a:lnTo>
                  <a:lnTo>
                    <a:pt x="975360" y="251460"/>
                  </a:lnTo>
                  <a:lnTo>
                    <a:pt x="970788" y="256032"/>
                  </a:lnTo>
                  <a:lnTo>
                    <a:pt x="967740" y="257556"/>
                  </a:lnTo>
                  <a:lnTo>
                    <a:pt x="966216" y="260604"/>
                  </a:lnTo>
                  <a:lnTo>
                    <a:pt x="964692" y="262128"/>
                  </a:lnTo>
                  <a:lnTo>
                    <a:pt x="964692" y="263652"/>
                  </a:lnTo>
                  <a:lnTo>
                    <a:pt x="963168" y="266700"/>
                  </a:lnTo>
                  <a:lnTo>
                    <a:pt x="961644" y="268224"/>
                  </a:lnTo>
                  <a:lnTo>
                    <a:pt x="961644" y="269748"/>
                  </a:lnTo>
                  <a:lnTo>
                    <a:pt x="958596" y="275844"/>
                  </a:lnTo>
                  <a:lnTo>
                    <a:pt x="958596" y="291084"/>
                  </a:lnTo>
                  <a:lnTo>
                    <a:pt x="960120" y="292608"/>
                  </a:lnTo>
                  <a:lnTo>
                    <a:pt x="961644" y="295656"/>
                  </a:lnTo>
                  <a:lnTo>
                    <a:pt x="961644" y="298704"/>
                  </a:lnTo>
                  <a:lnTo>
                    <a:pt x="963168" y="300228"/>
                  </a:lnTo>
                  <a:lnTo>
                    <a:pt x="963168" y="301752"/>
                  </a:lnTo>
                  <a:lnTo>
                    <a:pt x="964692" y="304800"/>
                  </a:lnTo>
                  <a:lnTo>
                    <a:pt x="969264" y="309372"/>
                  </a:lnTo>
                  <a:lnTo>
                    <a:pt x="970788" y="312420"/>
                  </a:lnTo>
                  <a:lnTo>
                    <a:pt x="972312" y="313944"/>
                  </a:lnTo>
                  <a:lnTo>
                    <a:pt x="975360" y="315468"/>
                  </a:lnTo>
                  <a:lnTo>
                    <a:pt x="976884" y="315468"/>
                  </a:lnTo>
                  <a:lnTo>
                    <a:pt x="979932" y="316992"/>
                  </a:lnTo>
                  <a:lnTo>
                    <a:pt x="981456" y="318516"/>
                  </a:lnTo>
                  <a:lnTo>
                    <a:pt x="982980" y="318516"/>
                  </a:lnTo>
                  <a:lnTo>
                    <a:pt x="989076" y="321564"/>
                  </a:lnTo>
                  <a:lnTo>
                    <a:pt x="1002792" y="321564"/>
                  </a:lnTo>
                  <a:lnTo>
                    <a:pt x="1004316" y="320040"/>
                  </a:lnTo>
                  <a:lnTo>
                    <a:pt x="1005840" y="320040"/>
                  </a:lnTo>
                  <a:lnTo>
                    <a:pt x="1007364" y="318516"/>
                  </a:lnTo>
                  <a:lnTo>
                    <a:pt x="1008888" y="318516"/>
                  </a:lnTo>
                  <a:lnTo>
                    <a:pt x="1010412" y="316992"/>
                  </a:lnTo>
                  <a:lnTo>
                    <a:pt x="1013460" y="316992"/>
                  </a:lnTo>
                  <a:lnTo>
                    <a:pt x="1014984" y="315468"/>
                  </a:lnTo>
                  <a:lnTo>
                    <a:pt x="1016508" y="315468"/>
                  </a:lnTo>
                  <a:lnTo>
                    <a:pt x="1016508" y="313944"/>
                  </a:lnTo>
                  <a:lnTo>
                    <a:pt x="1019556" y="313944"/>
                  </a:lnTo>
                  <a:lnTo>
                    <a:pt x="1019556" y="312420"/>
                  </a:lnTo>
                  <a:lnTo>
                    <a:pt x="1025652" y="306324"/>
                  </a:lnTo>
                  <a:lnTo>
                    <a:pt x="1025652" y="318516"/>
                  </a:lnTo>
                  <a:lnTo>
                    <a:pt x="1033272" y="318516"/>
                  </a:lnTo>
                  <a:lnTo>
                    <a:pt x="1033272" y="245364"/>
                  </a:lnTo>
                  <a:close/>
                  <a:moveTo>
                    <a:pt x="1033272" y="131064"/>
                  </a:moveTo>
                  <a:lnTo>
                    <a:pt x="1031748" y="129540"/>
                  </a:lnTo>
                  <a:lnTo>
                    <a:pt x="1031748" y="115824"/>
                  </a:lnTo>
                  <a:lnTo>
                    <a:pt x="1030224" y="114300"/>
                  </a:lnTo>
                  <a:lnTo>
                    <a:pt x="1030224" y="109728"/>
                  </a:lnTo>
                  <a:lnTo>
                    <a:pt x="1028700" y="108204"/>
                  </a:lnTo>
                  <a:lnTo>
                    <a:pt x="1028700" y="105156"/>
                  </a:lnTo>
                  <a:lnTo>
                    <a:pt x="1027176" y="105156"/>
                  </a:lnTo>
                  <a:lnTo>
                    <a:pt x="1027176" y="103632"/>
                  </a:lnTo>
                  <a:lnTo>
                    <a:pt x="1025652" y="103632"/>
                  </a:lnTo>
                  <a:lnTo>
                    <a:pt x="1025652" y="102108"/>
                  </a:lnTo>
                  <a:lnTo>
                    <a:pt x="1022604" y="102108"/>
                  </a:lnTo>
                  <a:lnTo>
                    <a:pt x="1022604" y="100584"/>
                  </a:lnTo>
                  <a:lnTo>
                    <a:pt x="1021080" y="100584"/>
                  </a:lnTo>
                  <a:lnTo>
                    <a:pt x="1021080" y="99060"/>
                  </a:lnTo>
                  <a:lnTo>
                    <a:pt x="1019556" y="99060"/>
                  </a:lnTo>
                  <a:lnTo>
                    <a:pt x="1019556" y="97536"/>
                  </a:lnTo>
                  <a:lnTo>
                    <a:pt x="1016508" y="97536"/>
                  </a:lnTo>
                  <a:lnTo>
                    <a:pt x="1016508" y="96012"/>
                  </a:lnTo>
                  <a:lnTo>
                    <a:pt x="1010412" y="96012"/>
                  </a:lnTo>
                  <a:lnTo>
                    <a:pt x="1008888" y="94488"/>
                  </a:lnTo>
                  <a:lnTo>
                    <a:pt x="996696" y="94488"/>
                  </a:lnTo>
                  <a:lnTo>
                    <a:pt x="995172" y="96012"/>
                  </a:lnTo>
                  <a:lnTo>
                    <a:pt x="990600" y="96012"/>
                  </a:lnTo>
                  <a:lnTo>
                    <a:pt x="989076" y="97536"/>
                  </a:lnTo>
                  <a:lnTo>
                    <a:pt x="987552" y="97536"/>
                  </a:lnTo>
                  <a:lnTo>
                    <a:pt x="987552" y="99060"/>
                  </a:lnTo>
                  <a:lnTo>
                    <a:pt x="986028" y="100584"/>
                  </a:lnTo>
                  <a:lnTo>
                    <a:pt x="984504" y="100584"/>
                  </a:lnTo>
                  <a:lnTo>
                    <a:pt x="981456" y="103632"/>
                  </a:lnTo>
                  <a:lnTo>
                    <a:pt x="981456" y="96012"/>
                  </a:lnTo>
                  <a:lnTo>
                    <a:pt x="972312" y="96012"/>
                  </a:lnTo>
                  <a:lnTo>
                    <a:pt x="972312" y="167640"/>
                  </a:lnTo>
                  <a:lnTo>
                    <a:pt x="981456" y="167640"/>
                  </a:lnTo>
                  <a:lnTo>
                    <a:pt x="981456" y="117348"/>
                  </a:lnTo>
                  <a:lnTo>
                    <a:pt x="982980" y="117348"/>
                  </a:lnTo>
                  <a:lnTo>
                    <a:pt x="982980" y="114300"/>
                  </a:lnTo>
                  <a:lnTo>
                    <a:pt x="984504" y="112776"/>
                  </a:lnTo>
                  <a:lnTo>
                    <a:pt x="984504" y="111252"/>
                  </a:lnTo>
                  <a:lnTo>
                    <a:pt x="986028" y="109728"/>
                  </a:lnTo>
                  <a:lnTo>
                    <a:pt x="987552" y="109728"/>
                  </a:lnTo>
                  <a:lnTo>
                    <a:pt x="987552" y="108204"/>
                  </a:lnTo>
                  <a:lnTo>
                    <a:pt x="989076" y="108204"/>
                  </a:lnTo>
                  <a:lnTo>
                    <a:pt x="989076" y="106680"/>
                  </a:lnTo>
                  <a:lnTo>
                    <a:pt x="990600" y="106680"/>
                  </a:lnTo>
                  <a:lnTo>
                    <a:pt x="992124" y="105156"/>
                  </a:lnTo>
                  <a:lnTo>
                    <a:pt x="995172" y="105156"/>
                  </a:lnTo>
                  <a:lnTo>
                    <a:pt x="996696" y="103632"/>
                  </a:lnTo>
                  <a:lnTo>
                    <a:pt x="1008888" y="103632"/>
                  </a:lnTo>
                  <a:lnTo>
                    <a:pt x="1010412" y="105156"/>
                  </a:lnTo>
                  <a:lnTo>
                    <a:pt x="1013460" y="105156"/>
                  </a:lnTo>
                  <a:lnTo>
                    <a:pt x="1014984" y="106680"/>
                  </a:lnTo>
                  <a:lnTo>
                    <a:pt x="1016508" y="106680"/>
                  </a:lnTo>
                  <a:lnTo>
                    <a:pt x="1016508" y="108204"/>
                  </a:lnTo>
                  <a:lnTo>
                    <a:pt x="1018032" y="108204"/>
                  </a:lnTo>
                  <a:lnTo>
                    <a:pt x="1018032" y="109728"/>
                  </a:lnTo>
                  <a:lnTo>
                    <a:pt x="1019556" y="111252"/>
                  </a:lnTo>
                  <a:lnTo>
                    <a:pt x="1019556" y="112776"/>
                  </a:lnTo>
                  <a:lnTo>
                    <a:pt x="1021080" y="114300"/>
                  </a:lnTo>
                  <a:lnTo>
                    <a:pt x="1021080" y="118872"/>
                  </a:lnTo>
                  <a:lnTo>
                    <a:pt x="1022604" y="120396"/>
                  </a:lnTo>
                  <a:lnTo>
                    <a:pt x="1022604" y="167640"/>
                  </a:lnTo>
                  <a:lnTo>
                    <a:pt x="1033272" y="167640"/>
                  </a:lnTo>
                  <a:lnTo>
                    <a:pt x="1033272" y="131064"/>
                  </a:lnTo>
                  <a:close/>
                  <a:moveTo>
                    <a:pt x="1057656" y="245364"/>
                  </a:moveTo>
                  <a:lnTo>
                    <a:pt x="1048499" y="245364"/>
                  </a:lnTo>
                  <a:lnTo>
                    <a:pt x="1048499" y="318516"/>
                  </a:lnTo>
                  <a:lnTo>
                    <a:pt x="1057656" y="318516"/>
                  </a:lnTo>
                  <a:lnTo>
                    <a:pt x="1057656" y="245364"/>
                  </a:lnTo>
                  <a:close/>
                  <a:moveTo>
                    <a:pt x="1057656" y="222504"/>
                  </a:moveTo>
                  <a:lnTo>
                    <a:pt x="1048499" y="222504"/>
                  </a:lnTo>
                  <a:lnTo>
                    <a:pt x="1048499" y="237744"/>
                  </a:lnTo>
                  <a:lnTo>
                    <a:pt x="1057656" y="237744"/>
                  </a:lnTo>
                  <a:lnTo>
                    <a:pt x="1057656" y="222504"/>
                  </a:lnTo>
                  <a:close/>
                  <a:moveTo>
                    <a:pt x="1077976" y="96012"/>
                  </a:moveTo>
                  <a:lnTo>
                    <a:pt x="1062736" y="96012"/>
                  </a:lnTo>
                  <a:lnTo>
                    <a:pt x="1062736" y="71628"/>
                  </a:lnTo>
                  <a:lnTo>
                    <a:pt x="1055116" y="71628"/>
                  </a:lnTo>
                  <a:lnTo>
                    <a:pt x="1055116" y="96012"/>
                  </a:lnTo>
                  <a:lnTo>
                    <a:pt x="1041146" y="96012"/>
                  </a:lnTo>
                  <a:lnTo>
                    <a:pt x="1041146" y="105156"/>
                  </a:lnTo>
                  <a:lnTo>
                    <a:pt x="1055116" y="105156"/>
                  </a:lnTo>
                  <a:lnTo>
                    <a:pt x="1055116" y="167640"/>
                  </a:lnTo>
                  <a:lnTo>
                    <a:pt x="1062736" y="167640"/>
                  </a:lnTo>
                  <a:lnTo>
                    <a:pt x="1062736" y="105156"/>
                  </a:lnTo>
                  <a:lnTo>
                    <a:pt x="1077976" y="105156"/>
                  </a:lnTo>
                  <a:lnTo>
                    <a:pt x="1077976" y="96012"/>
                  </a:lnTo>
                  <a:close/>
                  <a:moveTo>
                    <a:pt x="1114044" y="298704"/>
                  </a:moveTo>
                  <a:lnTo>
                    <a:pt x="1112520" y="298704"/>
                  </a:lnTo>
                  <a:lnTo>
                    <a:pt x="1112520" y="291084"/>
                  </a:lnTo>
                  <a:lnTo>
                    <a:pt x="1110996" y="289560"/>
                  </a:lnTo>
                  <a:lnTo>
                    <a:pt x="1110996" y="286512"/>
                  </a:lnTo>
                  <a:lnTo>
                    <a:pt x="1109472" y="286512"/>
                  </a:lnTo>
                  <a:lnTo>
                    <a:pt x="1106424" y="283464"/>
                  </a:lnTo>
                  <a:lnTo>
                    <a:pt x="1106424" y="281940"/>
                  </a:lnTo>
                  <a:lnTo>
                    <a:pt x="1104900" y="281940"/>
                  </a:lnTo>
                  <a:lnTo>
                    <a:pt x="1104900" y="280416"/>
                  </a:lnTo>
                  <a:lnTo>
                    <a:pt x="1103376" y="280416"/>
                  </a:lnTo>
                  <a:lnTo>
                    <a:pt x="1101852" y="278892"/>
                  </a:lnTo>
                  <a:lnTo>
                    <a:pt x="1095756" y="278892"/>
                  </a:lnTo>
                  <a:lnTo>
                    <a:pt x="1095756" y="277368"/>
                  </a:lnTo>
                  <a:lnTo>
                    <a:pt x="1091184" y="277368"/>
                  </a:lnTo>
                  <a:lnTo>
                    <a:pt x="1091184" y="275844"/>
                  </a:lnTo>
                  <a:lnTo>
                    <a:pt x="1086612" y="275844"/>
                  </a:lnTo>
                  <a:lnTo>
                    <a:pt x="1086612" y="274320"/>
                  </a:lnTo>
                  <a:lnTo>
                    <a:pt x="1085088" y="274320"/>
                  </a:lnTo>
                  <a:lnTo>
                    <a:pt x="1085088" y="272796"/>
                  </a:lnTo>
                  <a:lnTo>
                    <a:pt x="1083564" y="272796"/>
                  </a:lnTo>
                  <a:lnTo>
                    <a:pt x="1083564" y="271272"/>
                  </a:lnTo>
                  <a:lnTo>
                    <a:pt x="1082040" y="271272"/>
                  </a:lnTo>
                  <a:lnTo>
                    <a:pt x="1082040" y="268224"/>
                  </a:lnTo>
                  <a:lnTo>
                    <a:pt x="1080516" y="268224"/>
                  </a:lnTo>
                  <a:lnTo>
                    <a:pt x="1080516" y="260604"/>
                  </a:lnTo>
                  <a:lnTo>
                    <a:pt x="1082040" y="260604"/>
                  </a:lnTo>
                  <a:lnTo>
                    <a:pt x="1082040" y="257556"/>
                  </a:lnTo>
                  <a:lnTo>
                    <a:pt x="1083564" y="257556"/>
                  </a:lnTo>
                  <a:lnTo>
                    <a:pt x="1083564" y="256032"/>
                  </a:lnTo>
                  <a:lnTo>
                    <a:pt x="1085088" y="256032"/>
                  </a:lnTo>
                  <a:lnTo>
                    <a:pt x="1085088" y="254508"/>
                  </a:lnTo>
                  <a:lnTo>
                    <a:pt x="1097280" y="254508"/>
                  </a:lnTo>
                  <a:lnTo>
                    <a:pt x="1097280" y="256032"/>
                  </a:lnTo>
                  <a:lnTo>
                    <a:pt x="1098804" y="256032"/>
                  </a:lnTo>
                  <a:lnTo>
                    <a:pt x="1100328" y="257556"/>
                  </a:lnTo>
                  <a:lnTo>
                    <a:pt x="1100328" y="260604"/>
                  </a:lnTo>
                  <a:lnTo>
                    <a:pt x="1101852" y="260604"/>
                  </a:lnTo>
                  <a:lnTo>
                    <a:pt x="1101852" y="263652"/>
                  </a:lnTo>
                  <a:lnTo>
                    <a:pt x="1110996" y="263652"/>
                  </a:lnTo>
                  <a:lnTo>
                    <a:pt x="1110996" y="256032"/>
                  </a:lnTo>
                  <a:lnTo>
                    <a:pt x="1109472" y="254508"/>
                  </a:lnTo>
                  <a:lnTo>
                    <a:pt x="1109472" y="252984"/>
                  </a:lnTo>
                  <a:lnTo>
                    <a:pt x="1103376" y="246888"/>
                  </a:lnTo>
                  <a:lnTo>
                    <a:pt x="1101852" y="246888"/>
                  </a:lnTo>
                  <a:lnTo>
                    <a:pt x="1100328" y="245364"/>
                  </a:lnTo>
                  <a:lnTo>
                    <a:pt x="1098804" y="245364"/>
                  </a:lnTo>
                  <a:lnTo>
                    <a:pt x="1097280" y="243840"/>
                  </a:lnTo>
                  <a:lnTo>
                    <a:pt x="1086612" y="243840"/>
                  </a:lnTo>
                  <a:lnTo>
                    <a:pt x="1085088" y="245364"/>
                  </a:lnTo>
                  <a:lnTo>
                    <a:pt x="1082040" y="245364"/>
                  </a:lnTo>
                  <a:lnTo>
                    <a:pt x="1080516" y="246888"/>
                  </a:lnTo>
                  <a:lnTo>
                    <a:pt x="1080516" y="248412"/>
                  </a:lnTo>
                  <a:lnTo>
                    <a:pt x="1078992" y="248412"/>
                  </a:lnTo>
                  <a:lnTo>
                    <a:pt x="1077468" y="249936"/>
                  </a:lnTo>
                  <a:lnTo>
                    <a:pt x="1074420" y="251460"/>
                  </a:lnTo>
                  <a:lnTo>
                    <a:pt x="1074420" y="252984"/>
                  </a:lnTo>
                  <a:lnTo>
                    <a:pt x="1072896" y="252984"/>
                  </a:lnTo>
                  <a:lnTo>
                    <a:pt x="1072896" y="256032"/>
                  </a:lnTo>
                  <a:lnTo>
                    <a:pt x="1071372" y="256032"/>
                  </a:lnTo>
                  <a:lnTo>
                    <a:pt x="1071372" y="274320"/>
                  </a:lnTo>
                  <a:lnTo>
                    <a:pt x="1072896" y="274320"/>
                  </a:lnTo>
                  <a:lnTo>
                    <a:pt x="1072896" y="275844"/>
                  </a:lnTo>
                  <a:lnTo>
                    <a:pt x="1074420" y="277368"/>
                  </a:lnTo>
                  <a:lnTo>
                    <a:pt x="1074420" y="278892"/>
                  </a:lnTo>
                  <a:lnTo>
                    <a:pt x="1077468" y="278892"/>
                  </a:lnTo>
                  <a:lnTo>
                    <a:pt x="1077468" y="280416"/>
                  </a:lnTo>
                  <a:lnTo>
                    <a:pt x="1080516" y="280416"/>
                  </a:lnTo>
                  <a:lnTo>
                    <a:pt x="1082040" y="281940"/>
                  </a:lnTo>
                  <a:lnTo>
                    <a:pt x="1083564" y="281940"/>
                  </a:lnTo>
                  <a:lnTo>
                    <a:pt x="1086612" y="284988"/>
                  </a:lnTo>
                  <a:lnTo>
                    <a:pt x="1091184" y="284988"/>
                  </a:lnTo>
                  <a:lnTo>
                    <a:pt x="1091184" y="286512"/>
                  </a:lnTo>
                  <a:lnTo>
                    <a:pt x="1094232" y="286512"/>
                  </a:lnTo>
                  <a:lnTo>
                    <a:pt x="1094232" y="288036"/>
                  </a:lnTo>
                  <a:lnTo>
                    <a:pt x="1095756" y="288036"/>
                  </a:lnTo>
                  <a:lnTo>
                    <a:pt x="1097280" y="289560"/>
                  </a:lnTo>
                  <a:lnTo>
                    <a:pt x="1098804" y="289560"/>
                  </a:lnTo>
                  <a:lnTo>
                    <a:pt x="1098804" y="291084"/>
                  </a:lnTo>
                  <a:lnTo>
                    <a:pt x="1100328" y="291084"/>
                  </a:lnTo>
                  <a:lnTo>
                    <a:pt x="1100328" y="292608"/>
                  </a:lnTo>
                  <a:lnTo>
                    <a:pt x="1103376" y="295656"/>
                  </a:lnTo>
                  <a:lnTo>
                    <a:pt x="1103376" y="304800"/>
                  </a:lnTo>
                  <a:lnTo>
                    <a:pt x="1101852" y="306324"/>
                  </a:lnTo>
                  <a:lnTo>
                    <a:pt x="1100328" y="306324"/>
                  </a:lnTo>
                  <a:lnTo>
                    <a:pt x="1100328" y="309372"/>
                  </a:lnTo>
                  <a:lnTo>
                    <a:pt x="1098804" y="309372"/>
                  </a:lnTo>
                  <a:lnTo>
                    <a:pt x="1098804" y="310896"/>
                  </a:lnTo>
                  <a:lnTo>
                    <a:pt x="1095756" y="310896"/>
                  </a:lnTo>
                  <a:lnTo>
                    <a:pt x="1094232" y="312420"/>
                  </a:lnTo>
                  <a:lnTo>
                    <a:pt x="1085088" y="312420"/>
                  </a:lnTo>
                  <a:lnTo>
                    <a:pt x="1085088" y="310896"/>
                  </a:lnTo>
                  <a:lnTo>
                    <a:pt x="1083564" y="310896"/>
                  </a:lnTo>
                  <a:lnTo>
                    <a:pt x="1082040" y="309372"/>
                  </a:lnTo>
                  <a:lnTo>
                    <a:pt x="1082040" y="307848"/>
                  </a:lnTo>
                  <a:lnTo>
                    <a:pt x="1078992" y="304800"/>
                  </a:lnTo>
                  <a:lnTo>
                    <a:pt x="1078992" y="303276"/>
                  </a:lnTo>
                  <a:lnTo>
                    <a:pt x="1077468" y="301752"/>
                  </a:lnTo>
                  <a:lnTo>
                    <a:pt x="1077468" y="295656"/>
                  </a:lnTo>
                  <a:lnTo>
                    <a:pt x="1068324" y="295656"/>
                  </a:lnTo>
                  <a:lnTo>
                    <a:pt x="1068324" y="306324"/>
                  </a:lnTo>
                  <a:lnTo>
                    <a:pt x="1069848" y="307848"/>
                  </a:lnTo>
                  <a:lnTo>
                    <a:pt x="1069848" y="309372"/>
                  </a:lnTo>
                  <a:lnTo>
                    <a:pt x="1071372" y="310896"/>
                  </a:lnTo>
                  <a:lnTo>
                    <a:pt x="1071372" y="312420"/>
                  </a:lnTo>
                  <a:lnTo>
                    <a:pt x="1072896" y="313944"/>
                  </a:lnTo>
                  <a:lnTo>
                    <a:pt x="1074420" y="313944"/>
                  </a:lnTo>
                  <a:lnTo>
                    <a:pt x="1074420" y="315468"/>
                  </a:lnTo>
                  <a:lnTo>
                    <a:pt x="1075944" y="316992"/>
                  </a:lnTo>
                  <a:lnTo>
                    <a:pt x="1077468" y="316992"/>
                  </a:lnTo>
                  <a:lnTo>
                    <a:pt x="1078992" y="318516"/>
                  </a:lnTo>
                  <a:lnTo>
                    <a:pt x="1080516" y="318516"/>
                  </a:lnTo>
                  <a:lnTo>
                    <a:pt x="1083564" y="321564"/>
                  </a:lnTo>
                  <a:lnTo>
                    <a:pt x="1097280" y="321564"/>
                  </a:lnTo>
                  <a:lnTo>
                    <a:pt x="1097280" y="320040"/>
                  </a:lnTo>
                  <a:lnTo>
                    <a:pt x="1098804" y="320040"/>
                  </a:lnTo>
                  <a:lnTo>
                    <a:pt x="1100328" y="318516"/>
                  </a:lnTo>
                  <a:lnTo>
                    <a:pt x="1103376" y="318516"/>
                  </a:lnTo>
                  <a:lnTo>
                    <a:pt x="1103376" y="316992"/>
                  </a:lnTo>
                  <a:lnTo>
                    <a:pt x="1104900" y="316992"/>
                  </a:lnTo>
                  <a:lnTo>
                    <a:pt x="1110996" y="310896"/>
                  </a:lnTo>
                  <a:lnTo>
                    <a:pt x="1110996" y="307848"/>
                  </a:lnTo>
                  <a:lnTo>
                    <a:pt x="1112520" y="306324"/>
                  </a:lnTo>
                  <a:lnTo>
                    <a:pt x="1112520" y="300228"/>
                  </a:lnTo>
                  <a:lnTo>
                    <a:pt x="1114044" y="298704"/>
                  </a:lnTo>
                  <a:close/>
                  <a:moveTo>
                    <a:pt x="1155192" y="124968"/>
                  </a:moveTo>
                  <a:lnTo>
                    <a:pt x="1153668" y="121920"/>
                  </a:lnTo>
                  <a:lnTo>
                    <a:pt x="1152144" y="120396"/>
                  </a:lnTo>
                  <a:lnTo>
                    <a:pt x="1152144" y="117348"/>
                  </a:lnTo>
                  <a:lnTo>
                    <a:pt x="1150620" y="115824"/>
                  </a:lnTo>
                  <a:lnTo>
                    <a:pt x="1149096" y="112776"/>
                  </a:lnTo>
                  <a:lnTo>
                    <a:pt x="1149096" y="111252"/>
                  </a:lnTo>
                  <a:lnTo>
                    <a:pt x="1147572" y="108204"/>
                  </a:lnTo>
                  <a:lnTo>
                    <a:pt x="1146048" y="106680"/>
                  </a:lnTo>
                  <a:lnTo>
                    <a:pt x="1146048" y="131064"/>
                  </a:lnTo>
                  <a:lnTo>
                    <a:pt x="1144524" y="134112"/>
                  </a:lnTo>
                  <a:lnTo>
                    <a:pt x="1144524" y="141732"/>
                  </a:lnTo>
                  <a:lnTo>
                    <a:pt x="1143000" y="143256"/>
                  </a:lnTo>
                  <a:lnTo>
                    <a:pt x="1143000" y="144780"/>
                  </a:lnTo>
                  <a:lnTo>
                    <a:pt x="1141476" y="147828"/>
                  </a:lnTo>
                  <a:lnTo>
                    <a:pt x="1141476" y="149352"/>
                  </a:lnTo>
                  <a:lnTo>
                    <a:pt x="1132332" y="158496"/>
                  </a:lnTo>
                  <a:lnTo>
                    <a:pt x="1130808" y="158496"/>
                  </a:lnTo>
                  <a:lnTo>
                    <a:pt x="1129284" y="160020"/>
                  </a:lnTo>
                  <a:lnTo>
                    <a:pt x="1126236" y="161544"/>
                  </a:lnTo>
                  <a:lnTo>
                    <a:pt x="1109472" y="161544"/>
                  </a:lnTo>
                  <a:lnTo>
                    <a:pt x="1106424" y="158496"/>
                  </a:lnTo>
                  <a:lnTo>
                    <a:pt x="1104900" y="158496"/>
                  </a:lnTo>
                  <a:lnTo>
                    <a:pt x="1103376" y="156972"/>
                  </a:lnTo>
                  <a:lnTo>
                    <a:pt x="1100328" y="156972"/>
                  </a:lnTo>
                  <a:lnTo>
                    <a:pt x="1098804" y="155448"/>
                  </a:lnTo>
                  <a:lnTo>
                    <a:pt x="1098804" y="153924"/>
                  </a:lnTo>
                  <a:lnTo>
                    <a:pt x="1094232" y="149352"/>
                  </a:lnTo>
                  <a:lnTo>
                    <a:pt x="1094232" y="147828"/>
                  </a:lnTo>
                  <a:lnTo>
                    <a:pt x="1092708" y="146304"/>
                  </a:lnTo>
                  <a:lnTo>
                    <a:pt x="1092708" y="144780"/>
                  </a:lnTo>
                  <a:lnTo>
                    <a:pt x="1091184" y="141732"/>
                  </a:lnTo>
                  <a:lnTo>
                    <a:pt x="1091184" y="121920"/>
                  </a:lnTo>
                  <a:lnTo>
                    <a:pt x="1092708" y="120396"/>
                  </a:lnTo>
                  <a:lnTo>
                    <a:pt x="1092708" y="118872"/>
                  </a:lnTo>
                  <a:lnTo>
                    <a:pt x="1094232" y="117348"/>
                  </a:lnTo>
                  <a:lnTo>
                    <a:pt x="1094232" y="115824"/>
                  </a:lnTo>
                  <a:lnTo>
                    <a:pt x="1098804" y="111252"/>
                  </a:lnTo>
                  <a:lnTo>
                    <a:pt x="1098804" y="109728"/>
                  </a:lnTo>
                  <a:lnTo>
                    <a:pt x="1100328" y="108204"/>
                  </a:lnTo>
                  <a:lnTo>
                    <a:pt x="1101852" y="108204"/>
                  </a:lnTo>
                  <a:lnTo>
                    <a:pt x="1104900" y="105156"/>
                  </a:lnTo>
                  <a:lnTo>
                    <a:pt x="1106424" y="105156"/>
                  </a:lnTo>
                  <a:lnTo>
                    <a:pt x="1107948" y="103632"/>
                  </a:lnTo>
                  <a:lnTo>
                    <a:pt x="1115568" y="103632"/>
                  </a:lnTo>
                  <a:lnTo>
                    <a:pt x="1117092" y="102108"/>
                  </a:lnTo>
                  <a:lnTo>
                    <a:pt x="1118616" y="103632"/>
                  </a:lnTo>
                  <a:lnTo>
                    <a:pt x="1126236" y="103632"/>
                  </a:lnTo>
                  <a:lnTo>
                    <a:pt x="1127760" y="105156"/>
                  </a:lnTo>
                  <a:lnTo>
                    <a:pt x="1129284" y="105156"/>
                  </a:lnTo>
                  <a:lnTo>
                    <a:pt x="1130808" y="106680"/>
                  </a:lnTo>
                  <a:lnTo>
                    <a:pt x="1132332" y="106680"/>
                  </a:lnTo>
                  <a:lnTo>
                    <a:pt x="1135380" y="109728"/>
                  </a:lnTo>
                  <a:lnTo>
                    <a:pt x="1136904" y="109728"/>
                  </a:lnTo>
                  <a:lnTo>
                    <a:pt x="1138428" y="112776"/>
                  </a:lnTo>
                  <a:lnTo>
                    <a:pt x="1141476" y="115824"/>
                  </a:lnTo>
                  <a:lnTo>
                    <a:pt x="1141476" y="117348"/>
                  </a:lnTo>
                  <a:lnTo>
                    <a:pt x="1143000" y="118872"/>
                  </a:lnTo>
                  <a:lnTo>
                    <a:pt x="1143000" y="120396"/>
                  </a:lnTo>
                  <a:lnTo>
                    <a:pt x="1144524" y="121920"/>
                  </a:lnTo>
                  <a:lnTo>
                    <a:pt x="1144524" y="129540"/>
                  </a:lnTo>
                  <a:lnTo>
                    <a:pt x="1146048" y="131064"/>
                  </a:lnTo>
                  <a:lnTo>
                    <a:pt x="1146048" y="106680"/>
                  </a:lnTo>
                  <a:lnTo>
                    <a:pt x="1144524" y="105156"/>
                  </a:lnTo>
                  <a:lnTo>
                    <a:pt x="1141476" y="103632"/>
                  </a:lnTo>
                  <a:lnTo>
                    <a:pt x="1138428" y="100584"/>
                  </a:lnTo>
                  <a:lnTo>
                    <a:pt x="1135380" y="99060"/>
                  </a:lnTo>
                  <a:lnTo>
                    <a:pt x="1132332" y="96012"/>
                  </a:lnTo>
                  <a:lnTo>
                    <a:pt x="1129284" y="96012"/>
                  </a:lnTo>
                  <a:lnTo>
                    <a:pt x="1126236" y="94488"/>
                  </a:lnTo>
                  <a:lnTo>
                    <a:pt x="1120140" y="94488"/>
                  </a:lnTo>
                  <a:lnTo>
                    <a:pt x="1117092" y="92964"/>
                  </a:lnTo>
                  <a:lnTo>
                    <a:pt x="1115568" y="94488"/>
                  </a:lnTo>
                  <a:lnTo>
                    <a:pt x="1107948" y="94488"/>
                  </a:lnTo>
                  <a:lnTo>
                    <a:pt x="1104900" y="96012"/>
                  </a:lnTo>
                  <a:lnTo>
                    <a:pt x="1103376" y="96012"/>
                  </a:lnTo>
                  <a:lnTo>
                    <a:pt x="1100328" y="97536"/>
                  </a:lnTo>
                  <a:lnTo>
                    <a:pt x="1097280" y="100584"/>
                  </a:lnTo>
                  <a:lnTo>
                    <a:pt x="1094232" y="102108"/>
                  </a:lnTo>
                  <a:lnTo>
                    <a:pt x="1091184" y="105156"/>
                  </a:lnTo>
                  <a:lnTo>
                    <a:pt x="1088136" y="106680"/>
                  </a:lnTo>
                  <a:lnTo>
                    <a:pt x="1088136" y="108204"/>
                  </a:lnTo>
                  <a:lnTo>
                    <a:pt x="1086612" y="111252"/>
                  </a:lnTo>
                  <a:lnTo>
                    <a:pt x="1085088" y="112776"/>
                  </a:lnTo>
                  <a:lnTo>
                    <a:pt x="1083564" y="115824"/>
                  </a:lnTo>
                  <a:lnTo>
                    <a:pt x="1083564" y="117348"/>
                  </a:lnTo>
                  <a:lnTo>
                    <a:pt x="1082040" y="120396"/>
                  </a:lnTo>
                  <a:lnTo>
                    <a:pt x="1082040" y="121920"/>
                  </a:lnTo>
                  <a:lnTo>
                    <a:pt x="1080516" y="124968"/>
                  </a:lnTo>
                  <a:lnTo>
                    <a:pt x="1080516" y="140208"/>
                  </a:lnTo>
                  <a:lnTo>
                    <a:pt x="1082040" y="143256"/>
                  </a:lnTo>
                  <a:lnTo>
                    <a:pt x="1082040" y="144780"/>
                  </a:lnTo>
                  <a:lnTo>
                    <a:pt x="1083564" y="146304"/>
                  </a:lnTo>
                  <a:lnTo>
                    <a:pt x="1083564" y="149352"/>
                  </a:lnTo>
                  <a:lnTo>
                    <a:pt x="1085088" y="152400"/>
                  </a:lnTo>
                  <a:lnTo>
                    <a:pt x="1088136" y="155448"/>
                  </a:lnTo>
                  <a:lnTo>
                    <a:pt x="1088136" y="156972"/>
                  </a:lnTo>
                  <a:lnTo>
                    <a:pt x="1091184" y="158496"/>
                  </a:lnTo>
                  <a:lnTo>
                    <a:pt x="1092708" y="161544"/>
                  </a:lnTo>
                  <a:lnTo>
                    <a:pt x="1094232" y="163068"/>
                  </a:lnTo>
                  <a:lnTo>
                    <a:pt x="1097280" y="164592"/>
                  </a:lnTo>
                  <a:lnTo>
                    <a:pt x="1100328" y="167640"/>
                  </a:lnTo>
                  <a:lnTo>
                    <a:pt x="1103376" y="167640"/>
                  </a:lnTo>
                  <a:lnTo>
                    <a:pt x="1106424" y="169164"/>
                  </a:lnTo>
                  <a:lnTo>
                    <a:pt x="1107948" y="169164"/>
                  </a:lnTo>
                  <a:lnTo>
                    <a:pt x="1109472" y="170688"/>
                  </a:lnTo>
                  <a:lnTo>
                    <a:pt x="1124712" y="170688"/>
                  </a:lnTo>
                  <a:lnTo>
                    <a:pt x="1127760" y="169164"/>
                  </a:lnTo>
                  <a:lnTo>
                    <a:pt x="1129284" y="169164"/>
                  </a:lnTo>
                  <a:lnTo>
                    <a:pt x="1132332" y="167640"/>
                  </a:lnTo>
                  <a:lnTo>
                    <a:pt x="1133856" y="167640"/>
                  </a:lnTo>
                  <a:lnTo>
                    <a:pt x="1136904" y="166116"/>
                  </a:lnTo>
                  <a:lnTo>
                    <a:pt x="1138428" y="164592"/>
                  </a:lnTo>
                  <a:lnTo>
                    <a:pt x="1141476" y="163068"/>
                  </a:lnTo>
                  <a:lnTo>
                    <a:pt x="1143000" y="161544"/>
                  </a:lnTo>
                  <a:lnTo>
                    <a:pt x="1144524" y="158496"/>
                  </a:lnTo>
                  <a:lnTo>
                    <a:pt x="1146048" y="156972"/>
                  </a:lnTo>
                  <a:lnTo>
                    <a:pt x="1150620" y="152400"/>
                  </a:lnTo>
                  <a:lnTo>
                    <a:pt x="1150620" y="149352"/>
                  </a:lnTo>
                  <a:lnTo>
                    <a:pt x="1152144" y="146304"/>
                  </a:lnTo>
                  <a:lnTo>
                    <a:pt x="1152144" y="144780"/>
                  </a:lnTo>
                  <a:lnTo>
                    <a:pt x="1153668" y="141732"/>
                  </a:lnTo>
                  <a:lnTo>
                    <a:pt x="1155192" y="140208"/>
                  </a:lnTo>
                  <a:lnTo>
                    <a:pt x="1155192" y="1249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46" name="Google Shape;4146;p98"/>
            <p:cNvSpPr/>
            <p:nvPr/>
          </p:nvSpPr>
          <p:spPr>
            <a:xfrm>
              <a:off x="5650560" y="4149360"/>
              <a:ext cx="188700" cy="1914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98"/>
            <p:cNvSpPr/>
            <p:nvPr/>
          </p:nvSpPr>
          <p:spPr>
            <a:xfrm>
              <a:off x="5869800" y="4149360"/>
              <a:ext cx="18000" cy="191923"/>
            </a:xfrm>
            <a:custGeom>
              <a:rect b="b" l="l" r="r" t="t"/>
              <a:pathLst>
                <a:path extrusionOk="0" h="192404" w="18414">
                  <a:moveTo>
                    <a:pt x="18288" y="47244"/>
                  </a:moveTo>
                  <a:lnTo>
                    <a:pt x="0" y="47244"/>
                  </a:lnTo>
                  <a:lnTo>
                    <a:pt x="0" y="192024"/>
                  </a:lnTo>
                  <a:lnTo>
                    <a:pt x="18288" y="192024"/>
                  </a:lnTo>
                  <a:lnTo>
                    <a:pt x="18288" y="47244"/>
                  </a:lnTo>
                  <a:close/>
                  <a:moveTo>
                    <a:pt x="1828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8288" y="3048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48" name="Google Shape;4148;p98"/>
            <p:cNvSpPr/>
            <p:nvPr/>
          </p:nvSpPr>
          <p:spPr>
            <a:xfrm>
              <a:off x="5911200" y="4193640"/>
              <a:ext cx="142800" cy="15180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98"/>
            <p:cNvSpPr/>
            <p:nvPr/>
          </p:nvSpPr>
          <p:spPr>
            <a:xfrm>
              <a:off x="6074280" y="4193640"/>
              <a:ext cx="147600" cy="15180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98"/>
            <p:cNvSpPr/>
            <p:nvPr/>
          </p:nvSpPr>
          <p:spPr>
            <a:xfrm>
              <a:off x="5587920" y="4451040"/>
              <a:ext cx="188700" cy="19020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98"/>
            <p:cNvSpPr/>
            <p:nvPr/>
          </p:nvSpPr>
          <p:spPr>
            <a:xfrm>
              <a:off x="5799960" y="4451040"/>
              <a:ext cx="490200" cy="19470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98"/>
            <p:cNvSpPr/>
            <p:nvPr/>
          </p:nvSpPr>
          <p:spPr>
            <a:xfrm>
              <a:off x="5496480" y="4094640"/>
              <a:ext cx="876300" cy="628014"/>
            </a:xfrm>
            <a:custGeom>
              <a:rect b="b" l="l" r="r" t="t"/>
              <a:pathLst>
                <a:path extrusionOk="0" h="628014" w="876300">
                  <a:moveTo>
                    <a:pt x="0" y="0"/>
                  </a:moveTo>
                  <a:lnTo>
                    <a:pt x="0" y="627888"/>
                  </a:lnTo>
                  <a:lnTo>
                    <a:pt x="876299" y="627888"/>
                  </a:lnTo>
                  <a:lnTo>
                    <a:pt x="87629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53" name="Google Shape;4153;p98"/>
            <p:cNvSpPr/>
            <p:nvPr/>
          </p:nvSpPr>
          <p:spPr>
            <a:xfrm>
              <a:off x="3503160" y="3112920"/>
              <a:ext cx="3343909" cy="1610995"/>
            </a:xfrm>
            <a:custGeom>
              <a:rect b="b" l="l" r="r" t="t"/>
              <a:pathLst>
                <a:path extrusionOk="0" h="1610995" w="3343909">
                  <a:moveTo>
                    <a:pt x="18288" y="492252"/>
                  </a:moveTo>
                  <a:lnTo>
                    <a:pt x="0" y="492252"/>
                  </a:lnTo>
                  <a:lnTo>
                    <a:pt x="0" y="530352"/>
                  </a:lnTo>
                  <a:lnTo>
                    <a:pt x="18288" y="530352"/>
                  </a:lnTo>
                  <a:lnTo>
                    <a:pt x="18288" y="492252"/>
                  </a:lnTo>
                  <a:close/>
                  <a:moveTo>
                    <a:pt x="18288" y="361188"/>
                  </a:moveTo>
                  <a:lnTo>
                    <a:pt x="0" y="361188"/>
                  </a:lnTo>
                  <a:lnTo>
                    <a:pt x="0" y="399288"/>
                  </a:lnTo>
                  <a:lnTo>
                    <a:pt x="18288" y="399288"/>
                  </a:lnTo>
                  <a:lnTo>
                    <a:pt x="18288" y="361188"/>
                  </a:lnTo>
                  <a:close/>
                  <a:moveTo>
                    <a:pt x="18288" y="231648"/>
                  </a:moveTo>
                  <a:lnTo>
                    <a:pt x="0" y="231648"/>
                  </a:lnTo>
                  <a:lnTo>
                    <a:pt x="0" y="269748"/>
                  </a:lnTo>
                  <a:lnTo>
                    <a:pt x="18288" y="269748"/>
                  </a:lnTo>
                  <a:lnTo>
                    <a:pt x="18288" y="231648"/>
                  </a:lnTo>
                  <a:close/>
                  <a:moveTo>
                    <a:pt x="1994916" y="33528"/>
                  </a:moveTo>
                  <a:lnTo>
                    <a:pt x="1857756" y="0"/>
                  </a:lnTo>
                  <a:lnTo>
                    <a:pt x="1851660" y="21336"/>
                  </a:lnTo>
                  <a:lnTo>
                    <a:pt x="1897380" y="32004"/>
                  </a:lnTo>
                  <a:lnTo>
                    <a:pt x="1729740" y="32004"/>
                  </a:lnTo>
                  <a:lnTo>
                    <a:pt x="1729740" y="54864"/>
                  </a:lnTo>
                  <a:lnTo>
                    <a:pt x="1887753" y="54864"/>
                  </a:lnTo>
                  <a:lnTo>
                    <a:pt x="1851660" y="62484"/>
                  </a:lnTo>
                  <a:lnTo>
                    <a:pt x="1857756" y="83820"/>
                  </a:lnTo>
                  <a:lnTo>
                    <a:pt x="1986610" y="54864"/>
                  </a:lnTo>
                  <a:lnTo>
                    <a:pt x="1993392" y="54864"/>
                  </a:lnTo>
                  <a:lnTo>
                    <a:pt x="1994916" y="33528"/>
                  </a:lnTo>
                  <a:close/>
                  <a:moveTo>
                    <a:pt x="2871216" y="981456"/>
                  </a:moveTo>
                  <a:lnTo>
                    <a:pt x="2868168" y="981456"/>
                  </a:lnTo>
                  <a:lnTo>
                    <a:pt x="2868168" y="982980"/>
                  </a:lnTo>
                  <a:lnTo>
                    <a:pt x="2868168" y="1607820"/>
                  </a:lnTo>
                  <a:lnTo>
                    <a:pt x="1994916" y="1607820"/>
                  </a:lnTo>
                  <a:lnTo>
                    <a:pt x="1994916" y="1331976"/>
                  </a:lnTo>
                  <a:lnTo>
                    <a:pt x="1994916" y="982980"/>
                  </a:lnTo>
                  <a:lnTo>
                    <a:pt x="2868168" y="982980"/>
                  </a:lnTo>
                  <a:lnTo>
                    <a:pt x="2868168" y="981456"/>
                  </a:lnTo>
                  <a:lnTo>
                    <a:pt x="1991868" y="979932"/>
                  </a:lnTo>
                  <a:lnTo>
                    <a:pt x="1991868" y="981456"/>
                  </a:lnTo>
                  <a:lnTo>
                    <a:pt x="1991868" y="1331264"/>
                  </a:lnTo>
                  <a:lnTo>
                    <a:pt x="1857756" y="1299972"/>
                  </a:lnTo>
                  <a:lnTo>
                    <a:pt x="1851660" y="1321308"/>
                  </a:lnTo>
                  <a:lnTo>
                    <a:pt x="1897380" y="1331976"/>
                  </a:lnTo>
                  <a:lnTo>
                    <a:pt x="1729740" y="1331976"/>
                  </a:lnTo>
                  <a:lnTo>
                    <a:pt x="1729740" y="1354836"/>
                  </a:lnTo>
                  <a:lnTo>
                    <a:pt x="1885950" y="1354836"/>
                  </a:lnTo>
                  <a:lnTo>
                    <a:pt x="1851660" y="1362456"/>
                  </a:lnTo>
                  <a:lnTo>
                    <a:pt x="1857756" y="1383792"/>
                  </a:lnTo>
                  <a:lnTo>
                    <a:pt x="1986610" y="1354836"/>
                  </a:lnTo>
                  <a:lnTo>
                    <a:pt x="1991868" y="1354836"/>
                  </a:lnTo>
                  <a:lnTo>
                    <a:pt x="1991868" y="1609344"/>
                  </a:lnTo>
                  <a:lnTo>
                    <a:pt x="2871216" y="1610868"/>
                  </a:lnTo>
                  <a:lnTo>
                    <a:pt x="2871216" y="981456"/>
                  </a:lnTo>
                  <a:close/>
                  <a:moveTo>
                    <a:pt x="3343656" y="854964"/>
                  </a:moveTo>
                  <a:lnTo>
                    <a:pt x="3329940" y="839724"/>
                  </a:lnTo>
                  <a:lnTo>
                    <a:pt x="3243059" y="927823"/>
                  </a:lnTo>
                  <a:lnTo>
                    <a:pt x="3243059" y="807720"/>
                  </a:lnTo>
                  <a:lnTo>
                    <a:pt x="3220212" y="807720"/>
                  </a:lnTo>
                  <a:lnTo>
                    <a:pt x="3220212" y="929652"/>
                  </a:lnTo>
                  <a:lnTo>
                    <a:pt x="3125724" y="835152"/>
                  </a:lnTo>
                  <a:lnTo>
                    <a:pt x="3112008" y="848868"/>
                  </a:lnTo>
                  <a:lnTo>
                    <a:pt x="3220212" y="957072"/>
                  </a:lnTo>
                  <a:lnTo>
                    <a:pt x="3220212" y="1266444"/>
                  </a:lnTo>
                  <a:lnTo>
                    <a:pt x="2874264" y="1266444"/>
                  </a:lnTo>
                  <a:lnTo>
                    <a:pt x="2874264" y="1289304"/>
                  </a:lnTo>
                  <a:lnTo>
                    <a:pt x="3243072" y="1289304"/>
                  </a:lnTo>
                  <a:lnTo>
                    <a:pt x="3243072" y="955548"/>
                  </a:lnTo>
                  <a:lnTo>
                    <a:pt x="3343656" y="854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4154" name="Google Shape;4154;p98"/>
          <p:cNvGrpSpPr/>
          <p:nvPr/>
        </p:nvGrpSpPr>
        <p:grpSpPr>
          <a:xfrm>
            <a:off x="1520881" y="3825876"/>
            <a:ext cx="5842335" cy="1102734"/>
            <a:chOff x="1514520" y="5072760"/>
            <a:chExt cx="5817900" cy="1462125"/>
          </a:xfrm>
        </p:grpSpPr>
        <p:sp>
          <p:nvSpPr>
            <p:cNvPr id="4155" name="Google Shape;4155;p98"/>
            <p:cNvSpPr/>
            <p:nvPr/>
          </p:nvSpPr>
          <p:spPr>
            <a:xfrm>
              <a:off x="5949360" y="5338080"/>
              <a:ext cx="1016634" cy="1195070"/>
            </a:xfrm>
            <a:custGeom>
              <a:rect b="b" l="l" r="r" t="t"/>
              <a:pathLst>
                <a:path extrusionOk="0" h="1195070" w="1016634">
                  <a:moveTo>
                    <a:pt x="0" y="0"/>
                  </a:moveTo>
                  <a:lnTo>
                    <a:pt x="0" y="1194816"/>
                  </a:lnTo>
                  <a:lnTo>
                    <a:pt x="1016508" y="1194816"/>
                  </a:lnTo>
                  <a:lnTo>
                    <a:pt x="10165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56" name="Google Shape;4156;p98"/>
            <p:cNvSpPr/>
            <p:nvPr/>
          </p:nvSpPr>
          <p:spPr>
            <a:xfrm>
              <a:off x="5947560" y="5336640"/>
              <a:ext cx="1019809" cy="1198245"/>
            </a:xfrm>
            <a:custGeom>
              <a:rect b="b" l="l" r="r" t="t"/>
              <a:pathLst>
                <a:path extrusionOk="0" h="1198245" w="1019809">
                  <a:moveTo>
                    <a:pt x="1019556" y="0"/>
                  </a:moveTo>
                  <a:lnTo>
                    <a:pt x="1016508" y="0"/>
                  </a:lnTo>
                  <a:lnTo>
                    <a:pt x="1016508" y="3048"/>
                  </a:lnTo>
                  <a:lnTo>
                    <a:pt x="1016508" y="1194816"/>
                  </a:lnTo>
                  <a:lnTo>
                    <a:pt x="3048" y="1194816"/>
                  </a:lnTo>
                  <a:lnTo>
                    <a:pt x="3048" y="3048"/>
                  </a:lnTo>
                  <a:lnTo>
                    <a:pt x="1016508" y="3048"/>
                  </a:lnTo>
                  <a:lnTo>
                    <a:pt x="1016508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1197864"/>
                  </a:lnTo>
                  <a:lnTo>
                    <a:pt x="1019556" y="1197864"/>
                  </a:lnTo>
                  <a:lnTo>
                    <a:pt x="10195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57" name="Google Shape;4157;p98"/>
            <p:cNvSpPr/>
            <p:nvPr/>
          </p:nvSpPr>
          <p:spPr>
            <a:xfrm>
              <a:off x="4656960" y="5629320"/>
              <a:ext cx="862200" cy="67020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98"/>
            <p:cNvSpPr/>
            <p:nvPr/>
          </p:nvSpPr>
          <p:spPr>
            <a:xfrm>
              <a:off x="5886720" y="5115600"/>
              <a:ext cx="91200" cy="15180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98"/>
            <p:cNvSpPr/>
            <p:nvPr/>
          </p:nvSpPr>
          <p:spPr>
            <a:xfrm>
              <a:off x="6000840" y="5072760"/>
              <a:ext cx="18000" cy="191923"/>
            </a:xfrm>
            <a:custGeom>
              <a:rect b="b" l="l" r="r" t="t"/>
              <a:pathLst>
                <a:path extrusionOk="0" h="192404" w="18414">
                  <a:moveTo>
                    <a:pt x="18288" y="47244"/>
                  </a:moveTo>
                  <a:lnTo>
                    <a:pt x="0" y="47244"/>
                  </a:lnTo>
                  <a:lnTo>
                    <a:pt x="0" y="192024"/>
                  </a:lnTo>
                  <a:lnTo>
                    <a:pt x="18288" y="192024"/>
                  </a:lnTo>
                  <a:lnTo>
                    <a:pt x="18288" y="47244"/>
                  </a:lnTo>
                  <a:close/>
                  <a:moveTo>
                    <a:pt x="1828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8288" y="3048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60" name="Google Shape;4160;p98"/>
            <p:cNvSpPr/>
            <p:nvPr/>
          </p:nvSpPr>
          <p:spPr>
            <a:xfrm>
              <a:off x="6049800" y="5117040"/>
              <a:ext cx="120000" cy="14760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98"/>
            <p:cNvSpPr/>
            <p:nvPr/>
          </p:nvSpPr>
          <p:spPr>
            <a:xfrm>
              <a:off x="6200640" y="5072760"/>
              <a:ext cx="103200" cy="191400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98"/>
            <p:cNvSpPr/>
            <p:nvPr/>
          </p:nvSpPr>
          <p:spPr>
            <a:xfrm>
              <a:off x="6388200" y="5072760"/>
              <a:ext cx="626100" cy="19470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98"/>
            <p:cNvSpPr/>
            <p:nvPr/>
          </p:nvSpPr>
          <p:spPr>
            <a:xfrm>
              <a:off x="4923720" y="5297040"/>
              <a:ext cx="2408700" cy="970500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98"/>
            <p:cNvSpPr/>
            <p:nvPr/>
          </p:nvSpPr>
          <p:spPr>
            <a:xfrm>
              <a:off x="1514520" y="5521320"/>
              <a:ext cx="3067500" cy="755400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98"/>
            <p:cNvSpPr/>
            <p:nvPr/>
          </p:nvSpPr>
          <p:spPr>
            <a:xfrm>
              <a:off x="4548600" y="5292360"/>
              <a:ext cx="360045" cy="200792"/>
            </a:xfrm>
            <a:custGeom>
              <a:rect b="b" l="l" r="r" t="t"/>
              <a:pathLst>
                <a:path extrusionOk="0" h="201295" w="360045">
                  <a:moveTo>
                    <a:pt x="196596" y="105156"/>
                  </a:moveTo>
                  <a:lnTo>
                    <a:pt x="77724" y="105156"/>
                  </a:lnTo>
                  <a:lnTo>
                    <a:pt x="77724" y="121920"/>
                  </a:lnTo>
                  <a:lnTo>
                    <a:pt x="173736" y="121920"/>
                  </a:lnTo>
                  <a:lnTo>
                    <a:pt x="170688" y="131064"/>
                  </a:lnTo>
                  <a:lnTo>
                    <a:pt x="169164" y="134112"/>
                  </a:lnTo>
                  <a:lnTo>
                    <a:pt x="166116" y="143256"/>
                  </a:lnTo>
                  <a:lnTo>
                    <a:pt x="163068" y="146304"/>
                  </a:lnTo>
                  <a:lnTo>
                    <a:pt x="161544" y="149352"/>
                  </a:lnTo>
                  <a:lnTo>
                    <a:pt x="158496" y="153924"/>
                  </a:lnTo>
                  <a:lnTo>
                    <a:pt x="143256" y="169164"/>
                  </a:lnTo>
                  <a:lnTo>
                    <a:pt x="138684" y="170688"/>
                  </a:lnTo>
                  <a:lnTo>
                    <a:pt x="135636" y="173736"/>
                  </a:lnTo>
                  <a:lnTo>
                    <a:pt x="132588" y="175260"/>
                  </a:lnTo>
                  <a:lnTo>
                    <a:pt x="123444" y="178308"/>
                  </a:lnTo>
                  <a:lnTo>
                    <a:pt x="120396" y="179832"/>
                  </a:lnTo>
                  <a:lnTo>
                    <a:pt x="115824" y="181356"/>
                  </a:lnTo>
                  <a:lnTo>
                    <a:pt x="111252" y="181356"/>
                  </a:lnTo>
                  <a:lnTo>
                    <a:pt x="108204" y="182880"/>
                  </a:lnTo>
                  <a:lnTo>
                    <a:pt x="88392" y="182880"/>
                  </a:lnTo>
                  <a:lnTo>
                    <a:pt x="82296" y="181356"/>
                  </a:lnTo>
                  <a:lnTo>
                    <a:pt x="64008" y="175260"/>
                  </a:lnTo>
                  <a:lnTo>
                    <a:pt x="45720" y="163068"/>
                  </a:lnTo>
                  <a:lnTo>
                    <a:pt x="42672" y="158496"/>
                  </a:lnTo>
                  <a:lnTo>
                    <a:pt x="35052" y="150876"/>
                  </a:lnTo>
                  <a:lnTo>
                    <a:pt x="32004" y="146304"/>
                  </a:lnTo>
                  <a:lnTo>
                    <a:pt x="27432" y="137160"/>
                  </a:lnTo>
                  <a:lnTo>
                    <a:pt x="25908" y="132588"/>
                  </a:lnTo>
                  <a:lnTo>
                    <a:pt x="22860" y="128016"/>
                  </a:lnTo>
                  <a:lnTo>
                    <a:pt x="22860" y="121920"/>
                  </a:lnTo>
                  <a:lnTo>
                    <a:pt x="21336" y="117348"/>
                  </a:lnTo>
                  <a:lnTo>
                    <a:pt x="19812" y="111252"/>
                  </a:lnTo>
                  <a:lnTo>
                    <a:pt x="19812" y="88392"/>
                  </a:lnTo>
                  <a:lnTo>
                    <a:pt x="22860" y="79248"/>
                  </a:lnTo>
                  <a:lnTo>
                    <a:pt x="22860" y="73152"/>
                  </a:lnTo>
                  <a:lnTo>
                    <a:pt x="25908" y="70104"/>
                  </a:lnTo>
                  <a:lnTo>
                    <a:pt x="27432" y="65532"/>
                  </a:lnTo>
                  <a:lnTo>
                    <a:pt x="32004" y="56388"/>
                  </a:lnTo>
                  <a:lnTo>
                    <a:pt x="35052" y="51816"/>
                  </a:lnTo>
                  <a:lnTo>
                    <a:pt x="39624" y="47244"/>
                  </a:lnTo>
                  <a:lnTo>
                    <a:pt x="42672" y="42672"/>
                  </a:lnTo>
                  <a:lnTo>
                    <a:pt x="45720" y="39624"/>
                  </a:lnTo>
                  <a:lnTo>
                    <a:pt x="64008" y="27432"/>
                  </a:lnTo>
                  <a:lnTo>
                    <a:pt x="86868" y="19812"/>
                  </a:lnTo>
                  <a:lnTo>
                    <a:pt x="108204" y="19812"/>
                  </a:lnTo>
                  <a:lnTo>
                    <a:pt x="111252" y="21336"/>
                  </a:lnTo>
                  <a:lnTo>
                    <a:pt x="117348" y="21336"/>
                  </a:lnTo>
                  <a:lnTo>
                    <a:pt x="120396" y="22860"/>
                  </a:lnTo>
                  <a:lnTo>
                    <a:pt x="121920" y="22860"/>
                  </a:lnTo>
                  <a:lnTo>
                    <a:pt x="124968" y="24384"/>
                  </a:lnTo>
                  <a:lnTo>
                    <a:pt x="128016" y="24384"/>
                  </a:lnTo>
                  <a:lnTo>
                    <a:pt x="134112" y="27432"/>
                  </a:lnTo>
                  <a:lnTo>
                    <a:pt x="135636" y="28956"/>
                  </a:lnTo>
                  <a:lnTo>
                    <a:pt x="141732" y="32004"/>
                  </a:lnTo>
                  <a:lnTo>
                    <a:pt x="155448" y="45720"/>
                  </a:lnTo>
                  <a:lnTo>
                    <a:pt x="158496" y="47244"/>
                  </a:lnTo>
                  <a:lnTo>
                    <a:pt x="160020" y="50292"/>
                  </a:lnTo>
                  <a:lnTo>
                    <a:pt x="163068" y="53340"/>
                  </a:lnTo>
                  <a:lnTo>
                    <a:pt x="185928" y="53340"/>
                  </a:lnTo>
                  <a:lnTo>
                    <a:pt x="184404" y="48768"/>
                  </a:lnTo>
                  <a:lnTo>
                    <a:pt x="181356" y="45720"/>
                  </a:lnTo>
                  <a:lnTo>
                    <a:pt x="178308" y="41148"/>
                  </a:lnTo>
                  <a:lnTo>
                    <a:pt x="172212" y="35052"/>
                  </a:lnTo>
                  <a:lnTo>
                    <a:pt x="170688" y="32004"/>
                  </a:lnTo>
                  <a:lnTo>
                    <a:pt x="163068" y="24384"/>
                  </a:lnTo>
                  <a:lnTo>
                    <a:pt x="160020" y="22860"/>
                  </a:lnTo>
                  <a:lnTo>
                    <a:pt x="156972" y="19812"/>
                  </a:lnTo>
                  <a:lnTo>
                    <a:pt x="152400" y="16764"/>
                  </a:lnTo>
                  <a:lnTo>
                    <a:pt x="149352" y="13716"/>
                  </a:lnTo>
                  <a:lnTo>
                    <a:pt x="146304" y="12192"/>
                  </a:lnTo>
                  <a:lnTo>
                    <a:pt x="141732" y="10668"/>
                  </a:lnTo>
                  <a:lnTo>
                    <a:pt x="138684" y="9144"/>
                  </a:lnTo>
                  <a:lnTo>
                    <a:pt x="134112" y="7620"/>
                  </a:lnTo>
                  <a:lnTo>
                    <a:pt x="131064" y="6096"/>
                  </a:lnTo>
                  <a:lnTo>
                    <a:pt x="117348" y="1524"/>
                  </a:lnTo>
                  <a:lnTo>
                    <a:pt x="105156" y="1524"/>
                  </a:lnTo>
                  <a:lnTo>
                    <a:pt x="100584" y="0"/>
                  </a:lnTo>
                  <a:lnTo>
                    <a:pt x="96012" y="1524"/>
                  </a:lnTo>
                  <a:lnTo>
                    <a:pt x="83820" y="1524"/>
                  </a:lnTo>
                  <a:lnTo>
                    <a:pt x="77724" y="4572"/>
                  </a:lnTo>
                  <a:lnTo>
                    <a:pt x="73152" y="4572"/>
                  </a:lnTo>
                  <a:lnTo>
                    <a:pt x="70104" y="6096"/>
                  </a:lnTo>
                  <a:lnTo>
                    <a:pt x="67056" y="6096"/>
                  </a:lnTo>
                  <a:lnTo>
                    <a:pt x="64008" y="7620"/>
                  </a:lnTo>
                  <a:lnTo>
                    <a:pt x="60960" y="7620"/>
                  </a:lnTo>
                  <a:lnTo>
                    <a:pt x="57912" y="9144"/>
                  </a:lnTo>
                  <a:lnTo>
                    <a:pt x="56388" y="10668"/>
                  </a:lnTo>
                  <a:lnTo>
                    <a:pt x="44196" y="16764"/>
                  </a:lnTo>
                  <a:lnTo>
                    <a:pt x="42672" y="18288"/>
                  </a:lnTo>
                  <a:lnTo>
                    <a:pt x="39624" y="19812"/>
                  </a:lnTo>
                  <a:lnTo>
                    <a:pt x="35052" y="24384"/>
                  </a:lnTo>
                  <a:lnTo>
                    <a:pt x="32004" y="25908"/>
                  </a:lnTo>
                  <a:lnTo>
                    <a:pt x="30480" y="28956"/>
                  </a:lnTo>
                  <a:lnTo>
                    <a:pt x="18288" y="41148"/>
                  </a:lnTo>
                  <a:lnTo>
                    <a:pt x="9144" y="59436"/>
                  </a:lnTo>
                  <a:lnTo>
                    <a:pt x="7620" y="60960"/>
                  </a:lnTo>
                  <a:lnTo>
                    <a:pt x="6096" y="65532"/>
                  </a:lnTo>
                  <a:lnTo>
                    <a:pt x="4572" y="68580"/>
                  </a:lnTo>
                  <a:lnTo>
                    <a:pt x="4572" y="71628"/>
                  </a:lnTo>
                  <a:lnTo>
                    <a:pt x="3048" y="73152"/>
                  </a:lnTo>
                  <a:lnTo>
                    <a:pt x="3048" y="77724"/>
                  </a:lnTo>
                  <a:lnTo>
                    <a:pt x="1524" y="80772"/>
                  </a:lnTo>
                  <a:lnTo>
                    <a:pt x="1524" y="86868"/>
                  </a:lnTo>
                  <a:lnTo>
                    <a:pt x="0" y="89916"/>
                  </a:lnTo>
                  <a:lnTo>
                    <a:pt x="0" y="114300"/>
                  </a:lnTo>
                  <a:lnTo>
                    <a:pt x="1524" y="120396"/>
                  </a:lnTo>
                  <a:lnTo>
                    <a:pt x="3048" y="128016"/>
                  </a:lnTo>
                  <a:lnTo>
                    <a:pt x="6096" y="140208"/>
                  </a:lnTo>
                  <a:lnTo>
                    <a:pt x="12192" y="152400"/>
                  </a:lnTo>
                  <a:lnTo>
                    <a:pt x="15240" y="156972"/>
                  </a:lnTo>
                  <a:lnTo>
                    <a:pt x="19812" y="161544"/>
                  </a:lnTo>
                  <a:lnTo>
                    <a:pt x="22860" y="167640"/>
                  </a:lnTo>
                  <a:lnTo>
                    <a:pt x="28956" y="172212"/>
                  </a:lnTo>
                  <a:lnTo>
                    <a:pt x="32004" y="176784"/>
                  </a:lnTo>
                  <a:lnTo>
                    <a:pt x="36576" y="181356"/>
                  </a:lnTo>
                  <a:lnTo>
                    <a:pt x="42672" y="184404"/>
                  </a:lnTo>
                  <a:lnTo>
                    <a:pt x="47244" y="188976"/>
                  </a:lnTo>
                  <a:lnTo>
                    <a:pt x="53340" y="192024"/>
                  </a:lnTo>
                  <a:lnTo>
                    <a:pt x="65532" y="195072"/>
                  </a:lnTo>
                  <a:lnTo>
                    <a:pt x="71628" y="198120"/>
                  </a:lnTo>
                  <a:lnTo>
                    <a:pt x="77724" y="198120"/>
                  </a:lnTo>
                  <a:lnTo>
                    <a:pt x="83820" y="201168"/>
                  </a:lnTo>
                  <a:lnTo>
                    <a:pt x="111252" y="201168"/>
                  </a:lnTo>
                  <a:lnTo>
                    <a:pt x="117348" y="198120"/>
                  </a:lnTo>
                  <a:lnTo>
                    <a:pt x="123444" y="198120"/>
                  </a:lnTo>
                  <a:lnTo>
                    <a:pt x="129540" y="196596"/>
                  </a:lnTo>
                  <a:lnTo>
                    <a:pt x="134112" y="193548"/>
                  </a:lnTo>
                  <a:lnTo>
                    <a:pt x="140208" y="192024"/>
                  </a:lnTo>
                  <a:lnTo>
                    <a:pt x="146304" y="188976"/>
                  </a:lnTo>
                  <a:lnTo>
                    <a:pt x="150876" y="185928"/>
                  </a:lnTo>
                  <a:lnTo>
                    <a:pt x="156972" y="182880"/>
                  </a:lnTo>
                  <a:lnTo>
                    <a:pt x="170688" y="169164"/>
                  </a:lnTo>
                  <a:lnTo>
                    <a:pt x="173736" y="164592"/>
                  </a:lnTo>
                  <a:lnTo>
                    <a:pt x="178308" y="160020"/>
                  </a:lnTo>
                  <a:lnTo>
                    <a:pt x="181356" y="153924"/>
                  </a:lnTo>
                  <a:lnTo>
                    <a:pt x="184404" y="149352"/>
                  </a:lnTo>
                  <a:lnTo>
                    <a:pt x="187452" y="143256"/>
                  </a:lnTo>
                  <a:lnTo>
                    <a:pt x="190500" y="131064"/>
                  </a:lnTo>
                  <a:lnTo>
                    <a:pt x="193548" y="124968"/>
                  </a:lnTo>
                  <a:lnTo>
                    <a:pt x="195072" y="118872"/>
                  </a:lnTo>
                  <a:lnTo>
                    <a:pt x="195072" y="111252"/>
                  </a:lnTo>
                  <a:lnTo>
                    <a:pt x="196596" y="105156"/>
                  </a:lnTo>
                  <a:close/>
                  <a:moveTo>
                    <a:pt x="359664" y="51816"/>
                  </a:moveTo>
                  <a:lnTo>
                    <a:pt x="341376" y="51816"/>
                  </a:lnTo>
                  <a:lnTo>
                    <a:pt x="341376" y="74676"/>
                  </a:lnTo>
                  <a:lnTo>
                    <a:pt x="341376" y="115824"/>
                  </a:lnTo>
                  <a:lnTo>
                    <a:pt x="341376" y="132588"/>
                  </a:lnTo>
                  <a:lnTo>
                    <a:pt x="339852" y="135636"/>
                  </a:lnTo>
                  <a:lnTo>
                    <a:pt x="339852" y="140208"/>
                  </a:lnTo>
                  <a:lnTo>
                    <a:pt x="338328" y="143256"/>
                  </a:lnTo>
                  <a:lnTo>
                    <a:pt x="338328" y="146304"/>
                  </a:lnTo>
                  <a:lnTo>
                    <a:pt x="336804" y="149352"/>
                  </a:lnTo>
                  <a:lnTo>
                    <a:pt x="335280" y="153924"/>
                  </a:lnTo>
                  <a:lnTo>
                    <a:pt x="332232" y="156972"/>
                  </a:lnTo>
                  <a:lnTo>
                    <a:pt x="330708" y="160020"/>
                  </a:lnTo>
                  <a:lnTo>
                    <a:pt x="327660" y="163068"/>
                  </a:lnTo>
                  <a:lnTo>
                    <a:pt x="326136" y="166116"/>
                  </a:lnTo>
                  <a:lnTo>
                    <a:pt x="323088" y="169164"/>
                  </a:lnTo>
                  <a:lnTo>
                    <a:pt x="318516" y="170688"/>
                  </a:lnTo>
                  <a:lnTo>
                    <a:pt x="316992" y="173736"/>
                  </a:lnTo>
                  <a:lnTo>
                    <a:pt x="313944" y="176784"/>
                  </a:lnTo>
                  <a:lnTo>
                    <a:pt x="310896" y="178308"/>
                  </a:lnTo>
                  <a:lnTo>
                    <a:pt x="306324" y="179832"/>
                  </a:lnTo>
                  <a:lnTo>
                    <a:pt x="303276" y="181356"/>
                  </a:lnTo>
                  <a:lnTo>
                    <a:pt x="300228" y="181356"/>
                  </a:lnTo>
                  <a:lnTo>
                    <a:pt x="297180" y="182880"/>
                  </a:lnTo>
                  <a:lnTo>
                    <a:pt x="275844" y="182880"/>
                  </a:lnTo>
                  <a:lnTo>
                    <a:pt x="272796" y="181356"/>
                  </a:lnTo>
                  <a:lnTo>
                    <a:pt x="268224" y="181356"/>
                  </a:lnTo>
                  <a:lnTo>
                    <a:pt x="259080" y="176784"/>
                  </a:lnTo>
                  <a:lnTo>
                    <a:pt x="254508" y="173736"/>
                  </a:lnTo>
                  <a:lnTo>
                    <a:pt x="252984" y="172212"/>
                  </a:lnTo>
                  <a:lnTo>
                    <a:pt x="249936" y="170688"/>
                  </a:lnTo>
                  <a:lnTo>
                    <a:pt x="240792" y="161544"/>
                  </a:lnTo>
                  <a:lnTo>
                    <a:pt x="236220" y="152400"/>
                  </a:lnTo>
                  <a:lnTo>
                    <a:pt x="234696" y="147828"/>
                  </a:lnTo>
                  <a:lnTo>
                    <a:pt x="233172" y="144780"/>
                  </a:lnTo>
                  <a:lnTo>
                    <a:pt x="233172" y="141732"/>
                  </a:lnTo>
                  <a:lnTo>
                    <a:pt x="231648" y="137160"/>
                  </a:lnTo>
                  <a:lnTo>
                    <a:pt x="231648" y="114300"/>
                  </a:lnTo>
                  <a:lnTo>
                    <a:pt x="233172" y="109728"/>
                  </a:lnTo>
                  <a:lnTo>
                    <a:pt x="233172" y="106680"/>
                  </a:lnTo>
                  <a:lnTo>
                    <a:pt x="234696" y="103632"/>
                  </a:lnTo>
                  <a:lnTo>
                    <a:pt x="236220" y="99060"/>
                  </a:lnTo>
                  <a:lnTo>
                    <a:pt x="239268" y="92964"/>
                  </a:lnTo>
                  <a:lnTo>
                    <a:pt x="240792" y="88392"/>
                  </a:lnTo>
                  <a:lnTo>
                    <a:pt x="246888" y="82296"/>
                  </a:lnTo>
                  <a:lnTo>
                    <a:pt x="249936" y="80772"/>
                  </a:lnTo>
                  <a:lnTo>
                    <a:pt x="252984" y="77724"/>
                  </a:lnTo>
                  <a:lnTo>
                    <a:pt x="254508" y="74676"/>
                  </a:lnTo>
                  <a:lnTo>
                    <a:pt x="259080" y="73152"/>
                  </a:lnTo>
                  <a:lnTo>
                    <a:pt x="268224" y="68580"/>
                  </a:lnTo>
                  <a:lnTo>
                    <a:pt x="272796" y="68580"/>
                  </a:lnTo>
                  <a:lnTo>
                    <a:pt x="275844" y="67056"/>
                  </a:lnTo>
                  <a:lnTo>
                    <a:pt x="283464" y="67056"/>
                  </a:lnTo>
                  <a:lnTo>
                    <a:pt x="288036" y="65532"/>
                  </a:lnTo>
                  <a:lnTo>
                    <a:pt x="291084" y="67056"/>
                  </a:lnTo>
                  <a:lnTo>
                    <a:pt x="297180" y="67056"/>
                  </a:lnTo>
                  <a:lnTo>
                    <a:pt x="300228" y="68580"/>
                  </a:lnTo>
                  <a:lnTo>
                    <a:pt x="303276" y="68580"/>
                  </a:lnTo>
                  <a:lnTo>
                    <a:pt x="306324" y="70104"/>
                  </a:lnTo>
                  <a:lnTo>
                    <a:pt x="310896" y="71628"/>
                  </a:lnTo>
                  <a:lnTo>
                    <a:pt x="312420" y="73152"/>
                  </a:lnTo>
                  <a:lnTo>
                    <a:pt x="315468" y="74676"/>
                  </a:lnTo>
                  <a:lnTo>
                    <a:pt x="321564" y="80772"/>
                  </a:lnTo>
                  <a:lnTo>
                    <a:pt x="324612" y="82296"/>
                  </a:lnTo>
                  <a:lnTo>
                    <a:pt x="327660" y="85344"/>
                  </a:lnTo>
                  <a:lnTo>
                    <a:pt x="329184" y="88392"/>
                  </a:lnTo>
                  <a:lnTo>
                    <a:pt x="332232" y="92964"/>
                  </a:lnTo>
                  <a:lnTo>
                    <a:pt x="339852" y="108204"/>
                  </a:lnTo>
                  <a:lnTo>
                    <a:pt x="339852" y="112776"/>
                  </a:lnTo>
                  <a:lnTo>
                    <a:pt x="341376" y="115824"/>
                  </a:lnTo>
                  <a:lnTo>
                    <a:pt x="341376" y="74676"/>
                  </a:lnTo>
                  <a:lnTo>
                    <a:pt x="338328" y="71628"/>
                  </a:lnTo>
                  <a:lnTo>
                    <a:pt x="336804" y="68580"/>
                  </a:lnTo>
                  <a:lnTo>
                    <a:pt x="335280" y="67056"/>
                  </a:lnTo>
                  <a:lnTo>
                    <a:pt x="332232" y="65532"/>
                  </a:lnTo>
                  <a:lnTo>
                    <a:pt x="329184" y="62484"/>
                  </a:lnTo>
                  <a:lnTo>
                    <a:pt x="326136" y="60960"/>
                  </a:lnTo>
                  <a:lnTo>
                    <a:pt x="323088" y="57912"/>
                  </a:lnTo>
                  <a:lnTo>
                    <a:pt x="320040" y="56388"/>
                  </a:lnTo>
                  <a:lnTo>
                    <a:pt x="318516" y="54864"/>
                  </a:lnTo>
                  <a:lnTo>
                    <a:pt x="315468" y="54864"/>
                  </a:lnTo>
                  <a:lnTo>
                    <a:pt x="313944" y="53340"/>
                  </a:lnTo>
                  <a:lnTo>
                    <a:pt x="310896" y="53340"/>
                  </a:lnTo>
                  <a:lnTo>
                    <a:pt x="309372" y="51816"/>
                  </a:lnTo>
                  <a:lnTo>
                    <a:pt x="306324" y="50292"/>
                  </a:lnTo>
                  <a:lnTo>
                    <a:pt x="300228" y="50292"/>
                  </a:lnTo>
                  <a:lnTo>
                    <a:pt x="298704" y="48768"/>
                  </a:lnTo>
                  <a:lnTo>
                    <a:pt x="277368" y="48768"/>
                  </a:lnTo>
                  <a:lnTo>
                    <a:pt x="271272" y="50292"/>
                  </a:lnTo>
                  <a:lnTo>
                    <a:pt x="266700" y="50292"/>
                  </a:lnTo>
                  <a:lnTo>
                    <a:pt x="262128" y="53340"/>
                  </a:lnTo>
                  <a:lnTo>
                    <a:pt x="248412" y="57912"/>
                  </a:lnTo>
                  <a:lnTo>
                    <a:pt x="245364" y="60960"/>
                  </a:lnTo>
                  <a:lnTo>
                    <a:pt x="236220" y="67056"/>
                  </a:lnTo>
                  <a:lnTo>
                    <a:pt x="228600" y="74676"/>
                  </a:lnTo>
                  <a:lnTo>
                    <a:pt x="227076" y="79248"/>
                  </a:lnTo>
                  <a:lnTo>
                    <a:pt x="224028" y="82296"/>
                  </a:lnTo>
                  <a:lnTo>
                    <a:pt x="220980" y="86868"/>
                  </a:lnTo>
                  <a:lnTo>
                    <a:pt x="219456" y="91440"/>
                  </a:lnTo>
                  <a:lnTo>
                    <a:pt x="216408" y="96012"/>
                  </a:lnTo>
                  <a:lnTo>
                    <a:pt x="214884" y="99060"/>
                  </a:lnTo>
                  <a:lnTo>
                    <a:pt x="213360" y="105156"/>
                  </a:lnTo>
                  <a:lnTo>
                    <a:pt x="213360" y="109728"/>
                  </a:lnTo>
                  <a:lnTo>
                    <a:pt x="211836" y="115824"/>
                  </a:lnTo>
                  <a:lnTo>
                    <a:pt x="211836" y="135636"/>
                  </a:lnTo>
                  <a:lnTo>
                    <a:pt x="213360" y="141732"/>
                  </a:lnTo>
                  <a:lnTo>
                    <a:pt x="213360" y="146304"/>
                  </a:lnTo>
                  <a:lnTo>
                    <a:pt x="216408" y="155448"/>
                  </a:lnTo>
                  <a:lnTo>
                    <a:pt x="219456" y="160020"/>
                  </a:lnTo>
                  <a:lnTo>
                    <a:pt x="220980" y="164592"/>
                  </a:lnTo>
                  <a:lnTo>
                    <a:pt x="224028" y="167640"/>
                  </a:lnTo>
                  <a:lnTo>
                    <a:pt x="227076" y="172212"/>
                  </a:lnTo>
                  <a:lnTo>
                    <a:pt x="228600" y="176784"/>
                  </a:lnTo>
                  <a:lnTo>
                    <a:pt x="231648" y="178816"/>
                  </a:lnTo>
                  <a:lnTo>
                    <a:pt x="233172" y="179832"/>
                  </a:lnTo>
                  <a:lnTo>
                    <a:pt x="236220" y="182880"/>
                  </a:lnTo>
                  <a:lnTo>
                    <a:pt x="240792" y="185928"/>
                  </a:lnTo>
                  <a:lnTo>
                    <a:pt x="243840" y="188976"/>
                  </a:lnTo>
                  <a:lnTo>
                    <a:pt x="248412" y="192024"/>
                  </a:lnTo>
                  <a:lnTo>
                    <a:pt x="251460" y="193548"/>
                  </a:lnTo>
                  <a:lnTo>
                    <a:pt x="257556" y="195072"/>
                  </a:lnTo>
                  <a:lnTo>
                    <a:pt x="260604" y="196596"/>
                  </a:lnTo>
                  <a:lnTo>
                    <a:pt x="265176" y="198120"/>
                  </a:lnTo>
                  <a:lnTo>
                    <a:pt x="271272" y="199644"/>
                  </a:lnTo>
                  <a:lnTo>
                    <a:pt x="275844" y="201168"/>
                  </a:lnTo>
                  <a:lnTo>
                    <a:pt x="297180" y="201168"/>
                  </a:lnTo>
                  <a:lnTo>
                    <a:pt x="300228" y="199644"/>
                  </a:lnTo>
                  <a:lnTo>
                    <a:pt x="301752" y="199644"/>
                  </a:lnTo>
                  <a:lnTo>
                    <a:pt x="304800" y="198120"/>
                  </a:lnTo>
                  <a:lnTo>
                    <a:pt x="307848" y="198120"/>
                  </a:lnTo>
                  <a:lnTo>
                    <a:pt x="310896" y="196596"/>
                  </a:lnTo>
                  <a:lnTo>
                    <a:pt x="312420" y="196596"/>
                  </a:lnTo>
                  <a:lnTo>
                    <a:pt x="318516" y="193548"/>
                  </a:lnTo>
                  <a:lnTo>
                    <a:pt x="320040" y="193548"/>
                  </a:lnTo>
                  <a:lnTo>
                    <a:pt x="323088" y="192024"/>
                  </a:lnTo>
                  <a:lnTo>
                    <a:pt x="324612" y="190500"/>
                  </a:lnTo>
                  <a:lnTo>
                    <a:pt x="327660" y="188976"/>
                  </a:lnTo>
                  <a:lnTo>
                    <a:pt x="339852" y="176784"/>
                  </a:lnTo>
                  <a:lnTo>
                    <a:pt x="341376" y="173736"/>
                  </a:lnTo>
                  <a:lnTo>
                    <a:pt x="341376" y="196596"/>
                  </a:lnTo>
                  <a:lnTo>
                    <a:pt x="359664" y="196596"/>
                  </a:lnTo>
                  <a:lnTo>
                    <a:pt x="359664" y="518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4166" name="Google Shape;4166;p98"/>
          <p:cNvGrpSpPr/>
          <p:nvPr/>
        </p:nvGrpSpPr>
        <p:grpSpPr>
          <a:xfrm>
            <a:off x="1482561" y="3739806"/>
            <a:ext cx="947050" cy="147137"/>
            <a:chOff x="1476360" y="4958640"/>
            <a:chExt cx="943089" cy="195090"/>
          </a:xfrm>
        </p:grpSpPr>
        <p:sp>
          <p:nvSpPr>
            <p:cNvPr id="4167" name="Google Shape;4167;p98"/>
            <p:cNvSpPr/>
            <p:nvPr/>
          </p:nvSpPr>
          <p:spPr>
            <a:xfrm>
              <a:off x="1476360" y="4958640"/>
              <a:ext cx="706800" cy="194700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98"/>
            <p:cNvSpPr/>
            <p:nvPr/>
          </p:nvSpPr>
          <p:spPr>
            <a:xfrm>
              <a:off x="2189520" y="4958640"/>
              <a:ext cx="229929" cy="195090"/>
            </a:xfrm>
            <a:custGeom>
              <a:rect b="b" l="l" r="r" t="t"/>
              <a:pathLst>
                <a:path extrusionOk="0" h="195579" w="230505">
                  <a:moveTo>
                    <a:pt x="73660" y="47244"/>
                  </a:moveTo>
                  <a:lnTo>
                    <a:pt x="45720" y="47244"/>
                  </a:lnTo>
                  <a:lnTo>
                    <a:pt x="45720" y="0"/>
                  </a:lnTo>
                  <a:lnTo>
                    <a:pt x="27940" y="0"/>
                  </a:lnTo>
                  <a:lnTo>
                    <a:pt x="27940" y="47244"/>
                  </a:lnTo>
                  <a:lnTo>
                    <a:pt x="0" y="47244"/>
                  </a:lnTo>
                  <a:lnTo>
                    <a:pt x="0" y="65532"/>
                  </a:lnTo>
                  <a:lnTo>
                    <a:pt x="27940" y="65532"/>
                  </a:lnTo>
                  <a:lnTo>
                    <a:pt x="27940" y="192024"/>
                  </a:lnTo>
                  <a:lnTo>
                    <a:pt x="45720" y="192024"/>
                  </a:lnTo>
                  <a:lnTo>
                    <a:pt x="45720" y="65532"/>
                  </a:lnTo>
                  <a:lnTo>
                    <a:pt x="73660" y="65532"/>
                  </a:lnTo>
                  <a:lnTo>
                    <a:pt x="73660" y="47244"/>
                  </a:lnTo>
                  <a:close/>
                  <a:moveTo>
                    <a:pt x="230124" y="106680"/>
                  </a:moveTo>
                  <a:lnTo>
                    <a:pt x="228600" y="102108"/>
                  </a:lnTo>
                  <a:lnTo>
                    <a:pt x="227076" y="96012"/>
                  </a:lnTo>
                  <a:lnTo>
                    <a:pt x="224028" y="86868"/>
                  </a:lnTo>
                  <a:lnTo>
                    <a:pt x="220980" y="82296"/>
                  </a:lnTo>
                  <a:lnTo>
                    <a:pt x="219456" y="77724"/>
                  </a:lnTo>
                  <a:lnTo>
                    <a:pt x="216408" y="73152"/>
                  </a:lnTo>
                  <a:lnTo>
                    <a:pt x="213360" y="70104"/>
                  </a:lnTo>
                  <a:lnTo>
                    <a:pt x="210312" y="65532"/>
                  </a:lnTo>
                  <a:lnTo>
                    <a:pt x="210312" y="105156"/>
                  </a:lnTo>
                  <a:lnTo>
                    <a:pt x="210312" y="108204"/>
                  </a:lnTo>
                  <a:lnTo>
                    <a:pt x="100584" y="108204"/>
                  </a:lnTo>
                  <a:lnTo>
                    <a:pt x="100584" y="105156"/>
                  </a:lnTo>
                  <a:lnTo>
                    <a:pt x="102108" y="102108"/>
                  </a:lnTo>
                  <a:lnTo>
                    <a:pt x="102108" y="99060"/>
                  </a:lnTo>
                  <a:lnTo>
                    <a:pt x="105156" y="92964"/>
                  </a:lnTo>
                  <a:lnTo>
                    <a:pt x="106680" y="88392"/>
                  </a:lnTo>
                  <a:lnTo>
                    <a:pt x="108204" y="86868"/>
                  </a:lnTo>
                  <a:lnTo>
                    <a:pt x="111252" y="80772"/>
                  </a:lnTo>
                  <a:lnTo>
                    <a:pt x="115824" y="76200"/>
                  </a:lnTo>
                  <a:lnTo>
                    <a:pt x="117348" y="73152"/>
                  </a:lnTo>
                  <a:lnTo>
                    <a:pt x="121920" y="71628"/>
                  </a:lnTo>
                  <a:lnTo>
                    <a:pt x="123444" y="70104"/>
                  </a:lnTo>
                  <a:lnTo>
                    <a:pt x="126492" y="68580"/>
                  </a:lnTo>
                  <a:lnTo>
                    <a:pt x="128016" y="65532"/>
                  </a:lnTo>
                  <a:lnTo>
                    <a:pt x="131064" y="64008"/>
                  </a:lnTo>
                  <a:lnTo>
                    <a:pt x="134112" y="64008"/>
                  </a:lnTo>
                  <a:lnTo>
                    <a:pt x="140208" y="60960"/>
                  </a:lnTo>
                  <a:lnTo>
                    <a:pt x="150876" y="60960"/>
                  </a:lnTo>
                  <a:lnTo>
                    <a:pt x="153924" y="59436"/>
                  </a:lnTo>
                  <a:lnTo>
                    <a:pt x="156972" y="60960"/>
                  </a:lnTo>
                  <a:lnTo>
                    <a:pt x="167640" y="60960"/>
                  </a:lnTo>
                  <a:lnTo>
                    <a:pt x="172212" y="62484"/>
                  </a:lnTo>
                  <a:lnTo>
                    <a:pt x="175260" y="62484"/>
                  </a:lnTo>
                  <a:lnTo>
                    <a:pt x="178308" y="64008"/>
                  </a:lnTo>
                  <a:lnTo>
                    <a:pt x="179832" y="65532"/>
                  </a:lnTo>
                  <a:lnTo>
                    <a:pt x="182880" y="67056"/>
                  </a:lnTo>
                  <a:lnTo>
                    <a:pt x="185928" y="70104"/>
                  </a:lnTo>
                  <a:lnTo>
                    <a:pt x="188976" y="71628"/>
                  </a:lnTo>
                  <a:lnTo>
                    <a:pt x="190500" y="73152"/>
                  </a:lnTo>
                  <a:lnTo>
                    <a:pt x="193548" y="74676"/>
                  </a:lnTo>
                  <a:lnTo>
                    <a:pt x="195072" y="77724"/>
                  </a:lnTo>
                  <a:lnTo>
                    <a:pt x="199644" y="82296"/>
                  </a:lnTo>
                  <a:lnTo>
                    <a:pt x="208788" y="100584"/>
                  </a:lnTo>
                  <a:lnTo>
                    <a:pt x="210312" y="105156"/>
                  </a:lnTo>
                  <a:lnTo>
                    <a:pt x="210312" y="65532"/>
                  </a:lnTo>
                  <a:lnTo>
                    <a:pt x="207264" y="62484"/>
                  </a:lnTo>
                  <a:lnTo>
                    <a:pt x="202692" y="59436"/>
                  </a:lnTo>
                  <a:lnTo>
                    <a:pt x="199644" y="56388"/>
                  </a:lnTo>
                  <a:lnTo>
                    <a:pt x="190500" y="50292"/>
                  </a:lnTo>
                  <a:lnTo>
                    <a:pt x="187452" y="48768"/>
                  </a:lnTo>
                  <a:lnTo>
                    <a:pt x="181356" y="47244"/>
                  </a:lnTo>
                  <a:lnTo>
                    <a:pt x="178308" y="45720"/>
                  </a:lnTo>
                  <a:lnTo>
                    <a:pt x="173736" y="44196"/>
                  </a:lnTo>
                  <a:lnTo>
                    <a:pt x="163068" y="44196"/>
                  </a:lnTo>
                  <a:lnTo>
                    <a:pt x="156972" y="42672"/>
                  </a:lnTo>
                  <a:lnTo>
                    <a:pt x="152400" y="44196"/>
                  </a:lnTo>
                  <a:lnTo>
                    <a:pt x="141732" y="44196"/>
                  </a:lnTo>
                  <a:lnTo>
                    <a:pt x="137160" y="45720"/>
                  </a:lnTo>
                  <a:lnTo>
                    <a:pt x="131064" y="47244"/>
                  </a:lnTo>
                  <a:lnTo>
                    <a:pt x="117348" y="51816"/>
                  </a:lnTo>
                  <a:lnTo>
                    <a:pt x="114300" y="56388"/>
                  </a:lnTo>
                  <a:lnTo>
                    <a:pt x="109728" y="57912"/>
                  </a:lnTo>
                  <a:lnTo>
                    <a:pt x="105156" y="60960"/>
                  </a:lnTo>
                  <a:lnTo>
                    <a:pt x="102108" y="64008"/>
                  </a:lnTo>
                  <a:lnTo>
                    <a:pt x="96012" y="73152"/>
                  </a:lnTo>
                  <a:lnTo>
                    <a:pt x="92964" y="76200"/>
                  </a:lnTo>
                  <a:lnTo>
                    <a:pt x="89916" y="80772"/>
                  </a:lnTo>
                  <a:lnTo>
                    <a:pt x="88392" y="85344"/>
                  </a:lnTo>
                  <a:lnTo>
                    <a:pt x="86868" y="88392"/>
                  </a:lnTo>
                  <a:lnTo>
                    <a:pt x="85344" y="94488"/>
                  </a:lnTo>
                  <a:lnTo>
                    <a:pt x="82296" y="103632"/>
                  </a:lnTo>
                  <a:lnTo>
                    <a:pt x="82296" y="114300"/>
                  </a:lnTo>
                  <a:lnTo>
                    <a:pt x="80772" y="118872"/>
                  </a:lnTo>
                  <a:lnTo>
                    <a:pt x="82296" y="124968"/>
                  </a:lnTo>
                  <a:lnTo>
                    <a:pt x="82296" y="134112"/>
                  </a:lnTo>
                  <a:lnTo>
                    <a:pt x="83820" y="138684"/>
                  </a:lnTo>
                  <a:lnTo>
                    <a:pt x="85344" y="144780"/>
                  </a:lnTo>
                  <a:lnTo>
                    <a:pt x="89916" y="158496"/>
                  </a:lnTo>
                  <a:lnTo>
                    <a:pt x="92964" y="161544"/>
                  </a:lnTo>
                  <a:lnTo>
                    <a:pt x="99060" y="170688"/>
                  </a:lnTo>
                  <a:lnTo>
                    <a:pt x="100584" y="172212"/>
                  </a:lnTo>
                  <a:lnTo>
                    <a:pt x="106680" y="178308"/>
                  </a:lnTo>
                  <a:lnTo>
                    <a:pt x="111252" y="181356"/>
                  </a:lnTo>
                  <a:lnTo>
                    <a:pt x="114300" y="182880"/>
                  </a:lnTo>
                  <a:lnTo>
                    <a:pt x="118872" y="185928"/>
                  </a:lnTo>
                  <a:lnTo>
                    <a:pt x="123444" y="187452"/>
                  </a:lnTo>
                  <a:lnTo>
                    <a:pt x="126492" y="190500"/>
                  </a:lnTo>
                  <a:lnTo>
                    <a:pt x="131064" y="192024"/>
                  </a:lnTo>
                  <a:lnTo>
                    <a:pt x="137160" y="193548"/>
                  </a:lnTo>
                  <a:lnTo>
                    <a:pt x="141732" y="195072"/>
                  </a:lnTo>
                  <a:lnTo>
                    <a:pt x="172212" y="195072"/>
                  </a:lnTo>
                  <a:lnTo>
                    <a:pt x="175260" y="193548"/>
                  </a:lnTo>
                  <a:lnTo>
                    <a:pt x="178308" y="193548"/>
                  </a:lnTo>
                  <a:lnTo>
                    <a:pt x="181356" y="192024"/>
                  </a:lnTo>
                  <a:lnTo>
                    <a:pt x="185928" y="190500"/>
                  </a:lnTo>
                  <a:lnTo>
                    <a:pt x="195072" y="185928"/>
                  </a:lnTo>
                  <a:lnTo>
                    <a:pt x="198120" y="182880"/>
                  </a:lnTo>
                  <a:lnTo>
                    <a:pt x="204216" y="179832"/>
                  </a:lnTo>
                  <a:lnTo>
                    <a:pt x="210312" y="173736"/>
                  </a:lnTo>
                  <a:lnTo>
                    <a:pt x="211836" y="170688"/>
                  </a:lnTo>
                  <a:lnTo>
                    <a:pt x="214884" y="167640"/>
                  </a:lnTo>
                  <a:lnTo>
                    <a:pt x="216408" y="164592"/>
                  </a:lnTo>
                  <a:lnTo>
                    <a:pt x="219456" y="161544"/>
                  </a:lnTo>
                  <a:lnTo>
                    <a:pt x="220980" y="158496"/>
                  </a:lnTo>
                  <a:lnTo>
                    <a:pt x="224028" y="153924"/>
                  </a:lnTo>
                  <a:lnTo>
                    <a:pt x="225552" y="149352"/>
                  </a:lnTo>
                  <a:lnTo>
                    <a:pt x="227076" y="146304"/>
                  </a:lnTo>
                  <a:lnTo>
                    <a:pt x="205740" y="146304"/>
                  </a:lnTo>
                  <a:lnTo>
                    <a:pt x="204216" y="149352"/>
                  </a:lnTo>
                  <a:lnTo>
                    <a:pt x="202692" y="150876"/>
                  </a:lnTo>
                  <a:lnTo>
                    <a:pt x="202692" y="153924"/>
                  </a:lnTo>
                  <a:lnTo>
                    <a:pt x="201168" y="155448"/>
                  </a:lnTo>
                  <a:lnTo>
                    <a:pt x="199644" y="158496"/>
                  </a:lnTo>
                  <a:lnTo>
                    <a:pt x="198120" y="160020"/>
                  </a:lnTo>
                  <a:lnTo>
                    <a:pt x="195072" y="161544"/>
                  </a:lnTo>
                  <a:lnTo>
                    <a:pt x="193548" y="163068"/>
                  </a:lnTo>
                  <a:lnTo>
                    <a:pt x="192024" y="166116"/>
                  </a:lnTo>
                  <a:lnTo>
                    <a:pt x="188976" y="167640"/>
                  </a:lnTo>
                  <a:lnTo>
                    <a:pt x="187452" y="169164"/>
                  </a:lnTo>
                  <a:lnTo>
                    <a:pt x="184404" y="169164"/>
                  </a:lnTo>
                  <a:lnTo>
                    <a:pt x="182880" y="170688"/>
                  </a:lnTo>
                  <a:lnTo>
                    <a:pt x="179832" y="172212"/>
                  </a:lnTo>
                  <a:lnTo>
                    <a:pt x="178308" y="173736"/>
                  </a:lnTo>
                  <a:lnTo>
                    <a:pt x="175260" y="175260"/>
                  </a:lnTo>
                  <a:lnTo>
                    <a:pt x="173736" y="175260"/>
                  </a:lnTo>
                  <a:lnTo>
                    <a:pt x="172212" y="176784"/>
                  </a:lnTo>
                  <a:lnTo>
                    <a:pt x="167640" y="178308"/>
                  </a:lnTo>
                  <a:lnTo>
                    <a:pt x="141732" y="178308"/>
                  </a:lnTo>
                  <a:lnTo>
                    <a:pt x="138684" y="175260"/>
                  </a:lnTo>
                  <a:lnTo>
                    <a:pt x="135636" y="175260"/>
                  </a:lnTo>
                  <a:lnTo>
                    <a:pt x="131064" y="173736"/>
                  </a:lnTo>
                  <a:lnTo>
                    <a:pt x="128016" y="172212"/>
                  </a:lnTo>
                  <a:lnTo>
                    <a:pt x="126492" y="170688"/>
                  </a:lnTo>
                  <a:lnTo>
                    <a:pt x="123444" y="169164"/>
                  </a:lnTo>
                  <a:lnTo>
                    <a:pt x="117348" y="163068"/>
                  </a:lnTo>
                  <a:lnTo>
                    <a:pt x="114300" y="161544"/>
                  </a:lnTo>
                  <a:lnTo>
                    <a:pt x="112776" y="158496"/>
                  </a:lnTo>
                  <a:lnTo>
                    <a:pt x="111252" y="156972"/>
                  </a:lnTo>
                  <a:lnTo>
                    <a:pt x="109728" y="153924"/>
                  </a:lnTo>
                  <a:lnTo>
                    <a:pt x="108204" y="149352"/>
                  </a:lnTo>
                  <a:lnTo>
                    <a:pt x="105156" y="147828"/>
                  </a:lnTo>
                  <a:lnTo>
                    <a:pt x="103632" y="143256"/>
                  </a:lnTo>
                  <a:lnTo>
                    <a:pt x="103632" y="140208"/>
                  </a:lnTo>
                  <a:lnTo>
                    <a:pt x="102108" y="137160"/>
                  </a:lnTo>
                  <a:lnTo>
                    <a:pt x="102108" y="132588"/>
                  </a:lnTo>
                  <a:lnTo>
                    <a:pt x="100584" y="129540"/>
                  </a:lnTo>
                  <a:lnTo>
                    <a:pt x="100584" y="124968"/>
                  </a:lnTo>
                  <a:lnTo>
                    <a:pt x="210312" y="124968"/>
                  </a:lnTo>
                  <a:lnTo>
                    <a:pt x="230124" y="124968"/>
                  </a:lnTo>
                  <a:lnTo>
                    <a:pt x="230124" y="106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4169" name="Google Shape;4169;p98"/>
          <p:cNvSpPr/>
          <p:nvPr/>
        </p:nvSpPr>
        <p:spPr>
          <a:xfrm>
            <a:off x="1609426" y="3998233"/>
            <a:ext cx="691200" cy="1146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3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Google Shape;4174;p99"/>
          <p:cNvSpPr txBox="1"/>
          <p:nvPr/>
        </p:nvSpPr>
        <p:spPr>
          <a:xfrm>
            <a:off x="1585489" y="551809"/>
            <a:ext cx="2014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Discussão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5" name="Google Shape;4175;p99"/>
          <p:cNvSpPr/>
          <p:nvPr/>
        </p:nvSpPr>
        <p:spPr>
          <a:xfrm>
            <a:off x="1328458" y="1231123"/>
            <a:ext cx="60474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75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 aplicação das RSSF em ambientes  industriais depende: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FF3700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Qualidade de Serviço (QoS)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2" marL="1612799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FF3700"/>
              </a:buClr>
              <a:buSzPts val="1100"/>
              <a:buFont typeface="Noto Sans Symbols"/>
              <a:buChar char="⮚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Baixa taxa de erros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2" marL="1612799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FF3700"/>
              </a:buClr>
              <a:buSzPts val="1100"/>
              <a:buFont typeface="Noto Sans Symbols"/>
              <a:buChar char="⮚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Tolerância à falhas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2" marL="1612799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3700"/>
              </a:buClr>
              <a:buSzPts val="1100"/>
              <a:buFont typeface="Noto Sans Symbols"/>
              <a:buChar char="⮚"/>
            </a:pPr>
            <a:r>
              <a:rPr b="0" i="0" lang="pt-BR" sz="20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Baixa latência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Clr>
                <a:srgbClr val="FF3700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Custo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39" lvl="1" marL="1155599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3700"/>
              </a:buClr>
              <a:buSzPts val="12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Janela de Oportunidade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9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p100"/>
          <p:cNvSpPr txBox="1"/>
          <p:nvPr/>
        </p:nvSpPr>
        <p:spPr>
          <a:xfrm>
            <a:off x="1509289" y="856609"/>
            <a:ext cx="2014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Discussão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1" name="Google Shape;4181;p100"/>
          <p:cNvSpPr/>
          <p:nvPr/>
        </p:nvSpPr>
        <p:spPr>
          <a:xfrm>
            <a:off x="1041138" y="1967078"/>
            <a:ext cx="63438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Integração com as redes existentes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700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Atendimento às aplicações específicas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840" lvl="0" marL="35244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FF3700"/>
              </a:buClr>
              <a:buSzPts val="1708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Robustez às interferências ambientais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5" name="Shape 4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6" name="Google Shape;4186;p101"/>
          <p:cNvSpPr txBox="1"/>
          <p:nvPr/>
        </p:nvSpPr>
        <p:spPr>
          <a:xfrm>
            <a:off x="1365771" y="856609"/>
            <a:ext cx="2367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73799"/>
                </a:solidFill>
                <a:latin typeface="Tahoma"/>
                <a:ea typeface="Tahoma"/>
                <a:cs typeface="Tahoma"/>
                <a:sym typeface="Tahoma"/>
              </a:rPr>
              <a:t>Referências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7" name="Google Shape;4187;p101"/>
          <p:cNvSpPr/>
          <p:nvPr/>
        </p:nvSpPr>
        <p:spPr>
          <a:xfrm>
            <a:off x="1252258" y="1516374"/>
            <a:ext cx="76452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/>
          <a:p>
            <a:pPr indent="-320790" lvl="0" marL="35244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CA"/>
              </a:buClr>
              <a:buSzPts val="900"/>
              <a:buFont typeface="Noto Sans Symbols"/>
              <a:buChar char="■"/>
            </a:pP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Shen X., Wang Z., Sun Y. “</a:t>
            </a:r>
            <a:r>
              <a:rPr b="1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WSN for Industrial Applications</a:t>
            </a: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”,  5th World Congress on Intelligent Control and Automation, June  2004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0790" lvl="0" marL="352440" marR="0" rtl="0" algn="l">
              <a:lnSpc>
                <a:spcPct val="108000"/>
              </a:lnSpc>
              <a:spcBef>
                <a:spcPts val="836"/>
              </a:spcBef>
              <a:spcAft>
                <a:spcPts val="0"/>
              </a:spcAft>
              <a:buClr>
                <a:srgbClr val="3737CA"/>
              </a:buClr>
              <a:buSzPts val="900"/>
              <a:buFont typeface="Noto Sans Symbols"/>
              <a:buChar char="■"/>
            </a:pP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Kwang, Jeongik,Nhok, Doo “</a:t>
            </a:r>
            <a:r>
              <a:rPr b="1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A Design and Inplementation of  Wireless Sensor Gateway for Efficient Quering and  Managing through World Wide Web</a:t>
            </a: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”, IEE, vol 49,No. 4,  November 2003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0790" lvl="0" marL="352440" marR="0" rtl="0" algn="l">
              <a:lnSpc>
                <a:spcPct val="108000"/>
              </a:lnSpc>
              <a:spcBef>
                <a:spcPts val="805"/>
              </a:spcBef>
              <a:spcAft>
                <a:spcPts val="0"/>
              </a:spcAft>
              <a:buClr>
                <a:srgbClr val="3737CA"/>
              </a:buClr>
              <a:buSzPts val="900"/>
              <a:buFont typeface="Noto Sans Symbols"/>
              <a:buChar char="■"/>
            </a:pP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Thorner, Carsten “</a:t>
            </a:r>
            <a:r>
              <a:rPr b="1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Industrial</a:t>
            </a: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”.IEE Computing &amp; Control  Engineering aug-sep 2004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0790" lvl="0" marL="352440" marR="0" rtl="0" algn="l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3737CA"/>
              </a:buClr>
              <a:buSzPts val="900"/>
              <a:buFont typeface="Noto Sans Symbols"/>
              <a:buChar char="■"/>
            </a:pP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Bucci, Landi “</a:t>
            </a:r>
            <a:r>
              <a:rPr b="1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The use of Wireless Network for Distributed  Measurement Applications</a:t>
            </a:r>
            <a:r>
              <a:rPr b="0" i="0" lang="pt-BR" sz="1700" u="none" cap="none" strike="noStrike">
                <a:solidFill>
                  <a:srgbClr val="3737CA"/>
                </a:solidFill>
                <a:latin typeface="Tahoma"/>
                <a:ea typeface="Tahoma"/>
                <a:cs typeface="Tahoma"/>
                <a:sym typeface="Tahoma"/>
              </a:rPr>
              <a:t>” , IEEE Yechnology Conference,  AK, USA, 2-32 May 2003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"/>
          <p:cNvSpPr/>
          <p:nvPr/>
        </p:nvSpPr>
        <p:spPr>
          <a:xfrm>
            <a:off x="3205522" y="1796403"/>
            <a:ext cx="2753400" cy="1863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2"/>
          <p:cNvSpPr txBox="1"/>
          <p:nvPr/>
        </p:nvSpPr>
        <p:spPr>
          <a:xfrm>
            <a:off x="1120224" y="375159"/>
            <a:ext cx="4209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9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sensores: o que existe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3585703" y="3979972"/>
            <a:ext cx="1952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latin typeface="Calibri"/>
                <a:ea typeface="Calibri"/>
                <a:cs typeface="Calibri"/>
                <a:sym typeface="Calibri"/>
              </a:rPr>
              <a:t>Sensor WEB: 1998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/>
          <p:nvPr/>
        </p:nvSpPr>
        <p:spPr>
          <a:xfrm>
            <a:off x="4084401" y="1430555"/>
            <a:ext cx="3549300" cy="244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1120224" y="375159"/>
            <a:ext cx="4209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9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sensores: o que existe</a:t>
            </a:r>
            <a:endParaRPr b="0" i="0" sz="2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1231354" y="4590127"/>
            <a:ext cx="218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45455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990009" y="1234032"/>
            <a:ext cx="25680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UC Berkeley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310, 433, 868/916 MHz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Radio transceptor multicanal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&gt;1 ano de autonomia (</a:t>
            </a:r>
            <a:r>
              <a:rPr b="0" i="1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sleep</a:t>
            </a: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 2 x Bateria AA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Luminosidade  Temperatura  Pressão barométrica  Aceleração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Acústica  Magnética  GPS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Outros sensores disponíveis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$125</a:t>
            </a:r>
            <a:endParaRPr b="0" i="0" sz="16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