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8" r:id="rId26"/>
    <p:sldId id="1684" r:id="rId27"/>
    <p:sldId id="1681" r:id="rId28"/>
    <p:sldId id="1682" r:id="rId29"/>
    <p:sldId id="1683" r:id="rId30"/>
    <p:sldId id="1704" r:id="rId31"/>
    <p:sldId id="1689" r:id="rId32"/>
    <p:sldId id="1690" r:id="rId33"/>
    <p:sldId id="1691" r:id="rId34"/>
    <p:sldId id="1692" r:id="rId35"/>
    <p:sldId id="1693" r:id="rId36"/>
    <p:sldId id="1705" r:id="rId37"/>
    <p:sldId id="1673" r:id="rId38"/>
    <p:sldId id="262" r:id="rId39"/>
    <p:sldId id="1696" r:id="rId40"/>
    <p:sldId id="1695" r:id="rId41"/>
    <p:sldId id="169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logging.AddConsole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</a:t>
            </a:r>
          </a:p>
          <a:p>
            <a:r>
              <a:rPr lang="en-US" dirty="0" err="1"/>
              <a:t>logging.AddDebug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 </a:t>
            </a:r>
          </a:p>
          <a:p>
            <a:r>
              <a:rPr lang="en-US" dirty="0" err="1"/>
              <a:t>logging.AddEventSourceLogger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ClearProviders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0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  <a:p>
            <a:r>
              <a:rPr lang="en-US" dirty="0"/>
              <a:t>Filters https://docs.microsoft.com/en-us/aspnet/core/razor-pages/filter?view=aspnetcore-2.1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Console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EventLog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TraceSource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3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Handler errors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9050-CA4E-43ED-8A9C-C02F7216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676C77-1066-4274-9D30-6D36EBC1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@page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Pages –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OnGet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OnPost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XSRF/CSRF – by default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4900</TotalTime>
  <Words>960</Words>
  <Application>Microsoft Office PowerPoint</Application>
  <PresentationFormat>Widescreen</PresentationFormat>
  <Paragraphs>283</Paragraphs>
  <Slides>41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220</cp:revision>
  <dcterms:created xsi:type="dcterms:W3CDTF">2018-04-13T17:31:48Z</dcterms:created>
  <dcterms:modified xsi:type="dcterms:W3CDTF">2019-01-21T04:09:19Z</dcterms:modified>
</cp:coreProperties>
</file>