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6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4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D3D48-41C1-935D-5272-1837E826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inicial 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E01AB0C-F2F2-01E6-66E1-8186510A1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743" y="1832661"/>
            <a:ext cx="9111120" cy="4691174"/>
          </a:xfrm>
        </p:spPr>
      </p:pic>
    </p:spTree>
    <p:extLst>
      <p:ext uri="{BB962C8B-B14F-4D97-AF65-F5344CB8AC3E}">
        <p14:creationId xmlns:p14="http://schemas.microsoft.com/office/powerpoint/2010/main" val="111864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B2C4726-A552-D076-A569-34C1A96E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64" y="512768"/>
            <a:ext cx="11288263" cy="5806959"/>
          </a:xfrm>
        </p:spPr>
      </p:pic>
    </p:spTree>
    <p:extLst>
      <p:ext uri="{BB962C8B-B14F-4D97-AF65-F5344CB8AC3E}">
        <p14:creationId xmlns:p14="http://schemas.microsoft.com/office/powerpoint/2010/main" val="121226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18F0E9D-F5CC-37E3-643F-2E1F0532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" y="205668"/>
            <a:ext cx="12064092" cy="62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9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625C0D1-9E40-E85E-DC3D-4FB521BD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" y="92529"/>
            <a:ext cx="3624929" cy="6604907"/>
          </a:xfrm>
          <a:prstGeom prst="rect">
            <a:avLst/>
          </a:prstGeom>
        </p:spPr>
      </p:pic>
      <p:pic>
        <p:nvPicPr>
          <p:cNvPr id="5" name="Imagem 5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FB5570E6-EE29-A6F3-A75F-8B84F12C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32" y="92529"/>
            <a:ext cx="3624929" cy="6604907"/>
          </a:xfrm>
          <a:prstGeom prst="rect">
            <a:avLst/>
          </a:prstGeom>
        </p:spPr>
      </p:pic>
      <p:pic>
        <p:nvPicPr>
          <p:cNvPr id="6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0CA312C-98C1-E58D-6BF8-5B23B4D46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803" y="92529"/>
            <a:ext cx="3624929" cy="66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86DCE-ABDF-85A9-45DA-40EBD30B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atual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20A4298-3F34-971A-1239-D5FED8DE4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203" y="1536112"/>
            <a:ext cx="11121696" cy="5063471"/>
          </a:xfrm>
        </p:spPr>
      </p:pic>
    </p:spTree>
    <p:extLst>
      <p:ext uri="{BB962C8B-B14F-4D97-AF65-F5344CB8AC3E}">
        <p14:creationId xmlns:p14="http://schemas.microsoft.com/office/powerpoint/2010/main" val="141710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1C9569-8F88-3B39-1693-34ED65139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23590" cy="4439478"/>
          </a:xfrm>
        </p:spPr>
      </p:pic>
    </p:spTree>
    <p:extLst>
      <p:ext uri="{BB962C8B-B14F-4D97-AF65-F5344CB8AC3E}">
        <p14:creationId xmlns:p14="http://schemas.microsoft.com/office/powerpoint/2010/main" val="258487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BD2C0D-5EF6-1244-C5F2-F1ECE45A4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64859" cy="5565913"/>
          </a:xfrm>
        </p:spPr>
      </p:pic>
    </p:spTree>
    <p:extLst>
      <p:ext uri="{BB962C8B-B14F-4D97-AF65-F5344CB8AC3E}">
        <p14:creationId xmlns:p14="http://schemas.microsoft.com/office/powerpoint/2010/main" val="33156568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Versão inicial </vt:lpstr>
      <vt:lpstr>Apresentação do PowerPoint</vt:lpstr>
      <vt:lpstr>Apresentação do PowerPoint</vt:lpstr>
      <vt:lpstr>Apresentação do PowerPoint</vt:lpstr>
      <vt:lpstr>Versão atual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Lobato</dc:creator>
  <cp:lastModifiedBy>Marcus Lobato</cp:lastModifiedBy>
  <cp:revision>49</cp:revision>
  <dcterms:created xsi:type="dcterms:W3CDTF">2022-11-18T22:34:48Z</dcterms:created>
  <dcterms:modified xsi:type="dcterms:W3CDTF">2023-01-13T18:16:17Z</dcterms:modified>
</cp:coreProperties>
</file>