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FBF023-0641-41EF-83F4-2BC331DE87E5}" v="134" dt="2022-11-18T22:47:42.7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6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47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34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65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6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6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4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8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26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0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3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FA49195-69EB-4E39-A68A-C232E2D03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92F9DC-743D-47E7-A019-EE09540F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94560" y="1239078"/>
            <a:ext cx="7802880" cy="1979686"/>
          </a:xfrm>
        </p:spPr>
        <p:txBody>
          <a:bodyPr>
            <a:normAutofit/>
          </a:bodyPr>
          <a:lstStyle/>
          <a:p>
            <a:r>
              <a:rPr lang="de-DE" dirty="0"/>
              <a:t>RGB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017520" y="4617719"/>
            <a:ext cx="6156961" cy="1259620"/>
          </a:xfrm>
        </p:spPr>
        <p:txBody>
          <a:bodyPr anchor="ctr">
            <a:normAutofit/>
          </a:bodyPr>
          <a:lstStyle/>
          <a:p>
            <a:r>
              <a:rPr lang="de-DE" dirty="0"/>
              <a:t>Rede social </a:t>
            </a:r>
            <a:r>
              <a:rPr lang="de-DE" dirty="0" err="1"/>
              <a:t>para</a:t>
            </a:r>
            <a:r>
              <a:rPr lang="de-DE" dirty="0"/>
              <a:t> </a:t>
            </a:r>
            <a:r>
              <a:rPr lang="de-DE" dirty="0" err="1"/>
              <a:t>discussão</a:t>
            </a:r>
            <a:r>
              <a:rPr lang="de-DE" dirty="0"/>
              <a:t> de </a:t>
            </a:r>
            <a:r>
              <a:rPr lang="de-DE" dirty="0" err="1"/>
              <a:t>tecnologia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280B82-CD55-43FD-92C4-F05E2A8D1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-17932" y="19556"/>
            <a:ext cx="8547253" cy="23223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0A4F542-D561-4AFB-8321-EB900BAF0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-17931" y="0"/>
            <a:ext cx="1461005" cy="461772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D9248B-0006-4BFE-8110-40C16E45C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935720" y="3957320"/>
            <a:ext cx="3272713" cy="290067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593BB5-7AFA-4C8F-AECA-CE733B1FD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93326" y="0"/>
            <a:ext cx="1332509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521483B-CE28-412B-9C71-9BE081E9D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37960" y="0"/>
            <a:ext cx="5654039" cy="220625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9F4738-DD27-44BE-98C6-AB0B2296B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5196840"/>
            <a:ext cx="5181599" cy="16416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D6390-A260-ABFE-14C5-220EB6DD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Funcionalidades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CC5623-196B-7B51-680D-1147ABBAB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Cadastro de usuário.</a:t>
            </a:r>
          </a:p>
          <a:p>
            <a:r>
              <a:rPr lang="pt-BR" dirty="0"/>
              <a:t>Login de usuário.</a:t>
            </a:r>
          </a:p>
          <a:p>
            <a:r>
              <a:rPr lang="pt-BR" dirty="0"/>
              <a:t>Recuperação de senha</a:t>
            </a:r>
          </a:p>
          <a:p>
            <a:r>
              <a:rPr lang="pt-BR" dirty="0"/>
              <a:t>Sistema de Postagem</a:t>
            </a:r>
          </a:p>
          <a:p>
            <a:r>
              <a:rPr lang="pt-BR" dirty="0"/>
              <a:t>Sessão de comentários nos posts</a:t>
            </a:r>
          </a:p>
          <a:p>
            <a:r>
              <a:rPr lang="pt-BR" dirty="0"/>
              <a:t>Edição de Perfil</a:t>
            </a:r>
          </a:p>
          <a:p>
            <a:r>
              <a:rPr lang="pt-BR" dirty="0"/>
              <a:t>Sistema de votos nos posts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5310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5D3D48-41C1-935D-5272-1837E8265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Protótipo de telas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6E01AB0C-F2F2-01E6-66E1-8186510A1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6743" y="1832661"/>
            <a:ext cx="9111120" cy="4691174"/>
          </a:xfrm>
        </p:spPr>
      </p:pic>
    </p:spTree>
    <p:extLst>
      <p:ext uri="{BB962C8B-B14F-4D97-AF65-F5344CB8AC3E}">
        <p14:creationId xmlns:p14="http://schemas.microsoft.com/office/powerpoint/2010/main" val="1118646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BB2C4726-A552-D076-A569-34C1A96E9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064" y="512768"/>
            <a:ext cx="11288263" cy="5806959"/>
          </a:xfrm>
        </p:spPr>
      </p:pic>
    </p:spTree>
    <p:extLst>
      <p:ext uri="{BB962C8B-B14F-4D97-AF65-F5344CB8AC3E}">
        <p14:creationId xmlns:p14="http://schemas.microsoft.com/office/powerpoint/2010/main" val="121226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18F0E9D-F5CC-37E3-643F-2E1F0532A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86" y="205668"/>
            <a:ext cx="12064092" cy="621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290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625C0D1-9E40-E85E-DC3D-4FB521BD3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5" y="92529"/>
            <a:ext cx="3624929" cy="6604907"/>
          </a:xfrm>
          <a:prstGeom prst="rect">
            <a:avLst/>
          </a:prstGeom>
        </p:spPr>
      </p:pic>
      <p:pic>
        <p:nvPicPr>
          <p:cNvPr id="5" name="Imagem 5" descr="Interface gráfica do usuário, Texto, Site&#10;&#10;Descrição gerada automaticamente">
            <a:extLst>
              <a:ext uri="{FF2B5EF4-FFF2-40B4-BE49-F238E27FC236}">
                <a16:creationId xmlns:a16="http://schemas.microsoft.com/office/drawing/2014/main" id="{FB5570E6-EE29-A6F3-A75F-8B84F12C8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32" y="92529"/>
            <a:ext cx="3624929" cy="6604907"/>
          </a:xfrm>
          <a:prstGeom prst="rect">
            <a:avLst/>
          </a:prstGeom>
        </p:spPr>
      </p:pic>
      <p:pic>
        <p:nvPicPr>
          <p:cNvPr id="6" name="Imagem 6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50CA312C-98C1-E58D-6BF8-5B23B4D46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803" y="92529"/>
            <a:ext cx="3624929" cy="660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668430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AngleLinesVTI</vt:lpstr>
      <vt:lpstr>RGB</vt:lpstr>
      <vt:lpstr>Funcionalidades</vt:lpstr>
      <vt:lpstr>Protótipo de telas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46</cp:revision>
  <dcterms:created xsi:type="dcterms:W3CDTF">2022-11-18T22:34:48Z</dcterms:created>
  <dcterms:modified xsi:type="dcterms:W3CDTF">2022-11-18T22:48:07Z</dcterms:modified>
</cp:coreProperties>
</file>