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CA2EF-FB8F-7161-A84A-737EEA87A1BE}" v="1" dt="2024-05-10T21:42:18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MANOEL DE SANTANA" userId="S::igor.santana3@fatec.sp.gov.br::d57a9483-7189-4f06-a967-26d122e71093" providerId="AD" clId="Web-{516CA2EF-FB8F-7161-A84A-737EEA87A1BE}"/>
    <pc:docChg chg="modSld addMainMaster delMainMaster">
      <pc:chgData name="IGOR MANOEL DE SANTANA" userId="S::igor.santana3@fatec.sp.gov.br::d57a9483-7189-4f06-a967-26d122e71093" providerId="AD" clId="Web-{516CA2EF-FB8F-7161-A84A-737EEA87A1BE}" dt="2024-05-10T21:42:18.543" v="0"/>
      <pc:docMkLst>
        <pc:docMk/>
      </pc:docMkLst>
      <pc:sldChg chg="mod modClrScheme chgLayout">
        <pc:chgData name="IGOR MANOEL DE SANTANA" userId="S::igor.santana3@fatec.sp.gov.br::d57a9483-7189-4f06-a967-26d122e71093" providerId="AD" clId="Web-{516CA2EF-FB8F-7161-A84A-737EEA87A1BE}" dt="2024-05-10T21:42:18.543" v="0"/>
        <pc:sldMkLst>
          <pc:docMk/>
          <pc:sldMk cId="3930821239" sldId="256"/>
        </pc:sldMkLst>
      </pc:sldChg>
      <pc:sldMasterChg chg="del delSldLayout">
        <pc:chgData name="IGOR MANOEL DE SANTANA" userId="S::igor.santana3@fatec.sp.gov.br::d57a9483-7189-4f06-a967-26d122e71093" providerId="AD" clId="Web-{516CA2EF-FB8F-7161-A84A-737EEA87A1BE}" dt="2024-05-10T21:42:18.543" v="0"/>
        <pc:sldMasterMkLst>
          <pc:docMk/>
          <pc:sldMasterMk cId="3707737011" sldId="2147483648"/>
        </pc:sldMasterMkLst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4102086290" sldId="2147483649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2261447361" sldId="2147483650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2629486250" sldId="2147483651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369706481" sldId="2147483652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3509096222" sldId="2147483653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775807378" sldId="2147483654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1377314555" sldId="2147483655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2442030670" sldId="2147483656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586023413" sldId="2147483657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615138187" sldId="2147483658"/>
          </pc:sldLayoutMkLst>
        </pc:sldLayoutChg>
        <pc:sldLayoutChg chg="del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3707737011" sldId="2147483648"/>
            <pc:sldLayoutMk cId="1987157099" sldId="2147483659"/>
          </pc:sldLayoutMkLst>
        </pc:sldLayoutChg>
      </pc:sldMasterChg>
      <pc:sldMasterChg chg="add addSldLayout modSldLayout">
        <pc:chgData name="IGOR MANOEL DE SANTANA" userId="S::igor.santana3@fatec.sp.gov.br::d57a9483-7189-4f06-a967-26d122e71093" providerId="AD" clId="Web-{516CA2EF-FB8F-7161-A84A-737EEA87A1BE}" dt="2024-05-10T21:42:18.543" v="0"/>
        <pc:sldMasterMkLst>
          <pc:docMk/>
          <pc:sldMasterMk cId="2330154537" sldId="2147483660"/>
        </pc:sldMasterMkLst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2682175592" sldId="2147483661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3206886438" sldId="2147483662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2781095237" sldId="2147483663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4035588841" sldId="2147483664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1214951492" sldId="2147483665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2247912593" sldId="2147483666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1575175699" sldId="2147483667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3948938302" sldId="2147483668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3622211833" sldId="2147483669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3495397842" sldId="2147483670"/>
          </pc:sldLayoutMkLst>
        </pc:sldLayoutChg>
        <pc:sldLayoutChg chg="add mod replId">
          <pc:chgData name="IGOR MANOEL DE SANTANA" userId="S::igor.santana3@fatec.sp.gov.br::d57a9483-7189-4f06-a967-26d122e71093" providerId="AD" clId="Web-{516CA2EF-FB8F-7161-A84A-737EEA87A1BE}" dt="2024-05-10T21:42:18.543" v="0"/>
          <pc:sldLayoutMkLst>
            <pc:docMk/>
            <pc:sldMasterMk cId="2330154537" sldId="2147483660"/>
            <pc:sldLayoutMk cId="316937376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7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8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1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54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409EFAC-E43B-4814-A8D6-99E59A5191ED}"/>
              </a:ext>
            </a:extLst>
          </p:cNvPr>
          <p:cNvSpPr/>
          <p:nvPr/>
        </p:nvSpPr>
        <p:spPr>
          <a:xfrm>
            <a:off x="2204185" y="683394"/>
            <a:ext cx="2136809" cy="2168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id_cliente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cpf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telefone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1503AD-5ABA-4918-85AD-56C35E8CE74D}"/>
              </a:ext>
            </a:extLst>
          </p:cNvPr>
          <p:cNvSpPr/>
          <p:nvPr/>
        </p:nvSpPr>
        <p:spPr>
          <a:xfrm>
            <a:off x="7439026" y="3087570"/>
            <a:ext cx="4400550" cy="3164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Refeicoes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id_refeições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Id_cliente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Id_atendente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dataHora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 (café, almoço e janta)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preco</a:t>
            </a:r>
            <a:r>
              <a:rPr lang="pt-BR" dirty="0"/>
              <a:t> ( </a:t>
            </a:r>
            <a:r>
              <a:rPr lang="pt-BR" dirty="0" err="1"/>
              <a:t>if</a:t>
            </a:r>
            <a:r>
              <a:rPr lang="pt-BR" dirty="0"/>
              <a:t> hora &gt; 17: </a:t>
            </a:r>
            <a:r>
              <a:rPr lang="pt-BR" dirty="0" err="1"/>
              <a:t>preco</a:t>
            </a:r>
            <a:r>
              <a:rPr lang="pt-BR" dirty="0"/>
              <a:t> – 10% ? </a:t>
            </a:r>
            <a:r>
              <a:rPr lang="pt-BR" dirty="0" err="1"/>
              <a:t>preco</a:t>
            </a:r>
            <a:r>
              <a:rPr lang="pt-B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limite (2 por 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 (kg)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02D81F7-C4AF-4B84-B5C8-AA9A25779B24}"/>
              </a:ext>
            </a:extLst>
          </p:cNvPr>
          <p:cNvSpPr/>
          <p:nvPr/>
        </p:nvSpPr>
        <p:spPr>
          <a:xfrm>
            <a:off x="6938110" y="520761"/>
            <a:ext cx="2136809" cy="1841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Restaurante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id_restaurante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Id_atendente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nomeAtendente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14F877-BA32-4181-8F4B-2E4E0C70600C}"/>
              </a:ext>
            </a:extLst>
          </p:cNvPr>
          <p:cNvSpPr/>
          <p:nvPr/>
        </p:nvSpPr>
        <p:spPr>
          <a:xfrm>
            <a:off x="2123974" y="3609571"/>
            <a:ext cx="3458678" cy="2144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Id_pagamento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Id_restaurante_refeições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Id_cliente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pagamentoTotal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dataPagamento</a:t>
            </a:r>
            <a:r>
              <a:rPr lang="pt-BR" dirty="0"/>
              <a:t> (ultimo 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quantidadeTotal</a:t>
            </a:r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E8EAA9E-7DEB-4677-A624-28B961862B5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340994" y="1441481"/>
            <a:ext cx="2597116" cy="3259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D492081-9CF9-4866-B660-E27B0C7060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8006515" y="2362200"/>
            <a:ext cx="1632786" cy="7253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942C0275-441E-4CA3-B736-B3792467B458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5582652" y="2362200"/>
            <a:ext cx="2423863" cy="23198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183B945C-2A44-4D0D-A612-136809807DAD}"/>
              </a:ext>
            </a:extLst>
          </p:cNvPr>
          <p:cNvSpPr/>
          <p:nvPr/>
        </p:nvSpPr>
        <p:spPr>
          <a:xfrm>
            <a:off x="3079507" y="2476489"/>
            <a:ext cx="1638300" cy="53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Cadastrar Cliente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8BFCDD2-FD39-4773-82E7-68B490824870}"/>
              </a:ext>
            </a:extLst>
          </p:cNvPr>
          <p:cNvSpPr/>
          <p:nvPr/>
        </p:nvSpPr>
        <p:spPr>
          <a:xfrm>
            <a:off x="8667801" y="1953087"/>
            <a:ext cx="1943000" cy="53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Cadastrar Consumo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195FB91-04E6-44A4-AA32-8E34583C10B7}"/>
              </a:ext>
            </a:extLst>
          </p:cNvPr>
          <p:cNvSpPr/>
          <p:nvPr/>
        </p:nvSpPr>
        <p:spPr>
          <a:xfrm>
            <a:off x="4482114" y="5508056"/>
            <a:ext cx="1943000" cy="53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GerarPagamento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3082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KALLIU GASPAR FERREIRA DE OLIVEIRA</dc:creator>
  <cp:lastModifiedBy>KALLIU GASPAR FERREIRA DE OLIVEIRA</cp:lastModifiedBy>
  <cp:revision>10</cp:revision>
  <dcterms:created xsi:type="dcterms:W3CDTF">2024-05-02T14:07:51Z</dcterms:created>
  <dcterms:modified xsi:type="dcterms:W3CDTF">2024-05-10T21:42:19Z</dcterms:modified>
</cp:coreProperties>
</file>