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1.jpeg" ContentType="image/jpeg"/>
  <Override PartName="/ppt/media/image2.png" ContentType="image/png"/>
  <Override PartName="/ppt/media/image3.png" ContentType="image/png"/>
  <Override PartName="/ppt/media/image4.wmf" ContentType="image/x-wmf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8CFF397-3A67-43BF-A7D2-1DB86A84623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882FA73-036F-41E1-8A2C-24FD0E89914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5/9/17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C96D294-9C07-48E8-BCFD-771C122CA6D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5/9/17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4E41092-9669-49BB-B25E-1D002591427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TextShape 3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5/9/17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l-S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sl-SI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sl-SI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l-S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l-SI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l-SI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l-SI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l-SI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l-S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sl-SI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sl-SI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l-S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l-S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sl-SI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l-S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sl-SI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sl-SI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l-S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l-S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l-SI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l-SI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sl-SI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l-S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sl-SI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l-SI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l-SI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l-S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l-SI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l-SI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sl-SI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65160" y="51840"/>
            <a:ext cx="1484280" cy="846720"/>
          </a:xfrm>
          <a:prstGeom prst="rect">
            <a:avLst/>
          </a:prstGeom>
          <a:ln>
            <a:noFill/>
          </a:ln>
        </p:spPr>
      </p:pic>
      <p:sp>
        <p:nvSpPr>
          <p:cNvPr id="1" name="Line 1"/>
          <p:cNvSpPr/>
          <p:nvPr/>
        </p:nvSpPr>
        <p:spPr>
          <a:xfrm>
            <a:off x="1726920" y="898560"/>
            <a:ext cx="7417080" cy="360"/>
          </a:xfrm>
          <a:prstGeom prst="line">
            <a:avLst/>
          </a:prstGeom>
          <a:ln w="25560">
            <a:solidFill>
              <a:srgbClr val="e11f1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sl-SI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sl-S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6A35A2E-A360-41B2-B757-D2DEAC5D440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l-SI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sl-SI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l-SI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sl-SI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l-SI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sl-SI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l-SI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sl-SI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l-SI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sl-SI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l-SI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sl-SI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l-SI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sl-SI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323640" y="1700640"/>
            <a:ext cx="8352720" cy="3672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sl-SI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Li-ion battery modeling framework</a:t>
            </a:r>
            <a:r>
              <a:rPr b="0" lang="sl-SI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sl-SI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(current implemented version)</a:t>
            </a:r>
            <a:endParaRPr b="0" lang="sl-S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B5F33EB-49CF-470A-BF33-604D241BC87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477080" y="332640"/>
            <a:ext cx="1731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848C6B7-B3BD-48D0-99E8-99A2DA5DB55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772920" y="2133000"/>
            <a:ext cx="6823440" cy="35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Li-ion model implementation: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governing equations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2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Li-ion multiparticle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 “Odprta vprašanja”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1240560" y="332640"/>
            <a:ext cx="44146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Governing equations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FFC65BA-CB4F-4D18-90DC-D5FDE3E0E78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1" name="Picture 3" descr=""/>
          <p:cNvPicPr/>
          <p:nvPr/>
        </p:nvPicPr>
        <p:blipFill>
          <a:blip r:embed="rId1"/>
          <a:stretch/>
        </p:blipFill>
        <p:spPr>
          <a:xfrm>
            <a:off x="2478600" y="2143440"/>
            <a:ext cx="6629760" cy="2717640"/>
          </a:xfrm>
          <a:prstGeom prst="rect">
            <a:avLst/>
          </a:prstGeom>
          <a:ln>
            <a:noFill/>
          </a:ln>
        </p:spPr>
      </p:pic>
      <p:sp>
        <p:nvSpPr>
          <p:cNvPr id="52" name="CustomShape 3"/>
          <p:cNvSpPr/>
          <p:nvPr/>
        </p:nvSpPr>
        <p:spPr>
          <a:xfrm>
            <a:off x="-454320" y="1380960"/>
            <a:ext cx="6239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of partial differential equations: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-97920" y="4969080"/>
            <a:ext cx="430344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 at each time step: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Concentration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Solid phase potential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Liquid phase potential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107640" y="4969080"/>
            <a:ext cx="3892320" cy="1569240"/>
          </a:xfrm>
          <a:prstGeom prst="rect">
            <a:avLst/>
          </a:prstGeom>
          <a:blipFill>
            <a:blip r:embed="rId2"/>
            <a:stretch>
              <a:fillRect l="-2501" t="-3086" r="0" b="-8127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-251280" y="2295000"/>
            <a:ext cx="3880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Electrochemical transport of Li+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through electrolyte: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7"/>
          <p:cNvSpPr/>
          <p:nvPr/>
        </p:nvSpPr>
        <p:spPr>
          <a:xfrm>
            <a:off x="-110160" y="3373920"/>
            <a:ext cx="2605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Liquid phase current: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8"/>
          <p:cNvSpPr/>
          <p:nvPr/>
        </p:nvSpPr>
        <p:spPr>
          <a:xfrm>
            <a:off x="-100800" y="4293000"/>
            <a:ext cx="2473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Solid phase current: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8317</TotalTime>
  <Application>LibreOffice/5.1.6.2$Linux_X86_64 LibreOffice_project/10m0$Build-2</Application>
  <Words>742</Words>
  <Paragraphs>241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2015-05-17T17:30:24Z</dcterms:created>
  <dc:creator>Katrašnik, Tomaž</dc:creator>
  <dc:description/>
  <dc:language>en-US</dc:language>
  <cp:lastModifiedBy/>
  <dcterms:modified xsi:type="dcterms:W3CDTF">2017-05-09T08:10:28Z</dcterms:modified>
  <cp:revision>471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32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32</vt:i4>
  </property>
</Properties>
</file>