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808"/>
    <a:srgbClr val="EF9785"/>
    <a:srgbClr val="BF95DF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94505" autoAdjust="0"/>
  </p:normalViewPr>
  <p:slideViewPr>
    <p:cSldViewPr>
      <p:cViewPr varScale="1">
        <p:scale>
          <a:sx n="70" d="100"/>
          <a:sy n="70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62109-1C98-4E9D-9F89-6151C0EBB370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9D8A3-17E7-4B78-8667-9499F620C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61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D8A3-17E7-4B78-8667-9499F620CA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6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4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 noChangeAspect="1"/>
          </p:cNvSpPr>
          <p:nvPr>
            <p:ph type="title"/>
          </p:nvPr>
        </p:nvSpPr>
        <p:spPr>
          <a:xfrm>
            <a:off x="251520" y="260648"/>
            <a:ext cx="8640960" cy="514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126000" tIns="72000" rIns="126000" bIns="7200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>
          <a:xfrm>
            <a:off x="7956376" y="404664"/>
            <a:ext cx="824136" cy="28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57988" y="6300788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70C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1BF184-3CE4-4175-A7D8-7E3734A84B1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21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77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2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3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78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65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8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EEDA-B86D-46AD-96AD-6D0668A21FD6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878B-8D4A-46D3-8779-21C9A2503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9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 rot="5400000">
            <a:off x="890840" y="-90640"/>
            <a:ext cx="5832648" cy="72553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6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483329" y="974032"/>
            <a:ext cx="3261562" cy="10960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Application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83314" y="1778046"/>
            <a:ext cx="3261562" cy="2914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Main Controller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83299" y="1491792"/>
            <a:ext cx="3261562" cy="2914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Constants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10490" y="4253230"/>
            <a:ext cx="3240360" cy="19496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</p:txBody>
      </p:sp>
      <p:sp>
        <p:nvSpPr>
          <p:cNvPr id="73" name="Rounded Rectangle 72"/>
          <p:cNvSpPr/>
          <p:nvPr/>
        </p:nvSpPr>
        <p:spPr>
          <a:xfrm>
            <a:off x="604359" y="5284898"/>
            <a:ext cx="884855" cy="756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Trades</a:t>
            </a:r>
            <a:endParaRPr lang="ru-RU" sz="14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604360" y="4404382"/>
            <a:ext cx="884855" cy="756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Sell</a:t>
            </a:r>
            <a:endParaRPr lang="ru-RU" sz="14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682333" y="4404382"/>
            <a:ext cx="884855" cy="756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Buy</a:t>
            </a:r>
            <a:endParaRPr lang="ru-RU" sz="14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1682333" y="5312008"/>
            <a:ext cx="884855" cy="756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Balance</a:t>
            </a:r>
            <a:endParaRPr lang="ru-RU" sz="14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2754091" y="5281064"/>
            <a:ext cx="884855" cy="756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…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8395" y="3902762"/>
            <a:ext cx="115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MODULES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48113" y="2790756"/>
            <a:ext cx="2331933" cy="454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URL router</a:t>
            </a:r>
          </a:p>
        </p:txBody>
      </p:sp>
      <p:pic>
        <p:nvPicPr>
          <p:cNvPr id="1028" name="Picture 4" descr="http://res.cloudinary.com/buddahbelly/image/upload/v1423072364/brilliantbritz/angular-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61" y="925141"/>
            <a:ext cx="618443" cy="61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icons8/ios7/256/Network-Rout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93" y="2826866"/>
            <a:ext cx="397998" cy="39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ounded Rectangle 89"/>
          <p:cNvSpPr/>
          <p:nvPr/>
        </p:nvSpPr>
        <p:spPr>
          <a:xfrm rot="5400000">
            <a:off x="8030973" y="3542195"/>
            <a:ext cx="792651" cy="9813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b="1" dirty="0" smtClean="0"/>
              <a:t>Backend REST API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745555" y="4404382"/>
            <a:ext cx="884855" cy="756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Settings</a:t>
            </a:r>
            <a:endParaRPr lang="ru-RU" sz="1400" b="1" dirty="0"/>
          </a:p>
        </p:txBody>
      </p:sp>
      <p:sp>
        <p:nvSpPr>
          <p:cNvPr id="69" name="Rounded Rectangle 68"/>
          <p:cNvSpPr/>
          <p:nvPr/>
        </p:nvSpPr>
        <p:spPr>
          <a:xfrm rot="5400000">
            <a:off x="5731354" y="2792406"/>
            <a:ext cx="627248" cy="24753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r"/>
            <a:r>
              <a:rPr lang="en-US" sz="1600" b="1" dirty="0" smtClean="0"/>
              <a:t>Http Proxy Service</a:t>
            </a:r>
          </a:p>
        </p:txBody>
      </p:sp>
      <p:sp>
        <p:nvSpPr>
          <p:cNvPr id="86" name="Rounded Rectangle 85"/>
          <p:cNvSpPr/>
          <p:nvPr/>
        </p:nvSpPr>
        <p:spPr>
          <a:xfrm rot="5400000">
            <a:off x="5731354" y="1821633"/>
            <a:ext cx="627248" cy="24753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r"/>
            <a:r>
              <a:rPr lang="en-US" sz="1600" b="1" dirty="0"/>
              <a:t>Authentication service</a:t>
            </a:r>
          </a:p>
        </p:txBody>
      </p:sp>
      <p:pic>
        <p:nvPicPr>
          <p:cNvPr id="1034" name="Picture 10" descr="http://findicons.com/files/icons/2198/dark_glass/128/system_config_authentic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84" y="2676165"/>
            <a:ext cx="688270" cy="68827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findicons.com/files/icons/40/aqua_blend/128/location_htt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90" y="3759310"/>
            <a:ext cx="541562" cy="54156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stCxn id="61" idx="2"/>
            <a:endCxn id="82" idx="0"/>
          </p:cNvCxnSpPr>
          <p:nvPr/>
        </p:nvCxnSpPr>
        <p:spPr>
          <a:xfrm flipH="1">
            <a:off x="2114080" y="2069467"/>
            <a:ext cx="15" cy="721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732552" y="2410285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SERVICES</a:t>
            </a:r>
            <a:endParaRPr lang="ru-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40" name="Picture 16" descr="http://softsupplier.com/wp-content/plugins/jobber-import-articles/photos/150974-steam-could-be-vulnerab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518" y="2512440"/>
            <a:ext cx="1011562" cy="10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Straight Arrow Connector 99"/>
          <p:cNvCxnSpPr>
            <a:stCxn id="82" idx="2"/>
            <a:endCxn id="70" idx="0"/>
          </p:cNvCxnSpPr>
          <p:nvPr/>
        </p:nvCxnSpPr>
        <p:spPr>
          <a:xfrm>
            <a:off x="2114080" y="3245687"/>
            <a:ext cx="16590" cy="1007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107646" y="3091924"/>
            <a:ext cx="699646" cy="3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1" idx="3"/>
          </p:cNvCxnSpPr>
          <p:nvPr/>
        </p:nvCxnSpPr>
        <p:spPr>
          <a:xfrm flipV="1">
            <a:off x="3744876" y="1923756"/>
            <a:ext cx="36277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107646" y="1923756"/>
            <a:ext cx="15" cy="11843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119044" y="4044937"/>
            <a:ext cx="68823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767657" y="5281064"/>
            <a:ext cx="36277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129896" y="4044938"/>
            <a:ext cx="531" cy="123612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39600" y="65814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MAIN APP</a:t>
            </a:r>
            <a:endParaRPr lang="ru-RU" b="1" dirty="0">
              <a:solidFill>
                <a:schemeClr val="accent2"/>
              </a:solidFill>
            </a:endParaRPr>
          </a:p>
        </p:txBody>
      </p:sp>
      <p:cxnSp>
        <p:nvCxnSpPr>
          <p:cNvPr id="138" name="Straight Arrow Connector 137"/>
          <p:cNvCxnSpPr>
            <a:endCxn id="1040" idx="1"/>
          </p:cNvCxnSpPr>
          <p:nvPr/>
        </p:nvCxnSpPr>
        <p:spPr>
          <a:xfrm flipV="1">
            <a:off x="7289178" y="3018221"/>
            <a:ext cx="632340" cy="7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0" idx="2"/>
          </p:cNvCxnSpPr>
          <p:nvPr/>
        </p:nvCxnSpPr>
        <p:spPr>
          <a:xfrm>
            <a:off x="7282664" y="4020007"/>
            <a:ext cx="653936" cy="1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69" idx="1"/>
            <a:endCxn id="86" idx="3"/>
          </p:cNvCxnSpPr>
          <p:nvPr/>
        </p:nvCxnSpPr>
        <p:spPr>
          <a:xfrm flipV="1">
            <a:off x="6044978" y="3372943"/>
            <a:ext cx="0" cy="343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961265" y="192342"/>
            <a:ext cx="241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Angular Frontend</a:t>
            </a:r>
            <a:endParaRPr lang="ru-RU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27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 Click to Call Services  High-level Proposal</dc:title>
  <dc:creator>Leushkin, Alexander</dc:creator>
  <cp:lastModifiedBy>Nassonov, Igor</cp:lastModifiedBy>
  <cp:revision>205</cp:revision>
  <dcterms:created xsi:type="dcterms:W3CDTF">2015-05-29T09:37:13Z</dcterms:created>
  <dcterms:modified xsi:type="dcterms:W3CDTF">2015-06-28T11:58:33Z</dcterms:modified>
</cp:coreProperties>
</file>