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BED0-5D94-4216-8FAC-1E2CA02CBF52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D30C9-485B-4827-A760-A4907A5B52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8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D30C9-485B-4827-A760-A4907A5B52C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05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FB51-B203-4D48-B557-42D3F140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97762-271E-4921-9468-8C27ABA8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8627-81CC-4A44-A241-96184B0F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B652-5C31-4765-91A5-0D40143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2246-4239-47BF-AA0F-ABC7AC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847C-81B2-4AB8-BF08-F1686AF5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CE88-0678-4679-8E0E-9839B82E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338B-E674-41A1-9836-654B890A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E79D-99C7-42F9-9EE6-B39DF4A8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88F2-AE8D-47A0-B8A7-EB35438E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0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AEC7-FC07-423E-B698-22E8639D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A40B-6FC7-4564-8276-165EC440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9F0B-F49C-4B1E-A62A-59BCD9FE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FA2A-3B2E-4FD4-95CF-01D04B05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6DC-650C-4C34-A7AA-166DF6B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22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38D9-85DD-4E2C-B2E8-D57BCD0D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3541-31FE-49ED-BC93-65326B82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437B-9F09-49AD-A879-5AF43EA1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1488-A037-40CA-9426-2134C4B9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FB1-2352-426F-AD97-B988183E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3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868-08BA-4AC3-948E-90B5753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FEF3-0EDB-4F8F-8E5B-05EA17A1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66F1-43A9-4B66-9A6A-1F32660B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DBCF-49C5-4C07-A88C-D11C455F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8AB6-FB2A-47C4-8DD9-2C181A7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2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0763-3C0A-47F3-BA58-1472D05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EE3C-A52D-4798-9A1C-DC8988460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9950-3132-488E-8901-32C0AD9D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F08A-7593-414E-B135-BE90252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9C4A-BFB3-407E-9EAA-31CB6624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FB60A-70A9-4760-8FE4-1EA63E55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1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0065-D693-47EF-9ABB-38469320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EFEC-B67C-4745-A367-F9BEF4EC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EA9D8-A02A-4B9E-9A95-C422A688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4C83B-BB3A-4F14-BCBD-46CB25F9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7247-979F-434F-A743-8F8CB4884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A398C-D3ED-4D73-A25B-04441A5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DD80-E9A7-4A7D-A606-85C5911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1E02C-EDAD-4CD6-A72E-4457BCC8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4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699B-EE72-48A1-B68D-A7FBF5AD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83E79-3957-4559-BCFF-523E3B9D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8A9F-8EB5-4E80-9511-B15BD44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DCDE8-3C1B-41EF-A8E2-4DE8233C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6056F-991D-4C95-8233-0DF1DBE2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166DA-94E0-42E5-9EF3-FDEB50E1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9AA4-B466-440E-82F6-27DA46B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27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C0B-8713-4020-A4DF-C3A56671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F506-53A3-488F-8C91-F146A350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8412-A85B-4299-865F-6E8C8E5B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DFA3-70F4-4B4F-A4DC-F1700EA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BE0BF-3CF7-487C-83DE-4AC8D856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8D042-B20D-460F-8465-02CB8CEE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0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2535-730C-4BFD-A4D7-588F33A1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E1676-D3CE-4BD8-AAE6-897308ADC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4929C-E3F6-4C94-8791-EE9240A4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56E72-3A92-45F8-98FF-607F938A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06C7-67E8-460F-8D0E-AC8FB7DE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E927-A4B1-4E87-BD1C-A773685E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289EC-BE70-437C-A502-964DF3A6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10B1-F192-4EDB-8B82-D629F55A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BC67-9E7C-4E0C-BA28-F4A151908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0063-6AE4-44D2-ADEC-433F95611D31}" type="datetimeFigureOut">
              <a:rPr lang="en-CA" smtClean="0"/>
              <a:t>2023-10-11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7DEA-2A34-4A96-8CC2-9CD56AC4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838-EB0D-4A0F-9455-FE382A0D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3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92B-F8B6-4B72-8ACA-5D6AF3EA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04786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r>
              <a:rPr lang="en-CA" b="1" dirty="0"/>
              <a:t>Project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94BBA-04D3-40EB-8AAA-6CED9E52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55" y="5029530"/>
            <a:ext cx="8648290" cy="984930"/>
          </a:xfrm>
        </p:spPr>
        <p:txBody>
          <a:bodyPr/>
          <a:lstStyle/>
          <a:p>
            <a:pPr algn="l"/>
            <a:r>
              <a:rPr lang="en-CA" sz="2800" b="1" i="0" dirty="0">
                <a:solidFill>
                  <a:srgbClr val="271A38"/>
                </a:solidFill>
                <a:effectLst/>
                <a:latin typeface="Inter"/>
              </a:rPr>
              <a:t>Work with Databases to Create a Secure Web Application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2BFB1-5422-4A48-8A56-CC3F5D68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76" y="642102"/>
            <a:ext cx="6922247" cy="24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7FA0-70A9-4DC5-900A-686A4E85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2" y="1563329"/>
            <a:ext cx="9387348" cy="46627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Objective of the project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Problem to be solved 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CA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technical stack of this application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Requirements/Features 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SureFire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Report      </a:t>
            </a:r>
          </a:p>
          <a:p>
            <a:pPr>
              <a:lnSpc>
                <a:spcPct val="150000"/>
              </a:lnSpc>
            </a:pPr>
            <a:r>
              <a:rPr lang="en-CA" sz="2400" dirty="0" err="1">
                <a:latin typeface="Roboto" panose="02000000000000000000" pitchFamily="2" charset="0"/>
                <a:ea typeface="Roboto" panose="02000000000000000000" pitchFamily="2" charset="0"/>
              </a:rPr>
              <a:t>Jacoco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 Coverage Report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078D4-99BB-45A8-AB3E-44BCCE86D3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4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8C52-5096-468D-88A6-4533F13D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4" y="224227"/>
            <a:ext cx="10515600" cy="9920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the project is to develop an application that a</a:t>
            </a:r>
            <a:r>
              <a:rPr lang="en-CA" b="1" i="0" dirty="0">
                <a:solidFill>
                  <a:srgbClr val="FF0000"/>
                </a:solidFill>
                <a:effectLst/>
                <a:latin typeface="-apple-system"/>
              </a:rPr>
              <a:t>llows users to transfer money to others users</a:t>
            </a:r>
            <a:r>
              <a:rPr lang="en-CA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DB64DE-8826-49B4-9E80-AA1B7C8AD8EA}"/>
              </a:ext>
            </a:extLst>
          </p:cNvPr>
          <p:cNvSpPr txBox="1">
            <a:spLocks/>
          </p:cNvSpPr>
          <p:nvPr/>
        </p:nvSpPr>
        <p:spPr>
          <a:xfrm>
            <a:off x="498073" y="1216325"/>
            <a:ext cx="11000938" cy="5072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to be solved: Inconvenient transfer transactions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Currently banks have a lengthy, inconvenient process to set up a money transfer.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Roboto" panose="02000000000000000000" pitchFamily="2" charset="0"/>
              </a:rPr>
              <a:t> 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Bank transfers require too many details (account number, SWIFT codes, etc.)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Roboto" panose="02000000000000000000" pitchFamily="2" charset="0"/>
              </a:rPr>
              <a:t>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Difficult to quickly pay back or transfer money to friends or family.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uk-UA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Develop an app where users can register themselves easily with an email.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Users can add friends to their network and transfer money among them.  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Simple design to streamline process, avoid hassles.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en-CA" sz="3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CDA4-920C-4659-9441-5F0040F4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003" y="1112808"/>
            <a:ext cx="5477773" cy="5365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Back-end logic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 and Spring Boot Framework 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Security 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Maven</a:t>
            </a:r>
          </a:p>
          <a:p>
            <a:pPr lvl="2"/>
            <a:r>
              <a:rPr lang="en-CA" sz="1800" b="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Thymeleaf</a:t>
            </a:r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 management system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CA" sz="1800" dirty="0">
              <a:solidFill>
                <a:srgbClr val="1F23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Front-end design</a:t>
            </a:r>
          </a:p>
          <a:p>
            <a:pPr lvl="2"/>
            <a:r>
              <a:rPr lang="en-CA" sz="190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</a:p>
          <a:p>
            <a:pPr lvl="2"/>
            <a:r>
              <a:rPr lang="en-CA" sz="1900" dirty="0">
                <a:solidFill>
                  <a:srgbClr val="1F232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</a:p>
          <a:p>
            <a:pPr lvl="2"/>
            <a:r>
              <a:rPr lang="en-CA" sz="19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</a:p>
          <a:p>
            <a:pPr lvl="2"/>
            <a:r>
              <a:rPr lang="en-CA" sz="190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Boostrap</a:t>
            </a:r>
            <a:endParaRPr lang="en-CA" sz="190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CA" sz="19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jQuery – </a:t>
            </a:r>
            <a:r>
              <a:rPr lang="en-CA" sz="1900" i="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library</a:t>
            </a:r>
            <a:endParaRPr lang="en-CA" sz="800" i="0" dirty="0">
              <a:solidFill>
                <a:srgbClr val="4D515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CA" sz="19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1F232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eployment</a:t>
            </a:r>
          </a:p>
          <a:p>
            <a:pPr lvl="2"/>
            <a:r>
              <a:rPr lang="en-CA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</a:p>
          <a:p>
            <a:pPr marL="0" indent="0">
              <a:buNone/>
            </a:pPr>
            <a:endParaRPr lang="en-CA" sz="2000" b="1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CA" sz="18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6442C0-AC9C-4FF9-A67C-CE77EDCC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2" y="207124"/>
            <a:ext cx="9040483" cy="1078212"/>
          </a:xfrm>
        </p:spPr>
        <p:txBody>
          <a:bodyPr/>
          <a:lstStyle/>
          <a:p>
            <a:r>
              <a:rPr lang="en-CA" b="1" i="0" dirty="0">
                <a:solidFill>
                  <a:srgbClr val="FF0000"/>
                </a:solidFill>
                <a:effectLst/>
                <a:latin typeface="-apple-system"/>
              </a:rPr>
              <a:t>The technical stack of this application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476-CB58-4218-85EB-4157CBA2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Requirements/Features </a:t>
            </a:r>
            <a:endParaRPr lang="en-CA" sz="3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A799-E491-41B7-9469-C9F118FC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75117"/>
            <a:ext cx="11197087" cy="4701846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New users must be able to register using unique email id.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Users should be able to login based on their accounts in the database. </a:t>
            </a:r>
            <a:endParaRPr lang="en-CA" sz="20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After login, users can add people to their lists by using their email (if the person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already exists in the database).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A user can load money into their account on our application.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From the balance available, they can make payments to any other user registered with the application </a:t>
            </a:r>
          </a:p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For each transaction, we charge a small fee of 0.5% to generate revenue for the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company.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94A5-D070-4C29-8395-27202E0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484529"/>
            <a:ext cx="3733893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 err="1">
                <a:solidFill>
                  <a:srgbClr val="FF0000"/>
                </a:solidFill>
              </a:rPr>
              <a:t>Surefire</a:t>
            </a:r>
            <a:r>
              <a:rPr lang="en-CA" sz="4800" b="1" dirty="0">
                <a:solidFill>
                  <a:srgbClr val="FF0000"/>
                </a:solidFill>
              </a:rPr>
              <a:t> Report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C02DE1-C669-4D47-86AA-2FED233B3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61" t="14545" r="22753" b="41986"/>
          <a:stretch/>
        </p:blipFill>
        <p:spPr>
          <a:xfrm>
            <a:off x="218670" y="1810092"/>
            <a:ext cx="11754659" cy="4728359"/>
          </a:xfrm>
        </p:spPr>
      </p:pic>
    </p:spTree>
    <p:extLst>
      <p:ext uri="{BB962C8B-B14F-4D97-AF65-F5344CB8AC3E}">
        <p14:creationId xmlns:p14="http://schemas.microsoft.com/office/powerpoint/2010/main" val="28610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39CDE7-316B-4C00-A4A0-4EEF602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491001"/>
            <a:ext cx="10515600" cy="374699"/>
          </a:xfrm>
        </p:spPr>
        <p:txBody>
          <a:bodyPr>
            <a:normAutofit fontScale="90000"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Jacoco</a:t>
            </a:r>
            <a:r>
              <a:rPr lang="en-CA" b="1" dirty="0">
                <a:solidFill>
                  <a:srgbClr val="FF0000"/>
                </a:solidFill>
              </a:rPr>
              <a:t> Coverage Report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FB518AC-0BC5-4F35-AA75-AD7470F5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352" t="27431" r="42417" b="55520"/>
          <a:stretch/>
        </p:blipFill>
        <p:spPr>
          <a:xfrm>
            <a:off x="319492" y="1465390"/>
            <a:ext cx="11553015" cy="2174957"/>
          </a:xfrm>
        </p:spPr>
      </p:pic>
    </p:spTree>
    <p:extLst>
      <p:ext uri="{BB962C8B-B14F-4D97-AF65-F5344CB8AC3E}">
        <p14:creationId xmlns:p14="http://schemas.microsoft.com/office/powerpoint/2010/main" val="364668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304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Inter</vt:lpstr>
      <vt:lpstr>Roboto</vt:lpstr>
      <vt:lpstr>Times New Roman</vt:lpstr>
      <vt:lpstr>Office Theme</vt:lpstr>
      <vt:lpstr>  Project 6</vt:lpstr>
      <vt:lpstr>Summary</vt:lpstr>
      <vt:lpstr>PowerPoint Presentation</vt:lpstr>
      <vt:lpstr>The technical stack of this application</vt:lpstr>
      <vt:lpstr>Requirements/Features </vt:lpstr>
      <vt:lpstr>Surefire Report</vt:lpstr>
      <vt:lpstr>Jacoco Coverage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ihor nikolaienko</dc:creator>
  <cp:lastModifiedBy>ihor nikolaienko</cp:lastModifiedBy>
  <cp:revision>6</cp:revision>
  <dcterms:created xsi:type="dcterms:W3CDTF">2023-10-10T01:44:22Z</dcterms:created>
  <dcterms:modified xsi:type="dcterms:W3CDTF">2023-10-12T03:39:06Z</dcterms:modified>
</cp:coreProperties>
</file>