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64" r:id="rId3"/>
    <p:sldId id="257" r:id="rId4"/>
    <p:sldId id="262" r:id="rId5"/>
    <p:sldId id="258" r:id="rId6"/>
    <p:sldId id="26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72" y="2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05BED0-5D94-4216-8FAC-1E2CA02CBF52}" type="datetimeFigureOut">
              <a:rPr lang="en-CA" smtClean="0"/>
              <a:t>2023-10-11</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AD30C9-485B-4827-A760-A4907A5B52C1}" type="slidenum">
              <a:rPr lang="en-CA" smtClean="0"/>
              <a:t>‹#›</a:t>
            </a:fld>
            <a:endParaRPr lang="en-CA"/>
          </a:p>
        </p:txBody>
      </p:sp>
    </p:spTree>
    <p:extLst>
      <p:ext uri="{BB962C8B-B14F-4D97-AF65-F5344CB8AC3E}">
        <p14:creationId xmlns:p14="http://schemas.microsoft.com/office/powerpoint/2010/main" val="27728670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BAD30C9-485B-4827-A760-A4907A5B52C1}" type="slidenum">
              <a:rPr lang="en-CA" smtClean="0"/>
              <a:t>6</a:t>
            </a:fld>
            <a:endParaRPr lang="en-CA"/>
          </a:p>
        </p:txBody>
      </p:sp>
    </p:spTree>
    <p:extLst>
      <p:ext uri="{BB962C8B-B14F-4D97-AF65-F5344CB8AC3E}">
        <p14:creationId xmlns:p14="http://schemas.microsoft.com/office/powerpoint/2010/main" val="8000509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EFB51-B203-4D48-B557-42D3F140E87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51997762-271E-4921-9468-8C27ABA88AC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83858627-81CC-4A44-A241-96184B0F4846}"/>
              </a:ext>
            </a:extLst>
          </p:cNvPr>
          <p:cNvSpPr>
            <a:spLocks noGrp="1"/>
          </p:cNvSpPr>
          <p:nvPr>
            <p:ph type="dt" sz="half" idx="10"/>
          </p:nvPr>
        </p:nvSpPr>
        <p:spPr/>
        <p:txBody>
          <a:bodyPr/>
          <a:lstStyle/>
          <a:p>
            <a:fld id="{16D60063-6AE4-44D2-ADEC-433F95611D31}" type="datetimeFigureOut">
              <a:rPr lang="en-CA" smtClean="0"/>
              <a:t>2023-10-11</a:t>
            </a:fld>
            <a:endParaRPr lang="en-CA"/>
          </a:p>
        </p:txBody>
      </p:sp>
      <p:sp>
        <p:nvSpPr>
          <p:cNvPr id="5" name="Footer Placeholder 4">
            <a:extLst>
              <a:ext uri="{FF2B5EF4-FFF2-40B4-BE49-F238E27FC236}">
                <a16:creationId xmlns:a16="http://schemas.microsoft.com/office/drawing/2014/main" id="{67EAB652-5C31-4765-91A5-0D401431BBF0}"/>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4DBD2246-4239-47BF-AA0F-ABC7AC1776B6}"/>
              </a:ext>
            </a:extLst>
          </p:cNvPr>
          <p:cNvSpPr>
            <a:spLocks noGrp="1"/>
          </p:cNvSpPr>
          <p:nvPr>
            <p:ph type="sldNum" sz="quarter" idx="12"/>
          </p:nvPr>
        </p:nvSpPr>
        <p:spPr/>
        <p:txBody>
          <a:bodyPr/>
          <a:lstStyle/>
          <a:p>
            <a:fld id="{F896A00C-5BDD-4638-83B5-208A125FF7F4}" type="slidenum">
              <a:rPr lang="en-CA" smtClean="0"/>
              <a:t>‹#›</a:t>
            </a:fld>
            <a:endParaRPr lang="en-CA"/>
          </a:p>
        </p:txBody>
      </p:sp>
    </p:spTree>
    <p:extLst>
      <p:ext uri="{BB962C8B-B14F-4D97-AF65-F5344CB8AC3E}">
        <p14:creationId xmlns:p14="http://schemas.microsoft.com/office/powerpoint/2010/main" val="42704277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5847C-81B2-4AB8-BF08-F1686AF5A709}"/>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BC1BCE88-0678-4679-8E0E-9839B82E118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9ABE338B-E674-41A1-9836-654B890AA0DA}"/>
              </a:ext>
            </a:extLst>
          </p:cNvPr>
          <p:cNvSpPr>
            <a:spLocks noGrp="1"/>
          </p:cNvSpPr>
          <p:nvPr>
            <p:ph type="dt" sz="half" idx="10"/>
          </p:nvPr>
        </p:nvSpPr>
        <p:spPr/>
        <p:txBody>
          <a:bodyPr/>
          <a:lstStyle/>
          <a:p>
            <a:fld id="{16D60063-6AE4-44D2-ADEC-433F95611D31}" type="datetimeFigureOut">
              <a:rPr lang="en-CA" smtClean="0"/>
              <a:t>2023-10-11</a:t>
            </a:fld>
            <a:endParaRPr lang="en-CA"/>
          </a:p>
        </p:txBody>
      </p:sp>
      <p:sp>
        <p:nvSpPr>
          <p:cNvPr id="5" name="Footer Placeholder 4">
            <a:extLst>
              <a:ext uri="{FF2B5EF4-FFF2-40B4-BE49-F238E27FC236}">
                <a16:creationId xmlns:a16="http://schemas.microsoft.com/office/drawing/2014/main" id="{8345E79D-99C7-42F9-9EE6-B39DF4A84E69}"/>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153F88F2-AE8D-47A0-B8A7-EB35438E4565}"/>
              </a:ext>
            </a:extLst>
          </p:cNvPr>
          <p:cNvSpPr>
            <a:spLocks noGrp="1"/>
          </p:cNvSpPr>
          <p:nvPr>
            <p:ph type="sldNum" sz="quarter" idx="12"/>
          </p:nvPr>
        </p:nvSpPr>
        <p:spPr/>
        <p:txBody>
          <a:bodyPr/>
          <a:lstStyle/>
          <a:p>
            <a:fld id="{F896A00C-5BDD-4638-83B5-208A125FF7F4}" type="slidenum">
              <a:rPr lang="en-CA" smtClean="0"/>
              <a:t>‹#›</a:t>
            </a:fld>
            <a:endParaRPr lang="en-CA"/>
          </a:p>
        </p:txBody>
      </p:sp>
    </p:spTree>
    <p:extLst>
      <p:ext uri="{BB962C8B-B14F-4D97-AF65-F5344CB8AC3E}">
        <p14:creationId xmlns:p14="http://schemas.microsoft.com/office/powerpoint/2010/main" val="25990020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589AEC7-FC07-423E-B698-22E8639D867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B286A40B-6FC7-4564-8276-165EC440AEE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B6A39F0B-F49C-4B1E-A62A-59BCD9FE97E6}"/>
              </a:ext>
            </a:extLst>
          </p:cNvPr>
          <p:cNvSpPr>
            <a:spLocks noGrp="1"/>
          </p:cNvSpPr>
          <p:nvPr>
            <p:ph type="dt" sz="half" idx="10"/>
          </p:nvPr>
        </p:nvSpPr>
        <p:spPr/>
        <p:txBody>
          <a:bodyPr/>
          <a:lstStyle/>
          <a:p>
            <a:fld id="{16D60063-6AE4-44D2-ADEC-433F95611D31}" type="datetimeFigureOut">
              <a:rPr lang="en-CA" smtClean="0"/>
              <a:t>2023-10-11</a:t>
            </a:fld>
            <a:endParaRPr lang="en-CA"/>
          </a:p>
        </p:txBody>
      </p:sp>
      <p:sp>
        <p:nvSpPr>
          <p:cNvPr id="5" name="Footer Placeholder 4">
            <a:extLst>
              <a:ext uri="{FF2B5EF4-FFF2-40B4-BE49-F238E27FC236}">
                <a16:creationId xmlns:a16="http://schemas.microsoft.com/office/drawing/2014/main" id="{644DFA2A-3B2E-4FD4-95CF-01D04B051C5C}"/>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7702A6DC-650C-4C34-A7AA-166DF6B0F96E}"/>
              </a:ext>
            </a:extLst>
          </p:cNvPr>
          <p:cNvSpPr>
            <a:spLocks noGrp="1"/>
          </p:cNvSpPr>
          <p:nvPr>
            <p:ph type="sldNum" sz="quarter" idx="12"/>
          </p:nvPr>
        </p:nvSpPr>
        <p:spPr/>
        <p:txBody>
          <a:bodyPr/>
          <a:lstStyle/>
          <a:p>
            <a:fld id="{F896A00C-5BDD-4638-83B5-208A125FF7F4}" type="slidenum">
              <a:rPr lang="en-CA" smtClean="0"/>
              <a:t>‹#›</a:t>
            </a:fld>
            <a:endParaRPr lang="en-CA"/>
          </a:p>
        </p:txBody>
      </p:sp>
    </p:spTree>
    <p:extLst>
      <p:ext uri="{BB962C8B-B14F-4D97-AF65-F5344CB8AC3E}">
        <p14:creationId xmlns:p14="http://schemas.microsoft.com/office/powerpoint/2010/main" val="38912200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E38D9-85DD-4E2C-B2E8-D57BCD0D842F}"/>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A73B3541-31FE-49ED-BC93-65326B82869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6D3437B-9F09-49AD-A879-5AF43EA13BE5}"/>
              </a:ext>
            </a:extLst>
          </p:cNvPr>
          <p:cNvSpPr>
            <a:spLocks noGrp="1"/>
          </p:cNvSpPr>
          <p:nvPr>
            <p:ph type="dt" sz="half" idx="10"/>
          </p:nvPr>
        </p:nvSpPr>
        <p:spPr/>
        <p:txBody>
          <a:bodyPr/>
          <a:lstStyle/>
          <a:p>
            <a:fld id="{16D60063-6AE4-44D2-ADEC-433F95611D31}" type="datetimeFigureOut">
              <a:rPr lang="en-CA" smtClean="0"/>
              <a:t>2023-10-11</a:t>
            </a:fld>
            <a:endParaRPr lang="en-CA"/>
          </a:p>
        </p:txBody>
      </p:sp>
      <p:sp>
        <p:nvSpPr>
          <p:cNvPr id="5" name="Footer Placeholder 4">
            <a:extLst>
              <a:ext uri="{FF2B5EF4-FFF2-40B4-BE49-F238E27FC236}">
                <a16:creationId xmlns:a16="http://schemas.microsoft.com/office/drawing/2014/main" id="{60E11488-A037-40CA-9426-2134C4B91CE6}"/>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C2B3FFB1-2352-426F-AD97-B988183E83DE}"/>
              </a:ext>
            </a:extLst>
          </p:cNvPr>
          <p:cNvSpPr>
            <a:spLocks noGrp="1"/>
          </p:cNvSpPr>
          <p:nvPr>
            <p:ph type="sldNum" sz="quarter" idx="12"/>
          </p:nvPr>
        </p:nvSpPr>
        <p:spPr/>
        <p:txBody>
          <a:bodyPr/>
          <a:lstStyle/>
          <a:p>
            <a:fld id="{F896A00C-5BDD-4638-83B5-208A125FF7F4}" type="slidenum">
              <a:rPr lang="en-CA" smtClean="0"/>
              <a:t>‹#›</a:t>
            </a:fld>
            <a:endParaRPr lang="en-CA"/>
          </a:p>
        </p:txBody>
      </p:sp>
    </p:spTree>
    <p:extLst>
      <p:ext uri="{BB962C8B-B14F-4D97-AF65-F5344CB8AC3E}">
        <p14:creationId xmlns:p14="http://schemas.microsoft.com/office/powerpoint/2010/main" val="25623317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60868-08BA-4AC3-948E-90B575307E8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57CAFEF3-0EDB-4F8F-8E5B-05EA17A152A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9BB66F1-43A9-4B66-9A6A-1F32660BAE12}"/>
              </a:ext>
            </a:extLst>
          </p:cNvPr>
          <p:cNvSpPr>
            <a:spLocks noGrp="1"/>
          </p:cNvSpPr>
          <p:nvPr>
            <p:ph type="dt" sz="half" idx="10"/>
          </p:nvPr>
        </p:nvSpPr>
        <p:spPr/>
        <p:txBody>
          <a:bodyPr/>
          <a:lstStyle/>
          <a:p>
            <a:fld id="{16D60063-6AE4-44D2-ADEC-433F95611D31}" type="datetimeFigureOut">
              <a:rPr lang="en-CA" smtClean="0"/>
              <a:t>2023-10-11</a:t>
            </a:fld>
            <a:endParaRPr lang="en-CA"/>
          </a:p>
        </p:txBody>
      </p:sp>
      <p:sp>
        <p:nvSpPr>
          <p:cNvPr id="5" name="Footer Placeholder 4">
            <a:extLst>
              <a:ext uri="{FF2B5EF4-FFF2-40B4-BE49-F238E27FC236}">
                <a16:creationId xmlns:a16="http://schemas.microsoft.com/office/drawing/2014/main" id="{E9E8DBCF-49C5-4C07-A88C-D11C455F207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A02F8AB6-FB2A-47C4-8DD9-2C181A756FB1}"/>
              </a:ext>
            </a:extLst>
          </p:cNvPr>
          <p:cNvSpPr>
            <a:spLocks noGrp="1"/>
          </p:cNvSpPr>
          <p:nvPr>
            <p:ph type="sldNum" sz="quarter" idx="12"/>
          </p:nvPr>
        </p:nvSpPr>
        <p:spPr/>
        <p:txBody>
          <a:bodyPr/>
          <a:lstStyle/>
          <a:p>
            <a:fld id="{F896A00C-5BDD-4638-83B5-208A125FF7F4}" type="slidenum">
              <a:rPr lang="en-CA" smtClean="0"/>
              <a:t>‹#›</a:t>
            </a:fld>
            <a:endParaRPr lang="en-CA"/>
          </a:p>
        </p:txBody>
      </p:sp>
    </p:spTree>
    <p:extLst>
      <p:ext uri="{BB962C8B-B14F-4D97-AF65-F5344CB8AC3E}">
        <p14:creationId xmlns:p14="http://schemas.microsoft.com/office/powerpoint/2010/main" val="40192682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60763-3C0A-47F3-BA58-1472D050BEBE}"/>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757EEE3C-A52D-4798-9A1C-DC898846047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A4179950-3132-488E-8901-32C0AD9D2C6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9577F08A-7593-414E-B135-BE90252B175E}"/>
              </a:ext>
            </a:extLst>
          </p:cNvPr>
          <p:cNvSpPr>
            <a:spLocks noGrp="1"/>
          </p:cNvSpPr>
          <p:nvPr>
            <p:ph type="dt" sz="half" idx="10"/>
          </p:nvPr>
        </p:nvSpPr>
        <p:spPr/>
        <p:txBody>
          <a:bodyPr/>
          <a:lstStyle/>
          <a:p>
            <a:fld id="{16D60063-6AE4-44D2-ADEC-433F95611D31}" type="datetimeFigureOut">
              <a:rPr lang="en-CA" smtClean="0"/>
              <a:t>2023-10-11</a:t>
            </a:fld>
            <a:endParaRPr lang="en-CA"/>
          </a:p>
        </p:txBody>
      </p:sp>
      <p:sp>
        <p:nvSpPr>
          <p:cNvPr id="6" name="Footer Placeholder 5">
            <a:extLst>
              <a:ext uri="{FF2B5EF4-FFF2-40B4-BE49-F238E27FC236}">
                <a16:creationId xmlns:a16="http://schemas.microsoft.com/office/drawing/2014/main" id="{F7229C4A-BFB3-407E-9EAA-31CB6624FDAE}"/>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BB0FB60A-70A9-4760-8FE4-1EA63E55F650}"/>
              </a:ext>
            </a:extLst>
          </p:cNvPr>
          <p:cNvSpPr>
            <a:spLocks noGrp="1"/>
          </p:cNvSpPr>
          <p:nvPr>
            <p:ph type="sldNum" sz="quarter" idx="12"/>
          </p:nvPr>
        </p:nvSpPr>
        <p:spPr/>
        <p:txBody>
          <a:bodyPr/>
          <a:lstStyle/>
          <a:p>
            <a:fld id="{F896A00C-5BDD-4638-83B5-208A125FF7F4}" type="slidenum">
              <a:rPr lang="en-CA" smtClean="0"/>
              <a:t>‹#›</a:t>
            </a:fld>
            <a:endParaRPr lang="en-CA"/>
          </a:p>
        </p:txBody>
      </p:sp>
    </p:spTree>
    <p:extLst>
      <p:ext uri="{BB962C8B-B14F-4D97-AF65-F5344CB8AC3E}">
        <p14:creationId xmlns:p14="http://schemas.microsoft.com/office/powerpoint/2010/main" val="2138123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60065-D693-47EF-9ABB-38469320F902}"/>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7BADEFEC-B67C-4745-A367-F9BEF4EC436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92EA9D8-A02A-4B9E-9A95-C422A6880B4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EA54C83B-BB3A-4F14-BCBD-46CB25F9377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F07247-979F-434F-A743-8F8CB4884F8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90FA398C-D3ED-4D73-A25B-04441A5BD399}"/>
              </a:ext>
            </a:extLst>
          </p:cNvPr>
          <p:cNvSpPr>
            <a:spLocks noGrp="1"/>
          </p:cNvSpPr>
          <p:nvPr>
            <p:ph type="dt" sz="half" idx="10"/>
          </p:nvPr>
        </p:nvSpPr>
        <p:spPr/>
        <p:txBody>
          <a:bodyPr/>
          <a:lstStyle/>
          <a:p>
            <a:fld id="{16D60063-6AE4-44D2-ADEC-433F95611D31}" type="datetimeFigureOut">
              <a:rPr lang="en-CA" smtClean="0"/>
              <a:t>2023-10-11</a:t>
            </a:fld>
            <a:endParaRPr lang="en-CA"/>
          </a:p>
        </p:txBody>
      </p:sp>
      <p:sp>
        <p:nvSpPr>
          <p:cNvPr id="8" name="Footer Placeholder 7">
            <a:extLst>
              <a:ext uri="{FF2B5EF4-FFF2-40B4-BE49-F238E27FC236}">
                <a16:creationId xmlns:a16="http://schemas.microsoft.com/office/drawing/2014/main" id="{6968DD80-E9A7-4A7D-A606-85C59111D2FE}"/>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6C31E02C-EDAD-4CD6-A72E-4457BCC85592}"/>
              </a:ext>
            </a:extLst>
          </p:cNvPr>
          <p:cNvSpPr>
            <a:spLocks noGrp="1"/>
          </p:cNvSpPr>
          <p:nvPr>
            <p:ph type="sldNum" sz="quarter" idx="12"/>
          </p:nvPr>
        </p:nvSpPr>
        <p:spPr/>
        <p:txBody>
          <a:bodyPr/>
          <a:lstStyle/>
          <a:p>
            <a:fld id="{F896A00C-5BDD-4638-83B5-208A125FF7F4}" type="slidenum">
              <a:rPr lang="en-CA" smtClean="0"/>
              <a:t>‹#›</a:t>
            </a:fld>
            <a:endParaRPr lang="en-CA"/>
          </a:p>
        </p:txBody>
      </p:sp>
    </p:spTree>
    <p:extLst>
      <p:ext uri="{BB962C8B-B14F-4D97-AF65-F5344CB8AC3E}">
        <p14:creationId xmlns:p14="http://schemas.microsoft.com/office/powerpoint/2010/main" val="17423457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A699B-EE72-48A1-B68D-A7FBF5AD9149}"/>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70783E79-3957-4559-BCFF-523E3B9D6EE5}"/>
              </a:ext>
            </a:extLst>
          </p:cNvPr>
          <p:cNvSpPr>
            <a:spLocks noGrp="1"/>
          </p:cNvSpPr>
          <p:nvPr>
            <p:ph type="dt" sz="half" idx="10"/>
          </p:nvPr>
        </p:nvSpPr>
        <p:spPr/>
        <p:txBody>
          <a:bodyPr/>
          <a:lstStyle/>
          <a:p>
            <a:fld id="{16D60063-6AE4-44D2-ADEC-433F95611D31}" type="datetimeFigureOut">
              <a:rPr lang="en-CA" smtClean="0"/>
              <a:t>2023-10-11</a:t>
            </a:fld>
            <a:endParaRPr lang="en-CA"/>
          </a:p>
        </p:txBody>
      </p:sp>
      <p:sp>
        <p:nvSpPr>
          <p:cNvPr id="4" name="Footer Placeholder 3">
            <a:extLst>
              <a:ext uri="{FF2B5EF4-FFF2-40B4-BE49-F238E27FC236}">
                <a16:creationId xmlns:a16="http://schemas.microsoft.com/office/drawing/2014/main" id="{B1A98A9F-8EB5-4E80-9511-B15BD445CD43}"/>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97BDCDE8-3C1B-41EF-A8E2-4DE8233CA709}"/>
              </a:ext>
            </a:extLst>
          </p:cNvPr>
          <p:cNvSpPr>
            <a:spLocks noGrp="1"/>
          </p:cNvSpPr>
          <p:nvPr>
            <p:ph type="sldNum" sz="quarter" idx="12"/>
          </p:nvPr>
        </p:nvSpPr>
        <p:spPr/>
        <p:txBody>
          <a:bodyPr/>
          <a:lstStyle/>
          <a:p>
            <a:fld id="{F896A00C-5BDD-4638-83B5-208A125FF7F4}" type="slidenum">
              <a:rPr lang="en-CA" smtClean="0"/>
              <a:t>‹#›</a:t>
            </a:fld>
            <a:endParaRPr lang="en-CA"/>
          </a:p>
        </p:txBody>
      </p:sp>
    </p:spTree>
    <p:extLst>
      <p:ext uri="{BB962C8B-B14F-4D97-AF65-F5344CB8AC3E}">
        <p14:creationId xmlns:p14="http://schemas.microsoft.com/office/powerpoint/2010/main" val="27846346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6C6056F-991D-4C95-8233-0DF1DBE28E68}"/>
              </a:ext>
            </a:extLst>
          </p:cNvPr>
          <p:cNvSpPr>
            <a:spLocks noGrp="1"/>
          </p:cNvSpPr>
          <p:nvPr>
            <p:ph type="dt" sz="half" idx="10"/>
          </p:nvPr>
        </p:nvSpPr>
        <p:spPr/>
        <p:txBody>
          <a:bodyPr/>
          <a:lstStyle/>
          <a:p>
            <a:fld id="{16D60063-6AE4-44D2-ADEC-433F95611D31}" type="datetimeFigureOut">
              <a:rPr lang="en-CA" smtClean="0"/>
              <a:t>2023-10-11</a:t>
            </a:fld>
            <a:endParaRPr lang="en-CA"/>
          </a:p>
        </p:txBody>
      </p:sp>
      <p:sp>
        <p:nvSpPr>
          <p:cNvPr id="3" name="Footer Placeholder 2">
            <a:extLst>
              <a:ext uri="{FF2B5EF4-FFF2-40B4-BE49-F238E27FC236}">
                <a16:creationId xmlns:a16="http://schemas.microsoft.com/office/drawing/2014/main" id="{B81166DA-94E0-42E5-9EF3-FDEB50E158AF}"/>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99E89AA4-B466-440E-82F6-27DA46B5B9E4}"/>
              </a:ext>
            </a:extLst>
          </p:cNvPr>
          <p:cNvSpPr>
            <a:spLocks noGrp="1"/>
          </p:cNvSpPr>
          <p:nvPr>
            <p:ph type="sldNum" sz="quarter" idx="12"/>
          </p:nvPr>
        </p:nvSpPr>
        <p:spPr/>
        <p:txBody>
          <a:bodyPr/>
          <a:lstStyle/>
          <a:p>
            <a:fld id="{F896A00C-5BDD-4638-83B5-208A125FF7F4}" type="slidenum">
              <a:rPr lang="en-CA" smtClean="0"/>
              <a:t>‹#›</a:t>
            </a:fld>
            <a:endParaRPr lang="en-CA"/>
          </a:p>
        </p:txBody>
      </p:sp>
    </p:spTree>
    <p:extLst>
      <p:ext uri="{BB962C8B-B14F-4D97-AF65-F5344CB8AC3E}">
        <p14:creationId xmlns:p14="http://schemas.microsoft.com/office/powerpoint/2010/main" val="19282746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82C0B-8713-4020-A4DF-C3A56671CC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32CEF506-53A3-488F-8C91-F146A350FF7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7CFB8412-A85B-4299-865F-6E8C8E5B37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56DFA3-70F4-4B4F-A4DC-F1700EAC53ED}"/>
              </a:ext>
            </a:extLst>
          </p:cNvPr>
          <p:cNvSpPr>
            <a:spLocks noGrp="1"/>
          </p:cNvSpPr>
          <p:nvPr>
            <p:ph type="dt" sz="half" idx="10"/>
          </p:nvPr>
        </p:nvSpPr>
        <p:spPr/>
        <p:txBody>
          <a:bodyPr/>
          <a:lstStyle/>
          <a:p>
            <a:fld id="{16D60063-6AE4-44D2-ADEC-433F95611D31}" type="datetimeFigureOut">
              <a:rPr lang="en-CA" smtClean="0"/>
              <a:t>2023-10-11</a:t>
            </a:fld>
            <a:endParaRPr lang="en-CA"/>
          </a:p>
        </p:txBody>
      </p:sp>
      <p:sp>
        <p:nvSpPr>
          <p:cNvPr id="6" name="Footer Placeholder 5">
            <a:extLst>
              <a:ext uri="{FF2B5EF4-FFF2-40B4-BE49-F238E27FC236}">
                <a16:creationId xmlns:a16="http://schemas.microsoft.com/office/drawing/2014/main" id="{097BE0BF-3CF7-487C-83DE-4AC8D8569EA6}"/>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7928D042-B20D-460F-8465-02CB8CEE519E}"/>
              </a:ext>
            </a:extLst>
          </p:cNvPr>
          <p:cNvSpPr>
            <a:spLocks noGrp="1"/>
          </p:cNvSpPr>
          <p:nvPr>
            <p:ph type="sldNum" sz="quarter" idx="12"/>
          </p:nvPr>
        </p:nvSpPr>
        <p:spPr/>
        <p:txBody>
          <a:bodyPr/>
          <a:lstStyle/>
          <a:p>
            <a:fld id="{F896A00C-5BDD-4638-83B5-208A125FF7F4}" type="slidenum">
              <a:rPr lang="en-CA" smtClean="0"/>
              <a:t>‹#›</a:t>
            </a:fld>
            <a:endParaRPr lang="en-CA"/>
          </a:p>
        </p:txBody>
      </p:sp>
    </p:spTree>
    <p:extLst>
      <p:ext uri="{BB962C8B-B14F-4D97-AF65-F5344CB8AC3E}">
        <p14:creationId xmlns:p14="http://schemas.microsoft.com/office/powerpoint/2010/main" val="37600174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52535-730C-4BFD-A4D7-588F33A1A5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CF6E1676-D3CE-4BD8-AAE6-897308ADC2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C994929C-E3F6-4C94-8791-EE9240A4EC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856E72-3A92-45F8-98FF-607F938AE42F}"/>
              </a:ext>
            </a:extLst>
          </p:cNvPr>
          <p:cNvSpPr>
            <a:spLocks noGrp="1"/>
          </p:cNvSpPr>
          <p:nvPr>
            <p:ph type="dt" sz="half" idx="10"/>
          </p:nvPr>
        </p:nvSpPr>
        <p:spPr/>
        <p:txBody>
          <a:bodyPr/>
          <a:lstStyle/>
          <a:p>
            <a:fld id="{16D60063-6AE4-44D2-ADEC-433F95611D31}" type="datetimeFigureOut">
              <a:rPr lang="en-CA" smtClean="0"/>
              <a:t>2023-10-11</a:t>
            </a:fld>
            <a:endParaRPr lang="en-CA"/>
          </a:p>
        </p:txBody>
      </p:sp>
      <p:sp>
        <p:nvSpPr>
          <p:cNvPr id="6" name="Footer Placeholder 5">
            <a:extLst>
              <a:ext uri="{FF2B5EF4-FFF2-40B4-BE49-F238E27FC236}">
                <a16:creationId xmlns:a16="http://schemas.microsoft.com/office/drawing/2014/main" id="{DCCE06C7-67E8-460F-8D0E-AC8FB7DEA868}"/>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C463E927-A4B1-4E87-BD1C-A773685EB868}"/>
              </a:ext>
            </a:extLst>
          </p:cNvPr>
          <p:cNvSpPr>
            <a:spLocks noGrp="1"/>
          </p:cNvSpPr>
          <p:nvPr>
            <p:ph type="sldNum" sz="quarter" idx="12"/>
          </p:nvPr>
        </p:nvSpPr>
        <p:spPr/>
        <p:txBody>
          <a:bodyPr/>
          <a:lstStyle/>
          <a:p>
            <a:fld id="{F896A00C-5BDD-4638-83B5-208A125FF7F4}" type="slidenum">
              <a:rPr lang="en-CA" smtClean="0"/>
              <a:t>‹#›</a:t>
            </a:fld>
            <a:endParaRPr lang="en-CA"/>
          </a:p>
        </p:txBody>
      </p:sp>
    </p:spTree>
    <p:extLst>
      <p:ext uri="{BB962C8B-B14F-4D97-AF65-F5344CB8AC3E}">
        <p14:creationId xmlns:p14="http://schemas.microsoft.com/office/powerpoint/2010/main" val="540794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E7289EC-BE70-437C-A502-964DF3A655E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7A0A10B1-F192-4EDB-8B82-D629F55A60F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EF00BC67-9E7C-4E0C-BA28-F4A1519089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D60063-6AE4-44D2-ADEC-433F95611D31}" type="datetimeFigureOut">
              <a:rPr lang="en-CA" smtClean="0"/>
              <a:t>2023-10-11</a:t>
            </a:fld>
            <a:endParaRPr lang="en-CA"/>
          </a:p>
        </p:txBody>
      </p:sp>
      <p:sp>
        <p:nvSpPr>
          <p:cNvPr id="5" name="Footer Placeholder 4">
            <a:extLst>
              <a:ext uri="{FF2B5EF4-FFF2-40B4-BE49-F238E27FC236}">
                <a16:creationId xmlns:a16="http://schemas.microsoft.com/office/drawing/2014/main" id="{02097DEA-2A34-4A96-8CC2-9CD56AC4FB8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AE7AA838-EB0D-4A0F-9455-FE382A0DD4F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96A00C-5BDD-4638-83B5-208A125FF7F4}" type="slidenum">
              <a:rPr lang="en-CA" smtClean="0"/>
              <a:t>‹#›</a:t>
            </a:fld>
            <a:endParaRPr lang="en-CA"/>
          </a:p>
        </p:txBody>
      </p:sp>
    </p:spTree>
    <p:extLst>
      <p:ext uri="{BB962C8B-B14F-4D97-AF65-F5344CB8AC3E}">
        <p14:creationId xmlns:p14="http://schemas.microsoft.com/office/powerpoint/2010/main" val="2417306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user.oc-static.com/upload/2019/11/04/15728832800016_image1.png"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E892B-F8B6-4B72-8ACA-5D6AF3EA383B}"/>
              </a:ext>
            </a:extLst>
          </p:cNvPr>
          <p:cNvSpPr>
            <a:spLocks noGrp="1"/>
          </p:cNvSpPr>
          <p:nvPr>
            <p:ph type="ctrTitle"/>
          </p:nvPr>
        </p:nvSpPr>
        <p:spPr>
          <a:xfrm>
            <a:off x="1524000" y="3429000"/>
            <a:ext cx="9144000" cy="904786"/>
          </a:xfrm>
        </p:spPr>
        <p:txBody>
          <a:bodyPr>
            <a:normAutofit fontScale="90000"/>
          </a:bodyPr>
          <a:lstStyle/>
          <a:p>
            <a:br>
              <a:rPr lang="en-CA" b="1" dirty="0"/>
            </a:br>
            <a:br>
              <a:rPr lang="en-CA" b="1" dirty="0"/>
            </a:br>
            <a:r>
              <a:rPr lang="en-CA" b="1" dirty="0"/>
              <a:t>Project 7</a:t>
            </a:r>
          </a:p>
        </p:txBody>
      </p:sp>
      <p:sp>
        <p:nvSpPr>
          <p:cNvPr id="3" name="Subtitle 2">
            <a:extLst>
              <a:ext uri="{FF2B5EF4-FFF2-40B4-BE49-F238E27FC236}">
                <a16:creationId xmlns:a16="http://schemas.microsoft.com/office/drawing/2014/main" id="{D5C94BBA-04D3-40EB-8AAA-6CED9E5209E1}"/>
              </a:ext>
            </a:extLst>
          </p:cNvPr>
          <p:cNvSpPr>
            <a:spLocks noGrp="1"/>
          </p:cNvSpPr>
          <p:nvPr>
            <p:ph type="subTitle" idx="1"/>
          </p:nvPr>
        </p:nvSpPr>
        <p:spPr>
          <a:xfrm>
            <a:off x="1647927" y="4943266"/>
            <a:ext cx="8896145" cy="984930"/>
          </a:xfrm>
        </p:spPr>
        <p:txBody>
          <a:bodyPr/>
          <a:lstStyle/>
          <a:p>
            <a:pPr algn="l"/>
            <a:r>
              <a:rPr lang="en-CA" b="1" i="0" dirty="0">
                <a:solidFill>
                  <a:srgbClr val="271A38"/>
                </a:solidFill>
                <a:effectLst/>
                <a:latin typeface="Inter"/>
              </a:rPr>
              <a:t>Complete Your Java Back-End to Make Your Application More Secure</a:t>
            </a:r>
          </a:p>
          <a:p>
            <a:endParaRPr lang="en-CA" dirty="0"/>
          </a:p>
        </p:txBody>
      </p:sp>
      <p:pic>
        <p:nvPicPr>
          <p:cNvPr id="5" name="Picture 2" descr="Logo of Poseidon Inc.">
            <a:hlinkClick r:id="rId2"/>
            <a:extLst>
              <a:ext uri="{FF2B5EF4-FFF2-40B4-BE49-F238E27FC236}">
                <a16:creationId xmlns:a16="http://schemas.microsoft.com/office/drawing/2014/main" id="{646EEF52-2753-4FD8-A216-10A30D829C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5634" y="261727"/>
            <a:ext cx="3189347" cy="30952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23841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8C27FA0-70A9-4DC5-900A-686A4E85A77D}"/>
              </a:ext>
            </a:extLst>
          </p:cNvPr>
          <p:cNvSpPr>
            <a:spLocks noGrp="1"/>
          </p:cNvSpPr>
          <p:nvPr>
            <p:ph idx="1"/>
          </p:nvPr>
        </p:nvSpPr>
        <p:spPr/>
        <p:txBody>
          <a:bodyPr>
            <a:normAutofit/>
          </a:bodyPr>
          <a:lstStyle/>
          <a:p>
            <a:pPr>
              <a:lnSpc>
                <a:spcPct val="150000"/>
              </a:lnSpc>
            </a:pPr>
            <a:r>
              <a:rPr lang="en-GB" dirty="0">
                <a:latin typeface="Roboto" panose="02000000000000000000" pitchFamily="2" charset="0"/>
                <a:ea typeface="Roboto" panose="02000000000000000000" pitchFamily="2" charset="0"/>
              </a:rPr>
              <a:t>Objective of the project</a:t>
            </a:r>
          </a:p>
          <a:p>
            <a:pPr>
              <a:lnSpc>
                <a:spcPct val="150000"/>
              </a:lnSpc>
            </a:pPr>
            <a:r>
              <a:rPr lang="en-CA" sz="2800" i="0" dirty="0">
                <a:effectLst/>
                <a:latin typeface="Roboto" panose="02000000000000000000" pitchFamily="2" charset="0"/>
                <a:ea typeface="Roboto" panose="02000000000000000000" pitchFamily="2" charset="0"/>
              </a:rPr>
              <a:t>The technical stack of this application</a:t>
            </a:r>
            <a:endParaRPr lang="en-GB" dirty="0">
              <a:latin typeface="Roboto" panose="02000000000000000000" pitchFamily="2" charset="0"/>
              <a:ea typeface="Roboto" panose="02000000000000000000" pitchFamily="2" charset="0"/>
            </a:endParaRPr>
          </a:p>
          <a:p>
            <a:pPr>
              <a:lnSpc>
                <a:spcPct val="150000"/>
              </a:lnSpc>
            </a:pPr>
            <a:r>
              <a:rPr lang="en-CA" sz="2800" dirty="0">
                <a:effectLst/>
                <a:latin typeface="Roboto" panose="02000000000000000000" pitchFamily="2" charset="0"/>
                <a:ea typeface="Roboto" panose="02000000000000000000" pitchFamily="2" charset="0"/>
                <a:cs typeface="Times New Roman" panose="02020603050405020304" pitchFamily="18" charset="0"/>
              </a:rPr>
              <a:t>Requirements/Features </a:t>
            </a:r>
          </a:p>
          <a:p>
            <a:pPr>
              <a:lnSpc>
                <a:spcPct val="150000"/>
              </a:lnSpc>
            </a:pPr>
            <a:r>
              <a:rPr lang="en-GB" dirty="0" err="1">
                <a:latin typeface="Roboto" panose="02000000000000000000" pitchFamily="2" charset="0"/>
                <a:ea typeface="Roboto" panose="02000000000000000000" pitchFamily="2" charset="0"/>
              </a:rPr>
              <a:t>SureFire</a:t>
            </a:r>
            <a:r>
              <a:rPr lang="en-GB" dirty="0">
                <a:latin typeface="Roboto" panose="02000000000000000000" pitchFamily="2" charset="0"/>
                <a:ea typeface="Roboto" panose="02000000000000000000" pitchFamily="2" charset="0"/>
              </a:rPr>
              <a:t> Report      </a:t>
            </a:r>
          </a:p>
          <a:p>
            <a:pPr>
              <a:lnSpc>
                <a:spcPct val="150000"/>
              </a:lnSpc>
            </a:pPr>
            <a:r>
              <a:rPr lang="en-CA" dirty="0" err="1">
                <a:latin typeface="Roboto" panose="02000000000000000000" pitchFamily="2" charset="0"/>
                <a:ea typeface="Roboto" panose="02000000000000000000" pitchFamily="2" charset="0"/>
              </a:rPr>
              <a:t>Jacoco</a:t>
            </a:r>
            <a:r>
              <a:rPr lang="en-CA" dirty="0">
                <a:latin typeface="Roboto" panose="02000000000000000000" pitchFamily="2" charset="0"/>
                <a:ea typeface="Roboto" panose="02000000000000000000" pitchFamily="2" charset="0"/>
              </a:rPr>
              <a:t> Coverage Report</a:t>
            </a:r>
            <a:r>
              <a:rPr lang="en-GB" dirty="0">
                <a:latin typeface="Roboto" panose="02000000000000000000" pitchFamily="2" charset="0"/>
                <a:ea typeface="Roboto" panose="02000000000000000000" pitchFamily="2" charset="0"/>
              </a:rPr>
              <a:t>                                      </a:t>
            </a:r>
          </a:p>
        </p:txBody>
      </p:sp>
      <p:sp>
        <p:nvSpPr>
          <p:cNvPr id="4" name="Title 1">
            <a:extLst>
              <a:ext uri="{FF2B5EF4-FFF2-40B4-BE49-F238E27FC236}">
                <a16:creationId xmlns:a16="http://schemas.microsoft.com/office/drawing/2014/main" id="{878078D4-99BB-45A8-AB3E-44BCCE86D38C}"/>
              </a:ext>
            </a:extLst>
          </p:cNvPr>
          <p:cNvSpPr>
            <a:spLocks noGrp="1"/>
          </p:cNvSpPr>
          <p:nvPr>
            <p:ph type="title"/>
          </p:nvPr>
        </p:nvSpPr>
        <p:spPr>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13000"/>
                        <a:lumOff val="87000"/>
                      </a:schemeClr>
                    </a:gs>
                    <a:gs pos="100000">
                      <a:schemeClr val="tx2">
                        <a:lumMod val="0"/>
                        <a:lumOff val="100000"/>
                      </a:schemeClr>
                    </a:gs>
                  </a:gsLst>
                  <a:lin ang="4800000" scaled="0"/>
                  <a:tileRect/>
                </a:gradFill>
                <a:latin typeface="+mj-lt"/>
                <a:ea typeface="+mj-ea"/>
                <a:cs typeface="+mj-cs"/>
              </a:defRPr>
            </a:lvl1pPr>
          </a:lstStyle>
          <a:p>
            <a:pPr algn="l"/>
            <a:r>
              <a:rPr lang="en-GB" sz="4400" b="1" dirty="0">
                <a:solidFill>
                  <a:srgbClr val="FF0000"/>
                </a:solidFill>
                <a:latin typeface="Roboto" panose="02000000000000000000" pitchFamily="2" charset="0"/>
                <a:ea typeface="Roboto" panose="02000000000000000000" pitchFamily="2" charset="0"/>
              </a:rPr>
              <a:t>Summary</a:t>
            </a:r>
          </a:p>
        </p:txBody>
      </p:sp>
    </p:spTree>
    <p:extLst>
      <p:ext uri="{BB962C8B-B14F-4D97-AF65-F5344CB8AC3E}">
        <p14:creationId xmlns:p14="http://schemas.microsoft.com/office/powerpoint/2010/main" val="24545548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878C52-5096-468D-88A6-4533F13D4B40}"/>
              </a:ext>
            </a:extLst>
          </p:cNvPr>
          <p:cNvSpPr>
            <a:spLocks noGrp="1"/>
          </p:cNvSpPr>
          <p:nvPr>
            <p:ph idx="1"/>
          </p:nvPr>
        </p:nvSpPr>
        <p:spPr>
          <a:xfrm>
            <a:off x="364774" y="224227"/>
            <a:ext cx="10515600" cy="1423418"/>
          </a:xfrm>
        </p:spPr>
        <p:txBody>
          <a:bodyPr>
            <a:noAutofit/>
          </a:bodyPr>
          <a:lstStyle/>
          <a:p>
            <a:pPr marL="0" indent="0" algn="ctr">
              <a:lnSpc>
                <a:spcPct val="150000"/>
              </a:lnSpc>
              <a:buNone/>
            </a:pPr>
            <a:r>
              <a:rPr lang="en-CA" b="1" dirty="0">
                <a:solidFill>
                  <a:srgbClr val="FF0000"/>
                </a:solidFill>
                <a:effectLst/>
                <a:latin typeface="Roboto" panose="02000000000000000000" pitchFamily="2" charset="0"/>
                <a:ea typeface="Calibri" panose="020F0502020204030204" pitchFamily="34" charset="0"/>
                <a:cs typeface="Times New Roman" panose="02020603050405020304" pitchFamily="18" charset="0"/>
              </a:rPr>
              <a:t>The main goal of the project is to finish building the core engine for the Poseidon application, in which basic entities were provided that will be used to generate the trades. </a:t>
            </a:r>
            <a:endParaRPr lang="en-CA" b="1" dirty="0">
              <a:solidFill>
                <a:srgbClr val="FF0000"/>
              </a:solidFill>
            </a:endParaRPr>
          </a:p>
        </p:txBody>
      </p:sp>
      <p:sp>
        <p:nvSpPr>
          <p:cNvPr id="5" name="Title 4">
            <a:extLst>
              <a:ext uri="{FF2B5EF4-FFF2-40B4-BE49-F238E27FC236}">
                <a16:creationId xmlns:a16="http://schemas.microsoft.com/office/drawing/2014/main" id="{DFEBC49D-2BF1-4B98-B09D-4FCAED3B6A27}"/>
              </a:ext>
            </a:extLst>
          </p:cNvPr>
          <p:cNvSpPr>
            <a:spLocks noGrp="1"/>
          </p:cNvSpPr>
          <p:nvPr>
            <p:ph type="title"/>
          </p:nvPr>
        </p:nvSpPr>
        <p:spPr>
          <a:xfrm>
            <a:off x="2281686" y="2350788"/>
            <a:ext cx="5878903" cy="1078212"/>
          </a:xfrm>
        </p:spPr>
        <p:txBody>
          <a:bodyPr>
            <a:normAutofit/>
          </a:bodyPr>
          <a:lstStyle/>
          <a:p>
            <a:r>
              <a:rPr lang="en-CA" sz="2800" b="1" i="0" dirty="0">
                <a:effectLst/>
                <a:latin typeface="-apple-system"/>
              </a:rPr>
              <a:t>The technical stack of this application</a:t>
            </a:r>
            <a:endParaRPr lang="en-CA" sz="2800" dirty="0"/>
          </a:p>
        </p:txBody>
      </p:sp>
      <p:sp>
        <p:nvSpPr>
          <p:cNvPr id="6" name="Content Placeholder 2">
            <a:extLst>
              <a:ext uri="{FF2B5EF4-FFF2-40B4-BE49-F238E27FC236}">
                <a16:creationId xmlns:a16="http://schemas.microsoft.com/office/drawing/2014/main" id="{0C8C37E3-278E-43CD-B803-FFBD9EDEE6AA}"/>
              </a:ext>
            </a:extLst>
          </p:cNvPr>
          <p:cNvSpPr txBox="1">
            <a:spLocks/>
          </p:cNvSpPr>
          <p:nvPr/>
        </p:nvSpPr>
        <p:spPr>
          <a:xfrm>
            <a:off x="3107974" y="3648973"/>
            <a:ext cx="5477773" cy="25966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CA" sz="2000" b="1" dirty="0">
                <a:solidFill>
                  <a:srgbClr val="1F2328"/>
                </a:solidFill>
                <a:latin typeface="Roboto" panose="02000000000000000000" pitchFamily="2" charset="0"/>
                <a:ea typeface="Roboto" panose="02000000000000000000" pitchFamily="2" charset="0"/>
              </a:rPr>
              <a:t>Back-end logic</a:t>
            </a:r>
          </a:p>
          <a:p>
            <a:pPr lvl="2"/>
            <a:r>
              <a:rPr lang="en-CA" sz="1800" dirty="0">
                <a:solidFill>
                  <a:srgbClr val="1F2328"/>
                </a:solidFill>
                <a:latin typeface="Roboto" panose="02000000000000000000" pitchFamily="2" charset="0"/>
                <a:ea typeface="Roboto" panose="02000000000000000000" pitchFamily="2" charset="0"/>
              </a:rPr>
              <a:t>Java and Spring Boot Framework </a:t>
            </a:r>
          </a:p>
          <a:p>
            <a:pPr lvl="2"/>
            <a:r>
              <a:rPr lang="en-CA" sz="1800" dirty="0">
                <a:solidFill>
                  <a:srgbClr val="1F2328"/>
                </a:solidFill>
                <a:latin typeface="Roboto" panose="02000000000000000000" pitchFamily="2" charset="0"/>
                <a:ea typeface="Roboto" panose="02000000000000000000" pitchFamily="2" charset="0"/>
              </a:rPr>
              <a:t>Spring Security </a:t>
            </a:r>
          </a:p>
          <a:p>
            <a:pPr lvl="2"/>
            <a:r>
              <a:rPr lang="en-CA" sz="1800" dirty="0">
                <a:solidFill>
                  <a:srgbClr val="1F2328"/>
                </a:solidFill>
                <a:latin typeface="Roboto" panose="02000000000000000000" pitchFamily="2" charset="0"/>
                <a:ea typeface="Roboto" panose="02000000000000000000" pitchFamily="2" charset="0"/>
              </a:rPr>
              <a:t>Maven</a:t>
            </a:r>
          </a:p>
          <a:p>
            <a:pPr lvl="2"/>
            <a:r>
              <a:rPr lang="en-CA" sz="1800" dirty="0" err="1">
                <a:solidFill>
                  <a:srgbClr val="1F2328"/>
                </a:solidFill>
                <a:latin typeface="Roboto" panose="02000000000000000000" pitchFamily="2" charset="0"/>
                <a:ea typeface="Roboto" panose="02000000000000000000" pitchFamily="2" charset="0"/>
              </a:rPr>
              <a:t>Thymeleaf</a:t>
            </a:r>
            <a:endParaRPr lang="en-CA" sz="800" dirty="0">
              <a:solidFill>
                <a:srgbClr val="1F2328"/>
              </a:solidFill>
              <a:latin typeface="Roboto" panose="02000000000000000000" pitchFamily="2" charset="0"/>
              <a:ea typeface="Roboto" panose="02000000000000000000" pitchFamily="2" charset="0"/>
            </a:endParaRPr>
          </a:p>
          <a:p>
            <a:pPr lvl="2"/>
            <a:endParaRPr lang="en-CA" sz="800" dirty="0">
              <a:solidFill>
                <a:srgbClr val="1F2328"/>
              </a:solidFill>
              <a:latin typeface="Roboto" panose="02000000000000000000" pitchFamily="2" charset="0"/>
              <a:ea typeface="Roboto" panose="02000000000000000000" pitchFamily="2" charset="0"/>
            </a:endParaRPr>
          </a:p>
          <a:p>
            <a:pPr marL="0" indent="0">
              <a:buFont typeface="Arial" panose="020B0604020202020204" pitchFamily="34" charset="0"/>
              <a:buNone/>
            </a:pPr>
            <a:r>
              <a:rPr lang="en-CA" sz="2000" b="1" dirty="0">
                <a:solidFill>
                  <a:srgbClr val="1F2328"/>
                </a:solidFill>
                <a:latin typeface="Roboto" panose="02000000000000000000" pitchFamily="2" charset="0"/>
                <a:ea typeface="Roboto" panose="02000000000000000000" pitchFamily="2" charset="0"/>
              </a:rPr>
              <a:t>Database management system</a:t>
            </a:r>
          </a:p>
          <a:p>
            <a:pPr lvl="2"/>
            <a:r>
              <a:rPr lang="en-CA" sz="1800" dirty="0">
                <a:solidFill>
                  <a:srgbClr val="1F2328"/>
                </a:solidFill>
                <a:latin typeface="Roboto" panose="02000000000000000000" pitchFamily="2" charset="0"/>
                <a:ea typeface="Roboto" panose="02000000000000000000" pitchFamily="2" charset="0"/>
              </a:rPr>
              <a:t>MySQL</a:t>
            </a:r>
            <a:endParaRPr lang="en-CA" sz="800" dirty="0">
              <a:solidFill>
                <a:srgbClr val="1F2328"/>
              </a:solidFill>
              <a:latin typeface="Roboto" panose="02000000000000000000" pitchFamily="2" charset="0"/>
              <a:ea typeface="Roboto" panose="02000000000000000000" pitchFamily="2" charset="0"/>
            </a:endParaRPr>
          </a:p>
          <a:p>
            <a:pPr marL="914400" lvl="2" indent="0">
              <a:buNone/>
            </a:pPr>
            <a:endParaRPr lang="en-CA" sz="1800" dirty="0">
              <a:solidFill>
                <a:srgbClr val="1F2328"/>
              </a:solidFill>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37785359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37476-CB58-4218-85EB-4157CBA2A063}"/>
              </a:ext>
            </a:extLst>
          </p:cNvPr>
          <p:cNvSpPr>
            <a:spLocks noGrp="1"/>
          </p:cNvSpPr>
          <p:nvPr>
            <p:ph type="title"/>
          </p:nvPr>
        </p:nvSpPr>
        <p:spPr>
          <a:xfrm>
            <a:off x="838200" y="365125"/>
            <a:ext cx="10515600" cy="747683"/>
          </a:xfrm>
        </p:spPr>
        <p:txBody>
          <a:bodyPr>
            <a:normAutofit/>
          </a:bodyPr>
          <a:lstStyle/>
          <a:p>
            <a:pPr algn="ctr">
              <a:lnSpc>
                <a:spcPct val="107000"/>
              </a:lnSpc>
              <a:spcAft>
                <a:spcPts val="800"/>
              </a:spcAft>
            </a:pPr>
            <a:r>
              <a:rPr lang="en-CA" sz="3600" b="1" dirty="0">
                <a:solidFill>
                  <a:srgbClr val="FF0000"/>
                </a:solidFill>
                <a:effectLst/>
                <a:latin typeface="Roboto" panose="02000000000000000000" pitchFamily="2" charset="0"/>
                <a:ea typeface="Calibri" panose="020F0502020204030204" pitchFamily="34" charset="0"/>
                <a:cs typeface="Times New Roman" panose="02020603050405020304" pitchFamily="18" charset="0"/>
              </a:rPr>
              <a:t>Requirements/Features </a:t>
            </a:r>
            <a:endParaRPr lang="en-CA" sz="36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E84A799-E491-41B7-9469-C9F118FC6EF2}"/>
              </a:ext>
            </a:extLst>
          </p:cNvPr>
          <p:cNvSpPr>
            <a:spLocks noGrp="1"/>
          </p:cNvSpPr>
          <p:nvPr>
            <p:ph idx="1"/>
          </p:nvPr>
        </p:nvSpPr>
        <p:spPr>
          <a:xfrm>
            <a:off x="497456" y="1750325"/>
            <a:ext cx="11197087" cy="3798219"/>
          </a:xfrm>
        </p:spPr>
        <p:txBody>
          <a:bodyPr>
            <a:normAutofit/>
          </a:bodyPr>
          <a:lstStyle/>
          <a:p>
            <a:pPr>
              <a:lnSpc>
                <a:spcPct val="150000"/>
              </a:lnSpc>
            </a:pPr>
            <a:r>
              <a:rPr lang="en-CA" sz="2000" b="0" i="0" dirty="0">
                <a:solidFill>
                  <a:srgbClr val="271A38"/>
                </a:solidFill>
                <a:effectLst/>
                <a:latin typeface="Inter"/>
              </a:rPr>
              <a:t>Implement the CRUD methods for six (6) entities:  </a:t>
            </a:r>
            <a:r>
              <a:rPr lang="en-CA" sz="2000" b="0" dirty="0">
                <a:solidFill>
                  <a:srgbClr val="271A38"/>
                </a:solidFill>
                <a:effectLst>
                  <a:outerShdw blurRad="38100" dist="38100" dir="2700000" algn="tl">
                    <a:srgbClr val="000000">
                      <a:alpha val="43137"/>
                    </a:srgbClr>
                  </a:outerShdw>
                </a:effectLst>
                <a:latin typeface="Inter"/>
              </a:rPr>
              <a:t>Curve Point,  Ratings, Rules , Trades, Users, Security</a:t>
            </a:r>
          </a:p>
          <a:p>
            <a:pPr>
              <a:lnSpc>
                <a:spcPct val="150000"/>
              </a:lnSpc>
            </a:pPr>
            <a:r>
              <a:rPr lang="en-CA" sz="2000" b="0" i="0" dirty="0">
                <a:solidFill>
                  <a:srgbClr val="271A38"/>
                </a:solidFill>
                <a:effectLst/>
                <a:latin typeface="Inter"/>
              </a:rPr>
              <a:t>Whenever a user connects to an endpoint, add logs in a code.  </a:t>
            </a:r>
          </a:p>
          <a:p>
            <a:pPr>
              <a:lnSpc>
                <a:spcPct val="150000"/>
              </a:lnSpc>
            </a:pPr>
            <a:r>
              <a:rPr lang="en-CA" sz="2000" b="0" i="0" dirty="0">
                <a:solidFill>
                  <a:srgbClr val="271A38"/>
                </a:solidFill>
                <a:effectLst/>
                <a:latin typeface="Inter"/>
              </a:rPr>
              <a:t>Use field validations, especially for numeric fields (only numbers) and for passwords (at least one uppercase letter, minimum eight characters, at least one number, and one symbol).</a:t>
            </a:r>
          </a:p>
          <a:p>
            <a:pPr>
              <a:lnSpc>
                <a:spcPct val="150000"/>
              </a:lnSpc>
            </a:pPr>
            <a:r>
              <a:rPr lang="en-CA" sz="2000" b="0" i="0" dirty="0">
                <a:solidFill>
                  <a:srgbClr val="271A38"/>
                </a:solidFill>
                <a:effectLst/>
                <a:latin typeface="Inter"/>
              </a:rPr>
              <a:t>Implement the session-based method of authentication for security.</a:t>
            </a:r>
          </a:p>
          <a:p>
            <a:pPr>
              <a:lnSpc>
                <a:spcPct val="150000"/>
              </a:lnSpc>
            </a:pPr>
            <a:r>
              <a:rPr lang="en-CA" sz="2000" b="0" i="0" dirty="0">
                <a:solidFill>
                  <a:srgbClr val="271A38"/>
                </a:solidFill>
                <a:effectLst/>
                <a:latin typeface="Inter"/>
              </a:rPr>
              <a:t>Test code.</a:t>
            </a:r>
          </a:p>
          <a:p>
            <a:pPr indent="0">
              <a:lnSpc>
                <a:spcPct val="150000"/>
              </a:lnSpc>
              <a:buNone/>
            </a:pPr>
            <a:endParaRPr lang="en-CA" sz="2000" dirty="0">
              <a:effectLst/>
              <a:latin typeface="Roboto" panose="02000000000000000000" pitchFamily="2" charset="0"/>
              <a:ea typeface="Roboto" panose="02000000000000000000" pitchFamily="2" charset="0"/>
              <a:cs typeface="Times New Roman" panose="02020603050405020304" pitchFamily="18" charset="0"/>
            </a:endParaRPr>
          </a:p>
        </p:txBody>
      </p:sp>
    </p:spTree>
    <p:extLst>
      <p:ext uri="{BB962C8B-B14F-4D97-AF65-F5344CB8AC3E}">
        <p14:creationId xmlns:p14="http://schemas.microsoft.com/office/powerpoint/2010/main" val="4308285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894A5-D070-4C29-8395-27202E033875}"/>
              </a:ext>
            </a:extLst>
          </p:cNvPr>
          <p:cNvSpPr>
            <a:spLocks noGrp="1"/>
          </p:cNvSpPr>
          <p:nvPr>
            <p:ph type="title"/>
          </p:nvPr>
        </p:nvSpPr>
        <p:spPr>
          <a:xfrm>
            <a:off x="3737764" y="498799"/>
            <a:ext cx="3790500" cy="1325563"/>
          </a:xfrm>
        </p:spPr>
        <p:txBody>
          <a:bodyPr>
            <a:normAutofit fontScale="90000"/>
          </a:bodyPr>
          <a:lstStyle/>
          <a:p>
            <a:r>
              <a:rPr lang="en-CA" sz="4800" b="1" dirty="0" err="1">
                <a:solidFill>
                  <a:srgbClr val="FF0000"/>
                </a:solidFill>
              </a:rPr>
              <a:t>Surefire</a:t>
            </a:r>
            <a:r>
              <a:rPr lang="en-CA" sz="4800" b="1" dirty="0">
                <a:solidFill>
                  <a:srgbClr val="FF0000"/>
                </a:solidFill>
              </a:rPr>
              <a:t> Report</a:t>
            </a:r>
          </a:p>
        </p:txBody>
      </p:sp>
      <p:pic>
        <p:nvPicPr>
          <p:cNvPr id="15" name="Picture 14">
            <a:extLst>
              <a:ext uri="{FF2B5EF4-FFF2-40B4-BE49-F238E27FC236}">
                <a16:creationId xmlns:a16="http://schemas.microsoft.com/office/drawing/2014/main" id="{60535518-C80D-4BD9-A838-0CAB18953CED}"/>
              </a:ext>
            </a:extLst>
          </p:cNvPr>
          <p:cNvPicPr>
            <a:picLocks noChangeAspect="1"/>
          </p:cNvPicPr>
          <p:nvPr/>
        </p:nvPicPr>
        <p:blipFill rotWithShape="1">
          <a:blip r:embed="rId2"/>
          <a:srcRect l="12742" t="14369" r="26384" b="43042"/>
          <a:stretch/>
        </p:blipFill>
        <p:spPr>
          <a:xfrm>
            <a:off x="557203" y="1895383"/>
            <a:ext cx="11342702" cy="4463817"/>
          </a:xfrm>
          <a:prstGeom prst="rect">
            <a:avLst/>
          </a:prstGeom>
        </p:spPr>
      </p:pic>
    </p:spTree>
    <p:extLst>
      <p:ext uri="{BB962C8B-B14F-4D97-AF65-F5344CB8AC3E}">
        <p14:creationId xmlns:p14="http://schemas.microsoft.com/office/powerpoint/2010/main" val="28610544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D939CDE7-316B-4C00-A4A0-4EEF602EE710}"/>
              </a:ext>
            </a:extLst>
          </p:cNvPr>
          <p:cNvSpPr>
            <a:spLocks noGrp="1"/>
          </p:cNvSpPr>
          <p:nvPr>
            <p:ph type="title"/>
          </p:nvPr>
        </p:nvSpPr>
        <p:spPr>
          <a:xfrm>
            <a:off x="544286" y="491001"/>
            <a:ext cx="10515600" cy="374699"/>
          </a:xfrm>
        </p:spPr>
        <p:txBody>
          <a:bodyPr>
            <a:normAutofit fontScale="90000"/>
          </a:bodyPr>
          <a:lstStyle/>
          <a:p>
            <a:r>
              <a:rPr lang="en-CA" b="1" dirty="0" err="1">
                <a:solidFill>
                  <a:srgbClr val="FF0000"/>
                </a:solidFill>
              </a:rPr>
              <a:t>Jacoco</a:t>
            </a:r>
            <a:r>
              <a:rPr lang="en-CA" b="1" dirty="0">
                <a:solidFill>
                  <a:srgbClr val="FF0000"/>
                </a:solidFill>
              </a:rPr>
              <a:t> Coverage Report</a:t>
            </a:r>
          </a:p>
        </p:txBody>
      </p:sp>
      <p:pic>
        <p:nvPicPr>
          <p:cNvPr id="6" name="Content Placeholder 5">
            <a:extLst>
              <a:ext uri="{FF2B5EF4-FFF2-40B4-BE49-F238E27FC236}">
                <a16:creationId xmlns:a16="http://schemas.microsoft.com/office/drawing/2014/main" id="{154C54EE-E514-4F41-A139-6806D044AC81}"/>
              </a:ext>
            </a:extLst>
          </p:cNvPr>
          <p:cNvPicPr>
            <a:picLocks noGrp="1" noChangeAspect="1"/>
          </p:cNvPicPr>
          <p:nvPr>
            <p:ph idx="1"/>
          </p:nvPr>
        </p:nvPicPr>
        <p:blipFill rotWithShape="1">
          <a:blip r:embed="rId3"/>
          <a:srcRect l="3470" t="16803" r="55011" b="67283"/>
          <a:stretch/>
        </p:blipFill>
        <p:spPr>
          <a:xfrm>
            <a:off x="366733" y="1562469"/>
            <a:ext cx="11611850" cy="2503504"/>
          </a:xfrm>
        </p:spPr>
      </p:pic>
    </p:spTree>
    <p:extLst>
      <p:ext uri="{BB962C8B-B14F-4D97-AF65-F5344CB8AC3E}">
        <p14:creationId xmlns:p14="http://schemas.microsoft.com/office/powerpoint/2010/main" val="36466875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260</TotalTime>
  <Words>180</Words>
  <Application>Microsoft Office PowerPoint</Application>
  <PresentationFormat>Widescreen</PresentationFormat>
  <Paragraphs>27</Paragraphs>
  <Slides>6</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-apple-system</vt:lpstr>
      <vt:lpstr>Arial</vt:lpstr>
      <vt:lpstr>Calibri</vt:lpstr>
      <vt:lpstr>Calibri Light</vt:lpstr>
      <vt:lpstr>Inter</vt:lpstr>
      <vt:lpstr>Roboto</vt:lpstr>
      <vt:lpstr>Office Theme</vt:lpstr>
      <vt:lpstr>  Project 7</vt:lpstr>
      <vt:lpstr>Summary</vt:lpstr>
      <vt:lpstr>The technical stack of this application</vt:lpstr>
      <vt:lpstr>Requirements/Features </vt:lpstr>
      <vt:lpstr>Surefire Report</vt:lpstr>
      <vt:lpstr>Jacoco Coverage Report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4</dc:title>
  <dc:creator>ihor nikolaienko</dc:creator>
  <cp:lastModifiedBy>ihor nikolaienko</cp:lastModifiedBy>
  <cp:revision>7</cp:revision>
  <dcterms:created xsi:type="dcterms:W3CDTF">2023-10-10T01:44:22Z</dcterms:created>
  <dcterms:modified xsi:type="dcterms:W3CDTF">2023-10-12T03:03:26Z</dcterms:modified>
</cp:coreProperties>
</file>