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3717925"/>
            <a:ext cx="10943167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4940300"/>
            <a:ext cx="10949517" cy="981075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SimSun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SimSun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SimSun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SimSun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SimSun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SimSun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SimSun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SimSun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x-none" altLang="en-US" sz="5400"/>
              <a:t>Symbols</a:t>
            </a:r>
            <a:endParaRPr lang="x-none" altLang="en-US" sz="5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x-none" altLang="en-US"/>
              <a:t>Animal Farm presentation</a:t>
            </a:r>
            <a:endParaRPr lang="x-none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The barn</a:t>
            </a:r>
            <a:endParaRPr lang="x-none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748530" y="1145540"/>
            <a:ext cx="7058025" cy="449707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619125" y="1356995"/>
            <a:ext cx="41243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p</a:t>
            </a:r>
            <a:endParaRPr lang="x-none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reen Color">
  <a:themeElements>
    <a:clrScheme name="Green Color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Green Color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SimSun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SimSun" charset="-122"/>
          </a:defRPr>
        </a:defPPr>
      </a:lstStyle>
    </a:lnDef>
  </a:objectDefaults>
  <a:extraClrSchemeLst>
    <a:extraClrScheme>
      <a:clrScheme name="Green Colo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Kingsoft Office WPP</Application>
  <PresentationFormat>Widescreen</PresentationFormat>
  <Paragraphs>8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Green Color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Symbols</dc:title>
  <dc:creator>daniel</dc:creator>
  <cp:lastModifiedBy>daniel</cp:lastModifiedBy>
  <cp:revision>2</cp:revision>
  <dcterms:created xsi:type="dcterms:W3CDTF">2016-10-14T07:17:01Z</dcterms:created>
  <dcterms:modified xsi:type="dcterms:W3CDTF">2016-10-14T07:17:01Z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