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Das Spiralmodell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 sz="1400"/>
              <a:t>Cosner Daniel</a:t>
            </a:r>
            <a:endParaRPr lang="x-none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6000"/>
              <a:t>Was ist es?</a:t>
            </a:r>
            <a:endParaRPr lang="x-none" alt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6804660" cy="4953000"/>
          </a:xfrm>
        </p:spPr>
        <p:txBody>
          <a:bodyPr/>
          <a:p>
            <a:r>
              <a:rPr lang="x-none" altLang="en-US" sz="4800"/>
              <a:t>Vorgehensmodell </a:t>
            </a:r>
            <a:endParaRPr lang="x-none" altLang="en-US" sz="4800"/>
          </a:p>
          <a:p>
            <a:r>
              <a:rPr lang="x-none" altLang="en-US" sz="4800"/>
              <a:t> Barry W. Boehm </a:t>
            </a:r>
            <a:endParaRPr lang="x-none" altLang="en-US" sz="4800"/>
          </a:p>
          <a:p>
            <a:r>
              <a:rPr lang="x-none" altLang="en-US" sz="4800"/>
              <a:t> generisch</a:t>
            </a:r>
            <a:endParaRPr lang="x-none" altLang="en-US" sz="4800"/>
          </a:p>
          <a:p>
            <a:r>
              <a:rPr lang="x-none" altLang="en-US" sz="4800"/>
              <a:t>Weiterentwicklung des Wasserfallmodells</a:t>
            </a:r>
            <a:endParaRPr lang="x-none" alt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6000"/>
              <a:t>Vorgehensweise</a:t>
            </a:r>
            <a:endParaRPr lang="x-none" alt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Festlegung von Zielen, Identifikation von Alternativen und Beschreibung von Rahmenbedingungen</a:t>
            </a:r>
            <a:endParaRPr lang="en-US" sz="3600"/>
          </a:p>
          <a:p>
            <a:r>
              <a:rPr lang="en-US" sz="3600"/>
              <a:t>Evaluierung der Alternativen und das Erkennen, Abschätzen und Reduzieren von Risiken</a:t>
            </a:r>
            <a:endParaRPr lang="en-US" sz="3600"/>
          </a:p>
          <a:p>
            <a:r>
              <a:rPr lang="en-US" sz="3600"/>
              <a:t>Realisierung und Überprüfung des Zwischenprodukts</a:t>
            </a:r>
            <a:endParaRPr lang="en-US" sz="3600"/>
          </a:p>
          <a:p>
            <a:r>
              <a:rPr lang="en-US" sz="3600"/>
              <a:t>Planung des nächsten Zyklus der Projektfortsetzung</a:t>
            </a:r>
            <a:endParaRPr 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630" y="184150"/>
            <a:ext cx="4811395" cy="514985"/>
          </a:xfrm>
        </p:spPr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3350" y="24130"/>
            <a:ext cx="8305800" cy="6821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705" y="327660"/>
            <a:ext cx="5323840" cy="582930"/>
          </a:xfrm>
        </p:spPr>
        <p:txBody>
          <a:bodyPr anchor="t" anchorCtr="0"/>
          <a:p>
            <a:r>
              <a:rPr lang="x-none" altLang="en-US"/>
              <a:t>Vorteile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Iterative Entwicklung</a:t>
            </a:r>
            <a:endParaRPr lang="en-US"/>
          </a:p>
          <a:p>
            <a:r>
              <a:rPr lang="en-US"/>
              <a:t>Risikoanalyse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/>
              <a:t>Verantwortliche sind nicht definiert </a:t>
            </a:r>
            <a:endParaRPr lang="x-none" altLang="en-US"/>
          </a:p>
          <a:p>
            <a:r>
              <a:rPr lang="x-none" altLang="en-US"/>
              <a:t>Das Spiralmodell berücksichtigt keine parallelen Aktivitäten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196330" y="295275"/>
            <a:ext cx="52578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/>
              <a:t>Nachteile</a:t>
            </a:r>
            <a:endParaRPr lang="x-none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Quellen</a:t>
            </a:r>
            <a:endParaRPr lang="x-none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https://de.wikipedia.org/wiki/Spiralmodell</a:t>
            </a:r>
            <a:endParaRPr lang="en-US"/>
          </a:p>
          <a:p>
            <a:r>
              <a:rPr lang="en-US"/>
              <a:t>http://wirtschaftsinformatik-24.de/software-engineering/spiralmodell.php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Kingsoft Office WPP</Application>
  <PresentationFormat>Widescreen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Spiralenmodell</dc:title>
  <dc:creator>daniel</dc:creator>
  <cp:lastModifiedBy>daniel</cp:lastModifiedBy>
  <cp:revision>3</cp:revision>
  <dcterms:created xsi:type="dcterms:W3CDTF">2016-10-14T06:37:49Z</dcterms:created>
  <dcterms:modified xsi:type="dcterms:W3CDTF">2016-10-14T06:37:49Z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