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Proxima Nova"/>
      <p:regular r:id="rId50"/>
      <p:bold r:id="rId51"/>
      <p:italic r:id="rId52"/>
      <p:boldItalic r:id="rId53"/>
    </p:embeddedFont>
    <p:embeddedFont>
      <p:font typeface="Proxima Nova Semibold"/>
      <p:regular r:id="rId54"/>
      <p:bold r:id="rId55"/>
      <p:boldItalic r:id="rId56"/>
    </p:embeddedFont>
    <p:embeddedFont>
      <p:font typeface="Fira Sans Extra Condensed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C0E3F0-2779-4D3D-9735-C571E235DC5A}">
  <a:tblStyle styleId="{22C0E3F0-2779-4D3D-9735-C571E235DC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FiraSansExtraCondensed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-bold.fntdata"/><Relationship Id="rId50" Type="http://schemas.openxmlformats.org/officeDocument/2006/relationships/font" Target="fonts/ProximaNova-regular.fntdata"/><Relationship Id="rId53" Type="http://schemas.openxmlformats.org/officeDocument/2006/relationships/font" Target="fonts/ProximaNova-boldItalic.fntdata"/><Relationship Id="rId52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55" Type="http://schemas.openxmlformats.org/officeDocument/2006/relationships/font" Target="fonts/ProximaNovaSemibold-bold.fntdata"/><Relationship Id="rId10" Type="http://schemas.openxmlformats.org/officeDocument/2006/relationships/slide" Target="slides/slide4.xml"/><Relationship Id="rId54" Type="http://schemas.openxmlformats.org/officeDocument/2006/relationships/font" Target="fonts/ProximaNovaSemibold-regular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-regular.fntdata"/><Relationship Id="rId12" Type="http://schemas.openxmlformats.org/officeDocument/2006/relationships/slide" Target="slides/slide6.xml"/><Relationship Id="rId56" Type="http://schemas.openxmlformats.org/officeDocument/2006/relationships/font" Target="fonts/ProximaNovaSemibold-boldItalic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-italic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265390a9d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265390a9d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b8326290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b8326290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8326290fe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8326290f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b8326290f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b8326290f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b8326290fe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b8326290fe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b8326290fe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b8326290fe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b8326290fe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b8326290fe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b8326290fe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b8326290fe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b8326290fe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b8326290fe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b8326290fe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b8326290fe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65390a9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65390a9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b8326290fe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b8326290fe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b83a9a5fc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b83a9a5fc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b83a9a5fc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b83a9a5fc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b83a9a5fcc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b83a9a5fcc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b83a9a5fcc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b83a9a5fcc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gb83a9a5fcc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5" name="Google Shape;2025;gb83a9a5fcc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b83a9a5fcc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b83a9a5fcc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b83a9a5fcc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b83a9a5fcc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gb83a9a5fcc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8" name="Google Shape;2218;gb83a9a5fcc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b83a9a5fcc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b83a9a5fcc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83a9a5fc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83a9a5fc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gb83a9a5fcc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3" name="Google Shape;2313;gb83a9a5fcc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b83a9a5fcc_0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b83a9a5fcc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1" name="Shape 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" name="Google Shape;2582;gb83a9a5fcc_0_1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3" name="Google Shape;2583;gb83a9a5fcc_0_1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gb83a9a5fcc_0_1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3" name="Google Shape;2883;gb83a9a5fcc_0_1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9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gb83a9a5fcc_0_1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1" name="Google Shape;2981;gb83a9a5fcc_0_1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5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gb83a9a5fcc_0_1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7" name="Google Shape;3047;gb83a9a5fcc_0_1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4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b83a9a5fcc_0_1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b83a9a5fcc_0_1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3" name="Shape 3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4" name="Google Shape;3414;ge506658fd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5" name="Google Shape;3415;ge506658fd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0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ge506658fd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2" name="Google Shape;3422;ge506658fd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7" name="Shape 3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8" name="Google Shape;3428;ge506658fd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9" name="Google Shape;3429;ge506658fd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83a9a5fcc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83a9a5fcc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8326290fe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b8326290fe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26584df9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26584df9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26584df92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26584df92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b8326290fe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b8326290fe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26584df92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26584df92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72100" y="1591625"/>
            <a:ext cx="3914700" cy="16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772100" y="3222175"/>
            <a:ext cx="3914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E8F1FF"/>
            </a:gs>
            <a:gs pos="100000">
              <a:srgbClr val="D4E1F4"/>
            </a:gs>
          </a:gsLst>
          <a:lin ang="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docs.google.com/spreadsheets/d/1zsjSGFR_cDQ4-Mr8zLVpuYNSPgYtfZiJ_GXioUEPn0U/copy" TargetMode="External"/><Relationship Id="rId5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docs.google.com/spreadsheets/d/1zsjSGFR_cDQ4-Mr8zLVpuYNSPgYtfZiJ_GXioUEPn0U/copy" TargetMode="External"/><Relationship Id="rId5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ocs.google.com/spreadsheets/d/1zsjSGFR_cDQ4-Mr8zLVpuYNSPgYtfZiJ_GXioUEPn0U/copy" TargetMode="External"/><Relationship Id="rId4" Type="http://schemas.openxmlformats.org/officeDocument/2006/relationships/image" Target="../media/image22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5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4447700" y="1591625"/>
            <a:ext cx="4239300" cy="16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WAI-ARIA e Semântica HTML</a:t>
            </a:r>
            <a:endParaRPr/>
          </a:p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6385025" y="3222175"/>
            <a:ext cx="23016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</a:rPr>
              <a:t>Adrian, Emanuel, Erika, </a:t>
            </a:r>
            <a:r>
              <a:rPr i="1" lang="en" sz="1200">
                <a:solidFill>
                  <a:srgbClr val="434343"/>
                </a:solidFill>
              </a:rPr>
              <a:t>Igor, Isaac, </a:t>
            </a:r>
            <a:r>
              <a:rPr i="1" lang="en" sz="1200">
                <a:solidFill>
                  <a:srgbClr val="434343"/>
                </a:solidFill>
              </a:rPr>
              <a:t>Leonardo</a:t>
            </a:r>
            <a:r>
              <a:rPr i="1" lang="en" sz="1200">
                <a:solidFill>
                  <a:srgbClr val="434343"/>
                </a:solidFill>
              </a:rPr>
              <a:t>, Maira</a:t>
            </a:r>
            <a:endParaRPr i="1" sz="1200">
              <a:solidFill>
                <a:srgbClr val="434343"/>
              </a:solidFill>
            </a:endParaRPr>
          </a:p>
        </p:txBody>
      </p:sp>
      <p:grpSp>
        <p:nvGrpSpPr>
          <p:cNvPr id="60" name="Google Shape;60;p15"/>
          <p:cNvGrpSpPr/>
          <p:nvPr/>
        </p:nvGrpSpPr>
        <p:grpSpPr>
          <a:xfrm>
            <a:off x="307437" y="602314"/>
            <a:ext cx="4528966" cy="3938873"/>
            <a:chOff x="409762" y="607950"/>
            <a:chExt cx="4528966" cy="3938873"/>
          </a:xfrm>
        </p:grpSpPr>
        <p:sp>
          <p:nvSpPr>
            <p:cNvPr id="61" name="Google Shape;61;p15"/>
            <p:cNvSpPr/>
            <p:nvPr/>
          </p:nvSpPr>
          <p:spPr>
            <a:xfrm>
              <a:off x="451152" y="1195000"/>
              <a:ext cx="4162848" cy="3215816"/>
            </a:xfrm>
            <a:custGeom>
              <a:rect b="b" l="l" r="r" t="t"/>
              <a:pathLst>
                <a:path extrusionOk="0" h="27505" w="35605">
                  <a:moveTo>
                    <a:pt x="20174" y="0"/>
                  </a:moveTo>
                  <a:cubicBezTo>
                    <a:pt x="13981" y="0"/>
                    <a:pt x="7846" y="2562"/>
                    <a:pt x="4516" y="8018"/>
                  </a:cubicBezTo>
                  <a:cubicBezTo>
                    <a:pt x="2768" y="10886"/>
                    <a:pt x="1792" y="14146"/>
                    <a:pt x="1186" y="17433"/>
                  </a:cubicBezTo>
                  <a:cubicBezTo>
                    <a:pt x="666" y="20238"/>
                    <a:pt x="1" y="23482"/>
                    <a:pt x="2258" y="25744"/>
                  </a:cubicBezTo>
                  <a:cubicBezTo>
                    <a:pt x="3524" y="27014"/>
                    <a:pt x="5329" y="27504"/>
                    <a:pt x="7158" y="27504"/>
                  </a:cubicBezTo>
                  <a:cubicBezTo>
                    <a:pt x="7915" y="27504"/>
                    <a:pt x="8677" y="27420"/>
                    <a:pt x="9406" y="27272"/>
                  </a:cubicBezTo>
                  <a:cubicBezTo>
                    <a:pt x="12961" y="26543"/>
                    <a:pt x="16151" y="24570"/>
                    <a:pt x="19663" y="23653"/>
                  </a:cubicBezTo>
                  <a:cubicBezTo>
                    <a:pt x="23776" y="22575"/>
                    <a:pt x="29663" y="23910"/>
                    <a:pt x="32929" y="20822"/>
                  </a:cubicBezTo>
                  <a:cubicBezTo>
                    <a:pt x="35486" y="18404"/>
                    <a:pt x="35604" y="14468"/>
                    <a:pt x="35551" y="11192"/>
                  </a:cubicBezTo>
                  <a:cubicBezTo>
                    <a:pt x="35492" y="7310"/>
                    <a:pt x="33261" y="3969"/>
                    <a:pt x="29829" y="2211"/>
                  </a:cubicBezTo>
                  <a:cubicBezTo>
                    <a:pt x="29320" y="1948"/>
                    <a:pt x="28795" y="1712"/>
                    <a:pt x="28248" y="1498"/>
                  </a:cubicBezTo>
                  <a:cubicBezTo>
                    <a:pt x="25707" y="509"/>
                    <a:pt x="22935" y="0"/>
                    <a:pt x="20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553346" y="3051437"/>
              <a:ext cx="10990" cy="16135"/>
            </a:xfrm>
            <a:custGeom>
              <a:rect b="b" l="l" r="r" t="t"/>
              <a:pathLst>
                <a:path extrusionOk="0" h="138" w="94">
                  <a:moveTo>
                    <a:pt x="17" y="1"/>
                  </a:moveTo>
                  <a:cubicBezTo>
                    <a:pt x="11" y="1"/>
                    <a:pt x="6" y="2"/>
                    <a:pt x="0" y="6"/>
                  </a:cubicBezTo>
                  <a:cubicBezTo>
                    <a:pt x="0" y="23"/>
                    <a:pt x="18" y="138"/>
                    <a:pt x="48" y="138"/>
                  </a:cubicBezTo>
                  <a:cubicBezTo>
                    <a:pt x="55" y="138"/>
                    <a:pt x="62" y="132"/>
                    <a:pt x="70" y="118"/>
                  </a:cubicBezTo>
                  <a:cubicBezTo>
                    <a:pt x="93" y="76"/>
                    <a:pt x="55" y="1"/>
                    <a:pt x="17" y="1"/>
                  </a:cubicBezTo>
                  <a:close/>
                </a:path>
              </a:pathLst>
            </a:custGeom>
            <a:solidFill>
              <a:srgbClr val="488C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" name="Google Shape;63;p15"/>
            <p:cNvGrpSpPr/>
            <p:nvPr/>
          </p:nvGrpSpPr>
          <p:grpSpPr>
            <a:xfrm>
              <a:off x="1410354" y="1650282"/>
              <a:ext cx="2304686" cy="2304561"/>
              <a:chOff x="1410354" y="1650282"/>
              <a:chExt cx="2304686" cy="2304561"/>
            </a:xfrm>
          </p:grpSpPr>
          <p:sp>
            <p:nvSpPr>
              <p:cNvPr id="64" name="Google Shape;64;p15"/>
              <p:cNvSpPr/>
              <p:nvPr/>
            </p:nvSpPr>
            <p:spPr>
              <a:xfrm>
                <a:off x="1410354" y="1650282"/>
                <a:ext cx="2304678" cy="2304561"/>
              </a:xfrm>
              <a:custGeom>
                <a:rect b="b" l="l" r="r" t="t"/>
                <a:pathLst>
                  <a:path extrusionOk="0" h="19711" w="19712">
                    <a:moveTo>
                      <a:pt x="19711" y="9856"/>
                    </a:moveTo>
                    <a:cubicBezTo>
                      <a:pt x="19711" y="9920"/>
                      <a:pt x="19711" y="9984"/>
                      <a:pt x="19711" y="10043"/>
                    </a:cubicBezTo>
                    <a:cubicBezTo>
                      <a:pt x="19706" y="10188"/>
                      <a:pt x="19701" y="10338"/>
                      <a:pt x="19690" y="10478"/>
                    </a:cubicBezTo>
                    <a:cubicBezTo>
                      <a:pt x="19368" y="15630"/>
                      <a:pt x="15089" y="19711"/>
                      <a:pt x="9856" y="19711"/>
                    </a:cubicBezTo>
                    <a:cubicBezTo>
                      <a:pt x="9277" y="19711"/>
                      <a:pt x="8714" y="19663"/>
                      <a:pt x="8162" y="19566"/>
                    </a:cubicBezTo>
                    <a:cubicBezTo>
                      <a:pt x="6826" y="19336"/>
                      <a:pt x="5582" y="18832"/>
                      <a:pt x="4489" y="18124"/>
                    </a:cubicBezTo>
                    <a:cubicBezTo>
                      <a:pt x="2462" y="16799"/>
                      <a:pt x="950" y="14756"/>
                      <a:pt x="322" y="12354"/>
                    </a:cubicBezTo>
                    <a:cubicBezTo>
                      <a:pt x="178" y="11807"/>
                      <a:pt x="81" y="11250"/>
                      <a:pt x="33" y="10671"/>
                    </a:cubicBezTo>
                    <a:cubicBezTo>
                      <a:pt x="22" y="10547"/>
                      <a:pt x="17" y="10424"/>
                      <a:pt x="11" y="10301"/>
                    </a:cubicBezTo>
                    <a:lnTo>
                      <a:pt x="11" y="10301"/>
                    </a:lnTo>
                    <a:cubicBezTo>
                      <a:pt x="6" y="10156"/>
                      <a:pt x="1" y="10006"/>
                      <a:pt x="1" y="9856"/>
                    </a:cubicBezTo>
                    <a:cubicBezTo>
                      <a:pt x="1" y="9802"/>
                      <a:pt x="1" y="9748"/>
                      <a:pt x="6" y="9695"/>
                    </a:cubicBezTo>
                    <a:cubicBezTo>
                      <a:pt x="1" y="9679"/>
                      <a:pt x="1" y="9657"/>
                      <a:pt x="6" y="9641"/>
                    </a:cubicBezTo>
                    <a:lnTo>
                      <a:pt x="6" y="9641"/>
                    </a:lnTo>
                    <a:cubicBezTo>
                      <a:pt x="6" y="9609"/>
                      <a:pt x="6" y="9582"/>
                      <a:pt x="6" y="9550"/>
                    </a:cubicBezTo>
                    <a:cubicBezTo>
                      <a:pt x="6" y="9480"/>
                      <a:pt x="11" y="9405"/>
                      <a:pt x="17" y="9336"/>
                    </a:cubicBezTo>
                    <a:cubicBezTo>
                      <a:pt x="44" y="8805"/>
                      <a:pt x="113" y="8285"/>
                      <a:pt x="221" y="7781"/>
                    </a:cubicBezTo>
                    <a:cubicBezTo>
                      <a:pt x="682" y="5630"/>
                      <a:pt x="1845" y="3738"/>
                      <a:pt x="3465" y="2354"/>
                    </a:cubicBezTo>
                    <a:cubicBezTo>
                      <a:pt x="3465" y="2354"/>
                      <a:pt x="3465" y="2354"/>
                      <a:pt x="3465" y="2354"/>
                    </a:cubicBezTo>
                    <a:cubicBezTo>
                      <a:pt x="5186" y="885"/>
                      <a:pt x="7416" y="0"/>
                      <a:pt x="9856" y="0"/>
                    </a:cubicBezTo>
                    <a:cubicBezTo>
                      <a:pt x="10274" y="0"/>
                      <a:pt x="10687" y="27"/>
                      <a:pt x="11095" y="75"/>
                    </a:cubicBezTo>
                    <a:cubicBezTo>
                      <a:pt x="12392" y="242"/>
                      <a:pt x="13615" y="655"/>
                      <a:pt x="14703" y="1277"/>
                    </a:cubicBezTo>
                    <a:cubicBezTo>
                      <a:pt x="17631" y="2928"/>
                      <a:pt x="19625" y="6043"/>
                      <a:pt x="19706" y="9625"/>
                    </a:cubicBezTo>
                    <a:cubicBezTo>
                      <a:pt x="19711" y="9700"/>
                      <a:pt x="19711" y="9781"/>
                      <a:pt x="19711" y="98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5" name="Google Shape;65;p15"/>
              <p:cNvGrpSpPr/>
              <p:nvPr/>
            </p:nvGrpSpPr>
            <p:grpSpPr>
              <a:xfrm>
                <a:off x="1410354" y="1749897"/>
                <a:ext cx="2304686" cy="2019516"/>
                <a:chOff x="1410354" y="1749897"/>
                <a:chExt cx="2304686" cy="2019516"/>
              </a:xfrm>
            </p:grpSpPr>
            <p:sp>
              <p:nvSpPr>
                <p:cNvPr id="66" name="Google Shape;66;p15"/>
                <p:cNvSpPr/>
                <p:nvPr/>
              </p:nvSpPr>
              <p:spPr>
                <a:xfrm>
                  <a:off x="1952040" y="1763576"/>
                  <a:ext cx="488481" cy="236992"/>
                </a:xfrm>
                <a:custGeom>
                  <a:rect b="b" l="l" r="r" t="t"/>
                  <a:pathLst>
                    <a:path extrusionOk="0" h="2027" w="4178">
                      <a:moveTo>
                        <a:pt x="1789" y="187"/>
                      </a:moveTo>
                      <a:cubicBezTo>
                        <a:pt x="1793" y="196"/>
                        <a:pt x="1797" y="198"/>
                        <a:pt x="1797" y="211"/>
                      </a:cubicBezTo>
                      <a:cubicBezTo>
                        <a:pt x="1793" y="203"/>
                        <a:pt x="1792" y="195"/>
                        <a:pt x="1789" y="187"/>
                      </a:cubicBezTo>
                      <a:close/>
                      <a:moveTo>
                        <a:pt x="2043" y="18"/>
                      </a:moveTo>
                      <a:cubicBezTo>
                        <a:pt x="2049" y="39"/>
                        <a:pt x="2033" y="45"/>
                        <a:pt x="2033" y="61"/>
                      </a:cubicBezTo>
                      <a:cubicBezTo>
                        <a:pt x="2023" y="55"/>
                        <a:pt x="2015" y="53"/>
                        <a:pt x="2008" y="53"/>
                      </a:cubicBezTo>
                      <a:cubicBezTo>
                        <a:pt x="1967" y="53"/>
                        <a:pt x="1963" y="138"/>
                        <a:pt x="1963" y="179"/>
                      </a:cubicBezTo>
                      <a:cubicBezTo>
                        <a:pt x="1936" y="147"/>
                        <a:pt x="1925" y="93"/>
                        <a:pt x="1893" y="77"/>
                      </a:cubicBezTo>
                      <a:cubicBezTo>
                        <a:pt x="1884" y="72"/>
                        <a:pt x="1877" y="70"/>
                        <a:pt x="1870" y="70"/>
                      </a:cubicBezTo>
                      <a:cubicBezTo>
                        <a:pt x="1838" y="70"/>
                        <a:pt x="1822" y="111"/>
                        <a:pt x="1791" y="120"/>
                      </a:cubicBezTo>
                      <a:cubicBezTo>
                        <a:pt x="1791" y="141"/>
                        <a:pt x="1786" y="163"/>
                        <a:pt x="1786" y="179"/>
                      </a:cubicBezTo>
                      <a:cubicBezTo>
                        <a:pt x="1754" y="172"/>
                        <a:pt x="1730" y="149"/>
                        <a:pt x="1706" y="149"/>
                      </a:cubicBezTo>
                      <a:cubicBezTo>
                        <a:pt x="1693" y="149"/>
                        <a:pt x="1681" y="155"/>
                        <a:pt x="1668" y="173"/>
                      </a:cubicBezTo>
                      <a:cubicBezTo>
                        <a:pt x="1645" y="153"/>
                        <a:pt x="1625" y="145"/>
                        <a:pt x="1608" y="145"/>
                      </a:cubicBezTo>
                      <a:cubicBezTo>
                        <a:pt x="1498" y="145"/>
                        <a:pt x="1502" y="516"/>
                        <a:pt x="1507" y="581"/>
                      </a:cubicBezTo>
                      <a:cubicBezTo>
                        <a:pt x="1491" y="581"/>
                        <a:pt x="1448" y="570"/>
                        <a:pt x="1432" y="560"/>
                      </a:cubicBezTo>
                      <a:cubicBezTo>
                        <a:pt x="1443" y="490"/>
                        <a:pt x="1496" y="345"/>
                        <a:pt x="1448" y="275"/>
                      </a:cubicBezTo>
                      <a:cubicBezTo>
                        <a:pt x="1433" y="261"/>
                        <a:pt x="1398" y="236"/>
                        <a:pt x="1371" y="236"/>
                      </a:cubicBezTo>
                      <a:cubicBezTo>
                        <a:pt x="1358" y="236"/>
                        <a:pt x="1348" y="241"/>
                        <a:pt x="1341" y="254"/>
                      </a:cubicBezTo>
                      <a:cubicBezTo>
                        <a:pt x="1314" y="324"/>
                        <a:pt x="1368" y="308"/>
                        <a:pt x="1389" y="350"/>
                      </a:cubicBezTo>
                      <a:cubicBezTo>
                        <a:pt x="1369" y="344"/>
                        <a:pt x="1353" y="341"/>
                        <a:pt x="1340" y="341"/>
                      </a:cubicBezTo>
                      <a:cubicBezTo>
                        <a:pt x="1285" y="341"/>
                        <a:pt x="1277" y="390"/>
                        <a:pt x="1234" y="442"/>
                      </a:cubicBezTo>
                      <a:cubicBezTo>
                        <a:pt x="1191" y="495"/>
                        <a:pt x="1137" y="452"/>
                        <a:pt x="1185" y="576"/>
                      </a:cubicBezTo>
                      <a:cubicBezTo>
                        <a:pt x="1177" y="570"/>
                        <a:pt x="1169" y="567"/>
                        <a:pt x="1162" y="567"/>
                      </a:cubicBezTo>
                      <a:cubicBezTo>
                        <a:pt x="1118" y="567"/>
                        <a:pt x="1110" y="674"/>
                        <a:pt x="1110" y="720"/>
                      </a:cubicBezTo>
                      <a:cubicBezTo>
                        <a:pt x="1207" y="704"/>
                        <a:pt x="1309" y="667"/>
                        <a:pt x="1395" y="661"/>
                      </a:cubicBezTo>
                      <a:lnTo>
                        <a:pt x="1395" y="661"/>
                      </a:lnTo>
                      <a:cubicBezTo>
                        <a:pt x="1341" y="715"/>
                        <a:pt x="1212" y="753"/>
                        <a:pt x="1143" y="779"/>
                      </a:cubicBezTo>
                      <a:cubicBezTo>
                        <a:pt x="1041" y="822"/>
                        <a:pt x="960" y="871"/>
                        <a:pt x="853" y="935"/>
                      </a:cubicBezTo>
                      <a:cubicBezTo>
                        <a:pt x="767" y="983"/>
                        <a:pt x="756" y="1031"/>
                        <a:pt x="660" y="1074"/>
                      </a:cubicBezTo>
                      <a:cubicBezTo>
                        <a:pt x="585" y="1112"/>
                        <a:pt x="494" y="1171"/>
                        <a:pt x="424" y="1224"/>
                      </a:cubicBezTo>
                      <a:cubicBezTo>
                        <a:pt x="295" y="1326"/>
                        <a:pt x="204" y="1450"/>
                        <a:pt x="118" y="1594"/>
                      </a:cubicBezTo>
                      <a:cubicBezTo>
                        <a:pt x="97" y="1632"/>
                        <a:pt x="6" y="1782"/>
                        <a:pt x="0" y="1825"/>
                      </a:cubicBezTo>
                      <a:cubicBezTo>
                        <a:pt x="0" y="1825"/>
                        <a:pt x="11" y="1943"/>
                        <a:pt x="0" y="1943"/>
                      </a:cubicBezTo>
                      <a:cubicBezTo>
                        <a:pt x="4" y="1945"/>
                        <a:pt x="9" y="1946"/>
                        <a:pt x="16" y="1946"/>
                      </a:cubicBezTo>
                      <a:cubicBezTo>
                        <a:pt x="52" y="1946"/>
                        <a:pt x="128" y="1915"/>
                        <a:pt x="151" y="1911"/>
                      </a:cubicBezTo>
                      <a:lnTo>
                        <a:pt x="151" y="1911"/>
                      </a:lnTo>
                      <a:cubicBezTo>
                        <a:pt x="119" y="1993"/>
                        <a:pt x="167" y="2027"/>
                        <a:pt x="229" y="2027"/>
                      </a:cubicBezTo>
                      <a:cubicBezTo>
                        <a:pt x="292" y="2027"/>
                        <a:pt x="370" y="1992"/>
                        <a:pt x="392" y="1938"/>
                      </a:cubicBezTo>
                      <a:cubicBezTo>
                        <a:pt x="424" y="1873"/>
                        <a:pt x="547" y="1777"/>
                        <a:pt x="606" y="1728"/>
                      </a:cubicBezTo>
                      <a:cubicBezTo>
                        <a:pt x="762" y="1594"/>
                        <a:pt x="933" y="1498"/>
                        <a:pt x="1089" y="1375"/>
                      </a:cubicBezTo>
                      <a:cubicBezTo>
                        <a:pt x="1196" y="1283"/>
                        <a:pt x="1303" y="1230"/>
                        <a:pt x="1437" y="1214"/>
                      </a:cubicBezTo>
                      <a:cubicBezTo>
                        <a:pt x="1529" y="1203"/>
                        <a:pt x="1786" y="1128"/>
                        <a:pt x="1845" y="1058"/>
                      </a:cubicBezTo>
                      <a:cubicBezTo>
                        <a:pt x="1909" y="972"/>
                        <a:pt x="2124" y="930"/>
                        <a:pt x="2226" y="908"/>
                      </a:cubicBezTo>
                      <a:cubicBezTo>
                        <a:pt x="2397" y="876"/>
                        <a:pt x="2580" y="849"/>
                        <a:pt x="2751" y="795"/>
                      </a:cubicBezTo>
                      <a:cubicBezTo>
                        <a:pt x="2917" y="747"/>
                        <a:pt x="3105" y="720"/>
                        <a:pt x="3223" y="581"/>
                      </a:cubicBezTo>
                      <a:cubicBezTo>
                        <a:pt x="3330" y="452"/>
                        <a:pt x="3566" y="495"/>
                        <a:pt x="3684" y="377"/>
                      </a:cubicBezTo>
                      <a:cubicBezTo>
                        <a:pt x="3700" y="391"/>
                        <a:pt x="3715" y="396"/>
                        <a:pt x="3731" y="396"/>
                      </a:cubicBezTo>
                      <a:cubicBezTo>
                        <a:pt x="3796" y="396"/>
                        <a:pt x="3861" y="302"/>
                        <a:pt x="3925" y="302"/>
                      </a:cubicBezTo>
                      <a:cubicBezTo>
                        <a:pt x="3928" y="302"/>
                        <a:pt x="3931" y="303"/>
                        <a:pt x="3935" y="303"/>
                      </a:cubicBezTo>
                      <a:cubicBezTo>
                        <a:pt x="3996" y="303"/>
                        <a:pt x="4177" y="263"/>
                        <a:pt x="4177" y="232"/>
                      </a:cubicBezTo>
                      <a:cubicBezTo>
                        <a:pt x="4127" y="229"/>
                        <a:pt x="4076" y="228"/>
                        <a:pt x="4025" y="228"/>
                      </a:cubicBezTo>
                      <a:cubicBezTo>
                        <a:pt x="3837" y="228"/>
                        <a:pt x="3645" y="248"/>
                        <a:pt x="3459" y="265"/>
                      </a:cubicBezTo>
                      <a:cubicBezTo>
                        <a:pt x="3250" y="286"/>
                        <a:pt x="2966" y="270"/>
                        <a:pt x="2767" y="350"/>
                      </a:cubicBezTo>
                      <a:cubicBezTo>
                        <a:pt x="2773" y="340"/>
                        <a:pt x="2773" y="329"/>
                        <a:pt x="2773" y="318"/>
                      </a:cubicBezTo>
                      <a:cubicBezTo>
                        <a:pt x="2714" y="286"/>
                        <a:pt x="2622" y="222"/>
                        <a:pt x="2563" y="136"/>
                      </a:cubicBezTo>
                      <a:cubicBezTo>
                        <a:pt x="2547" y="104"/>
                        <a:pt x="2419" y="104"/>
                        <a:pt x="2424" y="72"/>
                      </a:cubicBezTo>
                      <a:cubicBezTo>
                        <a:pt x="2424" y="38"/>
                        <a:pt x="2370" y="32"/>
                        <a:pt x="2320" y="32"/>
                      </a:cubicBezTo>
                      <a:cubicBezTo>
                        <a:pt x="2290" y="32"/>
                        <a:pt x="2261" y="34"/>
                        <a:pt x="2247" y="34"/>
                      </a:cubicBezTo>
                      <a:cubicBezTo>
                        <a:pt x="2247" y="51"/>
                        <a:pt x="2244" y="72"/>
                        <a:pt x="2245" y="91"/>
                      </a:cubicBezTo>
                      <a:lnTo>
                        <a:pt x="2245" y="91"/>
                      </a:lnTo>
                      <a:cubicBezTo>
                        <a:pt x="2225" y="0"/>
                        <a:pt x="2105" y="38"/>
                        <a:pt x="2043" y="1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15"/>
                <p:cNvSpPr/>
                <p:nvPr/>
              </p:nvSpPr>
              <p:spPr>
                <a:xfrm>
                  <a:off x="1518972" y="2953927"/>
                  <a:ext cx="12510" cy="29463"/>
                </a:xfrm>
                <a:custGeom>
                  <a:rect b="b" l="l" r="r" t="t"/>
                  <a:pathLst>
                    <a:path extrusionOk="0" h="252" w="107">
                      <a:moveTo>
                        <a:pt x="52" y="0"/>
                      </a:moveTo>
                      <a:cubicBezTo>
                        <a:pt x="40" y="0"/>
                        <a:pt x="32" y="24"/>
                        <a:pt x="42" y="78"/>
                      </a:cubicBezTo>
                      <a:cubicBezTo>
                        <a:pt x="42" y="121"/>
                        <a:pt x="0" y="252"/>
                        <a:pt x="42" y="252"/>
                      </a:cubicBezTo>
                      <a:cubicBezTo>
                        <a:pt x="48" y="252"/>
                        <a:pt x="55" y="249"/>
                        <a:pt x="64" y="244"/>
                      </a:cubicBezTo>
                      <a:cubicBezTo>
                        <a:pt x="80" y="180"/>
                        <a:pt x="107" y="159"/>
                        <a:pt x="96" y="84"/>
                      </a:cubicBezTo>
                      <a:cubicBezTo>
                        <a:pt x="87" y="32"/>
                        <a:pt x="66" y="0"/>
                        <a:pt x="5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15"/>
                <p:cNvSpPr/>
                <p:nvPr/>
              </p:nvSpPr>
              <p:spPr>
                <a:xfrm>
                  <a:off x="1523883" y="2978012"/>
                  <a:ext cx="21980" cy="103589"/>
                </a:xfrm>
                <a:custGeom>
                  <a:rect b="b" l="l" r="r" t="t"/>
                  <a:pathLst>
                    <a:path extrusionOk="0" h="886" w="188">
                      <a:moveTo>
                        <a:pt x="66" y="1"/>
                      </a:moveTo>
                      <a:cubicBezTo>
                        <a:pt x="54" y="1"/>
                        <a:pt x="39" y="12"/>
                        <a:pt x="22" y="38"/>
                      </a:cubicBezTo>
                      <a:cubicBezTo>
                        <a:pt x="0" y="178"/>
                        <a:pt x="91" y="344"/>
                        <a:pt x="118" y="478"/>
                      </a:cubicBezTo>
                      <a:cubicBezTo>
                        <a:pt x="129" y="558"/>
                        <a:pt x="66" y="886"/>
                        <a:pt x="164" y="886"/>
                      </a:cubicBezTo>
                      <a:cubicBezTo>
                        <a:pt x="165" y="886"/>
                        <a:pt x="166" y="886"/>
                        <a:pt x="166" y="886"/>
                      </a:cubicBezTo>
                      <a:cubicBezTo>
                        <a:pt x="188" y="736"/>
                        <a:pt x="188" y="543"/>
                        <a:pt x="156" y="387"/>
                      </a:cubicBezTo>
                      <a:cubicBezTo>
                        <a:pt x="145" y="312"/>
                        <a:pt x="113" y="258"/>
                        <a:pt x="118" y="178"/>
                      </a:cubicBezTo>
                      <a:cubicBezTo>
                        <a:pt x="118" y="140"/>
                        <a:pt x="108" y="1"/>
                        <a:pt x="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15"/>
                <p:cNvSpPr/>
                <p:nvPr/>
              </p:nvSpPr>
              <p:spPr>
                <a:xfrm>
                  <a:off x="1436077" y="1925509"/>
                  <a:ext cx="379397" cy="634511"/>
                </a:xfrm>
                <a:custGeom>
                  <a:rect b="b" l="l" r="r" t="t"/>
                  <a:pathLst>
                    <a:path extrusionOk="0" h="5427" w="3245">
                      <a:moveTo>
                        <a:pt x="2692" y="2108"/>
                      </a:moveTo>
                      <a:lnTo>
                        <a:pt x="2692" y="2108"/>
                      </a:lnTo>
                      <a:cubicBezTo>
                        <a:pt x="2687" y="2124"/>
                        <a:pt x="2682" y="2118"/>
                        <a:pt x="2671" y="2124"/>
                      </a:cubicBezTo>
                      <a:cubicBezTo>
                        <a:pt x="2682" y="2118"/>
                        <a:pt x="2687" y="2113"/>
                        <a:pt x="2692" y="2108"/>
                      </a:cubicBezTo>
                      <a:close/>
                      <a:moveTo>
                        <a:pt x="3245" y="0"/>
                      </a:moveTo>
                      <a:cubicBezTo>
                        <a:pt x="1625" y="1384"/>
                        <a:pt x="462" y="3276"/>
                        <a:pt x="1" y="5427"/>
                      </a:cubicBezTo>
                      <a:cubicBezTo>
                        <a:pt x="22" y="5405"/>
                        <a:pt x="49" y="5384"/>
                        <a:pt x="65" y="5357"/>
                      </a:cubicBezTo>
                      <a:cubicBezTo>
                        <a:pt x="92" y="5309"/>
                        <a:pt x="92" y="5260"/>
                        <a:pt x="118" y="5217"/>
                      </a:cubicBezTo>
                      <a:cubicBezTo>
                        <a:pt x="199" y="5099"/>
                        <a:pt x="172" y="4944"/>
                        <a:pt x="215" y="4810"/>
                      </a:cubicBezTo>
                      <a:cubicBezTo>
                        <a:pt x="253" y="4703"/>
                        <a:pt x="338" y="4595"/>
                        <a:pt x="360" y="4477"/>
                      </a:cubicBezTo>
                      <a:cubicBezTo>
                        <a:pt x="381" y="4365"/>
                        <a:pt x="483" y="4258"/>
                        <a:pt x="515" y="4134"/>
                      </a:cubicBezTo>
                      <a:cubicBezTo>
                        <a:pt x="542" y="4043"/>
                        <a:pt x="564" y="4038"/>
                        <a:pt x="633" y="3984"/>
                      </a:cubicBezTo>
                      <a:cubicBezTo>
                        <a:pt x="681" y="3947"/>
                        <a:pt x="708" y="3877"/>
                        <a:pt x="751" y="3845"/>
                      </a:cubicBezTo>
                      <a:cubicBezTo>
                        <a:pt x="783" y="3818"/>
                        <a:pt x="1025" y="3625"/>
                        <a:pt x="891" y="3577"/>
                      </a:cubicBezTo>
                      <a:cubicBezTo>
                        <a:pt x="955" y="3475"/>
                        <a:pt x="982" y="3368"/>
                        <a:pt x="1062" y="3271"/>
                      </a:cubicBezTo>
                      <a:cubicBezTo>
                        <a:pt x="1132" y="3191"/>
                        <a:pt x="1218" y="3116"/>
                        <a:pt x="1320" y="3073"/>
                      </a:cubicBezTo>
                      <a:lnTo>
                        <a:pt x="1320" y="3073"/>
                      </a:lnTo>
                      <a:cubicBezTo>
                        <a:pt x="1300" y="3117"/>
                        <a:pt x="1226" y="3297"/>
                        <a:pt x="1318" y="3297"/>
                      </a:cubicBezTo>
                      <a:cubicBezTo>
                        <a:pt x="1326" y="3297"/>
                        <a:pt x="1335" y="3296"/>
                        <a:pt x="1346" y="3292"/>
                      </a:cubicBezTo>
                      <a:cubicBezTo>
                        <a:pt x="1368" y="3287"/>
                        <a:pt x="1438" y="3158"/>
                        <a:pt x="1459" y="3132"/>
                      </a:cubicBezTo>
                      <a:cubicBezTo>
                        <a:pt x="1545" y="3030"/>
                        <a:pt x="1716" y="2982"/>
                        <a:pt x="1791" y="2880"/>
                      </a:cubicBezTo>
                      <a:cubicBezTo>
                        <a:pt x="1834" y="2815"/>
                        <a:pt x="1904" y="2778"/>
                        <a:pt x="1947" y="2719"/>
                      </a:cubicBezTo>
                      <a:cubicBezTo>
                        <a:pt x="1968" y="2687"/>
                        <a:pt x="1984" y="2622"/>
                        <a:pt x="1963" y="2585"/>
                      </a:cubicBezTo>
                      <a:cubicBezTo>
                        <a:pt x="1952" y="2563"/>
                        <a:pt x="1995" y="2526"/>
                        <a:pt x="1995" y="2494"/>
                      </a:cubicBezTo>
                      <a:cubicBezTo>
                        <a:pt x="1990" y="2451"/>
                        <a:pt x="1980" y="2435"/>
                        <a:pt x="1969" y="2435"/>
                      </a:cubicBezTo>
                      <a:cubicBezTo>
                        <a:pt x="1946" y="2435"/>
                        <a:pt x="1916" y="2492"/>
                        <a:pt x="1888" y="2531"/>
                      </a:cubicBezTo>
                      <a:cubicBezTo>
                        <a:pt x="1850" y="2585"/>
                        <a:pt x="1824" y="2638"/>
                        <a:pt x="1770" y="2681"/>
                      </a:cubicBezTo>
                      <a:cubicBezTo>
                        <a:pt x="1824" y="2628"/>
                        <a:pt x="1834" y="2569"/>
                        <a:pt x="1749" y="2563"/>
                      </a:cubicBezTo>
                      <a:cubicBezTo>
                        <a:pt x="1706" y="2559"/>
                        <a:pt x="1737" y="2462"/>
                        <a:pt x="1718" y="2462"/>
                      </a:cubicBezTo>
                      <a:cubicBezTo>
                        <a:pt x="1713" y="2462"/>
                        <a:pt x="1705" y="2470"/>
                        <a:pt x="1690" y="2488"/>
                      </a:cubicBezTo>
                      <a:cubicBezTo>
                        <a:pt x="1732" y="2386"/>
                        <a:pt x="1786" y="2311"/>
                        <a:pt x="1840" y="2215"/>
                      </a:cubicBezTo>
                      <a:cubicBezTo>
                        <a:pt x="1886" y="2125"/>
                        <a:pt x="1868" y="2050"/>
                        <a:pt x="1806" y="2050"/>
                      </a:cubicBezTo>
                      <a:cubicBezTo>
                        <a:pt x="1782" y="2050"/>
                        <a:pt x="1752" y="2061"/>
                        <a:pt x="1716" y="2086"/>
                      </a:cubicBezTo>
                      <a:cubicBezTo>
                        <a:pt x="1760" y="2028"/>
                        <a:pt x="1830" y="1882"/>
                        <a:pt x="1922" y="1882"/>
                      </a:cubicBezTo>
                      <a:cubicBezTo>
                        <a:pt x="1932" y="1882"/>
                        <a:pt x="1942" y="1884"/>
                        <a:pt x="1952" y="1888"/>
                      </a:cubicBezTo>
                      <a:cubicBezTo>
                        <a:pt x="1895" y="1954"/>
                        <a:pt x="1950" y="2104"/>
                        <a:pt x="2031" y="2104"/>
                      </a:cubicBezTo>
                      <a:cubicBezTo>
                        <a:pt x="2049" y="2104"/>
                        <a:pt x="2067" y="2097"/>
                        <a:pt x="2086" y="2081"/>
                      </a:cubicBezTo>
                      <a:cubicBezTo>
                        <a:pt x="2145" y="2032"/>
                        <a:pt x="2097" y="1882"/>
                        <a:pt x="2027" y="1877"/>
                      </a:cubicBezTo>
                      <a:cubicBezTo>
                        <a:pt x="2027" y="1872"/>
                        <a:pt x="2027" y="1861"/>
                        <a:pt x="2027" y="1855"/>
                      </a:cubicBezTo>
                      <a:cubicBezTo>
                        <a:pt x="2151" y="1850"/>
                        <a:pt x="2317" y="1855"/>
                        <a:pt x="2397" y="1743"/>
                      </a:cubicBezTo>
                      <a:cubicBezTo>
                        <a:pt x="2440" y="1679"/>
                        <a:pt x="2537" y="1566"/>
                        <a:pt x="2612" y="1566"/>
                      </a:cubicBezTo>
                      <a:cubicBezTo>
                        <a:pt x="2515" y="1716"/>
                        <a:pt x="2392" y="1866"/>
                        <a:pt x="2290" y="2006"/>
                      </a:cubicBezTo>
                      <a:cubicBezTo>
                        <a:pt x="2231" y="2081"/>
                        <a:pt x="2140" y="2166"/>
                        <a:pt x="2118" y="2263"/>
                      </a:cubicBezTo>
                      <a:cubicBezTo>
                        <a:pt x="2100" y="2332"/>
                        <a:pt x="2115" y="2351"/>
                        <a:pt x="2146" y="2351"/>
                      </a:cubicBezTo>
                      <a:cubicBezTo>
                        <a:pt x="2183" y="2351"/>
                        <a:pt x="2244" y="2322"/>
                        <a:pt x="2294" y="2322"/>
                      </a:cubicBezTo>
                      <a:cubicBezTo>
                        <a:pt x="2321" y="2322"/>
                        <a:pt x="2344" y="2330"/>
                        <a:pt x="2360" y="2354"/>
                      </a:cubicBezTo>
                      <a:cubicBezTo>
                        <a:pt x="2353" y="2352"/>
                        <a:pt x="2347" y="2352"/>
                        <a:pt x="2341" y="2352"/>
                      </a:cubicBezTo>
                      <a:cubicBezTo>
                        <a:pt x="2252" y="2352"/>
                        <a:pt x="2215" y="2526"/>
                        <a:pt x="2295" y="2536"/>
                      </a:cubicBezTo>
                      <a:cubicBezTo>
                        <a:pt x="2296" y="2537"/>
                        <a:pt x="2298" y="2537"/>
                        <a:pt x="2299" y="2537"/>
                      </a:cubicBezTo>
                      <a:cubicBezTo>
                        <a:pt x="2347" y="2537"/>
                        <a:pt x="2425" y="2418"/>
                        <a:pt x="2456" y="2381"/>
                      </a:cubicBezTo>
                      <a:lnTo>
                        <a:pt x="2456" y="2381"/>
                      </a:lnTo>
                      <a:cubicBezTo>
                        <a:pt x="2437" y="2462"/>
                        <a:pt x="2463" y="2501"/>
                        <a:pt x="2502" y="2501"/>
                      </a:cubicBezTo>
                      <a:cubicBezTo>
                        <a:pt x="2537" y="2501"/>
                        <a:pt x="2584" y="2469"/>
                        <a:pt x="2617" y="2408"/>
                      </a:cubicBezTo>
                      <a:cubicBezTo>
                        <a:pt x="2649" y="2349"/>
                        <a:pt x="2778" y="2150"/>
                        <a:pt x="2692" y="2108"/>
                      </a:cubicBezTo>
                      <a:cubicBezTo>
                        <a:pt x="2757" y="2070"/>
                        <a:pt x="2778" y="1931"/>
                        <a:pt x="2778" y="1861"/>
                      </a:cubicBezTo>
                      <a:cubicBezTo>
                        <a:pt x="2778" y="1803"/>
                        <a:pt x="2764" y="1784"/>
                        <a:pt x="2742" y="1784"/>
                      </a:cubicBezTo>
                      <a:cubicBezTo>
                        <a:pt x="2709" y="1784"/>
                        <a:pt x="2659" y="1828"/>
                        <a:pt x="2617" y="1850"/>
                      </a:cubicBezTo>
                      <a:cubicBezTo>
                        <a:pt x="2682" y="1807"/>
                        <a:pt x="2671" y="1770"/>
                        <a:pt x="2644" y="1727"/>
                      </a:cubicBezTo>
                      <a:cubicBezTo>
                        <a:pt x="2612" y="1662"/>
                        <a:pt x="2708" y="1668"/>
                        <a:pt x="2719" y="1657"/>
                      </a:cubicBezTo>
                      <a:cubicBezTo>
                        <a:pt x="2762" y="1598"/>
                        <a:pt x="2842" y="1480"/>
                        <a:pt x="2816" y="1410"/>
                      </a:cubicBezTo>
                      <a:lnTo>
                        <a:pt x="2816" y="1410"/>
                      </a:lnTo>
                      <a:cubicBezTo>
                        <a:pt x="2830" y="1423"/>
                        <a:pt x="2841" y="1429"/>
                        <a:pt x="2850" y="1429"/>
                      </a:cubicBezTo>
                      <a:cubicBezTo>
                        <a:pt x="2886" y="1429"/>
                        <a:pt x="2887" y="1344"/>
                        <a:pt x="2896" y="1314"/>
                      </a:cubicBezTo>
                      <a:cubicBezTo>
                        <a:pt x="2907" y="1266"/>
                        <a:pt x="2955" y="1201"/>
                        <a:pt x="2976" y="1137"/>
                      </a:cubicBezTo>
                      <a:cubicBezTo>
                        <a:pt x="3003" y="1057"/>
                        <a:pt x="2934" y="992"/>
                        <a:pt x="2982" y="923"/>
                      </a:cubicBezTo>
                      <a:cubicBezTo>
                        <a:pt x="3041" y="842"/>
                        <a:pt x="2917" y="783"/>
                        <a:pt x="2907" y="708"/>
                      </a:cubicBezTo>
                      <a:cubicBezTo>
                        <a:pt x="2880" y="590"/>
                        <a:pt x="2939" y="601"/>
                        <a:pt x="2992" y="520"/>
                      </a:cubicBezTo>
                      <a:cubicBezTo>
                        <a:pt x="3030" y="472"/>
                        <a:pt x="3041" y="392"/>
                        <a:pt x="3073" y="333"/>
                      </a:cubicBezTo>
                      <a:cubicBezTo>
                        <a:pt x="3100" y="268"/>
                        <a:pt x="3153" y="199"/>
                        <a:pt x="3169" y="129"/>
                      </a:cubicBezTo>
                      <a:cubicBezTo>
                        <a:pt x="3180" y="86"/>
                        <a:pt x="3218" y="43"/>
                        <a:pt x="324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15"/>
                <p:cNvSpPr/>
                <p:nvPr/>
              </p:nvSpPr>
              <p:spPr>
                <a:xfrm>
                  <a:off x="1513126" y="2956149"/>
                  <a:ext cx="14615" cy="12861"/>
                </a:xfrm>
                <a:custGeom>
                  <a:rect b="b" l="l" r="r" t="t"/>
                  <a:pathLst>
                    <a:path extrusionOk="0" h="110" w="125">
                      <a:moveTo>
                        <a:pt x="28" y="0"/>
                      </a:moveTo>
                      <a:cubicBezTo>
                        <a:pt x="22" y="6"/>
                        <a:pt x="17" y="16"/>
                        <a:pt x="17" y="27"/>
                      </a:cubicBezTo>
                      <a:cubicBezTo>
                        <a:pt x="1" y="88"/>
                        <a:pt x="13" y="110"/>
                        <a:pt x="31" y="110"/>
                      </a:cubicBezTo>
                      <a:cubicBezTo>
                        <a:pt x="66" y="110"/>
                        <a:pt x="124" y="25"/>
                        <a:pt x="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Google Shape;71;p15"/>
                <p:cNvSpPr/>
                <p:nvPr/>
              </p:nvSpPr>
              <p:spPr>
                <a:xfrm>
                  <a:off x="1476998" y="2929257"/>
                  <a:ext cx="30165" cy="27008"/>
                </a:xfrm>
                <a:custGeom>
                  <a:rect b="b" l="l" r="r" t="t"/>
                  <a:pathLst>
                    <a:path extrusionOk="0" h="231" w="258">
                      <a:moveTo>
                        <a:pt x="48" y="0"/>
                      </a:moveTo>
                      <a:cubicBezTo>
                        <a:pt x="30" y="0"/>
                        <a:pt x="15" y="8"/>
                        <a:pt x="4" y="27"/>
                      </a:cubicBezTo>
                      <a:cubicBezTo>
                        <a:pt x="4" y="59"/>
                        <a:pt x="0" y="204"/>
                        <a:pt x="65" y="204"/>
                      </a:cubicBezTo>
                      <a:cubicBezTo>
                        <a:pt x="76" y="204"/>
                        <a:pt x="87" y="201"/>
                        <a:pt x="101" y="193"/>
                      </a:cubicBezTo>
                      <a:cubicBezTo>
                        <a:pt x="108" y="188"/>
                        <a:pt x="116" y="185"/>
                        <a:pt x="123" y="185"/>
                      </a:cubicBezTo>
                      <a:cubicBezTo>
                        <a:pt x="158" y="185"/>
                        <a:pt x="192" y="231"/>
                        <a:pt x="217" y="231"/>
                      </a:cubicBezTo>
                      <a:cubicBezTo>
                        <a:pt x="226" y="231"/>
                        <a:pt x="234" y="225"/>
                        <a:pt x="240" y="209"/>
                      </a:cubicBezTo>
                      <a:cubicBezTo>
                        <a:pt x="258" y="160"/>
                        <a:pt x="128" y="0"/>
                        <a:pt x="4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15"/>
                <p:cNvSpPr/>
                <p:nvPr/>
              </p:nvSpPr>
              <p:spPr>
                <a:xfrm>
                  <a:off x="1507514" y="2939546"/>
                  <a:ext cx="10172" cy="16018"/>
                </a:xfrm>
                <a:custGeom>
                  <a:rect b="b" l="l" r="r" t="t"/>
                  <a:pathLst>
                    <a:path extrusionOk="0" h="137" w="87">
                      <a:moveTo>
                        <a:pt x="61" y="0"/>
                      </a:moveTo>
                      <a:cubicBezTo>
                        <a:pt x="56" y="0"/>
                        <a:pt x="50" y="4"/>
                        <a:pt x="44" y="14"/>
                      </a:cubicBezTo>
                      <a:cubicBezTo>
                        <a:pt x="1" y="57"/>
                        <a:pt x="49" y="132"/>
                        <a:pt x="76" y="137"/>
                      </a:cubicBezTo>
                      <a:cubicBezTo>
                        <a:pt x="85" y="114"/>
                        <a:pt x="86" y="0"/>
                        <a:pt x="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15"/>
                <p:cNvSpPr/>
                <p:nvPr/>
              </p:nvSpPr>
              <p:spPr>
                <a:xfrm>
                  <a:off x="1410354" y="2773054"/>
                  <a:ext cx="27709" cy="78452"/>
                </a:xfrm>
                <a:custGeom>
                  <a:rect b="b" l="l" r="r" t="t"/>
                  <a:pathLst>
                    <a:path extrusionOk="0" h="671" w="237">
                      <a:moveTo>
                        <a:pt x="11" y="1"/>
                      </a:moveTo>
                      <a:cubicBezTo>
                        <a:pt x="11" y="17"/>
                        <a:pt x="11" y="27"/>
                        <a:pt x="6" y="38"/>
                      </a:cubicBezTo>
                      <a:cubicBezTo>
                        <a:pt x="1" y="54"/>
                        <a:pt x="1" y="76"/>
                        <a:pt x="6" y="92"/>
                      </a:cubicBezTo>
                      <a:cubicBezTo>
                        <a:pt x="11" y="167"/>
                        <a:pt x="70" y="231"/>
                        <a:pt x="54" y="317"/>
                      </a:cubicBezTo>
                      <a:cubicBezTo>
                        <a:pt x="81" y="413"/>
                        <a:pt x="60" y="483"/>
                        <a:pt x="119" y="574"/>
                      </a:cubicBezTo>
                      <a:cubicBezTo>
                        <a:pt x="135" y="596"/>
                        <a:pt x="92" y="633"/>
                        <a:pt x="135" y="633"/>
                      </a:cubicBezTo>
                      <a:cubicBezTo>
                        <a:pt x="144" y="633"/>
                        <a:pt x="157" y="621"/>
                        <a:pt x="167" y="621"/>
                      </a:cubicBezTo>
                      <a:cubicBezTo>
                        <a:pt x="169" y="621"/>
                        <a:pt x="171" y="622"/>
                        <a:pt x="172" y="623"/>
                      </a:cubicBezTo>
                      <a:cubicBezTo>
                        <a:pt x="178" y="623"/>
                        <a:pt x="221" y="671"/>
                        <a:pt x="226" y="671"/>
                      </a:cubicBezTo>
                      <a:cubicBezTo>
                        <a:pt x="235" y="628"/>
                        <a:pt x="236" y="560"/>
                        <a:pt x="199" y="560"/>
                      </a:cubicBezTo>
                      <a:cubicBezTo>
                        <a:pt x="194" y="560"/>
                        <a:pt x="189" y="561"/>
                        <a:pt x="183" y="564"/>
                      </a:cubicBezTo>
                      <a:cubicBezTo>
                        <a:pt x="188" y="483"/>
                        <a:pt x="129" y="419"/>
                        <a:pt x="108" y="333"/>
                      </a:cubicBezTo>
                      <a:lnTo>
                        <a:pt x="108" y="328"/>
                      </a:lnTo>
                      <a:cubicBezTo>
                        <a:pt x="103" y="312"/>
                        <a:pt x="97" y="290"/>
                        <a:pt x="97" y="274"/>
                      </a:cubicBezTo>
                      <a:cubicBezTo>
                        <a:pt x="103" y="204"/>
                        <a:pt x="76" y="1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15"/>
                <p:cNvSpPr/>
                <p:nvPr/>
              </p:nvSpPr>
              <p:spPr>
                <a:xfrm>
                  <a:off x="1411056" y="2741719"/>
                  <a:ext cx="4443" cy="25137"/>
                </a:xfrm>
                <a:custGeom>
                  <a:rect b="b" l="l" r="r" t="t"/>
                  <a:pathLst>
                    <a:path extrusionOk="0" h="215" w="38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5" y="70"/>
                        <a:pt x="0" y="145"/>
                        <a:pt x="0" y="215"/>
                      </a:cubicBezTo>
                      <a:cubicBezTo>
                        <a:pt x="32" y="167"/>
                        <a:pt x="38" y="49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15"/>
                <p:cNvSpPr/>
                <p:nvPr/>
              </p:nvSpPr>
              <p:spPr>
                <a:xfrm>
                  <a:off x="1417253" y="2885646"/>
                  <a:ext cx="55887" cy="64305"/>
                </a:xfrm>
                <a:custGeom>
                  <a:rect b="b" l="l" r="r" t="t"/>
                  <a:pathLst>
                    <a:path extrusionOk="0" h="550" w="478">
                      <a:moveTo>
                        <a:pt x="153" y="1"/>
                      </a:moveTo>
                      <a:cubicBezTo>
                        <a:pt x="145" y="1"/>
                        <a:pt x="135" y="12"/>
                        <a:pt x="119" y="46"/>
                      </a:cubicBezTo>
                      <a:cubicBezTo>
                        <a:pt x="81" y="110"/>
                        <a:pt x="145" y="148"/>
                        <a:pt x="135" y="212"/>
                      </a:cubicBezTo>
                      <a:cubicBezTo>
                        <a:pt x="124" y="255"/>
                        <a:pt x="1" y="271"/>
                        <a:pt x="60" y="351"/>
                      </a:cubicBezTo>
                      <a:cubicBezTo>
                        <a:pt x="113" y="421"/>
                        <a:pt x="113" y="405"/>
                        <a:pt x="156" y="437"/>
                      </a:cubicBezTo>
                      <a:cubicBezTo>
                        <a:pt x="161" y="440"/>
                        <a:pt x="165" y="441"/>
                        <a:pt x="169" y="441"/>
                      </a:cubicBezTo>
                      <a:cubicBezTo>
                        <a:pt x="174" y="441"/>
                        <a:pt x="178" y="440"/>
                        <a:pt x="182" y="440"/>
                      </a:cubicBezTo>
                      <a:cubicBezTo>
                        <a:pt x="187" y="440"/>
                        <a:pt x="193" y="442"/>
                        <a:pt x="199" y="448"/>
                      </a:cubicBezTo>
                      <a:cubicBezTo>
                        <a:pt x="215" y="459"/>
                        <a:pt x="210" y="496"/>
                        <a:pt x="220" y="501"/>
                      </a:cubicBezTo>
                      <a:cubicBezTo>
                        <a:pt x="253" y="523"/>
                        <a:pt x="226" y="544"/>
                        <a:pt x="274" y="550"/>
                      </a:cubicBezTo>
                      <a:cubicBezTo>
                        <a:pt x="247" y="437"/>
                        <a:pt x="333" y="496"/>
                        <a:pt x="360" y="437"/>
                      </a:cubicBezTo>
                      <a:cubicBezTo>
                        <a:pt x="364" y="428"/>
                        <a:pt x="369" y="425"/>
                        <a:pt x="375" y="425"/>
                      </a:cubicBezTo>
                      <a:cubicBezTo>
                        <a:pt x="402" y="425"/>
                        <a:pt x="446" y="497"/>
                        <a:pt x="473" y="501"/>
                      </a:cubicBezTo>
                      <a:cubicBezTo>
                        <a:pt x="478" y="362"/>
                        <a:pt x="451" y="249"/>
                        <a:pt x="365" y="137"/>
                      </a:cubicBezTo>
                      <a:cubicBezTo>
                        <a:pt x="328" y="83"/>
                        <a:pt x="285" y="78"/>
                        <a:pt x="237" y="56"/>
                      </a:cubicBezTo>
                      <a:cubicBezTo>
                        <a:pt x="237" y="56"/>
                        <a:pt x="220" y="72"/>
                        <a:pt x="220" y="78"/>
                      </a:cubicBezTo>
                      <a:cubicBezTo>
                        <a:pt x="216" y="84"/>
                        <a:pt x="213" y="86"/>
                        <a:pt x="210" y="86"/>
                      </a:cubicBezTo>
                      <a:cubicBezTo>
                        <a:pt x="201" y="86"/>
                        <a:pt x="202" y="55"/>
                        <a:pt x="194" y="51"/>
                      </a:cubicBezTo>
                      <a:cubicBezTo>
                        <a:pt x="176" y="47"/>
                        <a:pt x="170" y="1"/>
                        <a:pt x="15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15"/>
                <p:cNvSpPr/>
                <p:nvPr/>
              </p:nvSpPr>
              <p:spPr>
                <a:xfrm>
                  <a:off x="1448002" y="3079030"/>
                  <a:ext cx="489066" cy="690281"/>
                </a:xfrm>
                <a:custGeom>
                  <a:rect b="b" l="l" r="r" t="t"/>
                  <a:pathLst>
                    <a:path extrusionOk="0" h="5904" w="4183">
                      <a:moveTo>
                        <a:pt x="71" y="0"/>
                      </a:moveTo>
                      <a:cubicBezTo>
                        <a:pt x="17" y="0"/>
                        <a:pt x="37" y="103"/>
                        <a:pt x="0" y="134"/>
                      </a:cubicBezTo>
                      <a:cubicBezTo>
                        <a:pt x="628" y="2536"/>
                        <a:pt x="2140" y="4579"/>
                        <a:pt x="4167" y="5904"/>
                      </a:cubicBezTo>
                      <a:cubicBezTo>
                        <a:pt x="4167" y="5872"/>
                        <a:pt x="4183" y="5813"/>
                        <a:pt x="4167" y="5786"/>
                      </a:cubicBezTo>
                      <a:cubicBezTo>
                        <a:pt x="4124" y="5721"/>
                        <a:pt x="4140" y="5662"/>
                        <a:pt x="4102" y="5598"/>
                      </a:cubicBezTo>
                      <a:lnTo>
                        <a:pt x="4102" y="5598"/>
                      </a:lnTo>
                      <a:cubicBezTo>
                        <a:pt x="4118" y="5603"/>
                        <a:pt x="4134" y="5603"/>
                        <a:pt x="4151" y="5614"/>
                      </a:cubicBezTo>
                      <a:cubicBezTo>
                        <a:pt x="4134" y="5577"/>
                        <a:pt x="4102" y="5582"/>
                        <a:pt x="4070" y="5534"/>
                      </a:cubicBezTo>
                      <a:cubicBezTo>
                        <a:pt x="4043" y="5496"/>
                        <a:pt x="4049" y="5437"/>
                        <a:pt x="4022" y="5394"/>
                      </a:cubicBezTo>
                      <a:cubicBezTo>
                        <a:pt x="3979" y="5330"/>
                        <a:pt x="3904" y="5201"/>
                        <a:pt x="3947" y="5148"/>
                      </a:cubicBezTo>
                      <a:cubicBezTo>
                        <a:pt x="4006" y="5073"/>
                        <a:pt x="3979" y="4971"/>
                        <a:pt x="4017" y="4890"/>
                      </a:cubicBezTo>
                      <a:cubicBezTo>
                        <a:pt x="4070" y="4778"/>
                        <a:pt x="4086" y="4724"/>
                        <a:pt x="4092" y="4585"/>
                      </a:cubicBezTo>
                      <a:cubicBezTo>
                        <a:pt x="4097" y="4504"/>
                        <a:pt x="4033" y="4408"/>
                        <a:pt x="3995" y="4333"/>
                      </a:cubicBezTo>
                      <a:cubicBezTo>
                        <a:pt x="3968" y="4279"/>
                        <a:pt x="3925" y="4220"/>
                        <a:pt x="3920" y="4166"/>
                      </a:cubicBezTo>
                      <a:cubicBezTo>
                        <a:pt x="3904" y="4086"/>
                        <a:pt x="3786" y="4081"/>
                        <a:pt x="3732" y="4043"/>
                      </a:cubicBezTo>
                      <a:cubicBezTo>
                        <a:pt x="3555" y="3920"/>
                        <a:pt x="3475" y="3705"/>
                        <a:pt x="3293" y="3587"/>
                      </a:cubicBezTo>
                      <a:cubicBezTo>
                        <a:pt x="3239" y="3561"/>
                        <a:pt x="3164" y="3523"/>
                        <a:pt x="3105" y="3502"/>
                      </a:cubicBezTo>
                      <a:cubicBezTo>
                        <a:pt x="3041" y="3480"/>
                        <a:pt x="2998" y="3437"/>
                        <a:pt x="2939" y="3410"/>
                      </a:cubicBezTo>
                      <a:cubicBezTo>
                        <a:pt x="2935" y="3409"/>
                        <a:pt x="2931" y="3409"/>
                        <a:pt x="2927" y="3409"/>
                      </a:cubicBezTo>
                      <a:cubicBezTo>
                        <a:pt x="2905" y="3409"/>
                        <a:pt x="2882" y="3423"/>
                        <a:pt x="2866" y="3423"/>
                      </a:cubicBezTo>
                      <a:cubicBezTo>
                        <a:pt x="2858" y="3423"/>
                        <a:pt x="2851" y="3419"/>
                        <a:pt x="2848" y="3405"/>
                      </a:cubicBezTo>
                      <a:cubicBezTo>
                        <a:pt x="2837" y="3378"/>
                        <a:pt x="2832" y="3351"/>
                        <a:pt x="2815" y="3325"/>
                      </a:cubicBezTo>
                      <a:cubicBezTo>
                        <a:pt x="2794" y="3292"/>
                        <a:pt x="2773" y="3233"/>
                        <a:pt x="2730" y="3223"/>
                      </a:cubicBezTo>
                      <a:cubicBezTo>
                        <a:pt x="2660" y="3201"/>
                        <a:pt x="2633" y="3121"/>
                        <a:pt x="2569" y="3089"/>
                      </a:cubicBezTo>
                      <a:cubicBezTo>
                        <a:pt x="2547" y="3078"/>
                        <a:pt x="2392" y="2998"/>
                        <a:pt x="2392" y="2992"/>
                      </a:cubicBezTo>
                      <a:cubicBezTo>
                        <a:pt x="2349" y="2912"/>
                        <a:pt x="2333" y="2906"/>
                        <a:pt x="2263" y="2874"/>
                      </a:cubicBezTo>
                      <a:cubicBezTo>
                        <a:pt x="2233" y="2859"/>
                        <a:pt x="2195" y="2836"/>
                        <a:pt x="2167" y="2836"/>
                      </a:cubicBezTo>
                      <a:cubicBezTo>
                        <a:pt x="2145" y="2836"/>
                        <a:pt x="2129" y="2851"/>
                        <a:pt x="2129" y="2896"/>
                      </a:cubicBezTo>
                      <a:lnTo>
                        <a:pt x="2108" y="2896"/>
                      </a:lnTo>
                      <a:cubicBezTo>
                        <a:pt x="2156" y="2735"/>
                        <a:pt x="2215" y="2526"/>
                        <a:pt x="2059" y="2397"/>
                      </a:cubicBezTo>
                      <a:cubicBezTo>
                        <a:pt x="1984" y="2333"/>
                        <a:pt x="1968" y="2172"/>
                        <a:pt x="1931" y="2091"/>
                      </a:cubicBezTo>
                      <a:cubicBezTo>
                        <a:pt x="1888" y="2006"/>
                        <a:pt x="1829" y="1861"/>
                        <a:pt x="1754" y="1802"/>
                      </a:cubicBezTo>
                      <a:cubicBezTo>
                        <a:pt x="1663" y="1721"/>
                        <a:pt x="1582" y="1603"/>
                        <a:pt x="1470" y="1577"/>
                      </a:cubicBezTo>
                      <a:cubicBezTo>
                        <a:pt x="1336" y="1544"/>
                        <a:pt x="1303" y="1475"/>
                        <a:pt x="1234" y="1362"/>
                      </a:cubicBezTo>
                      <a:cubicBezTo>
                        <a:pt x="1212" y="1325"/>
                        <a:pt x="1196" y="1362"/>
                        <a:pt x="1185" y="1292"/>
                      </a:cubicBezTo>
                      <a:cubicBezTo>
                        <a:pt x="1185" y="1276"/>
                        <a:pt x="1180" y="1271"/>
                        <a:pt x="1175" y="1260"/>
                      </a:cubicBezTo>
                      <a:cubicBezTo>
                        <a:pt x="1164" y="1239"/>
                        <a:pt x="1153" y="1223"/>
                        <a:pt x="1142" y="1207"/>
                      </a:cubicBezTo>
                      <a:cubicBezTo>
                        <a:pt x="1121" y="1164"/>
                        <a:pt x="1100" y="1110"/>
                        <a:pt x="1073" y="1067"/>
                      </a:cubicBezTo>
                      <a:cubicBezTo>
                        <a:pt x="1046" y="1019"/>
                        <a:pt x="1008" y="976"/>
                        <a:pt x="960" y="949"/>
                      </a:cubicBezTo>
                      <a:cubicBezTo>
                        <a:pt x="907" y="917"/>
                        <a:pt x="933" y="815"/>
                        <a:pt x="885" y="772"/>
                      </a:cubicBezTo>
                      <a:cubicBezTo>
                        <a:pt x="885" y="772"/>
                        <a:pt x="890" y="622"/>
                        <a:pt x="896" y="601"/>
                      </a:cubicBezTo>
                      <a:cubicBezTo>
                        <a:pt x="924" y="527"/>
                        <a:pt x="912" y="509"/>
                        <a:pt x="886" y="509"/>
                      </a:cubicBezTo>
                      <a:cubicBezTo>
                        <a:pt x="862" y="509"/>
                        <a:pt x="827" y="523"/>
                        <a:pt x="799" y="526"/>
                      </a:cubicBezTo>
                      <a:cubicBezTo>
                        <a:pt x="773" y="526"/>
                        <a:pt x="671" y="499"/>
                        <a:pt x="665" y="477"/>
                      </a:cubicBezTo>
                      <a:cubicBezTo>
                        <a:pt x="660" y="453"/>
                        <a:pt x="664" y="406"/>
                        <a:pt x="629" y="406"/>
                      </a:cubicBezTo>
                      <a:cubicBezTo>
                        <a:pt x="625" y="406"/>
                        <a:pt x="621" y="407"/>
                        <a:pt x="617" y="408"/>
                      </a:cubicBezTo>
                      <a:cubicBezTo>
                        <a:pt x="558" y="429"/>
                        <a:pt x="596" y="531"/>
                        <a:pt x="579" y="574"/>
                      </a:cubicBezTo>
                      <a:cubicBezTo>
                        <a:pt x="553" y="553"/>
                        <a:pt x="542" y="510"/>
                        <a:pt x="515" y="488"/>
                      </a:cubicBezTo>
                      <a:cubicBezTo>
                        <a:pt x="472" y="451"/>
                        <a:pt x="397" y="461"/>
                        <a:pt x="365" y="424"/>
                      </a:cubicBezTo>
                      <a:cubicBezTo>
                        <a:pt x="349" y="408"/>
                        <a:pt x="338" y="311"/>
                        <a:pt x="322" y="279"/>
                      </a:cubicBezTo>
                      <a:cubicBezTo>
                        <a:pt x="306" y="247"/>
                        <a:pt x="252" y="263"/>
                        <a:pt x="242" y="199"/>
                      </a:cubicBezTo>
                      <a:lnTo>
                        <a:pt x="242" y="199"/>
                      </a:lnTo>
                      <a:cubicBezTo>
                        <a:pt x="268" y="209"/>
                        <a:pt x="306" y="209"/>
                        <a:pt x="333" y="220"/>
                      </a:cubicBezTo>
                      <a:cubicBezTo>
                        <a:pt x="349" y="107"/>
                        <a:pt x="274" y="118"/>
                        <a:pt x="226" y="59"/>
                      </a:cubicBezTo>
                      <a:cubicBezTo>
                        <a:pt x="226" y="70"/>
                        <a:pt x="226" y="86"/>
                        <a:pt x="226" y="97"/>
                      </a:cubicBezTo>
                      <a:cubicBezTo>
                        <a:pt x="220" y="97"/>
                        <a:pt x="210" y="91"/>
                        <a:pt x="204" y="91"/>
                      </a:cubicBezTo>
                      <a:cubicBezTo>
                        <a:pt x="212" y="56"/>
                        <a:pt x="183" y="10"/>
                        <a:pt x="164" y="10"/>
                      </a:cubicBezTo>
                      <a:cubicBezTo>
                        <a:pt x="157" y="10"/>
                        <a:pt x="152" y="16"/>
                        <a:pt x="151" y="32"/>
                      </a:cubicBezTo>
                      <a:cubicBezTo>
                        <a:pt x="151" y="107"/>
                        <a:pt x="151" y="188"/>
                        <a:pt x="167" y="258"/>
                      </a:cubicBezTo>
                      <a:cubicBezTo>
                        <a:pt x="166" y="258"/>
                        <a:pt x="165" y="258"/>
                        <a:pt x="164" y="258"/>
                      </a:cubicBezTo>
                      <a:cubicBezTo>
                        <a:pt x="68" y="258"/>
                        <a:pt x="203" y="6"/>
                        <a:pt x="75" y="0"/>
                      </a:cubicBezTo>
                      <a:cubicBezTo>
                        <a:pt x="74" y="0"/>
                        <a:pt x="73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15"/>
                <p:cNvSpPr/>
                <p:nvPr/>
              </p:nvSpPr>
              <p:spPr>
                <a:xfrm>
                  <a:off x="1423800" y="2858054"/>
                  <a:ext cx="15901" cy="21630"/>
                </a:xfrm>
                <a:custGeom>
                  <a:rect b="b" l="l" r="r" t="t"/>
                  <a:pathLst>
                    <a:path extrusionOk="0" h="185" w="136">
                      <a:moveTo>
                        <a:pt x="85" y="0"/>
                      </a:moveTo>
                      <a:cubicBezTo>
                        <a:pt x="82" y="0"/>
                        <a:pt x="78" y="1"/>
                        <a:pt x="73" y="3"/>
                      </a:cubicBezTo>
                      <a:cubicBezTo>
                        <a:pt x="68" y="13"/>
                        <a:pt x="1" y="184"/>
                        <a:pt x="59" y="184"/>
                      </a:cubicBezTo>
                      <a:cubicBezTo>
                        <a:pt x="65" y="184"/>
                        <a:pt x="71" y="183"/>
                        <a:pt x="79" y="180"/>
                      </a:cubicBezTo>
                      <a:cubicBezTo>
                        <a:pt x="119" y="160"/>
                        <a:pt x="135" y="0"/>
                        <a:pt x="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15"/>
                <p:cNvSpPr/>
                <p:nvPr/>
              </p:nvSpPr>
              <p:spPr>
                <a:xfrm>
                  <a:off x="1411641" y="2854546"/>
                  <a:ext cx="19291" cy="43493"/>
                </a:xfrm>
                <a:custGeom>
                  <a:rect b="b" l="l" r="r" t="t"/>
                  <a:pathLst>
                    <a:path extrusionOk="0" h="372" w="165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6" y="124"/>
                        <a:pt x="11" y="247"/>
                        <a:pt x="22" y="371"/>
                      </a:cubicBezTo>
                      <a:cubicBezTo>
                        <a:pt x="26" y="371"/>
                        <a:pt x="30" y="371"/>
                        <a:pt x="35" y="371"/>
                      </a:cubicBezTo>
                      <a:cubicBezTo>
                        <a:pt x="100" y="371"/>
                        <a:pt x="164" y="332"/>
                        <a:pt x="129" y="237"/>
                      </a:cubicBezTo>
                      <a:cubicBezTo>
                        <a:pt x="108" y="162"/>
                        <a:pt x="59" y="7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" name="Google Shape;79;p15"/>
                <p:cNvSpPr/>
                <p:nvPr/>
              </p:nvSpPr>
              <p:spPr>
                <a:xfrm>
                  <a:off x="2079949" y="1749897"/>
                  <a:ext cx="1635091" cy="2019516"/>
                </a:xfrm>
                <a:custGeom>
                  <a:rect b="b" l="l" r="r" t="t"/>
                  <a:pathLst>
                    <a:path extrusionOk="0" h="17273" w="13985">
                      <a:moveTo>
                        <a:pt x="5169" y="1974"/>
                      </a:moveTo>
                      <a:cubicBezTo>
                        <a:pt x="5164" y="2001"/>
                        <a:pt x="5164" y="2028"/>
                        <a:pt x="5153" y="2065"/>
                      </a:cubicBezTo>
                      <a:cubicBezTo>
                        <a:pt x="5148" y="2028"/>
                        <a:pt x="5153" y="1996"/>
                        <a:pt x="5169" y="1974"/>
                      </a:cubicBezTo>
                      <a:close/>
                      <a:moveTo>
                        <a:pt x="6439" y="507"/>
                      </a:moveTo>
                      <a:cubicBezTo>
                        <a:pt x="6486" y="507"/>
                        <a:pt x="6536" y="521"/>
                        <a:pt x="6585" y="548"/>
                      </a:cubicBezTo>
                      <a:lnTo>
                        <a:pt x="6569" y="564"/>
                      </a:lnTo>
                      <a:cubicBezTo>
                        <a:pt x="6531" y="639"/>
                        <a:pt x="6461" y="719"/>
                        <a:pt x="6376" y="768"/>
                      </a:cubicBezTo>
                      <a:cubicBezTo>
                        <a:pt x="6351" y="755"/>
                        <a:pt x="6327" y="748"/>
                        <a:pt x="6308" y="748"/>
                      </a:cubicBezTo>
                      <a:cubicBezTo>
                        <a:pt x="6278" y="748"/>
                        <a:pt x="6258" y="767"/>
                        <a:pt x="6258" y="816"/>
                      </a:cubicBezTo>
                      <a:lnTo>
                        <a:pt x="6284" y="827"/>
                      </a:lnTo>
                      <a:cubicBezTo>
                        <a:pt x="6284" y="912"/>
                        <a:pt x="6322" y="982"/>
                        <a:pt x="6392" y="1009"/>
                      </a:cubicBezTo>
                      <a:cubicBezTo>
                        <a:pt x="6370" y="1079"/>
                        <a:pt x="6381" y="1143"/>
                        <a:pt x="6419" y="1202"/>
                      </a:cubicBezTo>
                      <a:cubicBezTo>
                        <a:pt x="6439" y="1211"/>
                        <a:pt x="6460" y="1215"/>
                        <a:pt x="6481" y="1215"/>
                      </a:cubicBezTo>
                      <a:cubicBezTo>
                        <a:pt x="6497" y="1215"/>
                        <a:pt x="6514" y="1212"/>
                        <a:pt x="6531" y="1207"/>
                      </a:cubicBezTo>
                      <a:cubicBezTo>
                        <a:pt x="6799" y="1266"/>
                        <a:pt x="7153" y="1304"/>
                        <a:pt x="7437" y="1304"/>
                      </a:cubicBezTo>
                      <a:lnTo>
                        <a:pt x="7384" y="1320"/>
                      </a:lnTo>
                      <a:lnTo>
                        <a:pt x="7384" y="1379"/>
                      </a:lnTo>
                      <a:cubicBezTo>
                        <a:pt x="7296" y="1335"/>
                        <a:pt x="7204" y="1313"/>
                        <a:pt x="7115" y="1313"/>
                      </a:cubicBezTo>
                      <a:cubicBezTo>
                        <a:pt x="6998" y="1313"/>
                        <a:pt x="6888" y="1351"/>
                        <a:pt x="6799" y="1427"/>
                      </a:cubicBezTo>
                      <a:cubicBezTo>
                        <a:pt x="6769" y="1417"/>
                        <a:pt x="6741" y="1411"/>
                        <a:pt x="6717" y="1411"/>
                      </a:cubicBezTo>
                      <a:cubicBezTo>
                        <a:pt x="6666" y="1411"/>
                        <a:pt x="6630" y="1434"/>
                        <a:pt x="6622" y="1481"/>
                      </a:cubicBezTo>
                      <a:cubicBezTo>
                        <a:pt x="6606" y="1545"/>
                        <a:pt x="6622" y="1599"/>
                        <a:pt x="6665" y="1647"/>
                      </a:cubicBezTo>
                      <a:cubicBezTo>
                        <a:pt x="6622" y="1663"/>
                        <a:pt x="6601" y="1695"/>
                        <a:pt x="6617" y="1744"/>
                      </a:cubicBezTo>
                      <a:cubicBezTo>
                        <a:pt x="6601" y="1856"/>
                        <a:pt x="6590" y="1969"/>
                        <a:pt x="6585" y="2076"/>
                      </a:cubicBezTo>
                      <a:lnTo>
                        <a:pt x="6488" y="2092"/>
                      </a:lnTo>
                      <a:cubicBezTo>
                        <a:pt x="6478" y="2124"/>
                        <a:pt x="6461" y="2151"/>
                        <a:pt x="6435" y="2167"/>
                      </a:cubicBezTo>
                      <a:cubicBezTo>
                        <a:pt x="6351" y="2139"/>
                        <a:pt x="6267" y="2125"/>
                        <a:pt x="6183" y="2125"/>
                      </a:cubicBezTo>
                      <a:cubicBezTo>
                        <a:pt x="5996" y="2125"/>
                        <a:pt x="5814" y="2193"/>
                        <a:pt x="5663" y="2323"/>
                      </a:cubicBezTo>
                      <a:cubicBezTo>
                        <a:pt x="5652" y="2285"/>
                        <a:pt x="5625" y="2258"/>
                        <a:pt x="5587" y="2242"/>
                      </a:cubicBezTo>
                      <a:cubicBezTo>
                        <a:pt x="5605" y="2166"/>
                        <a:pt x="5575" y="2131"/>
                        <a:pt x="5501" y="2131"/>
                      </a:cubicBezTo>
                      <a:cubicBezTo>
                        <a:pt x="5487" y="2131"/>
                        <a:pt x="5471" y="2132"/>
                        <a:pt x="5453" y="2135"/>
                      </a:cubicBezTo>
                      <a:cubicBezTo>
                        <a:pt x="5410" y="2173"/>
                        <a:pt x="5314" y="2221"/>
                        <a:pt x="5234" y="2242"/>
                      </a:cubicBezTo>
                      <a:lnTo>
                        <a:pt x="5196" y="2210"/>
                      </a:lnTo>
                      <a:lnTo>
                        <a:pt x="5330" y="2199"/>
                      </a:lnTo>
                      <a:lnTo>
                        <a:pt x="5325" y="2162"/>
                      </a:lnTo>
                      <a:cubicBezTo>
                        <a:pt x="5378" y="2140"/>
                        <a:pt x="5405" y="2103"/>
                        <a:pt x="5400" y="2049"/>
                      </a:cubicBezTo>
                      <a:lnTo>
                        <a:pt x="5400" y="2049"/>
                      </a:lnTo>
                      <a:cubicBezTo>
                        <a:pt x="5431" y="2052"/>
                        <a:pt x="5461" y="2053"/>
                        <a:pt x="5490" y="2053"/>
                      </a:cubicBezTo>
                      <a:cubicBezTo>
                        <a:pt x="5755" y="2053"/>
                        <a:pt x="5949" y="1943"/>
                        <a:pt x="6022" y="1706"/>
                      </a:cubicBezTo>
                      <a:lnTo>
                        <a:pt x="5957" y="1706"/>
                      </a:lnTo>
                      <a:cubicBezTo>
                        <a:pt x="5973" y="1636"/>
                        <a:pt x="5979" y="1572"/>
                        <a:pt x="5984" y="1497"/>
                      </a:cubicBezTo>
                      <a:cubicBezTo>
                        <a:pt x="6247" y="1347"/>
                        <a:pt x="6199" y="1213"/>
                        <a:pt x="5915" y="1111"/>
                      </a:cubicBezTo>
                      <a:cubicBezTo>
                        <a:pt x="5920" y="1047"/>
                        <a:pt x="5915" y="982"/>
                        <a:pt x="5904" y="918"/>
                      </a:cubicBezTo>
                      <a:cubicBezTo>
                        <a:pt x="6049" y="837"/>
                        <a:pt x="6177" y="757"/>
                        <a:pt x="6311" y="666"/>
                      </a:cubicBezTo>
                      <a:cubicBezTo>
                        <a:pt x="6311" y="634"/>
                        <a:pt x="6295" y="607"/>
                        <a:pt x="6268" y="591"/>
                      </a:cubicBezTo>
                      <a:cubicBezTo>
                        <a:pt x="6312" y="534"/>
                        <a:pt x="6372" y="507"/>
                        <a:pt x="6439" y="507"/>
                      </a:cubicBezTo>
                      <a:close/>
                      <a:moveTo>
                        <a:pt x="9791" y="3797"/>
                      </a:moveTo>
                      <a:lnTo>
                        <a:pt x="9791" y="3797"/>
                      </a:lnTo>
                      <a:cubicBezTo>
                        <a:pt x="9787" y="3821"/>
                        <a:pt x="9771" y="3833"/>
                        <a:pt x="9750" y="3833"/>
                      </a:cubicBezTo>
                      <a:cubicBezTo>
                        <a:pt x="9743" y="3833"/>
                        <a:pt x="9735" y="3832"/>
                        <a:pt x="9727" y="3829"/>
                      </a:cubicBezTo>
                      <a:lnTo>
                        <a:pt x="9727" y="3829"/>
                      </a:lnTo>
                      <a:cubicBezTo>
                        <a:pt x="9775" y="3926"/>
                        <a:pt x="9780" y="4006"/>
                        <a:pt x="9738" y="4103"/>
                      </a:cubicBezTo>
                      <a:cubicBezTo>
                        <a:pt x="9684" y="4073"/>
                        <a:pt x="9630" y="4058"/>
                        <a:pt x="9575" y="4058"/>
                      </a:cubicBezTo>
                      <a:cubicBezTo>
                        <a:pt x="9531" y="4058"/>
                        <a:pt x="9485" y="4068"/>
                        <a:pt x="9437" y="4087"/>
                      </a:cubicBezTo>
                      <a:cubicBezTo>
                        <a:pt x="9362" y="4022"/>
                        <a:pt x="9362" y="3958"/>
                        <a:pt x="9437" y="3894"/>
                      </a:cubicBezTo>
                      <a:cubicBezTo>
                        <a:pt x="9571" y="3872"/>
                        <a:pt x="9668" y="3845"/>
                        <a:pt x="9791" y="3797"/>
                      </a:cubicBezTo>
                      <a:close/>
                      <a:moveTo>
                        <a:pt x="8703" y="3878"/>
                      </a:moveTo>
                      <a:cubicBezTo>
                        <a:pt x="8815" y="3953"/>
                        <a:pt x="8928" y="3996"/>
                        <a:pt x="9046" y="4012"/>
                      </a:cubicBezTo>
                      <a:cubicBezTo>
                        <a:pt x="9577" y="4210"/>
                        <a:pt x="11271" y="4639"/>
                        <a:pt x="9834" y="4993"/>
                      </a:cubicBezTo>
                      <a:cubicBezTo>
                        <a:pt x="9817" y="4933"/>
                        <a:pt x="9785" y="4903"/>
                        <a:pt x="9745" y="4903"/>
                      </a:cubicBezTo>
                      <a:cubicBezTo>
                        <a:pt x="9723" y="4903"/>
                        <a:pt x="9699" y="4912"/>
                        <a:pt x="9673" y="4929"/>
                      </a:cubicBezTo>
                      <a:cubicBezTo>
                        <a:pt x="9641" y="4918"/>
                        <a:pt x="9620" y="4896"/>
                        <a:pt x="9620" y="4859"/>
                      </a:cubicBezTo>
                      <a:cubicBezTo>
                        <a:pt x="9555" y="4844"/>
                        <a:pt x="9490" y="4836"/>
                        <a:pt x="9427" y="4836"/>
                      </a:cubicBezTo>
                      <a:cubicBezTo>
                        <a:pt x="9245" y="4836"/>
                        <a:pt x="9077" y="4900"/>
                        <a:pt x="8965" y="5036"/>
                      </a:cubicBezTo>
                      <a:lnTo>
                        <a:pt x="8923" y="5052"/>
                      </a:lnTo>
                      <a:cubicBezTo>
                        <a:pt x="8865" y="5025"/>
                        <a:pt x="8803" y="5011"/>
                        <a:pt x="8738" y="5011"/>
                      </a:cubicBezTo>
                      <a:cubicBezTo>
                        <a:pt x="8688" y="5011"/>
                        <a:pt x="8636" y="5019"/>
                        <a:pt x="8585" y="5036"/>
                      </a:cubicBezTo>
                      <a:lnTo>
                        <a:pt x="8585" y="5004"/>
                      </a:lnTo>
                      <a:cubicBezTo>
                        <a:pt x="8556" y="4975"/>
                        <a:pt x="8523" y="4955"/>
                        <a:pt x="8481" y="4955"/>
                      </a:cubicBezTo>
                      <a:cubicBezTo>
                        <a:pt x="8477" y="4955"/>
                        <a:pt x="8472" y="4955"/>
                        <a:pt x="8467" y="4955"/>
                      </a:cubicBezTo>
                      <a:cubicBezTo>
                        <a:pt x="8381" y="4843"/>
                        <a:pt x="8343" y="4725"/>
                        <a:pt x="8365" y="4591"/>
                      </a:cubicBezTo>
                      <a:cubicBezTo>
                        <a:pt x="8478" y="4542"/>
                        <a:pt x="8488" y="4419"/>
                        <a:pt x="8445" y="4290"/>
                      </a:cubicBezTo>
                      <a:cubicBezTo>
                        <a:pt x="8563" y="4264"/>
                        <a:pt x="8601" y="4189"/>
                        <a:pt x="8553" y="4071"/>
                      </a:cubicBezTo>
                      <a:cubicBezTo>
                        <a:pt x="8617" y="4038"/>
                        <a:pt x="8665" y="3969"/>
                        <a:pt x="8676" y="3894"/>
                      </a:cubicBezTo>
                      <a:lnTo>
                        <a:pt x="8703" y="3878"/>
                      </a:lnTo>
                      <a:close/>
                      <a:moveTo>
                        <a:pt x="7941" y="5154"/>
                      </a:moveTo>
                      <a:cubicBezTo>
                        <a:pt x="7963" y="5159"/>
                        <a:pt x="7979" y="5164"/>
                        <a:pt x="7995" y="5170"/>
                      </a:cubicBezTo>
                      <a:cubicBezTo>
                        <a:pt x="7936" y="5218"/>
                        <a:pt x="8000" y="5234"/>
                        <a:pt x="7931" y="5299"/>
                      </a:cubicBezTo>
                      <a:cubicBezTo>
                        <a:pt x="7904" y="5320"/>
                        <a:pt x="7877" y="5358"/>
                        <a:pt x="7909" y="5384"/>
                      </a:cubicBezTo>
                      <a:cubicBezTo>
                        <a:pt x="7935" y="5406"/>
                        <a:pt x="7955" y="5413"/>
                        <a:pt x="7971" y="5413"/>
                      </a:cubicBezTo>
                      <a:cubicBezTo>
                        <a:pt x="8006" y="5413"/>
                        <a:pt x="8023" y="5379"/>
                        <a:pt x="8050" y="5379"/>
                      </a:cubicBezTo>
                      <a:cubicBezTo>
                        <a:pt x="8051" y="5379"/>
                        <a:pt x="8053" y="5379"/>
                        <a:pt x="8054" y="5379"/>
                      </a:cubicBezTo>
                      <a:cubicBezTo>
                        <a:pt x="8202" y="5416"/>
                        <a:pt x="7963" y="5600"/>
                        <a:pt x="8180" y="5646"/>
                      </a:cubicBezTo>
                      <a:lnTo>
                        <a:pt x="8180" y="5646"/>
                      </a:lnTo>
                      <a:cubicBezTo>
                        <a:pt x="8172" y="5644"/>
                        <a:pt x="8164" y="5643"/>
                        <a:pt x="8156" y="5643"/>
                      </a:cubicBezTo>
                      <a:cubicBezTo>
                        <a:pt x="8119" y="5643"/>
                        <a:pt x="8086" y="5660"/>
                        <a:pt x="8086" y="5706"/>
                      </a:cubicBezTo>
                      <a:cubicBezTo>
                        <a:pt x="8081" y="5824"/>
                        <a:pt x="8156" y="5829"/>
                        <a:pt x="8242" y="5867"/>
                      </a:cubicBezTo>
                      <a:cubicBezTo>
                        <a:pt x="8177" y="5894"/>
                        <a:pt x="8140" y="5947"/>
                        <a:pt x="8161" y="6017"/>
                      </a:cubicBezTo>
                      <a:cubicBezTo>
                        <a:pt x="8102" y="5937"/>
                        <a:pt x="8032" y="5872"/>
                        <a:pt x="7952" y="5819"/>
                      </a:cubicBezTo>
                      <a:cubicBezTo>
                        <a:pt x="7861" y="5760"/>
                        <a:pt x="7829" y="5679"/>
                        <a:pt x="7780" y="5588"/>
                      </a:cubicBezTo>
                      <a:cubicBezTo>
                        <a:pt x="7721" y="5465"/>
                        <a:pt x="7577" y="5433"/>
                        <a:pt x="7518" y="5288"/>
                      </a:cubicBezTo>
                      <a:lnTo>
                        <a:pt x="7518" y="5288"/>
                      </a:lnTo>
                      <a:cubicBezTo>
                        <a:pt x="7557" y="5336"/>
                        <a:pt x="7617" y="5356"/>
                        <a:pt x="7673" y="5356"/>
                      </a:cubicBezTo>
                      <a:cubicBezTo>
                        <a:pt x="7781" y="5356"/>
                        <a:pt x="7875" y="5284"/>
                        <a:pt x="7791" y="5197"/>
                      </a:cubicBezTo>
                      <a:lnTo>
                        <a:pt x="7791" y="5197"/>
                      </a:lnTo>
                      <a:cubicBezTo>
                        <a:pt x="7818" y="5213"/>
                        <a:pt x="7838" y="5220"/>
                        <a:pt x="7854" y="5220"/>
                      </a:cubicBezTo>
                      <a:cubicBezTo>
                        <a:pt x="7890" y="5220"/>
                        <a:pt x="7908" y="5187"/>
                        <a:pt x="7941" y="5154"/>
                      </a:cubicBezTo>
                      <a:close/>
                      <a:moveTo>
                        <a:pt x="11727" y="3904"/>
                      </a:moveTo>
                      <a:cubicBezTo>
                        <a:pt x="11761" y="3943"/>
                        <a:pt x="11799" y="3964"/>
                        <a:pt x="11845" y="3964"/>
                      </a:cubicBezTo>
                      <a:cubicBezTo>
                        <a:pt x="11850" y="3964"/>
                        <a:pt x="11856" y="3964"/>
                        <a:pt x="11861" y="3963"/>
                      </a:cubicBezTo>
                      <a:cubicBezTo>
                        <a:pt x="11872" y="3953"/>
                        <a:pt x="11882" y="3947"/>
                        <a:pt x="11888" y="3937"/>
                      </a:cubicBezTo>
                      <a:cubicBezTo>
                        <a:pt x="11984" y="3990"/>
                        <a:pt x="12022" y="4092"/>
                        <a:pt x="12011" y="4205"/>
                      </a:cubicBezTo>
                      <a:cubicBezTo>
                        <a:pt x="11974" y="4194"/>
                        <a:pt x="11942" y="4189"/>
                        <a:pt x="11916" y="4189"/>
                      </a:cubicBezTo>
                      <a:cubicBezTo>
                        <a:pt x="11822" y="4189"/>
                        <a:pt x="11800" y="4256"/>
                        <a:pt x="11850" y="4382"/>
                      </a:cubicBezTo>
                      <a:lnTo>
                        <a:pt x="11754" y="4382"/>
                      </a:lnTo>
                      <a:cubicBezTo>
                        <a:pt x="11861" y="4585"/>
                        <a:pt x="12038" y="4768"/>
                        <a:pt x="12242" y="4886"/>
                      </a:cubicBezTo>
                      <a:cubicBezTo>
                        <a:pt x="12290" y="5132"/>
                        <a:pt x="12413" y="5384"/>
                        <a:pt x="12558" y="5556"/>
                      </a:cubicBezTo>
                      <a:cubicBezTo>
                        <a:pt x="12644" y="5711"/>
                        <a:pt x="12735" y="5931"/>
                        <a:pt x="12815" y="6167"/>
                      </a:cubicBezTo>
                      <a:lnTo>
                        <a:pt x="12638" y="6167"/>
                      </a:lnTo>
                      <a:lnTo>
                        <a:pt x="12638" y="6199"/>
                      </a:lnTo>
                      <a:cubicBezTo>
                        <a:pt x="12604" y="6187"/>
                        <a:pt x="12571" y="6182"/>
                        <a:pt x="12538" y="6182"/>
                      </a:cubicBezTo>
                      <a:cubicBezTo>
                        <a:pt x="12515" y="6182"/>
                        <a:pt x="12491" y="6184"/>
                        <a:pt x="12467" y="6189"/>
                      </a:cubicBezTo>
                      <a:cubicBezTo>
                        <a:pt x="12429" y="6151"/>
                        <a:pt x="12381" y="6124"/>
                        <a:pt x="12327" y="6108"/>
                      </a:cubicBezTo>
                      <a:cubicBezTo>
                        <a:pt x="12215" y="6017"/>
                        <a:pt x="12124" y="5931"/>
                        <a:pt x="12027" y="5824"/>
                      </a:cubicBezTo>
                      <a:lnTo>
                        <a:pt x="12011" y="5749"/>
                      </a:lnTo>
                      <a:cubicBezTo>
                        <a:pt x="12049" y="5658"/>
                        <a:pt x="12054" y="5529"/>
                        <a:pt x="12027" y="5422"/>
                      </a:cubicBezTo>
                      <a:cubicBezTo>
                        <a:pt x="11984" y="5320"/>
                        <a:pt x="11679" y="4789"/>
                        <a:pt x="11496" y="4516"/>
                      </a:cubicBezTo>
                      <a:lnTo>
                        <a:pt x="11427" y="4500"/>
                      </a:lnTo>
                      <a:cubicBezTo>
                        <a:pt x="11405" y="4441"/>
                        <a:pt x="11362" y="4403"/>
                        <a:pt x="11303" y="4382"/>
                      </a:cubicBezTo>
                      <a:cubicBezTo>
                        <a:pt x="11298" y="4312"/>
                        <a:pt x="11303" y="4242"/>
                        <a:pt x="11319" y="4173"/>
                      </a:cubicBezTo>
                      <a:cubicBezTo>
                        <a:pt x="11427" y="4140"/>
                        <a:pt x="11502" y="4081"/>
                        <a:pt x="11550" y="4012"/>
                      </a:cubicBezTo>
                      <a:cubicBezTo>
                        <a:pt x="11598" y="3958"/>
                        <a:pt x="11657" y="3921"/>
                        <a:pt x="11727" y="3904"/>
                      </a:cubicBezTo>
                      <a:close/>
                      <a:moveTo>
                        <a:pt x="5684" y="4038"/>
                      </a:moveTo>
                      <a:lnTo>
                        <a:pt x="5711" y="4055"/>
                      </a:lnTo>
                      <a:cubicBezTo>
                        <a:pt x="5695" y="4135"/>
                        <a:pt x="5716" y="4194"/>
                        <a:pt x="5764" y="4248"/>
                      </a:cubicBezTo>
                      <a:cubicBezTo>
                        <a:pt x="5782" y="4256"/>
                        <a:pt x="5797" y="4260"/>
                        <a:pt x="5811" y="4260"/>
                      </a:cubicBezTo>
                      <a:cubicBezTo>
                        <a:pt x="5831" y="4260"/>
                        <a:pt x="5848" y="4251"/>
                        <a:pt x="5861" y="4231"/>
                      </a:cubicBezTo>
                      <a:cubicBezTo>
                        <a:pt x="6167" y="4489"/>
                        <a:pt x="6499" y="4730"/>
                        <a:pt x="6842" y="4945"/>
                      </a:cubicBezTo>
                      <a:cubicBezTo>
                        <a:pt x="6831" y="5068"/>
                        <a:pt x="6831" y="5186"/>
                        <a:pt x="6853" y="5304"/>
                      </a:cubicBezTo>
                      <a:cubicBezTo>
                        <a:pt x="6880" y="5320"/>
                        <a:pt x="6906" y="5331"/>
                        <a:pt x="6933" y="5336"/>
                      </a:cubicBezTo>
                      <a:lnTo>
                        <a:pt x="6933" y="5347"/>
                      </a:lnTo>
                      <a:cubicBezTo>
                        <a:pt x="6912" y="5454"/>
                        <a:pt x="6992" y="5540"/>
                        <a:pt x="7126" y="5599"/>
                      </a:cubicBezTo>
                      <a:cubicBezTo>
                        <a:pt x="7116" y="5862"/>
                        <a:pt x="7250" y="6044"/>
                        <a:pt x="7480" y="6167"/>
                      </a:cubicBezTo>
                      <a:cubicBezTo>
                        <a:pt x="7496" y="6189"/>
                        <a:pt x="7512" y="6215"/>
                        <a:pt x="7518" y="6242"/>
                      </a:cubicBezTo>
                      <a:cubicBezTo>
                        <a:pt x="7577" y="6283"/>
                        <a:pt x="7622" y="6303"/>
                        <a:pt x="7655" y="6303"/>
                      </a:cubicBezTo>
                      <a:cubicBezTo>
                        <a:pt x="7728" y="6303"/>
                        <a:pt x="7737" y="6204"/>
                        <a:pt x="7700" y="6033"/>
                      </a:cubicBezTo>
                      <a:lnTo>
                        <a:pt x="7700" y="6033"/>
                      </a:lnTo>
                      <a:cubicBezTo>
                        <a:pt x="7705" y="6034"/>
                        <a:pt x="7710" y="6034"/>
                        <a:pt x="7715" y="6034"/>
                      </a:cubicBezTo>
                      <a:cubicBezTo>
                        <a:pt x="7778" y="6034"/>
                        <a:pt x="7762" y="5966"/>
                        <a:pt x="7732" y="5931"/>
                      </a:cubicBezTo>
                      <a:lnTo>
                        <a:pt x="7732" y="5931"/>
                      </a:lnTo>
                      <a:cubicBezTo>
                        <a:pt x="7745" y="5940"/>
                        <a:pt x="7760" y="5944"/>
                        <a:pt x="7775" y="5944"/>
                      </a:cubicBezTo>
                      <a:cubicBezTo>
                        <a:pt x="7805" y="5944"/>
                        <a:pt x="7836" y="5928"/>
                        <a:pt x="7850" y="5899"/>
                      </a:cubicBezTo>
                      <a:cubicBezTo>
                        <a:pt x="7850" y="5921"/>
                        <a:pt x="7866" y="6081"/>
                        <a:pt x="7898" y="6092"/>
                      </a:cubicBezTo>
                      <a:cubicBezTo>
                        <a:pt x="7899" y="6092"/>
                        <a:pt x="7899" y="6092"/>
                        <a:pt x="7900" y="6092"/>
                      </a:cubicBezTo>
                      <a:cubicBezTo>
                        <a:pt x="7920" y="6092"/>
                        <a:pt x="7931" y="5942"/>
                        <a:pt x="7931" y="5942"/>
                      </a:cubicBezTo>
                      <a:cubicBezTo>
                        <a:pt x="7979" y="6012"/>
                        <a:pt x="8011" y="5963"/>
                        <a:pt x="8011" y="6060"/>
                      </a:cubicBezTo>
                      <a:cubicBezTo>
                        <a:pt x="7991" y="6109"/>
                        <a:pt x="8008" y="6136"/>
                        <a:pt x="8052" y="6136"/>
                      </a:cubicBezTo>
                      <a:cubicBezTo>
                        <a:pt x="8056" y="6136"/>
                        <a:pt x="8060" y="6135"/>
                        <a:pt x="8065" y="6135"/>
                      </a:cubicBezTo>
                      <a:cubicBezTo>
                        <a:pt x="8072" y="6136"/>
                        <a:pt x="8078" y="6136"/>
                        <a:pt x="8084" y="6136"/>
                      </a:cubicBezTo>
                      <a:cubicBezTo>
                        <a:pt x="8150" y="6136"/>
                        <a:pt x="8176" y="6086"/>
                        <a:pt x="8161" y="6017"/>
                      </a:cubicBezTo>
                      <a:lnTo>
                        <a:pt x="8161" y="6017"/>
                      </a:lnTo>
                      <a:cubicBezTo>
                        <a:pt x="8172" y="6020"/>
                        <a:pt x="8181" y="6021"/>
                        <a:pt x="8190" y="6021"/>
                      </a:cubicBezTo>
                      <a:cubicBezTo>
                        <a:pt x="8235" y="6021"/>
                        <a:pt x="8248" y="5984"/>
                        <a:pt x="8292" y="5984"/>
                      </a:cubicBezTo>
                      <a:cubicBezTo>
                        <a:pt x="8296" y="5984"/>
                        <a:pt x="8301" y="5984"/>
                        <a:pt x="8306" y="5985"/>
                      </a:cubicBezTo>
                      <a:cubicBezTo>
                        <a:pt x="8413" y="5999"/>
                        <a:pt x="8374" y="6195"/>
                        <a:pt x="8442" y="6195"/>
                      </a:cubicBezTo>
                      <a:cubicBezTo>
                        <a:pt x="8449" y="6195"/>
                        <a:pt x="8457" y="6193"/>
                        <a:pt x="8467" y="6189"/>
                      </a:cubicBezTo>
                      <a:cubicBezTo>
                        <a:pt x="8501" y="6314"/>
                        <a:pt x="8528" y="6355"/>
                        <a:pt x="8552" y="6355"/>
                      </a:cubicBezTo>
                      <a:cubicBezTo>
                        <a:pt x="8599" y="6355"/>
                        <a:pt x="8636" y="6202"/>
                        <a:pt x="8696" y="6202"/>
                      </a:cubicBezTo>
                      <a:cubicBezTo>
                        <a:pt x="8703" y="6202"/>
                        <a:pt x="8711" y="6205"/>
                        <a:pt x="8719" y="6210"/>
                      </a:cubicBezTo>
                      <a:cubicBezTo>
                        <a:pt x="8764" y="6294"/>
                        <a:pt x="8833" y="6332"/>
                        <a:pt x="8915" y="6332"/>
                      </a:cubicBezTo>
                      <a:cubicBezTo>
                        <a:pt x="8959" y="6332"/>
                        <a:pt x="9006" y="6322"/>
                        <a:pt x="9057" y="6301"/>
                      </a:cubicBezTo>
                      <a:cubicBezTo>
                        <a:pt x="9089" y="6264"/>
                        <a:pt x="9094" y="6226"/>
                        <a:pt x="9073" y="6183"/>
                      </a:cubicBezTo>
                      <a:lnTo>
                        <a:pt x="9073" y="6183"/>
                      </a:lnTo>
                      <a:cubicBezTo>
                        <a:pt x="9201" y="6267"/>
                        <a:pt x="9329" y="6314"/>
                        <a:pt x="9454" y="6314"/>
                      </a:cubicBezTo>
                      <a:cubicBezTo>
                        <a:pt x="9570" y="6314"/>
                        <a:pt x="9683" y="6273"/>
                        <a:pt x="9791" y="6183"/>
                      </a:cubicBezTo>
                      <a:cubicBezTo>
                        <a:pt x="9829" y="6211"/>
                        <a:pt x="9866" y="6227"/>
                        <a:pt x="9911" y="6227"/>
                      </a:cubicBezTo>
                      <a:cubicBezTo>
                        <a:pt x="9917" y="6227"/>
                        <a:pt x="9924" y="6227"/>
                        <a:pt x="9931" y="6226"/>
                      </a:cubicBezTo>
                      <a:lnTo>
                        <a:pt x="9931" y="6226"/>
                      </a:lnTo>
                      <a:cubicBezTo>
                        <a:pt x="9925" y="6264"/>
                        <a:pt x="9931" y="6290"/>
                        <a:pt x="9957" y="6312"/>
                      </a:cubicBezTo>
                      <a:cubicBezTo>
                        <a:pt x="9879" y="7113"/>
                        <a:pt x="9516" y="7456"/>
                        <a:pt x="8957" y="7456"/>
                      </a:cubicBezTo>
                      <a:cubicBezTo>
                        <a:pt x="8633" y="7456"/>
                        <a:pt x="8244" y="7341"/>
                        <a:pt x="7807" y="7132"/>
                      </a:cubicBezTo>
                      <a:cubicBezTo>
                        <a:pt x="7672" y="7070"/>
                        <a:pt x="7557" y="7041"/>
                        <a:pt x="7460" y="7041"/>
                      </a:cubicBezTo>
                      <a:cubicBezTo>
                        <a:pt x="7181" y="7041"/>
                        <a:pt x="7054" y="7282"/>
                        <a:pt x="7030" y="7668"/>
                      </a:cubicBezTo>
                      <a:cubicBezTo>
                        <a:pt x="6869" y="7497"/>
                        <a:pt x="6660" y="7400"/>
                        <a:pt x="6435" y="7400"/>
                      </a:cubicBezTo>
                      <a:cubicBezTo>
                        <a:pt x="6266" y="7089"/>
                        <a:pt x="5975" y="6942"/>
                        <a:pt x="5611" y="6942"/>
                      </a:cubicBezTo>
                      <a:cubicBezTo>
                        <a:pt x="5581" y="6942"/>
                        <a:pt x="5549" y="6943"/>
                        <a:pt x="5518" y="6945"/>
                      </a:cubicBezTo>
                      <a:cubicBezTo>
                        <a:pt x="5486" y="6896"/>
                        <a:pt x="5464" y="6843"/>
                        <a:pt x="5453" y="6789"/>
                      </a:cubicBezTo>
                      <a:cubicBezTo>
                        <a:pt x="5432" y="6777"/>
                        <a:pt x="5410" y="6771"/>
                        <a:pt x="5388" y="6771"/>
                      </a:cubicBezTo>
                      <a:cubicBezTo>
                        <a:pt x="5361" y="6771"/>
                        <a:pt x="5335" y="6781"/>
                        <a:pt x="5314" y="6805"/>
                      </a:cubicBezTo>
                      <a:cubicBezTo>
                        <a:pt x="5293" y="6719"/>
                        <a:pt x="5352" y="6634"/>
                        <a:pt x="5453" y="6569"/>
                      </a:cubicBezTo>
                      <a:cubicBezTo>
                        <a:pt x="5448" y="6446"/>
                        <a:pt x="5410" y="6344"/>
                        <a:pt x="5341" y="6253"/>
                      </a:cubicBezTo>
                      <a:lnTo>
                        <a:pt x="5373" y="6242"/>
                      </a:lnTo>
                      <a:cubicBezTo>
                        <a:pt x="5405" y="6173"/>
                        <a:pt x="5416" y="6114"/>
                        <a:pt x="5410" y="6033"/>
                      </a:cubicBezTo>
                      <a:cubicBezTo>
                        <a:pt x="5394" y="6028"/>
                        <a:pt x="5378" y="6017"/>
                        <a:pt x="5373" y="6001"/>
                      </a:cubicBezTo>
                      <a:cubicBezTo>
                        <a:pt x="5335" y="6001"/>
                        <a:pt x="5303" y="6022"/>
                        <a:pt x="5287" y="6060"/>
                      </a:cubicBezTo>
                      <a:cubicBezTo>
                        <a:pt x="5198" y="6002"/>
                        <a:pt x="5090" y="5975"/>
                        <a:pt x="4975" y="5975"/>
                      </a:cubicBezTo>
                      <a:cubicBezTo>
                        <a:pt x="4855" y="5975"/>
                        <a:pt x="4727" y="6005"/>
                        <a:pt x="4606" y="6060"/>
                      </a:cubicBezTo>
                      <a:cubicBezTo>
                        <a:pt x="4570" y="6033"/>
                        <a:pt x="4530" y="6020"/>
                        <a:pt x="4487" y="6020"/>
                      </a:cubicBezTo>
                      <a:cubicBezTo>
                        <a:pt x="4426" y="6020"/>
                        <a:pt x="4361" y="6045"/>
                        <a:pt x="4295" y="6092"/>
                      </a:cubicBezTo>
                      <a:cubicBezTo>
                        <a:pt x="4239" y="6060"/>
                        <a:pt x="4177" y="6044"/>
                        <a:pt x="4116" y="6044"/>
                      </a:cubicBezTo>
                      <a:cubicBezTo>
                        <a:pt x="4055" y="6044"/>
                        <a:pt x="3995" y="6060"/>
                        <a:pt x="3941" y="6092"/>
                      </a:cubicBezTo>
                      <a:cubicBezTo>
                        <a:pt x="3917" y="6090"/>
                        <a:pt x="3893" y="6089"/>
                        <a:pt x="3869" y="6089"/>
                      </a:cubicBezTo>
                      <a:cubicBezTo>
                        <a:pt x="3666" y="6089"/>
                        <a:pt x="3458" y="6168"/>
                        <a:pt x="3314" y="6312"/>
                      </a:cubicBezTo>
                      <a:cubicBezTo>
                        <a:pt x="3065" y="6423"/>
                        <a:pt x="2876" y="6468"/>
                        <a:pt x="2623" y="6468"/>
                      </a:cubicBezTo>
                      <a:cubicBezTo>
                        <a:pt x="2571" y="6468"/>
                        <a:pt x="2515" y="6466"/>
                        <a:pt x="2456" y="6462"/>
                      </a:cubicBezTo>
                      <a:cubicBezTo>
                        <a:pt x="2440" y="6408"/>
                        <a:pt x="2413" y="6355"/>
                        <a:pt x="2392" y="6301"/>
                      </a:cubicBezTo>
                      <a:cubicBezTo>
                        <a:pt x="2612" y="6226"/>
                        <a:pt x="2890" y="6114"/>
                        <a:pt x="3073" y="6033"/>
                      </a:cubicBezTo>
                      <a:cubicBezTo>
                        <a:pt x="3234" y="5990"/>
                        <a:pt x="3314" y="5888"/>
                        <a:pt x="3341" y="5722"/>
                      </a:cubicBezTo>
                      <a:cubicBezTo>
                        <a:pt x="3507" y="5379"/>
                        <a:pt x="3770" y="4934"/>
                        <a:pt x="4038" y="4532"/>
                      </a:cubicBezTo>
                      <a:cubicBezTo>
                        <a:pt x="4145" y="4572"/>
                        <a:pt x="4248" y="4591"/>
                        <a:pt x="4345" y="4591"/>
                      </a:cubicBezTo>
                      <a:cubicBezTo>
                        <a:pt x="4547" y="4591"/>
                        <a:pt x="4729" y="4506"/>
                        <a:pt x="4896" y="4339"/>
                      </a:cubicBezTo>
                      <a:lnTo>
                        <a:pt x="4896" y="4307"/>
                      </a:lnTo>
                      <a:cubicBezTo>
                        <a:pt x="5046" y="4333"/>
                        <a:pt x="5148" y="4425"/>
                        <a:pt x="5180" y="4575"/>
                      </a:cubicBezTo>
                      <a:cubicBezTo>
                        <a:pt x="5084" y="4678"/>
                        <a:pt x="5152" y="4696"/>
                        <a:pt x="5239" y="4696"/>
                      </a:cubicBezTo>
                      <a:cubicBezTo>
                        <a:pt x="5269" y="4696"/>
                        <a:pt x="5301" y="4694"/>
                        <a:pt x="5330" y="4693"/>
                      </a:cubicBezTo>
                      <a:lnTo>
                        <a:pt x="5330" y="4725"/>
                      </a:lnTo>
                      <a:cubicBezTo>
                        <a:pt x="5325" y="4724"/>
                        <a:pt x="5320" y="4724"/>
                        <a:pt x="5315" y="4724"/>
                      </a:cubicBezTo>
                      <a:cubicBezTo>
                        <a:pt x="5275" y="4724"/>
                        <a:pt x="5268" y="4745"/>
                        <a:pt x="5287" y="4784"/>
                      </a:cubicBezTo>
                      <a:lnTo>
                        <a:pt x="5410" y="4784"/>
                      </a:lnTo>
                      <a:cubicBezTo>
                        <a:pt x="5491" y="4891"/>
                        <a:pt x="5593" y="4988"/>
                        <a:pt x="5695" y="5068"/>
                      </a:cubicBezTo>
                      <a:cubicBezTo>
                        <a:pt x="6102" y="5186"/>
                        <a:pt x="6322" y="5481"/>
                        <a:pt x="6317" y="5883"/>
                      </a:cubicBezTo>
                      <a:lnTo>
                        <a:pt x="6376" y="5883"/>
                      </a:lnTo>
                      <a:cubicBezTo>
                        <a:pt x="6526" y="5706"/>
                        <a:pt x="6563" y="5524"/>
                        <a:pt x="6445" y="5347"/>
                      </a:cubicBezTo>
                      <a:cubicBezTo>
                        <a:pt x="6453" y="5289"/>
                        <a:pt x="6477" y="5256"/>
                        <a:pt x="6522" y="5256"/>
                      </a:cubicBezTo>
                      <a:cubicBezTo>
                        <a:pt x="6540" y="5256"/>
                        <a:pt x="6561" y="5261"/>
                        <a:pt x="6585" y="5272"/>
                      </a:cubicBezTo>
                      <a:lnTo>
                        <a:pt x="6595" y="5347"/>
                      </a:lnTo>
                      <a:cubicBezTo>
                        <a:pt x="6912" y="5277"/>
                        <a:pt x="6553" y="5073"/>
                        <a:pt x="6295" y="4929"/>
                      </a:cubicBezTo>
                      <a:cubicBezTo>
                        <a:pt x="6317" y="4891"/>
                        <a:pt x="6311" y="4848"/>
                        <a:pt x="6284" y="4811"/>
                      </a:cubicBezTo>
                      <a:cubicBezTo>
                        <a:pt x="6016" y="4693"/>
                        <a:pt x="5775" y="4526"/>
                        <a:pt x="5561" y="4307"/>
                      </a:cubicBezTo>
                      <a:cubicBezTo>
                        <a:pt x="5534" y="4178"/>
                        <a:pt x="5571" y="4081"/>
                        <a:pt x="5684" y="4038"/>
                      </a:cubicBezTo>
                      <a:close/>
                      <a:moveTo>
                        <a:pt x="9984" y="8199"/>
                      </a:moveTo>
                      <a:cubicBezTo>
                        <a:pt x="10108" y="8199"/>
                        <a:pt x="10145" y="8392"/>
                        <a:pt x="10209" y="8462"/>
                      </a:cubicBezTo>
                      <a:cubicBezTo>
                        <a:pt x="10258" y="8516"/>
                        <a:pt x="10279" y="8559"/>
                        <a:pt x="10295" y="8634"/>
                      </a:cubicBezTo>
                      <a:cubicBezTo>
                        <a:pt x="10306" y="8687"/>
                        <a:pt x="10370" y="8719"/>
                        <a:pt x="10392" y="8768"/>
                      </a:cubicBezTo>
                      <a:cubicBezTo>
                        <a:pt x="10435" y="8848"/>
                        <a:pt x="10429" y="8945"/>
                        <a:pt x="10472" y="9020"/>
                      </a:cubicBezTo>
                      <a:cubicBezTo>
                        <a:pt x="10520" y="9100"/>
                        <a:pt x="10547" y="9063"/>
                        <a:pt x="10612" y="9111"/>
                      </a:cubicBezTo>
                      <a:cubicBezTo>
                        <a:pt x="10874" y="9293"/>
                        <a:pt x="10660" y="9711"/>
                        <a:pt x="10885" y="9910"/>
                      </a:cubicBezTo>
                      <a:cubicBezTo>
                        <a:pt x="10933" y="9958"/>
                        <a:pt x="10992" y="9974"/>
                        <a:pt x="11041" y="10022"/>
                      </a:cubicBezTo>
                      <a:cubicBezTo>
                        <a:pt x="11100" y="10092"/>
                        <a:pt x="11094" y="10173"/>
                        <a:pt x="11126" y="10253"/>
                      </a:cubicBezTo>
                      <a:cubicBezTo>
                        <a:pt x="11175" y="10382"/>
                        <a:pt x="11250" y="10478"/>
                        <a:pt x="11309" y="10612"/>
                      </a:cubicBezTo>
                      <a:cubicBezTo>
                        <a:pt x="11335" y="10666"/>
                        <a:pt x="11443" y="10800"/>
                        <a:pt x="11378" y="10870"/>
                      </a:cubicBezTo>
                      <a:cubicBezTo>
                        <a:pt x="11319" y="10934"/>
                        <a:pt x="11368" y="10961"/>
                        <a:pt x="11384" y="11041"/>
                      </a:cubicBezTo>
                      <a:cubicBezTo>
                        <a:pt x="11416" y="11170"/>
                        <a:pt x="11400" y="11315"/>
                        <a:pt x="11443" y="11443"/>
                      </a:cubicBezTo>
                      <a:cubicBezTo>
                        <a:pt x="11368" y="11438"/>
                        <a:pt x="11373" y="11363"/>
                        <a:pt x="11346" y="11309"/>
                      </a:cubicBezTo>
                      <a:cubicBezTo>
                        <a:pt x="11319" y="11261"/>
                        <a:pt x="11282" y="11229"/>
                        <a:pt x="11244" y="11175"/>
                      </a:cubicBezTo>
                      <a:cubicBezTo>
                        <a:pt x="11207" y="11116"/>
                        <a:pt x="11153" y="11084"/>
                        <a:pt x="11105" y="11036"/>
                      </a:cubicBezTo>
                      <a:cubicBezTo>
                        <a:pt x="11041" y="10966"/>
                        <a:pt x="10890" y="10902"/>
                        <a:pt x="10880" y="10805"/>
                      </a:cubicBezTo>
                      <a:cubicBezTo>
                        <a:pt x="10864" y="10639"/>
                        <a:pt x="10815" y="10510"/>
                        <a:pt x="10751" y="10371"/>
                      </a:cubicBezTo>
                      <a:cubicBezTo>
                        <a:pt x="10730" y="10323"/>
                        <a:pt x="10649" y="10258"/>
                        <a:pt x="10596" y="10232"/>
                      </a:cubicBezTo>
                      <a:cubicBezTo>
                        <a:pt x="10531" y="10199"/>
                        <a:pt x="10542" y="10033"/>
                        <a:pt x="10542" y="9974"/>
                      </a:cubicBezTo>
                      <a:cubicBezTo>
                        <a:pt x="10542" y="9840"/>
                        <a:pt x="10537" y="9647"/>
                        <a:pt x="10472" y="9524"/>
                      </a:cubicBezTo>
                      <a:cubicBezTo>
                        <a:pt x="10456" y="9486"/>
                        <a:pt x="10402" y="9449"/>
                        <a:pt x="10370" y="9411"/>
                      </a:cubicBezTo>
                      <a:cubicBezTo>
                        <a:pt x="10311" y="9347"/>
                        <a:pt x="10231" y="9368"/>
                        <a:pt x="10231" y="9256"/>
                      </a:cubicBezTo>
                      <a:cubicBezTo>
                        <a:pt x="10231" y="9202"/>
                        <a:pt x="10290" y="9181"/>
                        <a:pt x="10268" y="9111"/>
                      </a:cubicBezTo>
                      <a:cubicBezTo>
                        <a:pt x="10263" y="9084"/>
                        <a:pt x="10226" y="9068"/>
                        <a:pt x="10215" y="9052"/>
                      </a:cubicBezTo>
                      <a:cubicBezTo>
                        <a:pt x="10188" y="9004"/>
                        <a:pt x="10161" y="8961"/>
                        <a:pt x="10134" y="8918"/>
                      </a:cubicBezTo>
                      <a:cubicBezTo>
                        <a:pt x="10016" y="8714"/>
                        <a:pt x="9904" y="8446"/>
                        <a:pt x="9850" y="8264"/>
                      </a:cubicBezTo>
                      <a:lnTo>
                        <a:pt x="9850" y="8264"/>
                      </a:lnTo>
                      <a:cubicBezTo>
                        <a:pt x="9869" y="8288"/>
                        <a:pt x="9891" y="8298"/>
                        <a:pt x="9913" y="8298"/>
                      </a:cubicBezTo>
                      <a:cubicBezTo>
                        <a:pt x="9954" y="8298"/>
                        <a:pt x="9991" y="8259"/>
                        <a:pt x="9984" y="8199"/>
                      </a:cubicBezTo>
                      <a:close/>
                      <a:moveTo>
                        <a:pt x="6291" y="0"/>
                      </a:moveTo>
                      <a:cubicBezTo>
                        <a:pt x="6011" y="0"/>
                        <a:pt x="5737" y="44"/>
                        <a:pt x="5491" y="130"/>
                      </a:cubicBezTo>
                      <a:cubicBezTo>
                        <a:pt x="5469" y="122"/>
                        <a:pt x="5446" y="119"/>
                        <a:pt x="5422" y="119"/>
                      </a:cubicBezTo>
                      <a:cubicBezTo>
                        <a:pt x="5374" y="119"/>
                        <a:pt x="5323" y="133"/>
                        <a:pt x="5276" y="162"/>
                      </a:cubicBezTo>
                      <a:lnTo>
                        <a:pt x="5276" y="189"/>
                      </a:lnTo>
                      <a:cubicBezTo>
                        <a:pt x="5270" y="188"/>
                        <a:pt x="5264" y="188"/>
                        <a:pt x="5257" y="188"/>
                      </a:cubicBezTo>
                      <a:cubicBezTo>
                        <a:pt x="5176" y="188"/>
                        <a:pt x="5114" y="221"/>
                        <a:pt x="5099" y="296"/>
                      </a:cubicBezTo>
                      <a:cubicBezTo>
                        <a:pt x="5148" y="277"/>
                        <a:pt x="5196" y="267"/>
                        <a:pt x="5244" y="267"/>
                      </a:cubicBezTo>
                      <a:cubicBezTo>
                        <a:pt x="5276" y="267"/>
                        <a:pt x="5309" y="271"/>
                        <a:pt x="5341" y="280"/>
                      </a:cubicBezTo>
                      <a:cubicBezTo>
                        <a:pt x="5239" y="339"/>
                        <a:pt x="5137" y="408"/>
                        <a:pt x="5073" y="473"/>
                      </a:cubicBezTo>
                      <a:lnTo>
                        <a:pt x="5073" y="516"/>
                      </a:lnTo>
                      <a:lnTo>
                        <a:pt x="5110" y="532"/>
                      </a:lnTo>
                      <a:cubicBezTo>
                        <a:pt x="5057" y="532"/>
                        <a:pt x="4998" y="553"/>
                        <a:pt x="4976" y="591"/>
                      </a:cubicBezTo>
                      <a:lnTo>
                        <a:pt x="5003" y="607"/>
                      </a:lnTo>
                      <a:cubicBezTo>
                        <a:pt x="4874" y="666"/>
                        <a:pt x="4767" y="709"/>
                        <a:pt x="4649" y="741"/>
                      </a:cubicBezTo>
                      <a:cubicBezTo>
                        <a:pt x="4637" y="737"/>
                        <a:pt x="4626" y="735"/>
                        <a:pt x="4616" y="735"/>
                      </a:cubicBezTo>
                      <a:cubicBezTo>
                        <a:pt x="4589" y="735"/>
                        <a:pt x="4575" y="752"/>
                        <a:pt x="4579" y="784"/>
                      </a:cubicBezTo>
                      <a:lnTo>
                        <a:pt x="4606" y="800"/>
                      </a:lnTo>
                      <a:cubicBezTo>
                        <a:pt x="4467" y="832"/>
                        <a:pt x="4343" y="870"/>
                        <a:pt x="4215" y="934"/>
                      </a:cubicBezTo>
                      <a:lnTo>
                        <a:pt x="4215" y="1084"/>
                      </a:lnTo>
                      <a:cubicBezTo>
                        <a:pt x="4188" y="1170"/>
                        <a:pt x="4220" y="1299"/>
                        <a:pt x="4279" y="1395"/>
                      </a:cubicBezTo>
                      <a:cubicBezTo>
                        <a:pt x="4252" y="1502"/>
                        <a:pt x="4311" y="1561"/>
                        <a:pt x="4429" y="1572"/>
                      </a:cubicBezTo>
                      <a:lnTo>
                        <a:pt x="4445" y="1604"/>
                      </a:lnTo>
                      <a:cubicBezTo>
                        <a:pt x="4671" y="1604"/>
                        <a:pt x="4864" y="1545"/>
                        <a:pt x="5046" y="1422"/>
                      </a:cubicBezTo>
                      <a:cubicBezTo>
                        <a:pt x="5105" y="1502"/>
                        <a:pt x="5148" y="1588"/>
                        <a:pt x="5164" y="1674"/>
                      </a:cubicBezTo>
                      <a:cubicBezTo>
                        <a:pt x="5234" y="1744"/>
                        <a:pt x="5298" y="1797"/>
                        <a:pt x="5373" y="1840"/>
                      </a:cubicBezTo>
                      <a:lnTo>
                        <a:pt x="5373" y="1872"/>
                      </a:lnTo>
                      <a:cubicBezTo>
                        <a:pt x="5271" y="1872"/>
                        <a:pt x="5196" y="1904"/>
                        <a:pt x="5169" y="1974"/>
                      </a:cubicBezTo>
                      <a:cubicBezTo>
                        <a:pt x="5169" y="1888"/>
                        <a:pt x="5137" y="1829"/>
                        <a:pt x="5046" y="1797"/>
                      </a:cubicBezTo>
                      <a:cubicBezTo>
                        <a:pt x="5013" y="1686"/>
                        <a:pt x="4973" y="1640"/>
                        <a:pt x="4930" y="1640"/>
                      </a:cubicBezTo>
                      <a:cubicBezTo>
                        <a:pt x="4855" y="1640"/>
                        <a:pt x="4770" y="1781"/>
                        <a:pt x="4692" y="1958"/>
                      </a:cubicBezTo>
                      <a:lnTo>
                        <a:pt x="4665" y="1974"/>
                      </a:lnTo>
                      <a:cubicBezTo>
                        <a:pt x="4649" y="2038"/>
                        <a:pt x="4681" y="2076"/>
                        <a:pt x="4751" y="2076"/>
                      </a:cubicBezTo>
                      <a:cubicBezTo>
                        <a:pt x="4740" y="2108"/>
                        <a:pt x="4735" y="2135"/>
                        <a:pt x="4746" y="2167"/>
                      </a:cubicBezTo>
                      <a:lnTo>
                        <a:pt x="4772" y="2183"/>
                      </a:lnTo>
                      <a:cubicBezTo>
                        <a:pt x="4654" y="2280"/>
                        <a:pt x="4338" y="2451"/>
                        <a:pt x="4091" y="2537"/>
                      </a:cubicBezTo>
                      <a:lnTo>
                        <a:pt x="4075" y="2644"/>
                      </a:lnTo>
                      <a:cubicBezTo>
                        <a:pt x="3839" y="2832"/>
                        <a:pt x="3625" y="3025"/>
                        <a:pt x="3453" y="3207"/>
                      </a:cubicBezTo>
                      <a:cubicBezTo>
                        <a:pt x="3440" y="3209"/>
                        <a:pt x="3427" y="3211"/>
                        <a:pt x="3415" y="3211"/>
                      </a:cubicBezTo>
                      <a:cubicBezTo>
                        <a:pt x="3364" y="3211"/>
                        <a:pt x="3327" y="3192"/>
                        <a:pt x="3314" y="3148"/>
                      </a:cubicBezTo>
                      <a:cubicBezTo>
                        <a:pt x="3284" y="3138"/>
                        <a:pt x="3254" y="3132"/>
                        <a:pt x="3222" y="3132"/>
                      </a:cubicBezTo>
                      <a:cubicBezTo>
                        <a:pt x="3191" y="3132"/>
                        <a:pt x="3158" y="3138"/>
                        <a:pt x="3126" y="3148"/>
                      </a:cubicBezTo>
                      <a:cubicBezTo>
                        <a:pt x="3132" y="3218"/>
                        <a:pt x="3142" y="3277"/>
                        <a:pt x="3169" y="3341"/>
                      </a:cubicBezTo>
                      <a:cubicBezTo>
                        <a:pt x="3088" y="3319"/>
                        <a:pt x="3012" y="3306"/>
                        <a:pt x="2944" y="3306"/>
                      </a:cubicBezTo>
                      <a:cubicBezTo>
                        <a:pt x="2786" y="3306"/>
                        <a:pt x="2675" y="3375"/>
                        <a:pt x="2660" y="3551"/>
                      </a:cubicBezTo>
                      <a:cubicBezTo>
                        <a:pt x="2692" y="3556"/>
                        <a:pt x="2703" y="3577"/>
                        <a:pt x="2703" y="3610"/>
                      </a:cubicBezTo>
                      <a:cubicBezTo>
                        <a:pt x="2721" y="3607"/>
                        <a:pt x="2739" y="3606"/>
                        <a:pt x="2756" y="3606"/>
                      </a:cubicBezTo>
                      <a:cubicBezTo>
                        <a:pt x="2854" y="3606"/>
                        <a:pt x="2944" y="3643"/>
                        <a:pt x="3003" y="3711"/>
                      </a:cubicBezTo>
                      <a:lnTo>
                        <a:pt x="3046" y="3711"/>
                      </a:lnTo>
                      <a:cubicBezTo>
                        <a:pt x="3024" y="3835"/>
                        <a:pt x="3083" y="3894"/>
                        <a:pt x="3212" y="3894"/>
                      </a:cubicBezTo>
                      <a:cubicBezTo>
                        <a:pt x="3180" y="3958"/>
                        <a:pt x="3175" y="4028"/>
                        <a:pt x="3191" y="4097"/>
                      </a:cubicBezTo>
                      <a:lnTo>
                        <a:pt x="3169" y="4097"/>
                      </a:lnTo>
                      <a:cubicBezTo>
                        <a:pt x="3158" y="4226"/>
                        <a:pt x="3142" y="4349"/>
                        <a:pt x="3110" y="4473"/>
                      </a:cubicBezTo>
                      <a:cubicBezTo>
                        <a:pt x="3080" y="4469"/>
                        <a:pt x="3049" y="4467"/>
                        <a:pt x="3020" y="4467"/>
                      </a:cubicBezTo>
                      <a:cubicBezTo>
                        <a:pt x="2966" y="4467"/>
                        <a:pt x="2914" y="4473"/>
                        <a:pt x="2869" y="4484"/>
                      </a:cubicBezTo>
                      <a:cubicBezTo>
                        <a:pt x="2802" y="4467"/>
                        <a:pt x="2731" y="4459"/>
                        <a:pt x="2659" y="4459"/>
                      </a:cubicBezTo>
                      <a:cubicBezTo>
                        <a:pt x="2587" y="4459"/>
                        <a:pt x="2515" y="4467"/>
                        <a:pt x="2445" y="4484"/>
                      </a:cubicBezTo>
                      <a:cubicBezTo>
                        <a:pt x="2377" y="4443"/>
                        <a:pt x="2295" y="4422"/>
                        <a:pt x="2212" y="4422"/>
                      </a:cubicBezTo>
                      <a:cubicBezTo>
                        <a:pt x="2106" y="4422"/>
                        <a:pt x="1999" y="4457"/>
                        <a:pt x="1914" y="4532"/>
                      </a:cubicBezTo>
                      <a:cubicBezTo>
                        <a:pt x="1907" y="4531"/>
                        <a:pt x="1899" y="4531"/>
                        <a:pt x="1892" y="4531"/>
                      </a:cubicBezTo>
                      <a:cubicBezTo>
                        <a:pt x="1837" y="4531"/>
                        <a:pt x="1791" y="4548"/>
                        <a:pt x="1754" y="4591"/>
                      </a:cubicBezTo>
                      <a:cubicBezTo>
                        <a:pt x="1802" y="4805"/>
                        <a:pt x="1813" y="5014"/>
                        <a:pt x="1786" y="5234"/>
                      </a:cubicBezTo>
                      <a:cubicBezTo>
                        <a:pt x="1657" y="5384"/>
                        <a:pt x="1609" y="5572"/>
                        <a:pt x="1657" y="5749"/>
                      </a:cubicBezTo>
                      <a:lnTo>
                        <a:pt x="1700" y="5744"/>
                      </a:lnTo>
                      <a:lnTo>
                        <a:pt x="1700" y="5744"/>
                      </a:lnTo>
                      <a:cubicBezTo>
                        <a:pt x="1721" y="5840"/>
                        <a:pt x="1711" y="5969"/>
                        <a:pt x="1684" y="6076"/>
                      </a:cubicBezTo>
                      <a:cubicBezTo>
                        <a:pt x="1744" y="6090"/>
                        <a:pt x="1800" y="6097"/>
                        <a:pt x="1857" y="6097"/>
                      </a:cubicBezTo>
                      <a:cubicBezTo>
                        <a:pt x="1933" y="6097"/>
                        <a:pt x="2009" y="6084"/>
                        <a:pt x="2091" y="6060"/>
                      </a:cubicBezTo>
                      <a:cubicBezTo>
                        <a:pt x="2118" y="6162"/>
                        <a:pt x="2166" y="6258"/>
                        <a:pt x="2242" y="6344"/>
                      </a:cubicBezTo>
                      <a:cubicBezTo>
                        <a:pt x="2075" y="6682"/>
                        <a:pt x="1839" y="6961"/>
                        <a:pt x="1561" y="7175"/>
                      </a:cubicBezTo>
                      <a:lnTo>
                        <a:pt x="1587" y="7175"/>
                      </a:lnTo>
                      <a:cubicBezTo>
                        <a:pt x="1539" y="7492"/>
                        <a:pt x="1416" y="7786"/>
                        <a:pt x="1217" y="8012"/>
                      </a:cubicBezTo>
                      <a:cubicBezTo>
                        <a:pt x="510" y="8344"/>
                        <a:pt x="0" y="9105"/>
                        <a:pt x="91" y="9883"/>
                      </a:cubicBezTo>
                      <a:lnTo>
                        <a:pt x="124" y="9878"/>
                      </a:lnTo>
                      <a:cubicBezTo>
                        <a:pt x="172" y="10328"/>
                        <a:pt x="209" y="10950"/>
                        <a:pt x="215" y="11341"/>
                      </a:cubicBezTo>
                      <a:cubicBezTo>
                        <a:pt x="473" y="11901"/>
                        <a:pt x="1074" y="12158"/>
                        <a:pt x="1751" y="12158"/>
                      </a:cubicBezTo>
                      <a:cubicBezTo>
                        <a:pt x="2001" y="12158"/>
                        <a:pt x="2262" y="12123"/>
                        <a:pt x="2520" y="12055"/>
                      </a:cubicBezTo>
                      <a:cubicBezTo>
                        <a:pt x="2716" y="12004"/>
                        <a:pt x="2902" y="11978"/>
                        <a:pt x="3063" y="11978"/>
                      </a:cubicBezTo>
                      <a:cubicBezTo>
                        <a:pt x="3363" y="11978"/>
                        <a:pt x="3577" y="12068"/>
                        <a:pt x="3609" y="12264"/>
                      </a:cubicBezTo>
                      <a:cubicBezTo>
                        <a:pt x="4006" y="12264"/>
                        <a:pt x="3786" y="12800"/>
                        <a:pt x="4188" y="12945"/>
                      </a:cubicBezTo>
                      <a:cubicBezTo>
                        <a:pt x="4399" y="13131"/>
                        <a:pt x="4746" y="13241"/>
                        <a:pt x="4961" y="13241"/>
                      </a:cubicBezTo>
                      <a:cubicBezTo>
                        <a:pt x="4976" y="13241"/>
                        <a:pt x="4990" y="13241"/>
                        <a:pt x="5003" y="13240"/>
                      </a:cubicBezTo>
                      <a:lnTo>
                        <a:pt x="5003" y="13240"/>
                      </a:lnTo>
                      <a:cubicBezTo>
                        <a:pt x="4955" y="13459"/>
                        <a:pt x="5046" y="13524"/>
                        <a:pt x="5234" y="13567"/>
                      </a:cubicBezTo>
                      <a:cubicBezTo>
                        <a:pt x="5169" y="13674"/>
                        <a:pt x="5116" y="13819"/>
                        <a:pt x="5099" y="13958"/>
                      </a:cubicBezTo>
                      <a:lnTo>
                        <a:pt x="5126" y="13883"/>
                      </a:lnTo>
                      <a:cubicBezTo>
                        <a:pt x="5341" y="13963"/>
                        <a:pt x="5469" y="14296"/>
                        <a:pt x="5545" y="14403"/>
                      </a:cubicBezTo>
                      <a:cubicBezTo>
                        <a:pt x="5679" y="14612"/>
                        <a:pt x="5593" y="14714"/>
                        <a:pt x="6022" y="14886"/>
                      </a:cubicBezTo>
                      <a:cubicBezTo>
                        <a:pt x="6236" y="15122"/>
                        <a:pt x="5641" y="15202"/>
                        <a:pt x="5738" y="15411"/>
                      </a:cubicBezTo>
                      <a:cubicBezTo>
                        <a:pt x="5780" y="15481"/>
                        <a:pt x="5856" y="15583"/>
                        <a:pt x="5764" y="15652"/>
                      </a:cubicBezTo>
                      <a:cubicBezTo>
                        <a:pt x="5185" y="16285"/>
                        <a:pt x="5856" y="16698"/>
                        <a:pt x="5754" y="16811"/>
                      </a:cubicBezTo>
                      <a:cubicBezTo>
                        <a:pt x="5823" y="16934"/>
                        <a:pt x="5925" y="17041"/>
                        <a:pt x="6049" y="17138"/>
                      </a:cubicBezTo>
                      <a:cubicBezTo>
                        <a:pt x="6039" y="17237"/>
                        <a:pt x="6112" y="17272"/>
                        <a:pt x="6216" y="17272"/>
                      </a:cubicBezTo>
                      <a:cubicBezTo>
                        <a:pt x="6296" y="17272"/>
                        <a:pt x="6395" y="17252"/>
                        <a:pt x="6488" y="17223"/>
                      </a:cubicBezTo>
                      <a:cubicBezTo>
                        <a:pt x="6896" y="17154"/>
                        <a:pt x="6794" y="17009"/>
                        <a:pt x="7142" y="16918"/>
                      </a:cubicBezTo>
                      <a:cubicBezTo>
                        <a:pt x="7298" y="16875"/>
                        <a:pt x="7893" y="16902"/>
                        <a:pt x="8065" y="16837"/>
                      </a:cubicBezTo>
                      <a:cubicBezTo>
                        <a:pt x="8167" y="16752"/>
                        <a:pt x="8258" y="16687"/>
                        <a:pt x="8365" y="16634"/>
                      </a:cubicBezTo>
                      <a:cubicBezTo>
                        <a:pt x="8893" y="15961"/>
                        <a:pt x="8786" y="15603"/>
                        <a:pt x="9048" y="15603"/>
                      </a:cubicBezTo>
                      <a:cubicBezTo>
                        <a:pt x="9058" y="15603"/>
                        <a:pt x="9068" y="15603"/>
                        <a:pt x="9078" y="15604"/>
                      </a:cubicBezTo>
                      <a:cubicBezTo>
                        <a:pt x="9534" y="15438"/>
                        <a:pt x="9931" y="15020"/>
                        <a:pt x="10311" y="14526"/>
                      </a:cubicBezTo>
                      <a:cubicBezTo>
                        <a:pt x="10526" y="14242"/>
                        <a:pt x="10124" y="13803"/>
                        <a:pt x="10461" y="13551"/>
                      </a:cubicBezTo>
                      <a:cubicBezTo>
                        <a:pt x="10633" y="13427"/>
                        <a:pt x="10794" y="13175"/>
                        <a:pt x="11051" y="13036"/>
                      </a:cubicBezTo>
                      <a:cubicBezTo>
                        <a:pt x="11223" y="12939"/>
                        <a:pt x="11475" y="12977"/>
                        <a:pt x="11663" y="12821"/>
                      </a:cubicBezTo>
                      <a:cubicBezTo>
                        <a:pt x="11882" y="12644"/>
                        <a:pt x="12209" y="12677"/>
                        <a:pt x="12327" y="12425"/>
                      </a:cubicBezTo>
                      <a:cubicBezTo>
                        <a:pt x="12563" y="12162"/>
                        <a:pt x="12697" y="11808"/>
                        <a:pt x="12665" y="11518"/>
                      </a:cubicBezTo>
                      <a:lnTo>
                        <a:pt x="12585" y="11518"/>
                      </a:lnTo>
                      <a:cubicBezTo>
                        <a:pt x="12295" y="11647"/>
                        <a:pt x="11952" y="11776"/>
                        <a:pt x="11646" y="11872"/>
                      </a:cubicBezTo>
                      <a:lnTo>
                        <a:pt x="11587" y="11872"/>
                      </a:lnTo>
                      <a:lnTo>
                        <a:pt x="11561" y="11862"/>
                      </a:lnTo>
                      <a:cubicBezTo>
                        <a:pt x="11475" y="11781"/>
                        <a:pt x="11443" y="11701"/>
                        <a:pt x="11480" y="11620"/>
                      </a:cubicBezTo>
                      <a:cubicBezTo>
                        <a:pt x="11447" y="11525"/>
                        <a:pt x="11609" y="11484"/>
                        <a:pt x="11698" y="11484"/>
                      </a:cubicBezTo>
                      <a:cubicBezTo>
                        <a:pt x="11709" y="11484"/>
                        <a:pt x="11719" y="11485"/>
                        <a:pt x="11727" y="11486"/>
                      </a:cubicBezTo>
                      <a:cubicBezTo>
                        <a:pt x="12108" y="11282"/>
                        <a:pt x="12510" y="11073"/>
                        <a:pt x="12939" y="10848"/>
                      </a:cubicBezTo>
                      <a:cubicBezTo>
                        <a:pt x="12966" y="10795"/>
                        <a:pt x="12955" y="10714"/>
                        <a:pt x="13008" y="10671"/>
                      </a:cubicBezTo>
                      <a:cubicBezTo>
                        <a:pt x="13046" y="10644"/>
                        <a:pt x="13110" y="10639"/>
                        <a:pt x="13153" y="10623"/>
                      </a:cubicBezTo>
                      <a:cubicBezTo>
                        <a:pt x="13250" y="10591"/>
                        <a:pt x="13427" y="10559"/>
                        <a:pt x="13427" y="10425"/>
                      </a:cubicBezTo>
                      <a:cubicBezTo>
                        <a:pt x="13427" y="10360"/>
                        <a:pt x="13432" y="10360"/>
                        <a:pt x="13496" y="10349"/>
                      </a:cubicBezTo>
                      <a:cubicBezTo>
                        <a:pt x="13604" y="10339"/>
                        <a:pt x="13561" y="10274"/>
                        <a:pt x="13609" y="10215"/>
                      </a:cubicBezTo>
                      <a:cubicBezTo>
                        <a:pt x="13663" y="10162"/>
                        <a:pt x="13781" y="10156"/>
                        <a:pt x="13807" y="10092"/>
                      </a:cubicBezTo>
                      <a:cubicBezTo>
                        <a:pt x="13823" y="9926"/>
                        <a:pt x="13877" y="9776"/>
                        <a:pt x="13963" y="9626"/>
                      </a:cubicBezTo>
                      <a:cubicBezTo>
                        <a:pt x="13974" y="9486"/>
                        <a:pt x="13979" y="9336"/>
                        <a:pt x="13984" y="9191"/>
                      </a:cubicBezTo>
                      <a:cubicBezTo>
                        <a:pt x="13963" y="9143"/>
                        <a:pt x="13941" y="9089"/>
                        <a:pt x="13915" y="9063"/>
                      </a:cubicBezTo>
                      <a:cubicBezTo>
                        <a:pt x="13845" y="9004"/>
                        <a:pt x="13743" y="9063"/>
                        <a:pt x="13673" y="8988"/>
                      </a:cubicBezTo>
                      <a:cubicBezTo>
                        <a:pt x="13604" y="8918"/>
                        <a:pt x="13604" y="8795"/>
                        <a:pt x="13593" y="8703"/>
                      </a:cubicBezTo>
                      <a:cubicBezTo>
                        <a:pt x="13582" y="8655"/>
                        <a:pt x="13598" y="8484"/>
                        <a:pt x="13550" y="8473"/>
                      </a:cubicBezTo>
                      <a:cubicBezTo>
                        <a:pt x="13547" y="8472"/>
                        <a:pt x="13543" y="8471"/>
                        <a:pt x="13540" y="8471"/>
                      </a:cubicBezTo>
                      <a:cubicBezTo>
                        <a:pt x="13484" y="8471"/>
                        <a:pt x="13430" y="8630"/>
                        <a:pt x="13405" y="8655"/>
                      </a:cubicBezTo>
                      <a:cubicBezTo>
                        <a:pt x="13362" y="8703"/>
                        <a:pt x="13335" y="8773"/>
                        <a:pt x="13303" y="8827"/>
                      </a:cubicBezTo>
                      <a:cubicBezTo>
                        <a:pt x="13287" y="8859"/>
                        <a:pt x="13282" y="8912"/>
                        <a:pt x="13260" y="8923"/>
                      </a:cubicBezTo>
                      <a:cubicBezTo>
                        <a:pt x="13218" y="8939"/>
                        <a:pt x="13191" y="8961"/>
                        <a:pt x="13196" y="9009"/>
                      </a:cubicBezTo>
                      <a:cubicBezTo>
                        <a:pt x="13155" y="8991"/>
                        <a:pt x="13103" y="8975"/>
                        <a:pt x="13057" y="8975"/>
                      </a:cubicBezTo>
                      <a:cubicBezTo>
                        <a:pt x="13019" y="8975"/>
                        <a:pt x="12984" y="8986"/>
                        <a:pt x="12960" y="9014"/>
                      </a:cubicBezTo>
                      <a:cubicBezTo>
                        <a:pt x="12949" y="9027"/>
                        <a:pt x="12940" y="9031"/>
                        <a:pt x="12933" y="9031"/>
                      </a:cubicBezTo>
                      <a:cubicBezTo>
                        <a:pt x="12906" y="9031"/>
                        <a:pt x="12900" y="8961"/>
                        <a:pt x="12853" y="8961"/>
                      </a:cubicBezTo>
                      <a:cubicBezTo>
                        <a:pt x="12874" y="8870"/>
                        <a:pt x="12890" y="8682"/>
                        <a:pt x="12842" y="8601"/>
                      </a:cubicBezTo>
                      <a:cubicBezTo>
                        <a:pt x="12818" y="8562"/>
                        <a:pt x="12795" y="8547"/>
                        <a:pt x="12774" y="8547"/>
                      </a:cubicBezTo>
                      <a:cubicBezTo>
                        <a:pt x="12735" y="8547"/>
                        <a:pt x="12702" y="8603"/>
                        <a:pt x="12681" y="8666"/>
                      </a:cubicBezTo>
                      <a:cubicBezTo>
                        <a:pt x="12596" y="8585"/>
                        <a:pt x="12622" y="8414"/>
                        <a:pt x="12537" y="8312"/>
                      </a:cubicBezTo>
                      <a:cubicBezTo>
                        <a:pt x="12456" y="8226"/>
                        <a:pt x="12386" y="8140"/>
                        <a:pt x="12338" y="8038"/>
                      </a:cubicBezTo>
                      <a:cubicBezTo>
                        <a:pt x="12311" y="7985"/>
                        <a:pt x="12290" y="7937"/>
                        <a:pt x="12285" y="7878"/>
                      </a:cubicBezTo>
                      <a:cubicBezTo>
                        <a:pt x="12279" y="7797"/>
                        <a:pt x="12295" y="7770"/>
                        <a:pt x="12365" y="7754"/>
                      </a:cubicBezTo>
                      <a:cubicBezTo>
                        <a:pt x="12376" y="7754"/>
                        <a:pt x="12420" y="7752"/>
                        <a:pt x="12453" y="7752"/>
                      </a:cubicBezTo>
                      <a:cubicBezTo>
                        <a:pt x="12469" y="7752"/>
                        <a:pt x="12483" y="7753"/>
                        <a:pt x="12488" y="7754"/>
                      </a:cubicBezTo>
                      <a:cubicBezTo>
                        <a:pt x="12526" y="7781"/>
                        <a:pt x="12526" y="7824"/>
                        <a:pt x="12563" y="7867"/>
                      </a:cubicBezTo>
                      <a:cubicBezTo>
                        <a:pt x="12628" y="7942"/>
                        <a:pt x="12655" y="8071"/>
                        <a:pt x="12708" y="8156"/>
                      </a:cubicBezTo>
                      <a:cubicBezTo>
                        <a:pt x="12756" y="8237"/>
                        <a:pt x="12810" y="8194"/>
                        <a:pt x="12864" y="8253"/>
                      </a:cubicBezTo>
                      <a:cubicBezTo>
                        <a:pt x="12890" y="8285"/>
                        <a:pt x="12928" y="8264"/>
                        <a:pt x="12939" y="8307"/>
                      </a:cubicBezTo>
                      <a:cubicBezTo>
                        <a:pt x="12949" y="8344"/>
                        <a:pt x="12955" y="8355"/>
                        <a:pt x="12976" y="8382"/>
                      </a:cubicBezTo>
                      <a:cubicBezTo>
                        <a:pt x="12992" y="8398"/>
                        <a:pt x="13089" y="8473"/>
                        <a:pt x="13116" y="8484"/>
                      </a:cubicBezTo>
                      <a:cubicBezTo>
                        <a:pt x="13128" y="8490"/>
                        <a:pt x="13145" y="8490"/>
                        <a:pt x="13163" y="8490"/>
                      </a:cubicBezTo>
                      <a:cubicBezTo>
                        <a:pt x="13170" y="8490"/>
                        <a:pt x="13176" y="8490"/>
                        <a:pt x="13182" y="8490"/>
                      </a:cubicBezTo>
                      <a:cubicBezTo>
                        <a:pt x="13207" y="8490"/>
                        <a:pt x="13231" y="8492"/>
                        <a:pt x="13244" y="8505"/>
                      </a:cubicBezTo>
                      <a:cubicBezTo>
                        <a:pt x="13250" y="8516"/>
                        <a:pt x="13271" y="8542"/>
                        <a:pt x="13276" y="8542"/>
                      </a:cubicBezTo>
                      <a:cubicBezTo>
                        <a:pt x="13282" y="8543"/>
                        <a:pt x="13288" y="8544"/>
                        <a:pt x="13294" y="8544"/>
                      </a:cubicBezTo>
                      <a:cubicBezTo>
                        <a:pt x="13399" y="8544"/>
                        <a:pt x="13444" y="8408"/>
                        <a:pt x="13566" y="8398"/>
                      </a:cubicBezTo>
                      <a:cubicBezTo>
                        <a:pt x="13587" y="8478"/>
                        <a:pt x="13614" y="8569"/>
                        <a:pt x="13636" y="8655"/>
                      </a:cubicBezTo>
                      <a:cubicBezTo>
                        <a:pt x="13655" y="8711"/>
                        <a:pt x="13701" y="8717"/>
                        <a:pt x="13751" y="8717"/>
                      </a:cubicBezTo>
                      <a:cubicBezTo>
                        <a:pt x="13763" y="8717"/>
                        <a:pt x="13775" y="8716"/>
                        <a:pt x="13786" y="8716"/>
                      </a:cubicBezTo>
                      <a:cubicBezTo>
                        <a:pt x="13824" y="8716"/>
                        <a:pt x="13860" y="8720"/>
                        <a:pt x="13882" y="8746"/>
                      </a:cubicBezTo>
                      <a:cubicBezTo>
                        <a:pt x="13888" y="8752"/>
                        <a:pt x="13925" y="8762"/>
                        <a:pt x="13979" y="8773"/>
                      </a:cubicBezTo>
                      <a:cubicBezTo>
                        <a:pt x="13898" y="5191"/>
                        <a:pt x="11904" y="2076"/>
                        <a:pt x="8976" y="425"/>
                      </a:cubicBezTo>
                      <a:cubicBezTo>
                        <a:pt x="8923" y="435"/>
                        <a:pt x="8874" y="451"/>
                        <a:pt x="8826" y="473"/>
                      </a:cubicBezTo>
                      <a:lnTo>
                        <a:pt x="8853" y="489"/>
                      </a:lnTo>
                      <a:lnTo>
                        <a:pt x="8842" y="500"/>
                      </a:lnTo>
                      <a:cubicBezTo>
                        <a:pt x="8783" y="500"/>
                        <a:pt x="8730" y="484"/>
                        <a:pt x="8676" y="457"/>
                      </a:cubicBezTo>
                      <a:lnTo>
                        <a:pt x="8676" y="441"/>
                      </a:lnTo>
                      <a:lnTo>
                        <a:pt x="8730" y="441"/>
                      </a:lnTo>
                      <a:cubicBezTo>
                        <a:pt x="8627" y="353"/>
                        <a:pt x="8472" y="305"/>
                        <a:pt x="8316" y="305"/>
                      </a:cubicBezTo>
                      <a:cubicBezTo>
                        <a:pt x="8300" y="305"/>
                        <a:pt x="8284" y="306"/>
                        <a:pt x="8268" y="307"/>
                      </a:cubicBezTo>
                      <a:lnTo>
                        <a:pt x="8268" y="339"/>
                      </a:lnTo>
                      <a:cubicBezTo>
                        <a:pt x="8392" y="392"/>
                        <a:pt x="8494" y="451"/>
                        <a:pt x="8595" y="532"/>
                      </a:cubicBezTo>
                      <a:cubicBezTo>
                        <a:pt x="8537" y="521"/>
                        <a:pt x="8486" y="515"/>
                        <a:pt x="8443" y="515"/>
                      </a:cubicBezTo>
                      <a:cubicBezTo>
                        <a:pt x="8316" y="515"/>
                        <a:pt x="8269" y="568"/>
                        <a:pt x="8365" y="709"/>
                      </a:cubicBezTo>
                      <a:cubicBezTo>
                        <a:pt x="8272" y="659"/>
                        <a:pt x="8178" y="629"/>
                        <a:pt x="8099" y="629"/>
                      </a:cubicBezTo>
                      <a:cubicBezTo>
                        <a:pt x="8041" y="629"/>
                        <a:pt x="7992" y="646"/>
                        <a:pt x="7957" y="682"/>
                      </a:cubicBezTo>
                      <a:cubicBezTo>
                        <a:pt x="7974" y="687"/>
                        <a:pt x="7984" y="698"/>
                        <a:pt x="7995" y="709"/>
                      </a:cubicBezTo>
                      <a:lnTo>
                        <a:pt x="7888" y="682"/>
                      </a:lnTo>
                      <a:cubicBezTo>
                        <a:pt x="7896" y="670"/>
                        <a:pt x="7904" y="664"/>
                        <a:pt x="7916" y="664"/>
                      </a:cubicBezTo>
                      <a:cubicBezTo>
                        <a:pt x="7921" y="664"/>
                        <a:pt x="7925" y="664"/>
                        <a:pt x="7931" y="666"/>
                      </a:cubicBezTo>
                      <a:cubicBezTo>
                        <a:pt x="7931" y="644"/>
                        <a:pt x="7931" y="623"/>
                        <a:pt x="7915" y="607"/>
                      </a:cubicBezTo>
                      <a:lnTo>
                        <a:pt x="7780" y="607"/>
                      </a:lnTo>
                      <a:cubicBezTo>
                        <a:pt x="7770" y="575"/>
                        <a:pt x="7759" y="548"/>
                        <a:pt x="7738" y="516"/>
                      </a:cubicBezTo>
                      <a:lnTo>
                        <a:pt x="7700" y="500"/>
                      </a:lnTo>
                      <a:lnTo>
                        <a:pt x="7711" y="500"/>
                      </a:lnTo>
                      <a:lnTo>
                        <a:pt x="7738" y="516"/>
                      </a:lnTo>
                      <a:cubicBezTo>
                        <a:pt x="8949" y="317"/>
                        <a:pt x="7507" y="194"/>
                        <a:pt x="6949" y="114"/>
                      </a:cubicBezTo>
                      <a:cubicBezTo>
                        <a:pt x="6960" y="108"/>
                        <a:pt x="6965" y="97"/>
                        <a:pt x="6965" y="87"/>
                      </a:cubicBezTo>
                      <a:cubicBezTo>
                        <a:pt x="6747" y="29"/>
                        <a:pt x="6517" y="0"/>
                        <a:pt x="629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0" name="Google Shape;80;p15"/>
            <p:cNvGrpSpPr/>
            <p:nvPr/>
          </p:nvGrpSpPr>
          <p:grpSpPr>
            <a:xfrm>
              <a:off x="899419" y="1278480"/>
              <a:ext cx="3340372" cy="3048775"/>
              <a:chOff x="899419" y="1278480"/>
              <a:chExt cx="3340372" cy="3048775"/>
            </a:xfrm>
          </p:grpSpPr>
          <p:sp>
            <p:nvSpPr>
              <p:cNvPr id="81" name="Google Shape;81;p15"/>
              <p:cNvSpPr/>
              <p:nvPr/>
            </p:nvSpPr>
            <p:spPr>
              <a:xfrm>
                <a:off x="2154543" y="1311685"/>
                <a:ext cx="980002" cy="2983618"/>
              </a:xfrm>
              <a:custGeom>
                <a:rect b="b" l="l" r="r" t="t"/>
                <a:pathLst>
                  <a:path extrusionOk="0" h="25519" w="8382">
                    <a:moveTo>
                      <a:pt x="3657" y="1"/>
                    </a:moveTo>
                    <a:cubicBezTo>
                      <a:pt x="3341" y="1"/>
                      <a:pt x="3030" y="76"/>
                      <a:pt x="2751" y="210"/>
                    </a:cubicBezTo>
                    <a:cubicBezTo>
                      <a:pt x="2467" y="339"/>
                      <a:pt x="2215" y="521"/>
                      <a:pt x="1984" y="730"/>
                    </a:cubicBezTo>
                    <a:cubicBezTo>
                      <a:pt x="1534" y="1143"/>
                      <a:pt x="1175" y="1647"/>
                      <a:pt x="869" y="2173"/>
                    </a:cubicBezTo>
                    <a:cubicBezTo>
                      <a:pt x="633" y="2580"/>
                      <a:pt x="429" y="3009"/>
                      <a:pt x="247" y="3443"/>
                    </a:cubicBezTo>
                    <a:cubicBezTo>
                      <a:pt x="301" y="3427"/>
                      <a:pt x="354" y="3406"/>
                      <a:pt x="408" y="3390"/>
                    </a:cubicBezTo>
                    <a:cubicBezTo>
                      <a:pt x="579" y="2998"/>
                      <a:pt x="772" y="2612"/>
                      <a:pt x="987" y="2242"/>
                    </a:cubicBezTo>
                    <a:cubicBezTo>
                      <a:pt x="1293" y="1727"/>
                      <a:pt x="1646" y="1240"/>
                      <a:pt x="2086" y="843"/>
                    </a:cubicBezTo>
                    <a:cubicBezTo>
                      <a:pt x="2306" y="644"/>
                      <a:pt x="2553" y="473"/>
                      <a:pt x="2815" y="355"/>
                    </a:cubicBezTo>
                    <a:cubicBezTo>
                      <a:pt x="3069" y="236"/>
                      <a:pt x="3347" y="167"/>
                      <a:pt x="3626" y="167"/>
                    </a:cubicBezTo>
                    <a:cubicBezTo>
                      <a:pt x="3636" y="167"/>
                      <a:pt x="3647" y="167"/>
                      <a:pt x="3657" y="167"/>
                    </a:cubicBezTo>
                    <a:cubicBezTo>
                      <a:pt x="3947" y="173"/>
                      <a:pt x="4231" y="248"/>
                      <a:pt x="4494" y="376"/>
                    </a:cubicBezTo>
                    <a:cubicBezTo>
                      <a:pt x="4751" y="505"/>
                      <a:pt x="4992" y="682"/>
                      <a:pt x="5207" y="880"/>
                    </a:cubicBezTo>
                    <a:cubicBezTo>
                      <a:pt x="5636" y="1288"/>
                      <a:pt x="5979" y="1786"/>
                      <a:pt x="6268" y="2312"/>
                    </a:cubicBezTo>
                    <a:cubicBezTo>
                      <a:pt x="6558" y="2832"/>
                      <a:pt x="6799" y="3384"/>
                      <a:pt x="7003" y="3947"/>
                    </a:cubicBezTo>
                    <a:cubicBezTo>
                      <a:pt x="7207" y="4516"/>
                      <a:pt x="7378" y="5089"/>
                      <a:pt x="7529" y="5674"/>
                    </a:cubicBezTo>
                    <a:cubicBezTo>
                      <a:pt x="7818" y="6837"/>
                      <a:pt x="8011" y="8028"/>
                      <a:pt x="8134" y="9229"/>
                    </a:cubicBezTo>
                    <a:cubicBezTo>
                      <a:pt x="8258" y="10425"/>
                      <a:pt x="8306" y="11631"/>
                      <a:pt x="8295" y="12832"/>
                    </a:cubicBezTo>
                    <a:cubicBezTo>
                      <a:pt x="8274" y="14038"/>
                      <a:pt x="8193" y="15240"/>
                      <a:pt x="8043" y="16435"/>
                    </a:cubicBezTo>
                    <a:cubicBezTo>
                      <a:pt x="7888" y="17626"/>
                      <a:pt x="7668" y="18811"/>
                      <a:pt x="7346" y="19974"/>
                    </a:cubicBezTo>
                    <a:cubicBezTo>
                      <a:pt x="7185" y="20553"/>
                      <a:pt x="6998" y="21122"/>
                      <a:pt x="6778" y="21685"/>
                    </a:cubicBezTo>
                    <a:cubicBezTo>
                      <a:pt x="6558" y="22242"/>
                      <a:pt x="6306" y="22789"/>
                      <a:pt x="6006" y="23304"/>
                    </a:cubicBezTo>
                    <a:cubicBezTo>
                      <a:pt x="5700" y="23819"/>
                      <a:pt x="5346" y="24312"/>
                      <a:pt x="4907" y="24709"/>
                    </a:cubicBezTo>
                    <a:cubicBezTo>
                      <a:pt x="4687" y="24907"/>
                      <a:pt x="4440" y="25084"/>
                      <a:pt x="4172" y="25202"/>
                    </a:cubicBezTo>
                    <a:cubicBezTo>
                      <a:pt x="3919" y="25321"/>
                      <a:pt x="3640" y="25390"/>
                      <a:pt x="3356" y="25390"/>
                    </a:cubicBezTo>
                    <a:cubicBezTo>
                      <a:pt x="3346" y="25390"/>
                      <a:pt x="3335" y="25390"/>
                      <a:pt x="3325" y="25390"/>
                    </a:cubicBezTo>
                    <a:cubicBezTo>
                      <a:pt x="3035" y="25390"/>
                      <a:pt x="2746" y="25315"/>
                      <a:pt x="2483" y="25181"/>
                    </a:cubicBezTo>
                    <a:cubicBezTo>
                      <a:pt x="2220" y="25052"/>
                      <a:pt x="1979" y="24875"/>
                      <a:pt x="1764" y="24671"/>
                    </a:cubicBezTo>
                    <a:cubicBezTo>
                      <a:pt x="1335" y="24258"/>
                      <a:pt x="992" y="23760"/>
                      <a:pt x="703" y="23234"/>
                    </a:cubicBezTo>
                    <a:cubicBezTo>
                      <a:pt x="488" y="22843"/>
                      <a:pt x="301" y="22435"/>
                      <a:pt x="134" y="22022"/>
                    </a:cubicBezTo>
                    <a:cubicBezTo>
                      <a:pt x="91" y="22006"/>
                      <a:pt x="43" y="21990"/>
                      <a:pt x="0" y="21969"/>
                    </a:cubicBezTo>
                    <a:lnTo>
                      <a:pt x="0" y="21969"/>
                    </a:lnTo>
                    <a:cubicBezTo>
                      <a:pt x="177" y="22419"/>
                      <a:pt x="376" y="22864"/>
                      <a:pt x="606" y="23288"/>
                    </a:cubicBezTo>
                    <a:cubicBezTo>
                      <a:pt x="896" y="23819"/>
                      <a:pt x="1239" y="24328"/>
                      <a:pt x="1684" y="24757"/>
                    </a:cubicBezTo>
                    <a:cubicBezTo>
                      <a:pt x="1904" y="24966"/>
                      <a:pt x="2150" y="25154"/>
                      <a:pt x="2429" y="25293"/>
                    </a:cubicBezTo>
                    <a:cubicBezTo>
                      <a:pt x="2703" y="25427"/>
                      <a:pt x="3014" y="25513"/>
                      <a:pt x="3325" y="25518"/>
                    </a:cubicBezTo>
                    <a:cubicBezTo>
                      <a:pt x="3636" y="25518"/>
                      <a:pt x="3947" y="25443"/>
                      <a:pt x="4226" y="25315"/>
                    </a:cubicBezTo>
                    <a:cubicBezTo>
                      <a:pt x="4504" y="25186"/>
                      <a:pt x="4756" y="25004"/>
                      <a:pt x="4987" y="24800"/>
                    </a:cubicBezTo>
                    <a:cubicBezTo>
                      <a:pt x="5437" y="24387"/>
                      <a:pt x="5791" y="23883"/>
                      <a:pt x="6097" y="23363"/>
                    </a:cubicBezTo>
                    <a:cubicBezTo>
                      <a:pt x="6403" y="22837"/>
                      <a:pt x="6655" y="22285"/>
                      <a:pt x="6874" y="21722"/>
                    </a:cubicBezTo>
                    <a:cubicBezTo>
                      <a:pt x="7089" y="21154"/>
                      <a:pt x="7277" y="20580"/>
                      <a:pt x="7432" y="19996"/>
                    </a:cubicBezTo>
                    <a:cubicBezTo>
                      <a:pt x="7754" y="18832"/>
                      <a:pt x="7974" y="17642"/>
                      <a:pt x="8124" y="16446"/>
                    </a:cubicBezTo>
                    <a:cubicBezTo>
                      <a:pt x="8274" y="15245"/>
                      <a:pt x="8349" y="14038"/>
                      <a:pt x="8360" y="12832"/>
                    </a:cubicBezTo>
                    <a:cubicBezTo>
                      <a:pt x="8381" y="11626"/>
                      <a:pt x="8338" y="10419"/>
                      <a:pt x="8220" y="9218"/>
                    </a:cubicBezTo>
                    <a:cubicBezTo>
                      <a:pt x="8102" y="8017"/>
                      <a:pt x="7915" y="6821"/>
                      <a:pt x="7630" y="5647"/>
                    </a:cubicBezTo>
                    <a:cubicBezTo>
                      <a:pt x="7486" y="5063"/>
                      <a:pt x="7319" y="4478"/>
                      <a:pt x="7116" y="3910"/>
                    </a:cubicBezTo>
                    <a:cubicBezTo>
                      <a:pt x="6912" y="3336"/>
                      <a:pt x="6676" y="2778"/>
                      <a:pt x="6386" y="2242"/>
                    </a:cubicBezTo>
                    <a:cubicBezTo>
                      <a:pt x="6097" y="1711"/>
                      <a:pt x="5754" y="1202"/>
                      <a:pt x="5309" y="773"/>
                    </a:cubicBezTo>
                    <a:cubicBezTo>
                      <a:pt x="5089" y="559"/>
                      <a:pt x="4842" y="371"/>
                      <a:pt x="4563" y="231"/>
                    </a:cubicBezTo>
                    <a:cubicBezTo>
                      <a:pt x="4285" y="92"/>
                      <a:pt x="3974" y="6"/>
                      <a:pt x="36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929584" y="2524133"/>
                <a:ext cx="3264337" cy="642812"/>
              </a:xfrm>
              <a:custGeom>
                <a:rect b="b" l="l" r="r" t="t"/>
                <a:pathLst>
                  <a:path extrusionOk="0" h="5498" w="27920">
                    <a:moveTo>
                      <a:pt x="4402" y="1"/>
                    </a:moveTo>
                    <a:cubicBezTo>
                      <a:pt x="3946" y="92"/>
                      <a:pt x="3491" y="189"/>
                      <a:pt x="3040" y="307"/>
                    </a:cubicBezTo>
                    <a:cubicBezTo>
                      <a:pt x="2445" y="467"/>
                      <a:pt x="1855" y="650"/>
                      <a:pt x="1292" y="912"/>
                    </a:cubicBezTo>
                    <a:cubicBezTo>
                      <a:pt x="1008" y="1041"/>
                      <a:pt x="735" y="1191"/>
                      <a:pt x="488" y="1390"/>
                    </a:cubicBezTo>
                    <a:cubicBezTo>
                      <a:pt x="365" y="1492"/>
                      <a:pt x="252" y="1610"/>
                      <a:pt x="161" y="1744"/>
                    </a:cubicBezTo>
                    <a:cubicBezTo>
                      <a:pt x="113" y="1813"/>
                      <a:pt x="75" y="1888"/>
                      <a:pt x="48" y="1963"/>
                    </a:cubicBezTo>
                    <a:cubicBezTo>
                      <a:pt x="32" y="2006"/>
                      <a:pt x="21" y="2049"/>
                      <a:pt x="11" y="2087"/>
                    </a:cubicBezTo>
                    <a:cubicBezTo>
                      <a:pt x="5" y="2130"/>
                      <a:pt x="0" y="2178"/>
                      <a:pt x="0" y="2215"/>
                    </a:cubicBezTo>
                    <a:cubicBezTo>
                      <a:pt x="0" y="2392"/>
                      <a:pt x="59" y="2559"/>
                      <a:pt x="145" y="2693"/>
                    </a:cubicBezTo>
                    <a:cubicBezTo>
                      <a:pt x="236" y="2832"/>
                      <a:pt x="349" y="2950"/>
                      <a:pt x="467" y="3052"/>
                    </a:cubicBezTo>
                    <a:cubicBezTo>
                      <a:pt x="708" y="3261"/>
                      <a:pt x="981" y="3416"/>
                      <a:pt x="1255" y="3556"/>
                    </a:cubicBezTo>
                    <a:cubicBezTo>
                      <a:pt x="1812" y="3835"/>
                      <a:pt x="2397" y="4033"/>
                      <a:pt x="2987" y="4205"/>
                    </a:cubicBezTo>
                    <a:cubicBezTo>
                      <a:pt x="4172" y="4548"/>
                      <a:pt x="5378" y="4773"/>
                      <a:pt x="6595" y="4955"/>
                    </a:cubicBezTo>
                    <a:cubicBezTo>
                      <a:pt x="7807" y="5132"/>
                      <a:pt x="9030" y="5256"/>
                      <a:pt x="10252" y="5347"/>
                    </a:cubicBezTo>
                    <a:cubicBezTo>
                      <a:pt x="11475" y="5433"/>
                      <a:pt x="12703" y="5481"/>
                      <a:pt x="13925" y="5492"/>
                    </a:cubicBezTo>
                    <a:cubicBezTo>
                      <a:pt x="14226" y="5495"/>
                      <a:pt x="14527" y="5497"/>
                      <a:pt x="14827" y="5497"/>
                    </a:cubicBezTo>
                    <a:cubicBezTo>
                      <a:pt x="15754" y="5497"/>
                      <a:pt x="16680" y="5478"/>
                      <a:pt x="17603" y="5438"/>
                    </a:cubicBezTo>
                    <a:cubicBezTo>
                      <a:pt x="18831" y="5384"/>
                      <a:pt x="20054" y="5288"/>
                      <a:pt x="21271" y="5138"/>
                    </a:cubicBezTo>
                    <a:cubicBezTo>
                      <a:pt x="22488" y="4988"/>
                      <a:pt x="23705" y="4789"/>
                      <a:pt x="24896" y="4478"/>
                    </a:cubicBezTo>
                    <a:cubicBezTo>
                      <a:pt x="25485" y="4323"/>
                      <a:pt x="26075" y="4135"/>
                      <a:pt x="26638" y="3872"/>
                    </a:cubicBezTo>
                    <a:cubicBezTo>
                      <a:pt x="26917" y="3744"/>
                      <a:pt x="27191" y="3593"/>
                      <a:pt x="27437" y="3395"/>
                    </a:cubicBezTo>
                    <a:cubicBezTo>
                      <a:pt x="27555" y="3293"/>
                      <a:pt x="27668" y="3181"/>
                      <a:pt x="27759" y="3046"/>
                    </a:cubicBezTo>
                    <a:cubicBezTo>
                      <a:pt x="27850" y="2912"/>
                      <a:pt x="27914" y="2752"/>
                      <a:pt x="27914" y="2580"/>
                    </a:cubicBezTo>
                    <a:cubicBezTo>
                      <a:pt x="27920" y="2414"/>
                      <a:pt x="27861" y="2253"/>
                      <a:pt x="27775" y="2114"/>
                    </a:cubicBezTo>
                    <a:cubicBezTo>
                      <a:pt x="27684" y="1979"/>
                      <a:pt x="27577" y="1862"/>
                      <a:pt x="27459" y="1760"/>
                    </a:cubicBezTo>
                    <a:cubicBezTo>
                      <a:pt x="27217" y="1556"/>
                      <a:pt x="26949" y="1395"/>
                      <a:pt x="26670" y="1256"/>
                    </a:cubicBezTo>
                    <a:cubicBezTo>
                      <a:pt x="26118" y="982"/>
                      <a:pt x="25534" y="784"/>
                      <a:pt x="24944" y="607"/>
                    </a:cubicBezTo>
                    <a:cubicBezTo>
                      <a:pt x="24499" y="478"/>
                      <a:pt x="24048" y="366"/>
                      <a:pt x="23593" y="264"/>
                    </a:cubicBezTo>
                    <a:lnTo>
                      <a:pt x="23593" y="264"/>
                    </a:lnTo>
                    <a:cubicBezTo>
                      <a:pt x="23603" y="301"/>
                      <a:pt x="23609" y="339"/>
                      <a:pt x="23620" y="376"/>
                    </a:cubicBezTo>
                    <a:cubicBezTo>
                      <a:pt x="24054" y="473"/>
                      <a:pt x="24488" y="585"/>
                      <a:pt x="24912" y="714"/>
                    </a:cubicBezTo>
                    <a:cubicBezTo>
                      <a:pt x="25496" y="886"/>
                      <a:pt x="26075" y="1089"/>
                      <a:pt x="26617" y="1363"/>
                    </a:cubicBezTo>
                    <a:cubicBezTo>
                      <a:pt x="26890" y="1502"/>
                      <a:pt x="27153" y="1658"/>
                      <a:pt x="27378" y="1851"/>
                    </a:cubicBezTo>
                    <a:cubicBezTo>
                      <a:pt x="27491" y="1947"/>
                      <a:pt x="27593" y="2060"/>
                      <a:pt x="27668" y="2183"/>
                    </a:cubicBezTo>
                    <a:cubicBezTo>
                      <a:pt x="27743" y="2301"/>
                      <a:pt x="27791" y="2441"/>
                      <a:pt x="27791" y="2580"/>
                    </a:cubicBezTo>
                    <a:cubicBezTo>
                      <a:pt x="27791" y="2719"/>
                      <a:pt x="27738" y="2859"/>
                      <a:pt x="27657" y="2977"/>
                    </a:cubicBezTo>
                    <a:cubicBezTo>
                      <a:pt x="27577" y="3100"/>
                      <a:pt x="27475" y="3207"/>
                      <a:pt x="27357" y="3299"/>
                    </a:cubicBezTo>
                    <a:cubicBezTo>
                      <a:pt x="27126" y="3492"/>
                      <a:pt x="26864" y="3636"/>
                      <a:pt x="26590" y="3770"/>
                    </a:cubicBezTo>
                    <a:cubicBezTo>
                      <a:pt x="26038" y="4028"/>
                      <a:pt x="25453" y="4215"/>
                      <a:pt x="24863" y="4371"/>
                    </a:cubicBezTo>
                    <a:cubicBezTo>
                      <a:pt x="23684" y="4687"/>
                      <a:pt x="22472" y="4891"/>
                      <a:pt x="21260" y="5041"/>
                    </a:cubicBezTo>
                    <a:cubicBezTo>
                      <a:pt x="20043" y="5197"/>
                      <a:pt x="18826" y="5293"/>
                      <a:pt x="17603" y="5352"/>
                    </a:cubicBezTo>
                    <a:cubicBezTo>
                      <a:pt x="16639" y="5398"/>
                      <a:pt x="15677" y="5422"/>
                      <a:pt x="14716" y="5422"/>
                    </a:cubicBezTo>
                    <a:cubicBezTo>
                      <a:pt x="14454" y="5422"/>
                      <a:pt x="14192" y="5420"/>
                      <a:pt x="13930" y="5416"/>
                    </a:cubicBezTo>
                    <a:cubicBezTo>
                      <a:pt x="12703" y="5400"/>
                      <a:pt x="11480" y="5347"/>
                      <a:pt x="10257" y="5256"/>
                    </a:cubicBezTo>
                    <a:cubicBezTo>
                      <a:pt x="9040" y="5159"/>
                      <a:pt x="7818" y="5030"/>
                      <a:pt x="6611" y="4843"/>
                    </a:cubicBezTo>
                    <a:cubicBezTo>
                      <a:pt x="5400" y="4655"/>
                      <a:pt x="4198" y="4419"/>
                      <a:pt x="3024" y="4076"/>
                    </a:cubicBezTo>
                    <a:cubicBezTo>
                      <a:pt x="2445" y="3899"/>
                      <a:pt x="1866" y="3695"/>
                      <a:pt x="1324" y="3422"/>
                    </a:cubicBezTo>
                    <a:cubicBezTo>
                      <a:pt x="1056" y="3282"/>
                      <a:pt x="794" y="3127"/>
                      <a:pt x="568" y="2934"/>
                    </a:cubicBezTo>
                    <a:cubicBezTo>
                      <a:pt x="461" y="2837"/>
                      <a:pt x="359" y="2730"/>
                      <a:pt x="284" y="2607"/>
                    </a:cubicBezTo>
                    <a:cubicBezTo>
                      <a:pt x="209" y="2489"/>
                      <a:pt x="161" y="2355"/>
                      <a:pt x="166" y="2221"/>
                    </a:cubicBezTo>
                    <a:cubicBezTo>
                      <a:pt x="166" y="2081"/>
                      <a:pt x="215" y="1953"/>
                      <a:pt x="295" y="1835"/>
                    </a:cubicBezTo>
                    <a:cubicBezTo>
                      <a:pt x="370" y="1711"/>
                      <a:pt x="477" y="1610"/>
                      <a:pt x="590" y="1513"/>
                    </a:cubicBezTo>
                    <a:cubicBezTo>
                      <a:pt x="815" y="1325"/>
                      <a:pt x="1083" y="1175"/>
                      <a:pt x="1357" y="1046"/>
                    </a:cubicBezTo>
                    <a:cubicBezTo>
                      <a:pt x="1904" y="789"/>
                      <a:pt x="2488" y="601"/>
                      <a:pt x="3072" y="441"/>
                    </a:cubicBezTo>
                    <a:cubicBezTo>
                      <a:pt x="3501" y="323"/>
                      <a:pt x="3936" y="226"/>
                      <a:pt x="4370" y="135"/>
                    </a:cubicBezTo>
                    <a:cubicBezTo>
                      <a:pt x="4381" y="92"/>
                      <a:pt x="4391" y="49"/>
                      <a:pt x="44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1334474" y="1777723"/>
                <a:ext cx="2458307" cy="2048395"/>
              </a:xfrm>
              <a:custGeom>
                <a:rect b="b" l="l" r="r" t="t"/>
                <a:pathLst>
                  <a:path extrusionOk="0" h="17520" w="21026">
                    <a:moveTo>
                      <a:pt x="18218" y="0"/>
                    </a:moveTo>
                    <a:cubicBezTo>
                      <a:pt x="17852" y="0"/>
                      <a:pt x="17487" y="35"/>
                      <a:pt x="17127" y="90"/>
                    </a:cubicBezTo>
                    <a:cubicBezTo>
                      <a:pt x="16526" y="181"/>
                      <a:pt x="15937" y="331"/>
                      <a:pt x="15363" y="514"/>
                    </a:cubicBezTo>
                    <a:cubicBezTo>
                      <a:pt x="14784" y="701"/>
                      <a:pt x="14221" y="916"/>
                      <a:pt x="13669" y="1157"/>
                    </a:cubicBezTo>
                    <a:cubicBezTo>
                      <a:pt x="12559" y="1640"/>
                      <a:pt x="11492" y="2213"/>
                      <a:pt x="10467" y="2851"/>
                    </a:cubicBezTo>
                    <a:cubicBezTo>
                      <a:pt x="9438" y="3484"/>
                      <a:pt x="8451" y="4181"/>
                      <a:pt x="7502" y="4926"/>
                    </a:cubicBezTo>
                    <a:cubicBezTo>
                      <a:pt x="6553" y="5666"/>
                      <a:pt x="5636" y="6460"/>
                      <a:pt x="4773" y="7302"/>
                    </a:cubicBezTo>
                    <a:cubicBezTo>
                      <a:pt x="3915" y="8149"/>
                      <a:pt x="3100" y="9044"/>
                      <a:pt x="2366" y="10004"/>
                    </a:cubicBezTo>
                    <a:cubicBezTo>
                      <a:pt x="1996" y="10481"/>
                      <a:pt x="1652" y="10980"/>
                      <a:pt x="1331" y="11495"/>
                    </a:cubicBezTo>
                    <a:cubicBezTo>
                      <a:pt x="1014" y="12010"/>
                      <a:pt x="730" y="12546"/>
                      <a:pt x="494" y="13103"/>
                    </a:cubicBezTo>
                    <a:cubicBezTo>
                      <a:pt x="264" y="13661"/>
                      <a:pt x="81" y="14251"/>
                      <a:pt x="28" y="14862"/>
                    </a:cubicBezTo>
                    <a:cubicBezTo>
                      <a:pt x="1" y="15168"/>
                      <a:pt x="12" y="15473"/>
                      <a:pt x="76" y="15779"/>
                    </a:cubicBezTo>
                    <a:cubicBezTo>
                      <a:pt x="140" y="16079"/>
                      <a:pt x="269" y="16369"/>
                      <a:pt x="462" y="16615"/>
                    </a:cubicBezTo>
                    <a:cubicBezTo>
                      <a:pt x="655" y="16862"/>
                      <a:pt x="907" y="17055"/>
                      <a:pt x="1186" y="17195"/>
                    </a:cubicBezTo>
                    <a:cubicBezTo>
                      <a:pt x="1459" y="17329"/>
                      <a:pt x="1760" y="17414"/>
                      <a:pt x="2060" y="17463"/>
                    </a:cubicBezTo>
                    <a:cubicBezTo>
                      <a:pt x="2309" y="17502"/>
                      <a:pt x="2559" y="17519"/>
                      <a:pt x="2810" y="17519"/>
                    </a:cubicBezTo>
                    <a:cubicBezTo>
                      <a:pt x="3169" y="17519"/>
                      <a:pt x="3529" y="17484"/>
                      <a:pt x="3883" y="17431"/>
                    </a:cubicBezTo>
                    <a:cubicBezTo>
                      <a:pt x="4349" y="17361"/>
                      <a:pt x="4816" y="17248"/>
                      <a:pt x="5272" y="17120"/>
                    </a:cubicBezTo>
                    <a:cubicBezTo>
                      <a:pt x="5234" y="17093"/>
                      <a:pt x="5197" y="17071"/>
                      <a:pt x="5159" y="17044"/>
                    </a:cubicBezTo>
                    <a:cubicBezTo>
                      <a:pt x="4730" y="17162"/>
                      <a:pt x="4301" y="17259"/>
                      <a:pt x="3867" y="17323"/>
                    </a:cubicBezTo>
                    <a:cubicBezTo>
                      <a:pt x="3527" y="17372"/>
                      <a:pt x="3183" y="17404"/>
                      <a:pt x="2842" y="17404"/>
                    </a:cubicBezTo>
                    <a:cubicBezTo>
                      <a:pt x="2586" y="17404"/>
                      <a:pt x="2332" y="17386"/>
                      <a:pt x="2081" y="17345"/>
                    </a:cubicBezTo>
                    <a:cubicBezTo>
                      <a:pt x="1786" y="17296"/>
                      <a:pt x="1502" y="17216"/>
                      <a:pt x="1239" y="17087"/>
                    </a:cubicBezTo>
                    <a:cubicBezTo>
                      <a:pt x="977" y="16953"/>
                      <a:pt x="741" y="16771"/>
                      <a:pt x="559" y="16540"/>
                    </a:cubicBezTo>
                    <a:cubicBezTo>
                      <a:pt x="382" y="16310"/>
                      <a:pt x="258" y="16036"/>
                      <a:pt x="194" y="15752"/>
                    </a:cubicBezTo>
                    <a:cubicBezTo>
                      <a:pt x="130" y="15463"/>
                      <a:pt x="119" y="15168"/>
                      <a:pt x="146" y="14873"/>
                    </a:cubicBezTo>
                    <a:cubicBezTo>
                      <a:pt x="194" y="14278"/>
                      <a:pt x="371" y="13699"/>
                      <a:pt x="601" y="13146"/>
                    </a:cubicBezTo>
                    <a:cubicBezTo>
                      <a:pt x="827" y="12594"/>
                      <a:pt x="1111" y="12058"/>
                      <a:pt x="1422" y="11548"/>
                    </a:cubicBezTo>
                    <a:cubicBezTo>
                      <a:pt x="1733" y="11034"/>
                      <a:pt x="2076" y="10540"/>
                      <a:pt x="2441" y="10063"/>
                    </a:cubicBezTo>
                    <a:cubicBezTo>
                      <a:pt x="3170" y="9103"/>
                      <a:pt x="3979" y="8208"/>
                      <a:pt x="4832" y="7366"/>
                    </a:cubicBezTo>
                    <a:cubicBezTo>
                      <a:pt x="5690" y="6519"/>
                      <a:pt x="6601" y="5725"/>
                      <a:pt x="7551" y="4985"/>
                    </a:cubicBezTo>
                    <a:cubicBezTo>
                      <a:pt x="8500" y="4246"/>
                      <a:pt x="9486" y="3554"/>
                      <a:pt x="10516" y="2926"/>
                    </a:cubicBezTo>
                    <a:cubicBezTo>
                      <a:pt x="11540" y="2299"/>
                      <a:pt x="12607" y="1736"/>
                      <a:pt x="13711" y="1259"/>
                    </a:cubicBezTo>
                    <a:cubicBezTo>
                      <a:pt x="14264" y="1023"/>
                      <a:pt x="14827" y="809"/>
                      <a:pt x="15400" y="632"/>
                    </a:cubicBezTo>
                    <a:cubicBezTo>
                      <a:pt x="15974" y="455"/>
                      <a:pt x="16553" y="310"/>
                      <a:pt x="17148" y="224"/>
                    </a:cubicBezTo>
                    <a:cubicBezTo>
                      <a:pt x="17485" y="175"/>
                      <a:pt x="17826" y="144"/>
                      <a:pt x="18166" y="144"/>
                    </a:cubicBezTo>
                    <a:cubicBezTo>
                      <a:pt x="18421" y="144"/>
                      <a:pt x="18676" y="161"/>
                      <a:pt x="18929" y="203"/>
                    </a:cubicBezTo>
                    <a:cubicBezTo>
                      <a:pt x="19218" y="251"/>
                      <a:pt x="19502" y="331"/>
                      <a:pt x="19765" y="465"/>
                    </a:cubicBezTo>
                    <a:cubicBezTo>
                      <a:pt x="20022" y="594"/>
                      <a:pt x="20258" y="776"/>
                      <a:pt x="20430" y="1002"/>
                    </a:cubicBezTo>
                    <a:cubicBezTo>
                      <a:pt x="20612" y="1232"/>
                      <a:pt x="20730" y="1500"/>
                      <a:pt x="20795" y="1784"/>
                    </a:cubicBezTo>
                    <a:cubicBezTo>
                      <a:pt x="20859" y="2069"/>
                      <a:pt x="20870" y="2369"/>
                      <a:pt x="20848" y="2658"/>
                    </a:cubicBezTo>
                    <a:cubicBezTo>
                      <a:pt x="20800" y="3254"/>
                      <a:pt x="20623" y="3827"/>
                      <a:pt x="20398" y="4380"/>
                    </a:cubicBezTo>
                    <a:cubicBezTo>
                      <a:pt x="20232" y="4787"/>
                      <a:pt x="20039" y="5178"/>
                      <a:pt x="19824" y="5559"/>
                    </a:cubicBezTo>
                    <a:cubicBezTo>
                      <a:pt x="19846" y="5613"/>
                      <a:pt x="19862" y="5666"/>
                      <a:pt x="19878" y="5715"/>
                    </a:cubicBezTo>
                    <a:cubicBezTo>
                      <a:pt x="20119" y="5302"/>
                      <a:pt x="20339" y="4878"/>
                      <a:pt x="20526" y="4433"/>
                    </a:cubicBezTo>
                    <a:cubicBezTo>
                      <a:pt x="20757" y="3876"/>
                      <a:pt x="20939" y="3286"/>
                      <a:pt x="20998" y="2674"/>
                    </a:cubicBezTo>
                    <a:cubicBezTo>
                      <a:pt x="21025" y="2369"/>
                      <a:pt x="21014" y="2058"/>
                      <a:pt x="20950" y="1752"/>
                    </a:cubicBezTo>
                    <a:cubicBezTo>
                      <a:pt x="20886" y="1447"/>
                      <a:pt x="20757" y="1152"/>
                      <a:pt x="20564" y="905"/>
                    </a:cubicBezTo>
                    <a:cubicBezTo>
                      <a:pt x="20371" y="653"/>
                      <a:pt x="20114" y="460"/>
                      <a:pt x="19835" y="321"/>
                    </a:cubicBezTo>
                    <a:cubicBezTo>
                      <a:pt x="19556" y="187"/>
                      <a:pt x="19256" y="101"/>
                      <a:pt x="18950" y="52"/>
                    </a:cubicBezTo>
                    <a:cubicBezTo>
                      <a:pt x="18707" y="16"/>
                      <a:pt x="18462" y="0"/>
                      <a:pt x="182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1391531" y="1749897"/>
                <a:ext cx="2244465" cy="2282814"/>
              </a:xfrm>
              <a:custGeom>
                <a:rect b="b" l="l" r="r" t="t"/>
                <a:pathLst>
                  <a:path extrusionOk="0" h="19525" w="19197">
                    <a:moveTo>
                      <a:pt x="2470" y="0"/>
                    </a:moveTo>
                    <a:cubicBezTo>
                      <a:pt x="2444" y="0"/>
                      <a:pt x="2418" y="0"/>
                      <a:pt x="2392" y="1"/>
                    </a:cubicBezTo>
                    <a:cubicBezTo>
                      <a:pt x="2087" y="12"/>
                      <a:pt x="1781" y="55"/>
                      <a:pt x="1486" y="151"/>
                    </a:cubicBezTo>
                    <a:cubicBezTo>
                      <a:pt x="1197" y="248"/>
                      <a:pt x="918" y="408"/>
                      <a:pt x="693" y="623"/>
                    </a:cubicBezTo>
                    <a:cubicBezTo>
                      <a:pt x="473" y="843"/>
                      <a:pt x="306" y="1116"/>
                      <a:pt x="199" y="1406"/>
                    </a:cubicBezTo>
                    <a:cubicBezTo>
                      <a:pt x="92" y="1695"/>
                      <a:pt x="44" y="2001"/>
                      <a:pt x="28" y="2307"/>
                    </a:cubicBezTo>
                    <a:cubicBezTo>
                      <a:pt x="1" y="2918"/>
                      <a:pt x="103" y="3524"/>
                      <a:pt x="258" y="4108"/>
                    </a:cubicBezTo>
                    <a:cubicBezTo>
                      <a:pt x="414" y="4698"/>
                      <a:pt x="623" y="5266"/>
                      <a:pt x="869" y="5819"/>
                    </a:cubicBezTo>
                    <a:cubicBezTo>
                      <a:pt x="1111" y="6371"/>
                      <a:pt x="1390" y="6907"/>
                      <a:pt x="1690" y="7433"/>
                    </a:cubicBezTo>
                    <a:cubicBezTo>
                      <a:pt x="2290" y="8484"/>
                      <a:pt x="2977" y="9481"/>
                      <a:pt x="3717" y="10430"/>
                    </a:cubicBezTo>
                    <a:cubicBezTo>
                      <a:pt x="4457" y="11384"/>
                      <a:pt x="5256" y="12290"/>
                      <a:pt x="6097" y="13154"/>
                    </a:cubicBezTo>
                    <a:cubicBezTo>
                      <a:pt x="6939" y="14022"/>
                      <a:pt x="7824" y="14843"/>
                      <a:pt x="8757" y="15610"/>
                    </a:cubicBezTo>
                    <a:cubicBezTo>
                      <a:pt x="9690" y="16376"/>
                      <a:pt x="10666" y="17089"/>
                      <a:pt x="11701" y="17717"/>
                    </a:cubicBezTo>
                    <a:cubicBezTo>
                      <a:pt x="12215" y="18033"/>
                      <a:pt x="12746" y="18323"/>
                      <a:pt x="13293" y="18585"/>
                    </a:cubicBezTo>
                    <a:cubicBezTo>
                      <a:pt x="13840" y="18843"/>
                      <a:pt x="14403" y="19073"/>
                      <a:pt x="14982" y="19245"/>
                    </a:cubicBezTo>
                    <a:cubicBezTo>
                      <a:pt x="15542" y="19409"/>
                      <a:pt x="16117" y="19524"/>
                      <a:pt x="16706" y="19524"/>
                    </a:cubicBezTo>
                    <a:cubicBezTo>
                      <a:pt x="16732" y="19524"/>
                      <a:pt x="16758" y="19524"/>
                      <a:pt x="16784" y="19524"/>
                    </a:cubicBezTo>
                    <a:cubicBezTo>
                      <a:pt x="17089" y="19518"/>
                      <a:pt x="17400" y="19475"/>
                      <a:pt x="17695" y="19379"/>
                    </a:cubicBezTo>
                    <a:cubicBezTo>
                      <a:pt x="17990" y="19282"/>
                      <a:pt x="18274" y="19122"/>
                      <a:pt x="18494" y="18902"/>
                    </a:cubicBezTo>
                    <a:lnTo>
                      <a:pt x="18500" y="18902"/>
                    </a:lnTo>
                    <a:cubicBezTo>
                      <a:pt x="18725" y="18682"/>
                      <a:pt x="18891" y="18403"/>
                      <a:pt x="18998" y="18114"/>
                    </a:cubicBezTo>
                    <a:cubicBezTo>
                      <a:pt x="19100" y="17819"/>
                      <a:pt x="19154" y="17513"/>
                      <a:pt x="19170" y="17207"/>
                    </a:cubicBezTo>
                    <a:cubicBezTo>
                      <a:pt x="19197" y="16591"/>
                      <a:pt x="19089" y="15985"/>
                      <a:pt x="18934" y="15395"/>
                    </a:cubicBezTo>
                    <a:cubicBezTo>
                      <a:pt x="18811" y="14939"/>
                      <a:pt x="18660" y="14494"/>
                      <a:pt x="18478" y="14060"/>
                    </a:cubicBezTo>
                    <a:cubicBezTo>
                      <a:pt x="18451" y="14108"/>
                      <a:pt x="18425" y="14146"/>
                      <a:pt x="18392" y="14199"/>
                    </a:cubicBezTo>
                    <a:cubicBezTo>
                      <a:pt x="18553" y="14596"/>
                      <a:pt x="18693" y="15014"/>
                      <a:pt x="18800" y="15433"/>
                    </a:cubicBezTo>
                    <a:cubicBezTo>
                      <a:pt x="18950" y="16012"/>
                      <a:pt x="19047" y="16607"/>
                      <a:pt x="19014" y="17197"/>
                    </a:cubicBezTo>
                    <a:cubicBezTo>
                      <a:pt x="18998" y="17492"/>
                      <a:pt x="18950" y="17786"/>
                      <a:pt x="18848" y="18060"/>
                    </a:cubicBezTo>
                    <a:cubicBezTo>
                      <a:pt x="18746" y="18333"/>
                      <a:pt x="18591" y="18580"/>
                      <a:pt x="18382" y="18784"/>
                    </a:cubicBezTo>
                    <a:cubicBezTo>
                      <a:pt x="18173" y="18988"/>
                      <a:pt x="17921" y="19132"/>
                      <a:pt x="17647" y="19229"/>
                    </a:cubicBezTo>
                    <a:cubicBezTo>
                      <a:pt x="17368" y="19320"/>
                      <a:pt x="17079" y="19368"/>
                      <a:pt x="16778" y="19374"/>
                    </a:cubicBezTo>
                    <a:cubicBezTo>
                      <a:pt x="16741" y="19375"/>
                      <a:pt x="16703" y="19375"/>
                      <a:pt x="16666" y="19375"/>
                    </a:cubicBezTo>
                    <a:cubicBezTo>
                      <a:pt x="16113" y="19375"/>
                      <a:pt x="15557" y="19267"/>
                      <a:pt x="15020" y="19116"/>
                    </a:cubicBezTo>
                    <a:cubicBezTo>
                      <a:pt x="14446" y="18950"/>
                      <a:pt x="13888" y="18730"/>
                      <a:pt x="13341" y="18473"/>
                    </a:cubicBezTo>
                    <a:cubicBezTo>
                      <a:pt x="12800" y="18221"/>
                      <a:pt x="12269" y="17937"/>
                      <a:pt x="11754" y="17626"/>
                    </a:cubicBezTo>
                    <a:cubicBezTo>
                      <a:pt x="10725" y="17009"/>
                      <a:pt x="9744" y="16301"/>
                      <a:pt x="8811" y="15545"/>
                    </a:cubicBezTo>
                    <a:cubicBezTo>
                      <a:pt x="7878" y="14784"/>
                      <a:pt x="6993" y="13969"/>
                      <a:pt x="6146" y="13106"/>
                    </a:cubicBezTo>
                    <a:cubicBezTo>
                      <a:pt x="5309" y="12242"/>
                      <a:pt x="4516" y="11336"/>
                      <a:pt x="3781" y="10382"/>
                    </a:cubicBezTo>
                    <a:cubicBezTo>
                      <a:pt x="3046" y="9433"/>
                      <a:pt x="2365" y="8435"/>
                      <a:pt x="1770" y="7390"/>
                    </a:cubicBezTo>
                    <a:cubicBezTo>
                      <a:pt x="1475" y="6864"/>
                      <a:pt x="1202" y="6328"/>
                      <a:pt x="961" y="5776"/>
                    </a:cubicBezTo>
                    <a:cubicBezTo>
                      <a:pt x="719" y="5229"/>
                      <a:pt x="516" y="4660"/>
                      <a:pt x="360" y="4081"/>
                    </a:cubicBezTo>
                    <a:cubicBezTo>
                      <a:pt x="210" y="3502"/>
                      <a:pt x="113" y="2907"/>
                      <a:pt x="146" y="2312"/>
                    </a:cubicBezTo>
                    <a:cubicBezTo>
                      <a:pt x="162" y="2017"/>
                      <a:pt x="210" y="1722"/>
                      <a:pt x="312" y="1449"/>
                    </a:cubicBezTo>
                    <a:cubicBezTo>
                      <a:pt x="414" y="1170"/>
                      <a:pt x="569" y="918"/>
                      <a:pt x="778" y="714"/>
                    </a:cubicBezTo>
                    <a:cubicBezTo>
                      <a:pt x="987" y="510"/>
                      <a:pt x="1245" y="360"/>
                      <a:pt x="1524" y="264"/>
                    </a:cubicBezTo>
                    <a:cubicBezTo>
                      <a:pt x="1802" y="173"/>
                      <a:pt x="2097" y="130"/>
                      <a:pt x="2398" y="119"/>
                    </a:cubicBezTo>
                    <a:cubicBezTo>
                      <a:pt x="2434" y="118"/>
                      <a:pt x="2471" y="117"/>
                      <a:pt x="2507" y="117"/>
                    </a:cubicBezTo>
                    <a:cubicBezTo>
                      <a:pt x="3065" y="117"/>
                      <a:pt x="3618" y="231"/>
                      <a:pt x="4162" y="382"/>
                    </a:cubicBezTo>
                    <a:cubicBezTo>
                      <a:pt x="4392" y="451"/>
                      <a:pt x="4623" y="526"/>
                      <a:pt x="4848" y="612"/>
                    </a:cubicBezTo>
                    <a:lnTo>
                      <a:pt x="4966" y="542"/>
                    </a:lnTo>
                    <a:cubicBezTo>
                      <a:pt x="4709" y="446"/>
                      <a:pt x="4451" y="355"/>
                      <a:pt x="4189" y="274"/>
                    </a:cubicBezTo>
                    <a:cubicBezTo>
                      <a:pt x="3634" y="115"/>
                      <a:pt x="3055" y="0"/>
                      <a:pt x="24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1457356" y="1766850"/>
                <a:ext cx="84181" cy="84765"/>
              </a:xfrm>
              <a:custGeom>
                <a:rect b="b" l="l" r="r" t="t"/>
                <a:pathLst>
                  <a:path extrusionOk="0" h="725" w="720">
                    <a:moveTo>
                      <a:pt x="360" y="1"/>
                    </a:moveTo>
                    <a:cubicBezTo>
                      <a:pt x="162" y="1"/>
                      <a:pt x="1" y="162"/>
                      <a:pt x="1" y="360"/>
                    </a:cubicBezTo>
                    <a:cubicBezTo>
                      <a:pt x="1" y="558"/>
                      <a:pt x="162" y="725"/>
                      <a:pt x="360" y="725"/>
                    </a:cubicBezTo>
                    <a:cubicBezTo>
                      <a:pt x="558" y="725"/>
                      <a:pt x="719" y="558"/>
                      <a:pt x="719" y="360"/>
                    </a:cubicBezTo>
                    <a:cubicBezTo>
                      <a:pt x="719" y="162"/>
                      <a:pt x="558" y="1"/>
                      <a:pt x="3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899419" y="2742304"/>
                <a:ext cx="84181" cy="84765"/>
              </a:xfrm>
              <a:custGeom>
                <a:rect b="b" l="l" r="r" t="t"/>
                <a:pathLst>
                  <a:path extrusionOk="0" h="725" w="720">
                    <a:moveTo>
                      <a:pt x="360" y="1"/>
                    </a:moveTo>
                    <a:cubicBezTo>
                      <a:pt x="162" y="1"/>
                      <a:pt x="1" y="162"/>
                      <a:pt x="1" y="360"/>
                    </a:cubicBezTo>
                    <a:cubicBezTo>
                      <a:pt x="1" y="559"/>
                      <a:pt x="162" y="725"/>
                      <a:pt x="360" y="725"/>
                    </a:cubicBezTo>
                    <a:cubicBezTo>
                      <a:pt x="558" y="725"/>
                      <a:pt x="719" y="559"/>
                      <a:pt x="719" y="360"/>
                    </a:cubicBezTo>
                    <a:cubicBezTo>
                      <a:pt x="719" y="162"/>
                      <a:pt x="558" y="1"/>
                      <a:pt x="3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4136787" y="2773638"/>
                <a:ext cx="103004" cy="102303"/>
              </a:xfrm>
              <a:custGeom>
                <a:rect b="b" l="l" r="r" t="t"/>
                <a:pathLst>
                  <a:path extrusionOk="0" h="875" w="881">
                    <a:moveTo>
                      <a:pt x="441" y="1"/>
                    </a:moveTo>
                    <a:cubicBezTo>
                      <a:pt x="199" y="1"/>
                      <a:pt x="1" y="194"/>
                      <a:pt x="1" y="435"/>
                    </a:cubicBezTo>
                    <a:cubicBezTo>
                      <a:pt x="1" y="677"/>
                      <a:pt x="199" y="875"/>
                      <a:pt x="441" y="875"/>
                    </a:cubicBezTo>
                    <a:cubicBezTo>
                      <a:pt x="682" y="875"/>
                      <a:pt x="880" y="677"/>
                      <a:pt x="880" y="435"/>
                    </a:cubicBezTo>
                    <a:cubicBezTo>
                      <a:pt x="880" y="194"/>
                      <a:pt x="682" y="1"/>
                      <a:pt x="4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663499" y="1822036"/>
                <a:ext cx="102887" cy="102303"/>
              </a:xfrm>
              <a:custGeom>
                <a:rect b="b" l="l" r="r" t="t"/>
                <a:pathLst>
                  <a:path extrusionOk="0" h="875" w="880">
                    <a:moveTo>
                      <a:pt x="440" y="1"/>
                    </a:moveTo>
                    <a:cubicBezTo>
                      <a:pt x="199" y="1"/>
                      <a:pt x="1" y="199"/>
                      <a:pt x="1" y="440"/>
                    </a:cubicBezTo>
                    <a:cubicBezTo>
                      <a:pt x="1" y="682"/>
                      <a:pt x="199" y="875"/>
                      <a:pt x="440" y="875"/>
                    </a:cubicBezTo>
                    <a:cubicBezTo>
                      <a:pt x="682" y="875"/>
                      <a:pt x="880" y="682"/>
                      <a:pt x="880" y="440"/>
                    </a:cubicBezTo>
                    <a:cubicBezTo>
                      <a:pt x="880" y="199"/>
                      <a:pt x="682" y="1"/>
                      <a:pt x="4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874881" y="3855138"/>
                <a:ext cx="102887" cy="102303"/>
              </a:xfrm>
              <a:custGeom>
                <a:rect b="b" l="l" r="r" t="t"/>
                <a:pathLst>
                  <a:path extrusionOk="0" h="875" w="880">
                    <a:moveTo>
                      <a:pt x="440" y="0"/>
                    </a:moveTo>
                    <a:cubicBezTo>
                      <a:pt x="199" y="0"/>
                      <a:pt x="0" y="199"/>
                      <a:pt x="0" y="440"/>
                    </a:cubicBezTo>
                    <a:cubicBezTo>
                      <a:pt x="0" y="681"/>
                      <a:pt x="199" y="874"/>
                      <a:pt x="440" y="874"/>
                    </a:cubicBezTo>
                    <a:cubicBezTo>
                      <a:pt x="681" y="874"/>
                      <a:pt x="880" y="681"/>
                      <a:pt x="880" y="440"/>
                    </a:cubicBezTo>
                    <a:cubicBezTo>
                      <a:pt x="880" y="199"/>
                      <a:pt x="681" y="0"/>
                      <a:pt x="4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521209" y="3892084"/>
                <a:ext cx="79738" cy="79738"/>
              </a:xfrm>
              <a:custGeom>
                <a:rect b="b" l="l" r="r" t="t"/>
                <a:pathLst>
                  <a:path extrusionOk="0" h="682" w="682">
                    <a:moveTo>
                      <a:pt x="338" y="1"/>
                    </a:moveTo>
                    <a:cubicBezTo>
                      <a:pt x="151" y="1"/>
                      <a:pt x="0" y="156"/>
                      <a:pt x="0" y="344"/>
                    </a:cubicBezTo>
                    <a:cubicBezTo>
                      <a:pt x="0" y="531"/>
                      <a:pt x="151" y="682"/>
                      <a:pt x="338" y="682"/>
                    </a:cubicBezTo>
                    <a:cubicBezTo>
                      <a:pt x="526" y="682"/>
                      <a:pt x="681" y="531"/>
                      <a:pt x="681" y="344"/>
                    </a:cubicBezTo>
                    <a:cubicBezTo>
                      <a:pt x="681" y="156"/>
                      <a:pt x="526" y="1"/>
                      <a:pt x="3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509977" y="4247517"/>
                <a:ext cx="79738" cy="79738"/>
              </a:xfrm>
              <a:custGeom>
                <a:rect b="b" l="l" r="r" t="t"/>
                <a:pathLst>
                  <a:path extrusionOk="0" h="682" w="682">
                    <a:moveTo>
                      <a:pt x="338" y="1"/>
                    </a:moveTo>
                    <a:cubicBezTo>
                      <a:pt x="151" y="1"/>
                      <a:pt x="1" y="151"/>
                      <a:pt x="1" y="339"/>
                    </a:cubicBezTo>
                    <a:cubicBezTo>
                      <a:pt x="1" y="532"/>
                      <a:pt x="151" y="682"/>
                      <a:pt x="338" y="682"/>
                    </a:cubicBezTo>
                    <a:cubicBezTo>
                      <a:pt x="526" y="682"/>
                      <a:pt x="682" y="532"/>
                      <a:pt x="682" y="339"/>
                    </a:cubicBezTo>
                    <a:cubicBezTo>
                      <a:pt x="682" y="151"/>
                      <a:pt x="526" y="1"/>
                      <a:pt x="3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057274" y="3087799"/>
                <a:ext cx="102303" cy="102303"/>
              </a:xfrm>
              <a:custGeom>
                <a:rect b="b" l="l" r="r" t="t"/>
                <a:pathLst>
                  <a:path extrusionOk="0" h="875" w="875">
                    <a:moveTo>
                      <a:pt x="435" y="0"/>
                    </a:moveTo>
                    <a:cubicBezTo>
                      <a:pt x="199" y="0"/>
                      <a:pt x="1" y="199"/>
                      <a:pt x="1" y="440"/>
                    </a:cubicBezTo>
                    <a:cubicBezTo>
                      <a:pt x="1" y="681"/>
                      <a:pt x="199" y="874"/>
                      <a:pt x="435" y="874"/>
                    </a:cubicBezTo>
                    <a:cubicBezTo>
                      <a:pt x="676" y="874"/>
                      <a:pt x="875" y="681"/>
                      <a:pt x="875" y="440"/>
                    </a:cubicBezTo>
                    <a:cubicBezTo>
                      <a:pt x="875" y="199"/>
                      <a:pt x="676" y="0"/>
                      <a:pt x="4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963272" y="1839573"/>
                <a:ext cx="102303" cy="102303"/>
              </a:xfrm>
              <a:custGeom>
                <a:rect b="b" l="l" r="r" t="t"/>
                <a:pathLst>
                  <a:path extrusionOk="0" h="875" w="875">
                    <a:moveTo>
                      <a:pt x="440" y="1"/>
                    </a:moveTo>
                    <a:cubicBezTo>
                      <a:pt x="199" y="1"/>
                      <a:pt x="0" y="199"/>
                      <a:pt x="0" y="440"/>
                    </a:cubicBezTo>
                    <a:cubicBezTo>
                      <a:pt x="0" y="682"/>
                      <a:pt x="199" y="875"/>
                      <a:pt x="440" y="875"/>
                    </a:cubicBezTo>
                    <a:cubicBezTo>
                      <a:pt x="681" y="875"/>
                      <a:pt x="874" y="682"/>
                      <a:pt x="874" y="440"/>
                    </a:cubicBezTo>
                    <a:cubicBezTo>
                      <a:pt x="874" y="199"/>
                      <a:pt x="681" y="1"/>
                      <a:pt x="4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549496" y="1278480"/>
                <a:ext cx="84765" cy="84765"/>
              </a:xfrm>
              <a:custGeom>
                <a:rect b="b" l="l" r="r" t="t"/>
                <a:pathLst>
                  <a:path extrusionOk="0" h="725" w="725">
                    <a:moveTo>
                      <a:pt x="365" y="1"/>
                    </a:moveTo>
                    <a:cubicBezTo>
                      <a:pt x="167" y="1"/>
                      <a:pt x="0" y="162"/>
                      <a:pt x="0" y="360"/>
                    </a:cubicBezTo>
                    <a:cubicBezTo>
                      <a:pt x="0" y="558"/>
                      <a:pt x="167" y="725"/>
                      <a:pt x="365" y="725"/>
                    </a:cubicBezTo>
                    <a:cubicBezTo>
                      <a:pt x="563" y="725"/>
                      <a:pt x="724" y="558"/>
                      <a:pt x="724" y="360"/>
                    </a:cubicBezTo>
                    <a:cubicBezTo>
                      <a:pt x="724" y="162"/>
                      <a:pt x="563" y="1"/>
                      <a:pt x="3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1671785" y="2769897"/>
                <a:ext cx="106044" cy="106746"/>
              </a:xfrm>
              <a:custGeom>
                <a:rect b="b" l="l" r="r" t="t"/>
                <a:pathLst>
                  <a:path extrusionOk="0" h="913" w="907">
                    <a:moveTo>
                      <a:pt x="456" y="1"/>
                    </a:moveTo>
                    <a:cubicBezTo>
                      <a:pt x="204" y="1"/>
                      <a:pt x="1" y="205"/>
                      <a:pt x="1" y="457"/>
                    </a:cubicBezTo>
                    <a:cubicBezTo>
                      <a:pt x="1" y="709"/>
                      <a:pt x="204" y="912"/>
                      <a:pt x="456" y="912"/>
                    </a:cubicBezTo>
                    <a:cubicBezTo>
                      <a:pt x="703" y="912"/>
                      <a:pt x="907" y="709"/>
                      <a:pt x="907" y="457"/>
                    </a:cubicBezTo>
                    <a:cubicBezTo>
                      <a:pt x="907" y="205"/>
                      <a:pt x="703" y="1"/>
                      <a:pt x="4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p15"/>
            <p:cNvSpPr/>
            <p:nvPr/>
          </p:nvSpPr>
          <p:spPr>
            <a:xfrm>
              <a:off x="472548" y="3682799"/>
              <a:ext cx="558632" cy="571142"/>
            </a:xfrm>
            <a:custGeom>
              <a:rect b="b" l="l" r="r" t="t"/>
              <a:pathLst>
                <a:path extrusionOk="0" h="4885" w="4778">
                  <a:moveTo>
                    <a:pt x="2229" y="364"/>
                  </a:moveTo>
                  <a:cubicBezTo>
                    <a:pt x="2921" y="364"/>
                    <a:pt x="3558" y="823"/>
                    <a:pt x="3754" y="1523"/>
                  </a:cubicBezTo>
                  <a:lnTo>
                    <a:pt x="4327" y="3560"/>
                  </a:lnTo>
                  <a:lnTo>
                    <a:pt x="1217" y="4434"/>
                  </a:lnTo>
                  <a:lnTo>
                    <a:pt x="644" y="2397"/>
                  </a:lnTo>
                  <a:cubicBezTo>
                    <a:pt x="408" y="1555"/>
                    <a:pt x="896" y="681"/>
                    <a:pt x="1737" y="445"/>
                  </a:cubicBezTo>
                  <a:lnTo>
                    <a:pt x="1802" y="423"/>
                  </a:lnTo>
                  <a:cubicBezTo>
                    <a:pt x="1944" y="383"/>
                    <a:pt x="2088" y="364"/>
                    <a:pt x="2229" y="364"/>
                  </a:cubicBezTo>
                  <a:close/>
                  <a:moveTo>
                    <a:pt x="2237" y="0"/>
                  </a:moveTo>
                  <a:cubicBezTo>
                    <a:pt x="2061" y="0"/>
                    <a:pt x="1883" y="24"/>
                    <a:pt x="1705" y="75"/>
                  </a:cubicBezTo>
                  <a:lnTo>
                    <a:pt x="1641" y="91"/>
                  </a:lnTo>
                  <a:cubicBezTo>
                    <a:pt x="606" y="380"/>
                    <a:pt x="0" y="1458"/>
                    <a:pt x="290" y="2493"/>
                  </a:cubicBezTo>
                  <a:lnTo>
                    <a:pt x="960" y="4885"/>
                  </a:lnTo>
                  <a:lnTo>
                    <a:pt x="4778" y="3812"/>
                  </a:lnTo>
                  <a:lnTo>
                    <a:pt x="4107" y="1421"/>
                  </a:lnTo>
                  <a:cubicBezTo>
                    <a:pt x="3868" y="563"/>
                    <a:pt x="3086" y="0"/>
                    <a:pt x="2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88799" y="3948556"/>
              <a:ext cx="657778" cy="598267"/>
            </a:xfrm>
            <a:custGeom>
              <a:rect b="b" l="l" r="r" t="t"/>
              <a:pathLst>
                <a:path extrusionOk="0" h="5117" w="5626">
                  <a:moveTo>
                    <a:pt x="4601" y="0"/>
                  </a:moveTo>
                  <a:lnTo>
                    <a:pt x="1" y="1292"/>
                  </a:lnTo>
                  <a:lnTo>
                    <a:pt x="901" y="4499"/>
                  </a:lnTo>
                  <a:cubicBezTo>
                    <a:pt x="1008" y="4872"/>
                    <a:pt x="1346" y="5116"/>
                    <a:pt x="1715" y="5116"/>
                  </a:cubicBezTo>
                  <a:cubicBezTo>
                    <a:pt x="1791" y="5116"/>
                    <a:pt x="1869" y="5106"/>
                    <a:pt x="1947" y="5083"/>
                  </a:cubicBezTo>
                  <a:lnTo>
                    <a:pt x="4918" y="4252"/>
                  </a:lnTo>
                  <a:cubicBezTo>
                    <a:pt x="5363" y="4124"/>
                    <a:pt x="5625" y="3657"/>
                    <a:pt x="5502" y="3207"/>
                  </a:cubicBezTo>
                  <a:lnTo>
                    <a:pt x="4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15739" y="4118322"/>
              <a:ext cx="194434" cy="280836"/>
            </a:xfrm>
            <a:custGeom>
              <a:rect b="b" l="l" r="r" t="t"/>
              <a:pathLst>
                <a:path extrusionOk="0" h="2402" w="1663">
                  <a:moveTo>
                    <a:pt x="789" y="1"/>
                  </a:moveTo>
                  <a:cubicBezTo>
                    <a:pt x="725" y="1"/>
                    <a:pt x="660" y="10"/>
                    <a:pt x="596" y="28"/>
                  </a:cubicBezTo>
                  <a:cubicBezTo>
                    <a:pt x="215" y="135"/>
                    <a:pt x="1" y="521"/>
                    <a:pt x="102" y="902"/>
                  </a:cubicBezTo>
                  <a:cubicBezTo>
                    <a:pt x="161" y="1095"/>
                    <a:pt x="290" y="1251"/>
                    <a:pt x="462" y="1336"/>
                  </a:cubicBezTo>
                  <a:lnTo>
                    <a:pt x="660" y="2050"/>
                  </a:lnTo>
                  <a:cubicBezTo>
                    <a:pt x="718" y="2262"/>
                    <a:pt x="910" y="2401"/>
                    <a:pt x="1121" y="2401"/>
                  </a:cubicBezTo>
                  <a:cubicBezTo>
                    <a:pt x="1165" y="2401"/>
                    <a:pt x="1210" y="2395"/>
                    <a:pt x="1255" y="2382"/>
                  </a:cubicBezTo>
                  <a:cubicBezTo>
                    <a:pt x="1513" y="2312"/>
                    <a:pt x="1663" y="2044"/>
                    <a:pt x="1588" y="1787"/>
                  </a:cubicBezTo>
                  <a:lnTo>
                    <a:pt x="1389" y="1074"/>
                  </a:lnTo>
                  <a:cubicBezTo>
                    <a:pt x="1486" y="913"/>
                    <a:pt x="1518" y="714"/>
                    <a:pt x="1464" y="516"/>
                  </a:cubicBezTo>
                  <a:cubicBezTo>
                    <a:pt x="1376" y="205"/>
                    <a:pt x="1095" y="1"/>
                    <a:pt x="789" y="1"/>
                  </a:cubicBezTo>
                  <a:close/>
                </a:path>
              </a:pathLst>
            </a:custGeom>
            <a:solidFill>
              <a:srgbClr val="C76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09762" y="1377627"/>
              <a:ext cx="927390" cy="610894"/>
            </a:xfrm>
            <a:custGeom>
              <a:rect b="b" l="l" r="r" t="t"/>
              <a:pathLst>
                <a:path extrusionOk="0" h="5225" w="7932">
                  <a:moveTo>
                    <a:pt x="3762" y="0"/>
                  </a:moveTo>
                  <a:cubicBezTo>
                    <a:pt x="3602" y="0"/>
                    <a:pt x="3439" y="18"/>
                    <a:pt x="3277" y="54"/>
                  </a:cubicBezTo>
                  <a:cubicBezTo>
                    <a:pt x="3240" y="64"/>
                    <a:pt x="3197" y="70"/>
                    <a:pt x="3159" y="86"/>
                  </a:cubicBezTo>
                  <a:cubicBezTo>
                    <a:pt x="2253" y="338"/>
                    <a:pt x="1636" y="1115"/>
                    <a:pt x="1540" y="1995"/>
                  </a:cubicBezTo>
                  <a:cubicBezTo>
                    <a:pt x="1459" y="2005"/>
                    <a:pt x="1379" y="2021"/>
                    <a:pt x="1299" y="2043"/>
                  </a:cubicBezTo>
                  <a:cubicBezTo>
                    <a:pt x="478" y="2273"/>
                    <a:pt x="1" y="3126"/>
                    <a:pt x="232" y="3946"/>
                  </a:cubicBezTo>
                  <a:cubicBezTo>
                    <a:pt x="242" y="3973"/>
                    <a:pt x="248" y="3995"/>
                    <a:pt x="258" y="4021"/>
                  </a:cubicBezTo>
                  <a:cubicBezTo>
                    <a:pt x="497" y="4751"/>
                    <a:pt x="1180" y="5225"/>
                    <a:pt x="1920" y="5225"/>
                  </a:cubicBezTo>
                  <a:cubicBezTo>
                    <a:pt x="2078" y="5225"/>
                    <a:pt x="2239" y="5203"/>
                    <a:pt x="2398" y="5158"/>
                  </a:cubicBezTo>
                  <a:lnTo>
                    <a:pt x="6484" y="4011"/>
                  </a:lnTo>
                  <a:cubicBezTo>
                    <a:pt x="7390" y="3759"/>
                    <a:pt x="7931" y="2836"/>
                    <a:pt x="7717" y="1925"/>
                  </a:cubicBezTo>
                  <a:cubicBezTo>
                    <a:pt x="7711" y="1898"/>
                    <a:pt x="7706" y="1877"/>
                    <a:pt x="7695" y="1850"/>
                  </a:cubicBezTo>
                  <a:cubicBezTo>
                    <a:pt x="7504" y="1169"/>
                    <a:pt x="6885" y="725"/>
                    <a:pt x="6211" y="725"/>
                  </a:cubicBezTo>
                  <a:cubicBezTo>
                    <a:pt x="6072" y="725"/>
                    <a:pt x="5932" y="744"/>
                    <a:pt x="5792" y="783"/>
                  </a:cubicBezTo>
                  <a:cubicBezTo>
                    <a:pt x="5706" y="804"/>
                    <a:pt x="5620" y="836"/>
                    <a:pt x="5540" y="879"/>
                  </a:cubicBezTo>
                  <a:cubicBezTo>
                    <a:pt x="5117" y="330"/>
                    <a:pt x="4460" y="0"/>
                    <a:pt x="37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826695" y="1642799"/>
              <a:ext cx="97275" cy="161814"/>
            </a:xfrm>
            <a:custGeom>
              <a:rect b="b" l="l" r="r" t="t"/>
              <a:pathLst>
                <a:path extrusionOk="0" h="1384" w="832">
                  <a:moveTo>
                    <a:pt x="483" y="0"/>
                  </a:moveTo>
                  <a:lnTo>
                    <a:pt x="1" y="134"/>
                  </a:lnTo>
                  <a:lnTo>
                    <a:pt x="349" y="1383"/>
                  </a:lnTo>
                  <a:lnTo>
                    <a:pt x="832" y="1249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787177" y="1575687"/>
              <a:ext cx="146848" cy="116684"/>
            </a:xfrm>
            <a:custGeom>
              <a:rect b="b" l="l" r="r" t="t"/>
              <a:pathLst>
                <a:path extrusionOk="0" h="998" w="1256">
                  <a:moveTo>
                    <a:pt x="398" y="0"/>
                  </a:moveTo>
                  <a:lnTo>
                    <a:pt x="1" y="998"/>
                  </a:lnTo>
                  <a:lnTo>
                    <a:pt x="1256" y="649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920604" y="3338590"/>
              <a:ext cx="890210" cy="934755"/>
            </a:xfrm>
            <a:custGeom>
              <a:rect b="b" l="l" r="r" t="t"/>
              <a:pathLst>
                <a:path extrusionOk="0" h="7995" w="7614">
                  <a:moveTo>
                    <a:pt x="4622" y="0"/>
                  </a:moveTo>
                  <a:cubicBezTo>
                    <a:pt x="3651" y="603"/>
                    <a:pt x="2598" y="940"/>
                    <a:pt x="1450" y="940"/>
                  </a:cubicBezTo>
                  <a:cubicBezTo>
                    <a:pt x="1159" y="940"/>
                    <a:pt x="861" y="919"/>
                    <a:pt x="558" y="874"/>
                  </a:cubicBezTo>
                  <a:lnTo>
                    <a:pt x="558" y="874"/>
                  </a:lnTo>
                  <a:cubicBezTo>
                    <a:pt x="38" y="3491"/>
                    <a:pt x="0" y="6311"/>
                    <a:pt x="2332" y="7995"/>
                  </a:cubicBezTo>
                  <a:lnTo>
                    <a:pt x="2338" y="7995"/>
                  </a:lnTo>
                  <a:cubicBezTo>
                    <a:pt x="5212" y="7802"/>
                    <a:pt x="6670" y="5383"/>
                    <a:pt x="7614" y="2885"/>
                  </a:cubicBezTo>
                  <a:cubicBezTo>
                    <a:pt x="6220" y="2279"/>
                    <a:pt x="5260" y="1287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4122990" y="3707703"/>
              <a:ext cx="520517" cy="256634"/>
            </a:xfrm>
            <a:custGeom>
              <a:rect b="b" l="l" r="r" t="t"/>
              <a:pathLst>
                <a:path extrusionOk="0" h="2195" w="4452">
                  <a:moveTo>
                    <a:pt x="4158" y="0"/>
                  </a:moveTo>
                  <a:cubicBezTo>
                    <a:pt x="4116" y="0"/>
                    <a:pt x="4073" y="11"/>
                    <a:pt x="4033" y="33"/>
                  </a:cubicBezTo>
                  <a:lnTo>
                    <a:pt x="1234" y="1588"/>
                  </a:lnTo>
                  <a:lnTo>
                    <a:pt x="516" y="302"/>
                  </a:lnTo>
                  <a:cubicBezTo>
                    <a:pt x="468" y="217"/>
                    <a:pt x="379" y="170"/>
                    <a:pt x="288" y="170"/>
                  </a:cubicBezTo>
                  <a:cubicBezTo>
                    <a:pt x="247" y="170"/>
                    <a:pt x="206" y="180"/>
                    <a:pt x="167" y="200"/>
                  </a:cubicBezTo>
                  <a:cubicBezTo>
                    <a:pt x="44" y="269"/>
                    <a:pt x="1" y="425"/>
                    <a:pt x="71" y="548"/>
                  </a:cubicBezTo>
                  <a:lnTo>
                    <a:pt x="907" y="2060"/>
                  </a:lnTo>
                  <a:cubicBezTo>
                    <a:pt x="939" y="2125"/>
                    <a:pt x="998" y="2167"/>
                    <a:pt x="1063" y="2184"/>
                  </a:cubicBezTo>
                  <a:cubicBezTo>
                    <a:pt x="1085" y="2191"/>
                    <a:pt x="1109" y="2195"/>
                    <a:pt x="1132" y="2195"/>
                  </a:cubicBezTo>
                  <a:cubicBezTo>
                    <a:pt x="1175" y="2195"/>
                    <a:pt x="1218" y="2183"/>
                    <a:pt x="1256" y="2162"/>
                  </a:cubicBezTo>
                  <a:lnTo>
                    <a:pt x="4280" y="484"/>
                  </a:lnTo>
                  <a:cubicBezTo>
                    <a:pt x="4408" y="414"/>
                    <a:pt x="4451" y="259"/>
                    <a:pt x="4382" y="135"/>
                  </a:cubicBezTo>
                  <a:cubicBezTo>
                    <a:pt x="4334" y="48"/>
                    <a:pt x="4248" y="0"/>
                    <a:pt x="4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935788" y="803321"/>
              <a:ext cx="1173033" cy="236407"/>
            </a:xfrm>
            <a:custGeom>
              <a:rect b="b" l="l" r="r" t="t"/>
              <a:pathLst>
                <a:path extrusionOk="0" h="2022" w="10033">
                  <a:moveTo>
                    <a:pt x="1013" y="0"/>
                  </a:moveTo>
                  <a:cubicBezTo>
                    <a:pt x="735" y="0"/>
                    <a:pt x="483" y="113"/>
                    <a:pt x="300" y="301"/>
                  </a:cubicBezTo>
                  <a:cubicBezTo>
                    <a:pt x="118" y="483"/>
                    <a:pt x="0" y="735"/>
                    <a:pt x="0" y="1008"/>
                  </a:cubicBezTo>
                  <a:cubicBezTo>
                    <a:pt x="0" y="1566"/>
                    <a:pt x="456" y="2022"/>
                    <a:pt x="1013" y="2022"/>
                  </a:cubicBezTo>
                  <a:lnTo>
                    <a:pt x="9019" y="2022"/>
                  </a:lnTo>
                  <a:cubicBezTo>
                    <a:pt x="9298" y="2022"/>
                    <a:pt x="9550" y="1904"/>
                    <a:pt x="9732" y="1722"/>
                  </a:cubicBezTo>
                  <a:cubicBezTo>
                    <a:pt x="9914" y="1539"/>
                    <a:pt x="10032" y="1287"/>
                    <a:pt x="10032" y="1008"/>
                  </a:cubicBezTo>
                  <a:cubicBezTo>
                    <a:pt x="10032" y="515"/>
                    <a:pt x="9668" y="102"/>
                    <a:pt x="9196" y="16"/>
                  </a:cubicBezTo>
                  <a:cubicBezTo>
                    <a:pt x="9137" y="6"/>
                    <a:pt x="9078" y="0"/>
                    <a:pt x="90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047329" y="855350"/>
              <a:ext cx="132351" cy="132351"/>
            </a:xfrm>
            <a:custGeom>
              <a:rect b="b" l="l" r="r" t="t"/>
              <a:pathLst>
                <a:path extrusionOk="0" h="1132" w="1132">
                  <a:moveTo>
                    <a:pt x="563" y="0"/>
                  </a:moveTo>
                  <a:cubicBezTo>
                    <a:pt x="252" y="0"/>
                    <a:pt x="0" y="252"/>
                    <a:pt x="0" y="563"/>
                  </a:cubicBezTo>
                  <a:cubicBezTo>
                    <a:pt x="0" y="880"/>
                    <a:pt x="252" y="1132"/>
                    <a:pt x="563" y="1132"/>
                  </a:cubicBezTo>
                  <a:cubicBezTo>
                    <a:pt x="880" y="1132"/>
                    <a:pt x="1132" y="880"/>
                    <a:pt x="1132" y="563"/>
                  </a:cubicBezTo>
                  <a:cubicBezTo>
                    <a:pt x="1132" y="252"/>
                    <a:pt x="880" y="0"/>
                    <a:pt x="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43519" y="855350"/>
              <a:ext cx="132468" cy="132351"/>
            </a:xfrm>
            <a:custGeom>
              <a:rect b="b" l="l" r="r" t="t"/>
              <a:pathLst>
                <a:path extrusionOk="0" h="1132" w="1133">
                  <a:moveTo>
                    <a:pt x="564" y="0"/>
                  </a:moveTo>
                  <a:cubicBezTo>
                    <a:pt x="253" y="0"/>
                    <a:pt x="1" y="252"/>
                    <a:pt x="1" y="563"/>
                  </a:cubicBezTo>
                  <a:cubicBezTo>
                    <a:pt x="1" y="880"/>
                    <a:pt x="253" y="1132"/>
                    <a:pt x="564" y="1132"/>
                  </a:cubicBezTo>
                  <a:cubicBezTo>
                    <a:pt x="880" y="1132"/>
                    <a:pt x="1132" y="880"/>
                    <a:pt x="1132" y="563"/>
                  </a:cubicBezTo>
                  <a:cubicBezTo>
                    <a:pt x="1132" y="252"/>
                    <a:pt x="880" y="0"/>
                    <a:pt x="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439826" y="855350"/>
              <a:ext cx="132351" cy="132351"/>
            </a:xfrm>
            <a:custGeom>
              <a:rect b="b" l="l" r="r" t="t"/>
              <a:pathLst>
                <a:path extrusionOk="0" h="1132" w="1132">
                  <a:moveTo>
                    <a:pt x="568" y="0"/>
                  </a:moveTo>
                  <a:cubicBezTo>
                    <a:pt x="252" y="0"/>
                    <a:pt x="0" y="252"/>
                    <a:pt x="0" y="563"/>
                  </a:cubicBezTo>
                  <a:cubicBezTo>
                    <a:pt x="0" y="880"/>
                    <a:pt x="252" y="1132"/>
                    <a:pt x="568" y="1132"/>
                  </a:cubicBezTo>
                  <a:cubicBezTo>
                    <a:pt x="879" y="1132"/>
                    <a:pt x="1131" y="880"/>
                    <a:pt x="1131" y="563"/>
                  </a:cubicBezTo>
                  <a:cubicBezTo>
                    <a:pt x="1131" y="252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636016" y="855350"/>
              <a:ext cx="132351" cy="132351"/>
            </a:xfrm>
            <a:custGeom>
              <a:rect b="b" l="l" r="r" t="t"/>
              <a:pathLst>
                <a:path extrusionOk="0" h="1132" w="1132">
                  <a:moveTo>
                    <a:pt x="569" y="0"/>
                  </a:moveTo>
                  <a:cubicBezTo>
                    <a:pt x="252" y="0"/>
                    <a:pt x="0" y="252"/>
                    <a:pt x="0" y="563"/>
                  </a:cubicBezTo>
                  <a:cubicBezTo>
                    <a:pt x="0" y="880"/>
                    <a:pt x="252" y="1132"/>
                    <a:pt x="569" y="1132"/>
                  </a:cubicBezTo>
                  <a:cubicBezTo>
                    <a:pt x="880" y="1132"/>
                    <a:pt x="1132" y="880"/>
                    <a:pt x="1132" y="563"/>
                  </a:cubicBezTo>
                  <a:cubicBezTo>
                    <a:pt x="1132" y="252"/>
                    <a:pt x="880" y="0"/>
                    <a:pt x="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832206" y="855350"/>
              <a:ext cx="132351" cy="132351"/>
            </a:xfrm>
            <a:custGeom>
              <a:rect b="b" l="l" r="r" t="t"/>
              <a:pathLst>
                <a:path extrusionOk="0" h="1132" w="1132">
                  <a:moveTo>
                    <a:pt x="569" y="0"/>
                  </a:moveTo>
                  <a:cubicBezTo>
                    <a:pt x="258" y="0"/>
                    <a:pt x="1" y="252"/>
                    <a:pt x="1" y="563"/>
                  </a:cubicBezTo>
                  <a:cubicBezTo>
                    <a:pt x="1" y="880"/>
                    <a:pt x="258" y="1132"/>
                    <a:pt x="569" y="1132"/>
                  </a:cubicBezTo>
                  <a:cubicBezTo>
                    <a:pt x="880" y="1132"/>
                    <a:pt x="1132" y="880"/>
                    <a:pt x="1132" y="563"/>
                  </a:cubicBezTo>
                  <a:cubicBezTo>
                    <a:pt x="1132" y="252"/>
                    <a:pt x="880" y="0"/>
                    <a:pt x="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93011" y="2098549"/>
              <a:ext cx="457732" cy="406639"/>
            </a:xfrm>
            <a:custGeom>
              <a:rect b="b" l="l" r="r" t="t"/>
              <a:pathLst>
                <a:path extrusionOk="0" h="3478" w="3915">
                  <a:moveTo>
                    <a:pt x="1968" y="0"/>
                  </a:moveTo>
                  <a:cubicBezTo>
                    <a:pt x="1276" y="0"/>
                    <a:pt x="624" y="414"/>
                    <a:pt x="354" y="1094"/>
                  </a:cubicBezTo>
                  <a:cubicBezTo>
                    <a:pt x="0" y="1989"/>
                    <a:pt x="434" y="2997"/>
                    <a:pt x="1324" y="3351"/>
                  </a:cubicBezTo>
                  <a:cubicBezTo>
                    <a:pt x="1421" y="3389"/>
                    <a:pt x="1518" y="3421"/>
                    <a:pt x="1614" y="3443"/>
                  </a:cubicBezTo>
                  <a:cubicBezTo>
                    <a:pt x="1729" y="3466"/>
                    <a:pt x="1845" y="3478"/>
                    <a:pt x="1960" y="3478"/>
                  </a:cubicBezTo>
                  <a:cubicBezTo>
                    <a:pt x="2653" y="3478"/>
                    <a:pt x="3311" y="3061"/>
                    <a:pt x="3582" y="2381"/>
                  </a:cubicBezTo>
                  <a:cubicBezTo>
                    <a:pt x="3914" y="1539"/>
                    <a:pt x="3550" y="595"/>
                    <a:pt x="2756" y="193"/>
                  </a:cubicBezTo>
                  <a:cubicBezTo>
                    <a:pt x="2708" y="166"/>
                    <a:pt x="2660" y="145"/>
                    <a:pt x="2611" y="123"/>
                  </a:cubicBezTo>
                  <a:cubicBezTo>
                    <a:pt x="2400" y="40"/>
                    <a:pt x="2182" y="0"/>
                    <a:pt x="1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4076691" y="2186238"/>
              <a:ext cx="136092" cy="120191"/>
            </a:xfrm>
            <a:custGeom>
              <a:rect b="b" l="l" r="r" t="t"/>
              <a:pathLst>
                <a:path extrusionOk="0" h="1028" w="1164">
                  <a:moveTo>
                    <a:pt x="581" y="1"/>
                  </a:moveTo>
                  <a:cubicBezTo>
                    <a:pt x="379" y="1"/>
                    <a:pt x="189" y="123"/>
                    <a:pt x="107" y="323"/>
                  </a:cubicBezTo>
                  <a:cubicBezTo>
                    <a:pt x="0" y="585"/>
                    <a:pt x="129" y="886"/>
                    <a:pt x="397" y="993"/>
                  </a:cubicBezTo>
                  <a:cubicBezTo>
                    <a:pt x="458" y="1016"/>
                    <a:pt x="521" y="1028"/>
                    <a:pt x="582" y="1028"/>
                  </a:cubicBezTo>
                  <a:cubicBezTo>
                    <a:pt x="786" y="1028"/>
                    <a:pt x="979" y="905"/>
                    <a:pt x="1062" y="703"/>
                  </a:cubicBezTo>
                  <a:cubicBezTo>
                    <a:pt x="1164" y="441"/>
                    <a:pt x="1035" y="140"/>
                    <a:pt x="772" y="38"/>
                  </a:cubicBezTo>
                  <a:cubicBezTo>
                    <a:pt x="709" y="13"/>
                    <a:pt x="644" y="1"/>
                    <a:pt x="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998238" y="2283748"/>
              <a:ext cx="205190" cy="135858"/>
            </a:xfrm>
            <a:custGeom>
              <a:rect b="b" l="l" r="r" t="t"/>
              <a:pathLst>
                <a:path extrusionOk="0" h="1162" w="1755">
                  <a:moveTo>
                    <a:pt x="787" y="0"/>
                  </a:moveTo>
                  <a:cubicBezTo>
                    <a:pt x="449" y="0"/>
                    <a:pt x="132" y="203"/>
                    <a:pt x="1" y="534"/>
                  </a:cubicBezTo>
                  <a:lnTo>
                    <a:pt x="1577" y="1161"/>
                  </a:lnTo>
                  <a:cubicBezTo>
                    <a:pt x="1754" y="727"/>
                    <a:pt x="1540" y="234"/>
                    <a:pt x="1105" y="62"/>
                  </a:cubicBezTo>
                  <a:cubicBezTo>
                    <a:pt x="1001" y="20"/>
                    <a:pt x="89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446124" y="2593817"/>
              <a:ext cx="363730" cy="331812"/>
            </a:xfrm>
            <a:custGeom>
              <a:rect b="b" l="l" r="r" t="t"/>
              <a:pathLst>
                <a:path extrusionOk="0" h="2838" w="3111">
                  <a:moveTo>
                    <a:pt x="1567" y="1"/>
                  </a:moveTo>
                  <a:cubicBezTo>
                    <a:pt x="1498" y="1"/>
                    <a:pt x="1428" y="6"/>
                    <a:pt x="1358" y="16"/>
                  </a:cubicBezTo>
                  <a:cubicBezTo>
                    <a:pt x="1315" y="22"/>
                    <a:pt x="1272" y="32"/>
                    <a:pt x="1229" y="43"/>
                  </a:cubicBezTo>
                  <a:cubicBezTo>
                    <a:pt x="467" y="231"/>
                    <a:pt x="1" y="1003"/>
                    <a:pt x="194" y="1759"/>
                  </a:cubicBezTo>
                  <a:cubicBezTo>
                    <a:pt x="353" y="2404"/>
                    <a:pt x="928" y="2837"/>
                    <a:pt x="1563" y="2837"/>
                  </a:cubicBezTo>
                  <a:cubicBezTo>
                    <a:pt x="1677" y="2837"/>
                    <a:pt x="1793" y="2823"/>
                    <a:pt x="1910" y="2794"/>
                  </a:cubicBezTo>
                  <a:cubicBezTo>
                    <a:pt x="1990" y="2778"/>
                    <a:pt x="2071" y="2751"/>
                    <a:pt x="2140" y="2719"/>
                  </a:cubicBezTo>
                  <a:cubicBezTo>
                    <a:pt x="2762" y="2445"/>
                    <a:pt x="3111" y="1759"/>
                    <a:pt x="2945" y="1078"/>
                  </a:cubicBezTo>
                  <a:cubicBezTo>
                    <a:pt x="2785" y="434"/>
                    <a:pt x="2206" y="1"/>
                    <a:pt x="1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528903" y="2710385"/>
              <a:ext cx="91663" cy="109902"/>
            </a:xfrm>
            <a:custGeom>
              <a:rect b="b" l="l" r="r" t="t"/>
              <a:pathLst>
                <a:path extrusionOk="0" h="940" w="784">
                  <a:moveTo>
                    <a:pt x="558" y="0"/>
                  </a:moveTo>
                  <a:lnTo>
                    <a:pt x="1" y="140"/>
                  </a:lnTo>
                  <a:lnTo>
                    <a:pt x="103" y="590"/>
                  </a:lnTo>
                  <a:lnTo>
                    <a:pt x="237" y="612"/>
                  </a:lnTo>
                  <a:cubicBezTo>
                    <a:pt x="274" y="563"/>
                    <a:pt x="322" y="531"/>
                    <a:pt x="381" y="515"/>
                  </a:cubicBezTo>
                  <a:cubicBezTo>
                    <a:pt x="400" y="511"/>
                    <a:pt x="418" y="509"/>
                    <a:pt x="435" y="509"/>
                  </a:cubicBezTo>
                  <a:cubicBezTo>
                    <a:pt x="501" y="509"/>
                    <a:pt x="551" y="541"/>
                    <a:pt x="564" y="601"/>
                  </a:cubicBezTo>
                  <a:cubicBezTo>
                    <a:pt x="580" y="671"/>
                    <a:pt x="537" y="740"/>
                    <a:pt x="446" y="767"/>
                  </a:cubicBezTo>
                  <a:cubicBezTo>
                    <a:pt x="426" y="771"/>
                    <a:pt x="405" y="773"/>
                    <a:pt x="385" y="773"/>
                  </a:cubicBezTo>
                  <a:cubicBezTo>
                    <a:pt x="323" y="773"/>
                    <a:pt x="259" y="755"/>
                    <a:pt x="199" y="719"/>
                  </a:cubicBezTo>
                  <a:lnTo>
                    <a:pt x="124" y="874"/>
                  </a:lnTo>
                  <a:cubicBezTo>
                    <a:pt x="190" y="915"/>
                    <a:pt x="268" y="940"/>
                    <a:pt x="356" y="940"/>
                  </a:cubicBezTo>
                  <a:cubicBezTo>
                    <a:pt x="397" y="940"/>
                    <a:pt x="439" y="935"/>
                    <a:pt x="483" y="923"/>
                  </a:cubicBezTo>
                  <a:cubicBezTo>
                    <a:pt x="682" y="874"/>
                    <a:pt x="784" y="730"/>
                    <a:pt x="741" y="547"/>
                  </a:cubicBezTo>
                  <a:cubicBezTo>
                    <a:pt x="706" y="412"/>
                    <a:pt x="599" y="344"/>
                    <a:pt x="480" y="344"/>
                  </a:cubicBezTo>
                  <a:cubicBezTo>
                    <a:pt x="453" y="344"/>
                    <a:pt x="425" y="347"/>
                    <a:pt x="398" y="354"/>
                  </a:cubicBezTo>
                  <a:cubicBezTo>
                    <a:pt x="333" y="370"/>
                    <a:pt x="285" y="403"/>
                    <a:pt x="247" y="445"/>
                  </a:cubicBezTo>
                  <a:lnTo>
                    <a:pt x="210" y="258"/>
                  </a:lnTo>
                  <a:lnTo>
                    <a:pt x="596" y="161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616709" y="2689807"/>
              <a:ext cx="107330" cy="104290"/>
            </a:xfrm>
            <a:custGeom>
              <a:rect b="b" l="l" r="r" t="t"/>
              <a:pathLst>
                <a:path extrusionOk="0" h="892" w="918">
                  <a:moveTo>
                    <a:pt x="516" y="1"/>
                  </a:moveTo>
                  <a:cubicBezTo>
                    <a:pt x="476" y="1"/>
                    <a:pt x="435" y="6"/>
                    <a:pt x="397" y="16"/>
                  </a:cubicBezTo>
                  <a:cubicBezTo>
                    <a:pt x="156" y="75"/>
                    <a:pt x="0" y="321"/>
                    <a:pt x="59" y="557"/>
                  </a:cubicBezTo>
                  <a:cubicBezTo>
                    <a:pt x="105" y="757"/>
                    <a:pt x="297" y="892"/>
                    <a:pt x="502" y="892"/>
                  </a:cubicBezTo>
                  <a:cubicBezTo>
                    <a:pt x="538" y="892"/>
                    <a:pt x="575" y="888"/>
                    <a:pt x="612" y="879"/>
                  </a:cubicBezTo>
                  <a:cubicBezTo>
                    <a:pt x="735" y="847"/>
                    <a:pt x="853" y="766"/>
                    <a:pt x="917" y="654"/>
                  </a:cubicBezTo>
                  <a:lnTo>
                    <a:pt x="832" y="310"/>
                  </a:lnTo>
                  <a:lnTo>
                    <a:pt x="462" y="402"/>
                  </a:lnTo>
                  <a:lnTo>
                    <a:pt x="494" y="541"/>
                  </a:lnTo>
                  <a:lnTo>
                    <a:pt x="692" y="493"/>
                  </a:lnTo>
                  <a:lnTo>
                    <a:pt x="719" y="621"/>
                  </a:lnTo>
                  <a:cubicBezTo>
                    <a:pt x="681" y="670"/>
                    <a:pt x="628" y="702"/>
                    <a:pt x="574" y="718"/>
                  </a:cubicBezTo>
                  <a:cubicBezTo>
                    <a:pt x="555" y="722"/>
                    <a:pt x="535" y="724"/>
                    <a:pt x="515" y="724"/>
                  </a:cubicBezTo>
                  <a:cubicBezTo>
                    <a:pt x="391" y="724"/>
                    <a:pt x="274" y="639"/>
                    <a:pt x="242" y="509"/>
                  </a:cubicBezTo>
                  <a:cubicBezTo>
                    <a:pt x="204" y="364"/>
                    <a:pt x="295" y="214"/>
                    <a:pt x="440" y="176"/>
                  </a:cubicBezTo>
                  <a:cubicBezTo>
                    <a:pt x="459" y="172"/>
                    <a:pt x="480" y="170"/>
                    <a:pt x="500" y="170"/>
                  </a:cubicBezTo>
                  <a:cubicBezTo>
                    <a:pt x="560" y="170"/>
                    <a:pt x="623" y="187"/>
                    <a:pt x="671" y="219"/>
                  </a:cubicBezTo>
                  <a:lnTo>
                    <a:pt x="773" y="69"/>
                  </a:lnTo>
                  <a:cubicBezTo>
                    <a:pt x="699" y="25"/>
                    <a:pt x="607" y="1"/>
                    <a:pt x="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240845" y="1268425"/>
              <a:ext cx="75412" cy="80439"/>
            </a:xfrm>
            <a:custGeom>
              <a:rect b="b" l="l" r="r" t="t"/>
              <a:pathLst>
                <a:path extrusionOk="0" h="688" w="645">
                  <a:moveTo>
                    <a:pt x="253" y="1"/>
                  </a:moveTo>
                  <a:lnTo>
                    <a:pt x="1" y="215"/>
                  </a:lnTo>
                  <a:lnTo>
                    <a:pt x="392" y="687"/>
                  </a:lnTo>
                  <a:lnTo>
                    <a:pt x="644" y="473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D0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4266567" y="1268425"/>
              <a:ext cx="49690" cy="58459"/>
            </a:xfrm>
            <a:custGeom>
              <a:rect b="b" l="l" r="r" t="t"/>
              <a:pathLst>
                <a:path extrusionOk="0" h="500" w="425">
                  <a:moveTo>
                    <a:pt x="33" y="1"/>
                  </a:moveTo>
                  <a:lnTo>
                    <a:pt x="1" y="28"/>
                  </a:lnTo>
                  <a:lnTo>
                    <a:pt x="398" y="500"/>
                  </a:lnTo>
                  <a:lnTo>
                    <a:pt x="424" y="47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240845" y="1282923"/>
              <a:ext cx="57874" cy="65941"/>
            </a:xfrm>
            <a:custGeom>
              <a:rect b="b" l="l" r="r" t="t"/>
              <a:pathLst>
                <a:path extrusionOk="0" h="564" w="495">
                  <a:moveTo>
                    <a:pt x="103" y="0"/>
                  </a:moveTo>
                  <a:lnTo>
                    <a:pt x="1" y="91"/>
                  </a:lnTo>
                  <a:lnTo>
                    <a:pt x="392" y="563"/>
                  </a:lnTo>
                  <a:lnTo>
                    <a:pt x="494" y="477"/>
                  </a:lnTo>
                  <a:cubicBezTo>
                    <a:pt x="462" y="408"/>
                    <a:pt x="425" y="343"/>
                    <a:pt x="376" y="284"/>
                  </a:cubicBezTo>
                  <a:cubicBezTo>
                    <a:pt x="312" y="193"/>
                    <a:pt x="232" y="113"/>
                    <a:pt x="151" y="38"/>
                  </a:cubicBezTo>
                  <a:cubicBezTo>
                    <a:pt x="135" y="27"/>
                    <a:pt x="119" y="11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030274" y="1373769"/>
              <a:ext cx="159943" cy="134923"/>
            </a:xfrm>
            <a:custGeom>
              <a:rect b="b" l="l" r="r" t="t"/>
              <a:pathLst>
                <a:path extrusionOk="0" h="1154" w="1368">
                  <a:moveTo>
                    <a:pt x="1335" y="1"/>
                  </a:moveTo>
                  <a:lnTo>
                    <a:pt x="0" y="1121"/>
                  </a:lnTo>
                  <a:lnTo>
                    <a:pt x="27" y="1154"/>
                  </a:lnTo>
                  <a:lnTo>
                    <a:pt x="1368" y="33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2254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034015" y="1501678"/>
              <a:ext cx="191277" cy="5729"/>
            </a:xfrm>
            <a:custGeom>
              <a:rect b="b" l="l" r="r" t="t"/>
              <a:pathLst>
                <a:path extrusionOk="0" h="49" w="1636">
                  <a:moveTo>
                    <a:pt x="1" y="1"/>
                  </a:moveTo>
                  <a:lnTo>
                    <a:pt x="1" y="49"/>
                  </a:lnTo>
                  <a:lnTo>
                    <a:pt x="1636" y="43"/>
                  </a:lnTo>
                  <a:lnTo>
                    <a:pt x="1636" y="1"/>
                  </a:lnTo>
                  <a:close/>
                </a:path>
              </a:pathLst>
            </a:custGeom>
            <a:solidFill>
              <a:srgbClr val="2254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4031560" y="1316128"/>
              <a:ext cx="38934" cy="188822"/>
            </a:xfrm>
            <a:custGeom>
              <a:rect b="b" l="l" r="r" t="t"/>
              <a:pathLst>
                <a:path extrusionOk="0" h="1615" w="333">
                  <a:moveTo>
                    <a:pt x="290" y="0"/>
                  </a:moveTo>
                  <a:lnTo>
                    <a:pt x="0" y="1604"/>
                  </a:lnTo>
                  <a:lnTo>
                    <a:pt x="43" y="1614"/>
                  </a:lnTo>
                  <a:lnTo>
                    <a:pt x="333" y="6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2254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4309827" y="984546"/>
              <a:ext cx="289137" cy="338593"/>
            </a:xfrm>
            <a:custGeom>
              <a:rect b="b" l="l" r="r" t="t"/>
              <a:pathLst>
                <a:path extrusionOk="0" h="2896" w="2473">
                  <a:moveTo>
                    <a:pt x="178" y="0"/>
                  </a:moveTo>
                  <a:lnTo>
                    <a:pt x="1" y="150"/>
                  </a:lnTo>
                  <a:lnTo>
                    <a:pt x="2301" y="2895"/>
                  </a:lnTo>
                  <a:lnTo>
                    <a:pt x="2473" y="2745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D0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508589" y="904573"/>
              <a:ext cx="223897" cy="235472"/>
            </a:xfrm>
            <a:custGeom>
              <a:rect b="b" l="l" r="r" t="t"/>
              <a:pathLst>
                <a:path extrusionOk="0" h="2014" w="1915">
                  <a:moveTo>
                    <a:pt x="733" y="0"/>
                  </a:moveTo>
                  <a:cubicBezTo>
                    <a:pt x="673" y="0"/>
                    <a:pt x="612" y="19"/>
                    <a:pt x="558" y="57"/>
                  </a:cubicBezTo>
                  <a:lnTo>
                    <a:pt x="344" y="212"/>
                  </a:lnTo>
                  <a:lnTo>
                    <a:pt x="295" y="250"/>
                  </a:lnTo>
                  <a:lnTo>
                    <a:pt x="1" y="464"/>
                  </a:lnTo>
                  <a:lnTo>
                    <a:pt x="1293" y="2014"/>
                  </a:lnTo>
                  <a:lnTo>
                    <a:pt x="1555" y="1762"/>
                  </a:lnTo>
                  <a:lnTo>
                    <a:pt x="1598" y="1719"/>
                  </a:lnTo>
                  <a:lnTo>
                    <a:pt x="1797" y="1531"/>
                  </a:lnTo>
                  <a:cubicBezTo>
                    <a:pt x="1909" y="1424"/>
                    <a:pt x="1915" y="1252"/>
                    <a:pt x="1818" y="1134"/>
                  </a:cubicBezTo>
                  <a:lnTo>
                    <a:pt x="955" y="105"/>
                  </a:lnTo>
                  <a:cubicBezTo>
                    <a:pt x="899" y="36"/>
                    <a:pt x="817" y="0"/>
                    <a:pt x="733" y="0"/>
                  </a:cubicBezTo>
                  <a:close/>
                </a:path>
              </a:pathLst>
            </a:custGeom>
            <a:solidFill>
              <a:srgbClr val="D0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207640" y="925619"/>
              <a:ext cx="492924" cy="464630"/>
            </a:xfrm>
            <a:custGeom>
              <a:rect b="b" l="l" r="r" t="t"/>
              <a:pathLst>
                <a:path extrusionOk="0" h="3974" w="4216">
                  <a:moveTo>
                    <a:pt x="2582" y="1"/>
                  </a:moveTo>
                  <a:cubicBezTo>
                    <a:pt x="2470" y="1"/>
                    <a:pt x="2357" y="39"/>
                    <a:pt x="2264" y="118"/>
                  </a:cubicBezTo>
                  <a:lnTo>
                    <a:pt x="237" y="1812"/>
                  </a:lnTo>
                  <a:cubicBezTo>
                    <a:pt x="28" y="1984"/>
                    <a:pt x="1" y="2295"/>
                    <a:pt x="178" y="2509"/>
                  </a:cubicBezTo>
                  <a:lnTo>
                    <a:pt x="1255" y="3796"/>
                  </a:lnTo>
                  <a:cubicBezTo>
                    <a:pt x="1355" y="3913"/>
                    <a:pt x="1496" y="3973"/>
                    <a:pt x="1637" y="3973"/>
                  </a:cubicBezTo>
                  <a:cubicBezTo>
                    <a:pt x="1749" y="3973"/>
                    <a:pt x="1860" y="3936"/>
                    <a:pt x="1953" y="3861"/>
                  </a:cubicBezTo>
                  <a:lnTo>
                    <a:pt x="3979" y="2166"/>
                  </a:lnTo>
                  <a:cubicBezTo>
                    <a:pt x="4188" y="1989"/>
                    <a:pt x="4215" y="1678"/>
                    <a:pt x="4038" y="1469"/>
                  </a:cubicBezTo>
                  <a:lnTo>
                    <a:pt x="2961" y="177"/>
                  </a:lnTo>
                  <a:cubicBezTo>
                    <a:pt x="2862" y="61"/>
                    <a:pt x="2723" y="1"/>
                    <a:pt x="25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4188231" y="867861"/>
              <a:ext cx="161229" cy="136793"/>
            </a:xfrm>
            <a:custGeom>
              <a:rect b="b" l="l" r="r" t="t"/>
              <a:pathLst>
                <a:path extrusionOk="0" h="1170" w="1379">
                  <a:moveTo>
                    <a:pt x="1341" y="1"/>
                  </a:moveTo>
                  <a:lnTo>
                    <a:pt x="1" y="1121"/>
                  </a:lnTo>
                  <a:lnTo>
                    <a:pt x="38" y="1170"/>
                  </a:lnTo>
                  <a:lnTo>
                    <a:pt x="1379" y="49"/>
                  </a:lnTo>
                  <a:lnTo>
                    <a:pt x="1341" y="1"/>
                  </a:lnTo>
                  <a:close/>
                </a:path>
              </a:pathLst>
            </a:custGeom>
            <a:solidFill>
              <a:srgbClr val="00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969476" y="607950"/>
              <a:ext cx="434582" cy="460772"/>
            </a:xfrm>
            <a:custGeom>
              <a:rect b="b" l="l" r="r" t="t"/>
              <a:pathLst>
                <a:path extrusionOk="0" h="3941" w="3717">
                  <a:moveTo>
                    <a:pt x="1252" y="1"/>
                  </a:moveTo>
                  <a:cubicBezTo>
                    <a:pt x="1206" y="1"/>
                    <a:pt x="1159" y="16"/>
                    <a:pt x="1121" y="47"/>
                  </a:cubicBezTo>
                  <a:lnTo>
                    <a:pt x="97" y="905"/>
                  </a:lnTo>
                  <a:cubicBezTo>
                    <a:pt x="11" y="980"/>
                    <a:pt x="0" y="1108"/>
                    <a:pt x="70" y="1194"/>
                  </a:cubicBezTo>
                  <a:lnTo>
                    <a:pt x="2306" y="3864"/>
                  </a:lnTo>
                  <a:cubicBezTo>
                    <a:pt x="2348" y="3915"/>
                    <a:pt x="2406" y="3941"/>
                    <a:pt x="2464" y="3941"/>
                  </a:cubicBezTo>
                  <a:cubicBezTo>
                    <a:pt x="2511" y="3941"/>
                    <a:pt x="2557" y="3925"/>
                    <a:pt x="2595" y="3891"/>
                  </a:cubicBezTo>
                  <a:lnTo>
                    <a:pt x="3620" y="3033"/>
                  </a:lnTo>
                  <a:cubicBezTo>
                    <a:pt x="3705" y="2964"/>
                    <a:pt x="3716" y="2835"/>
                    <a:pt x="3646" y="2744"/>
                  </a:cubicBezTo>
                  <a:lnTo>
                    <a:pt x="1410" y="74"/>
                  </a:lnTo>
                  <a:cubicBezTo>
                    <a:pt x="1371" y="25"/>
                    <a:pt x="1312" y="1"/>
                    <a:pt x="12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504146" y="1247496"/>
              <a:ext cx="434582" cy="460772"/>
            </a:xfrm>
            <a:custGeom>
              <a:rect b="b" l="l" r="r" t="t"/>
              <a:pathLst>
                <a:path extrusionOk="0" h="3941" w="3717">
                  <a:moveTo>
                    <a:pt x="1253" y="0"/>
                  </a:moveTo>
                  <a:cubicBezTo>
                    <a:pt x="1206" y="0"/>
                    <a:pt x="1159" y="15"/>
                    <a:pt x="1122" y="46"/>
                  </a:cubicBezTo>
                  <a:lnTo>
                    <a:pt x="98" y="904"/>
                  </a:lnTo>
                  <a:cubicBezTo>
                    <a:pt x="12" y="979"/>
                    <a:pt x="1" y="1108"/>
                    <a:pt x="71" y="1193"/>
                  </a:cubicBezTo>
                  <a:lnTo>
                    <a:pt x="2307" y="3864"/>
                  </a:lnTo>
                  <a:cubicBezTo>
                    <a:pt x="2348" y="3914"/>
                    <a:pt x="2407" y="3940"/>
                    <a:pt x="2465" y="3940"/>
                  </a:cubicBezTo>
                  <a:cubicBezTo>
                    <a:pt x="2512" y="3940"/>
                    <a:pt x="2558" y="3924"/>
                    <a:pt x="2596" y="3890"/>
                  </a:cubicBezTo>
                  <a:lnTo>
                    <a:pt x="3620" y="3033"/>
                  </a:lnTo>
                  <a:cubicBezTo>
                    <a:pt x="3706" y="2963"/>
                    <a:pt x="3717" y="2834"/>
                    <a:pt x="3647" y="2743"/>
                  </a:cubicBezTo>
                  <a:lnTo>
                    <a:pt x="1411" y="73"/>
                  </a:lnTo>
                  <a:cubicBezTo>
                    <a:pt x="1372" y="25"/>
                    <a:pt x="1313" y="0"/>
                    <a:pt x="1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042784" y="1251004"/>
              <a:ext cx="281654" cy="295334"/>
            </a:xfrm>
            <a:custGeom>
              <a:rect b="b" l="l" r="r" t="t"/>
              <a:pathLst>
                <a:path extrusionOk="0" h="2526" w="2409">
                  <a:moveTo>
                    <a:pt x="864" y="0"/>
                  </a:moveTo>
                  <a:cubicBezTo>
                    <a:pt x="562" y="0"/>
                    <a:pt x="259" y="93"/>
                    <a:pt x="1" y="284"/>
                  </a:cubicBezTo>
                  <a:lnTo>
                    <a:pt x="1872" y="2525"/>
                  </a:lnTo>
                  <a:cubicBezTo>
                    <a:pt x="1926" y="2477"/>
                    <a:pt x="1974" y="2423"/>
                    <a:pt x="2022" y="2364"/>
                  </a:cubicBezTo>
                  <a:cubicBezTo>
                    <a:pt x="2322" y="1978"/>
                    <a:pt x="2408" y="1464"/>
                    <a:pt x="2258" y="1003"/>
                  </a:cubicBezTo>
                  <a:cubicBezTo>
                    <a:pt x="2199" y="836"/>
                    <a:pt x="2113" y="670"/>
                    <a:pt x="1990" y="525"/>
                  </a:cubicBezTo>
                  <a:cubicBezTo>
                    <a:pt x="1700" y="179"/>
                    <a:pt x="1283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003967" y="1493377"/>
              <a:ext cx="42090" cy="37414"/>
            </a:xfrm>
            <a:custGeom>
              <a:rect b="b" l="l" r="r" t="t"/>
              <a:pathLst>
                <a:path extrusionOk="0" h="320" w="360">
                  <a:moveTo>
                    <a:pt x="182" y="1"/>
                  </a:moveTo>
                  <a:cubicBezTo>
                    <a:pt x="145" y="1"/>
                    <a:pt x="109" y="13"/>
                    <a:pt x="81" y="39"/>
                  </a:cubicBezTo>
                  <a:cubicBezTo>
                    <a:pt x="11" y="93"/>
                    <a:pt x="0" y="195"/>
                    <a:pt x="59" y="265"/>
                  </a:cubicBezTo>
                  <a:cubicBezTo>
                    <a:pt x="89" y="300"/>
                    <a:pt x="133" y="319"/>
                    <a:pt x="179" y="319"/>
                  </a:cubicBezTo>
                  <a:cubicBezTo>
                    <a:pt x="216" y="319"/>
                    <a:pt x="253" y="307"/>
                    <a:pt x="284" y="281"/>
                  </a:cubicBezTo>
                  <a:cubicBezTo>
                    <a:pt x="349" y="227"/>
                    <a:pt x="359" y="125"/>
                    <a:pt x="306" y="56"/>
                  </a:cubicBezTo>
                  <a:cubicBezTo>
                    <a:pt x="273" y="20"/>
                    <a:pt x="227" y="1"/>
                    <a:pt x="182" y="1"/>
                  </a:cubicBezTo>
                  <a:close/>
                </a:path>
              </a:pathLst>
            </a:custGeom>
            <a:solidFill>
              <a:srgbClr val="FFD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010164" y="1478294"/>
              <a:ext cx="47819" cy="52613"/>
            </a:xfrm>
            <a:custGeom>
              <a:rect b="b" l="l" r="r" t="t"/>
              <a:pathLst>
                <a:path extrusionOk="0" h="450" w="409">
                  <a:moveTo>
                    <a:pt x="74" y="0"/>
                  </a:moveTo>
                  <a:cubicBezTo>
                    <a:pt x="64" y="0"/>
                    <a:pt x="53" y="3"/>
                    <a:pt x="44" y="8"/>
                  </a:cubicBezTo>
                  <a:lnTo>
                    <a:pt x="22" y="29"/>
                  </a:lnTo>
                  <a:cubicBezTo>
                    <a:pt x="6" y="45"/>
                    <a:pt x="1" y="72"/>
                    <a:pt x="17" y="88"/>
                  </a:cubicBezTo>
                  <a:lnTo>
                    <a:pt x="306" y="437"/>
                  </a:lnTo>
                  <a:cubicBezTo>
                    <a:pt x="312" y="445"/>
                    <a:pt x="323" y="449"/>
                    <a:pt x="335" y="449"/>
                  </a:cubicBezTo>
                  <a:cubicBezTo>
                    <a:pt x="345" y="449"/>
                    <a:pt x="356" y="447"/>
                    <a:pt x="365" y="442"/>
                  </a:cubicBezTo>
                  <a:lnTo>
                    <a:pt x="387" y="420"/>
                  </a:lnTo>
                  <a:cubicBezTo>
                    <a:pt x="408" y="404"/>
                    <a:pt x="408" y="378"/>
                    <a:pt x="392" y="361"/>
                  </a:cubicBezTo>
                  <a:lnTo>
                    <a:pt x="108" y="13"/>
                  </a:lnTo>
                  <a:cubicBezTo>
                    <a:pt x="99" y="4"/>
                    <a:pt x="87" y="0"/>
                    <a:pt x="74" y="0"/>
                  </a:cubicBezTo>
                  <a:close/>
                </a:path>
              </a:pathLst>
            </a:custGeom>
            <a:solidFill>
              <a:srgbClr val="4A6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026532" y="1270295"/>
              <a:ext cx="248917" cy="289955"/>
            </a:xfrm>
            <a:custGeom>
              <a:rect b="b" l="l" r="r" t="t"/>
              <a:pathLst>
                <a:path extrusionOk="0" h="2480" w="2129">
                  <a:moveTo>
                    <a:pt x="131" y="1"/>
                  </a:moveTo>
                  <a:cubicBezTo>
                    <a:pt x="113" y="1"/>
                    <a:pt x="95" y="8"/>
                    <a:pt x="81" y="22"/>
                  </a:cubicBezTo>
                  <a:lnTo>
                    <a:pt x="38" y="55"/>
                  </a:lnTo>
                  <a:cubicBezTo>
                    <a:pt x="0" y="81"/>
                    <a:pt x="0" y="135"/>
                    <a:pt x="27" y="167"/>
                  </a:cubicBezTo>
                  <a:lnTo>
                    <a:pt x="1936" y="2451"/>
                  </a:lnTo>
                  <a:cubicBezTo>
                    <a:pt x="1954" y="2470"/>
                    <a:pt x="1978" y="2479"/>
                    <a:pt x="2000" y="2479"/>
                  </a:cubicBezTo>
                  <a:cubicBezTo>
                    <a:pt x="2018" y="2479"/>
                    <a:pt x="2035" y="2474"/>
                    <a:pt x="2048" y="2462"/>
                  </a:cubicBezTo>
                  <a:lnTo>
                    <a:pt x="2091" y="2425"/>
                  </a:lnTo>
                  <a:cubicBezTo>
                    <a:pt x="2124" y="2398"/>
                    <a:pt x="2129" y="2350"/>
                    <a:pt x="2102" y="2317"/>
                  </a:cubicBezTo>
                  <a:lnTo>
                    <a:pt x="188" y="28"/>
                  </a:lnTo>
                  <a:cubicBezTo>
                    <a:pt x="173" y="10"/>
                    <a:pt x="153" y="1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345604" y="1061712"/>
              <a:ext cx="220740" cy="197357"/>
            </a:xfrm>
            <a:custGeom>
              <a:rect b="b" l="l" r="r" t="t"/>
              <a:pathLst>
                <a:path extrusionOk="0" h="1688" w="1888">
                  <a:moveTo>
                    <a:pt x="946" y="0"/>
                  </a:moveTo>
                  <a:cubicBezTo>
                    <a:pt x="754" y="0"/>
                    <a:pt x="562" y="65"/>
                    <a:pt x="403" y="198"/>
                  </a:cubicBezTo>
                  <a:cubicBezTo>
                    <a:pt x="43" y="493"/>
                    <a:pt x="0" y="1029"/>
                    <a:pt x="295" y="1383"/>
                  </a:cubicBezTo>
                  <a:cubicBezTo>
                    <a:pt x="463" y="1584"/>
                    <a:pt x="703" y="1687"/>
                    <a:pt x="944" y="1687"/>
                  </a:cubicBezTo>
                  <a:cubicBezTo>
                    <a:pt x="1135" y="1687"/>
                    <a:pt x="1327" y="1623"/>
                    <a:pt x="1486" y="1490"/>
                  </a:cubicBezTo>
                  <a:cubicBezTo>
                    <a:pt x="1845" y="1190"/>
                    <a:pt x="1888" y="659"/>
                    <a:pt x="1593" y="300"/>
                  </a:cubicBezTo>
                  <a:cubicBezTo>
                    <a:pt x="1426" y="103"/>
                    <a:pt x="1187" y="0"/>
                    <a:pt x="9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965734" y="1490103"/>
              <a:ext cx="76581" cy="81258"/>
            </a:xfrm>
            <a:custGeom>
              <a:rect b="b" l="l" r="r" t="t"/>
              <a:pathLst>
                <a:path extrusionOk="0" h="695" w="655">
                  <a:moveTo>
                    <a:pt x="103" y="1"/>
                  </a:moveTo>
                  <a:cubicBezTo>
                    <a:pt x="94" y="1"/>
                    <a:pt x="84" y="6"/>
                    <a:pt x="80" y="14"/>
                  </a:cubicBezTo>
                  <a:cubicBezTo>
                    <a:pt x="0" y="180"/>
                    <a:pt x="22" y="384"/>
                    <a:pt x="139" y="523"/>
                  </a:cubicBezTo>
                  <a:cubicBezTo>
                    <a:pt x="231" y="636"/>
                    <a:pt x="365" y="695"/>
                    <a:pt x="504" y="695"/>
                  </a:cubicBezTo>
                  <a:cubicBezTo>
                    <a:pt x="547" y="695"/>
                    <a:pt x="590" y="689"/>
                    <a:pt x="633" y="673"/>
                  </a:cubicBezTo>
                  <a:cubicBezTo>
                    <a:pt x="649" y="673"/>
                    <a:pt x="654" y="657"/>
                    <a:pt x="649" y="647"/>
                  </a:cubicBezTo>
                  <a:cubicBezTo>
                    <a:pt x="649" y="636"/>
                    <a:pt x="633" y="630"/>
                    <a:pt x="622" y="630"/>
                  </a:cubicBezTo>
                  <a:cubicBezTo>
                    <a:pt x="583" y="642"/>
                    <a:pt x="542" y="648"/>
                    <a:pt x="502" y="648"/>
                  </a:cubicBezTo>
                  <a:cubicBezTo>
                    <a:pt x="379" y="648"/>
                    <a:pt x="258" y="594"/>
                    <a:pt x="177" y="496"/>
                  </a:cubicBezTo>
                  <a:cubicBezTo>
                    <a:pt x="64" y="368"/>
                    <a:pt x="43" y="185"/>
                    <a:pt x="118" y="35"/>
                  </a:cubicBezTo>
                  <a:cubicBezTo>
                    <a:pt x="123" y="25"/>
                    <a:pt x="123" y="8"/>
                    <a:pt x="113" y="3"/>
                  </a:cubicBezTo>
                  <a:cubicBezTo>
                    <a:pt x="110" y="2"/>
                    <a:pt x="107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930542" y="1487063"/>
              <a:ext cx="108616" cy="117502"/>
            </a:xfrm>
            <a:custGeom>
              <a:rect b="b" l="l" r="r" t="t"/>
              <a:pathLst>
                <a:path extrusionOk="0" h="1005" w="929">
                  <a:moveTo>
                    <a:pt x="105" y="0"/>
                  </a:moveTo>
                  <a:cubicBezTo>
                    <a:pt x="96" y="0"/>
                    <a:pt x="87" y="6"/>
                    <a:pt x="87" y="18"/>
                  </a:cubicBezTo>
                  <a:cubicBezTo>
                    <a:pt x="1" y="265"/>
                    <a:pt x="54" y="533"/>
                    <a:pt x="221" y="737"/>
                  </a:cubicBezTo>
                  <a:cubicBezTo>
                    <a:pt x="371" y="908"/>
                    <a:pt x="580" y="1005"/>
                    <a:pt x="800" y="1005"/>
                  </a:cubicBezTo>
                  <a:cubicBezTo>
                    <a:pt x="837" y="1005"/>
                    <a:pt x="869" y="1005"/>
                    <a:pt x="907" y="1000"/>
                  </a:cubicBezTo>
                  <a:cubicBezTo>
                    <a:pt x="918" y="994"/>
                    <a:pt x="928" y="984"/>
                    <a:pt x="923" y="973"/>
                  </a:cubicBezTo>
                  <a:cubicBezTo>
                    <a:pt x="923" y="964"/>
                    <a:pt x="916" y="955"/>
                    <a:pt x="907" y="955"/>
                  </a:cubicBezTo>
                  <a:cubicBezTo>
                    <a:pt x="906" y="955"/>
                    <a:pt x="904" y="956"/>
                    <a:pt x="902" y="957"/>
                  </a:cubicBezTo>
                  <a:cubicBezTo>
                    <a:pt x="870" y="961"/>
                    <a:pt x="839" y="963"/>
                    <a:pt x="808" y="963"/>
                  </a:cubicBezTo>
                  <a:cubicBezTo>
                    <a:pt x="595" y="963"/>
                    <a:pt x="394" y="868"/>
                    <a:pt x="258" y="705"/>
                  </a:cubicBezTo>
                  <a:cubicBezTo>
                    <a:pt x="97" y="517"/>
                    <a:pt x="49" y="265"/>
                    <a:pt x="124" y="29"/>
                  </a:cubicBezTo>
                  <a:cubicBezTo>
                    <a:pt x="129" y="18"/>
                    <a:pt x="124" y="8"/>
                    <a:pt x="113" y="2"/>
                  </a:cubicBezTo>
                  <a:cubicBezTo>
                    <a:pt x="111" y="1"/>
                    <a:pt x="108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896752" y="1484023"/>
              <a:ext cx="139249" cy="153863"/>
            </a:xfrm>
            <a:custGeom>
              <a:rect b="b" l="l" r="r" t="t"/>
              <a:pathLst>
                <a:path extrusionOk="0" h="1316" w="1191">
                  <a:moveTo>
                    <a:pt x="102" y="0"/>
                  </a:moveTo>
                  <a:cubicBezTo>
                    <a:pt x="93" y="0"/>
                    <a:pt x="85" y="9"/>
                    <a:pt x="81" y="18"/>
                  </a:cubicBezTo>
                  <a:cubicBezTo>
                    <a:pt x="0" y="339"/>
                    <a:pt x="81" y="688"/>
                    <a:pt x="295" y="945"/>
                  </a:cubicBezTo>
                  <a:cubicBezTo>
                    <a:pt x="494" y="1181"/>
                    <a:pt x="788" y="1315"/>
                    <a:pt x="1094" y="1315"/>
                  </a:cubicBezTo>
                  <a:lnTo>
                    <a:pt x="1169" y="1315"/>
                  </a:lnTo>
                  <a:cubicBezTo>
                    <a:pt x="1180" y="1315"/>
                    <a:pt x="1191" y="1304"/>
                    <a:pt x="1191" y="1288"/>
                  </a:cubicBezTo>
                  <a:cubicBezTo>
                    <a:pt x="1186" y="1280"/>
                    <a:pt x="1182" y="1271"/>
                    <a:pt x="1172" y="1271"/>
                  </a:cubicBezTo>
                  <a:cubicBezTo>
                    <a:pt x="1169" y="1271"/>
                    <a:pt x="1167" y="1271"/>
                    <a:pt x="1164" y="1272"/>
                  </a:cubicBezTo>
                  <a:cubicBezTo>
                    <a:pt x="1142" y="1274"/>
                    <a:pt x="1120" y="1274"/>
                    <a:pt x="1098" y="1274"/>
                  </a:cubicBezTo>
                  <a:cubicBezTo>
                    <a:pt x="804" y="1274"/>
                    <a:pt x="517" y="1142"/>
                    <a:pt x="327" y="913"/>
                  </a:cubicBezTo>
                  <a:cubicBezTo>
                    <a:pt x="124" y="672"/>
                    <a:pt x="49" y="339"/>
                    <a:pt x="124" y="28"/>
                  </a:cubicBezTo>
                  <a:cubicBezTo>
                    <a:pt x="129" y="18"/>
                    <a:pt x="124" y="7"/>
                    <a:pt x="107" y="1"/>
                  </a:cubicBezTo>
                  <a:cubicBezTo>
                    <a:pt x="106" y="0"/>
                    <a:pt x="104" y="0"/>
                    <a:pt x="102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WAI-ARIA</a:t>
            </a:r>
            <a:endParaRPr/>
          </a:p>
        </p:txBody>
      </p:sp>
      <p:sp>
        <p:nvSpPr>
          <p:cNvPr id="438" name="Google Shape;438;p24"/>
          <p:cNvSpPr txBox="1"/>
          <p:nvPr/>
        </p:nvSpPr>
        <p:spPr>
          <a:xfrm>
            <a:off x="1822950" y="1555800"/>
            <a:ext cx="5498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ERIKA</a:t>
            </a:r>
            <a:endParaRPr sz="15000">
              <a:highlight>
                <a:schemeClr val="accent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Divide Infographics</a:t>
            </a:r>
            <a:endParaRPr/>
          </a:p>
        </p:txBody>
      </p:sp>
      <p:grpSp>
        <p:nvGrpSpPr>
          <p:cNvPr id="444" name="Google Shape;444;p25"/>
          <p:cNvGrpSpPr/>
          <p:nvPr/>
        </p:nvGrpSpPr>
        <p:grpSpPr>
          <a:xfrm>
            <a:off x="470324" y="2248275"/>
            <a:ext cx="8229617" cy="2488841"/>
            <a:chOff x="470324" y="2248275"/>
            <a:chExt cx="8229617" cy="2488841"/>
          </a:xfrm>
        </p:grpSpPr>
        <p:sp>
          <p:nvSpPr>
            <p:cNvPr id="445" name="Google Shape;445;p25"/>
            <p:cNvSpPr/>
            <p:nvPr/>
          </p:nvSpPr>
          <p:spPr>
            <a:xfrm>
              <a:off x="470324" y="2266825"/>
              <a:ext cx="8229617" cy="2470292"/>
            </a:xfrm>
            <a:custGeom>
              <a:rect b="b" l="l" r="r" t="t"/>
              <a:pathLst>
                <a:path extrusionOk="0" h="19588" w="39170">
                  <a:moveTo>
                    <a:pt x="19582" y="0"/>
                  </a:moveTo>
                  <a:cubicBezTo>
                    <a:pt x="8767" y="0"/>
                    <a:pt x="1" y="8767"/>
                    <a:pt x="1" y="19587"/>
                  </a:cubicBezTo>
                  <a:lnTo>
                    <a:pt x="39170" y="19587"/>
                  </a:lnTo>
                  <a:cubicBezTo>
                    <a:pt x="39170" y="8767"/>
                    <a:pt x="30403" y="0"/>
                    <a:pt x="19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2321413" y="2248276"/>
              <a:ext cx="4225268" cy="2470292"/>
            </a:xfrm>
            <a:custGeom>
              <a:rect b="b" l="l" r="r" t="t"/>
              <a:pathLst>
                <a:path extrusionOk="0" h="19588" w="39170">
                  <a:moveTo>
                    <a:pt x="19582" y="0"/>
                  </a:moveTo>
                  <a:cubicBezTo>
                    <a:pt x="8767" y="0"/>
                    <a:pt x="1" y="8767"/>
                    <a:pt x="1" y="19587"/>
                  </a:cubicBezTo>
                  <a:lnTo>
                    <a:pt x="39170" y="19587"/>
                  </a:lnTo>
                  <a:cubicBezTo>
                    <a:pt x="39170" y="8767"/>
                    <a:pt x="30403" y="0"/>
                    <a:pt x="195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1779630" y="3480364"/>
              <a:ext cx="269747" cy="159995"/>
            </a:xfrm>
            <a:custGeom>
              <a:rect b="b" l="l" r="r" t="t"/>
              <a:pathLst>
                <a:path extrusionOk="0" h="1149" w="1937">
                  <a:moveTo>
                    <a:pt x="955" y="1"/>
                  </a:moveTo>
                  <a:cubicBezTo>
                    <a:pt x="741" y="1"/>
                    <a:pt x="569" y="172"/>
                    <a:pt x="558" y="382"/>
                  </a:cubicBezTo>
                  <a:cubicBezTo>
                    <a:pt x="510" y="360"/>
                    <a:pt x="456" y="349"/>
                    <a:pt x="403" y="349"/>
                  </a:cubicBezTo>
                  <a:cubicBezTo>
                    <a:pt x="178" y="349"/>
                    <a:pt x="1" y="526"/>
                    <a:pt x="1" y="746"/>
                  </a:cubicBezTo>
                  <a:cubicBezTo>
                    <a:pt x="1" y="971"/>
                    <a:pt x="178" y="1148"/>
                    <a:pt x="403" y="1148"/>
                  </a:cubicBezTo>
                  <a:lnTo>
                    <a:pt x="1566" y="1148"/>
                  </a:lnTo>
                  <a:cubicBezTo>
                    <a:pt x="1770" y="1132"/>
                    <a:pt x="1936" y="955"/>
                    <a:pt x="1936" y="746"/>
                  </a:cubicBezTo>
                  <a:cubicBezTo>
                    <a:pt x="1936" y="526"/>
                    <a:pt x="1754" y="349"/>
                    <a:pt x="1534" y="349"/>
                  </a:cubicBezTo>
                  <a:cubicBezTo>
                    <a:pt x="1470" y="349"/>
                    <a:pt x="1411" y="365"/>
                    <a:pt x="1352" y="392"/>
                  </a:cubicBezTo>
                  <a:cubicBezTo>
                    <a:pt x="1346" y="178"/>
                    <a:pt x="1169" y="1"/>
                    <a:pt x="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4839032" y="2674930"/>
              <a:ext cx="385472" cy="228644"/>
            </a:xfrm>
            <a:custGeom>
              <a:rect b="b" l="l" r="r" t="t"/>
              <a:pathLst>
                <a:path extrusionOk="0" h="1642" w="2768">
                  <a:moveTo>
                    <a:pt x="1362" y="1"/>
                  </a:moveTo>
                  <a:cubicBezTo>
                    <a:pt x="1062" y="1"/>
                    <a:pt x="810" y="242"/>
                    <a:pt x="794" y="542"/>
                  </a:cubicBezTo>
                  <a:cubicBezTo>
                    <a:pt x="724" y="515"/>
                    <a:pt x="649" y="499"/>
                    <a:pt x="569" y="499"/>
                  </a:cubicBezTo>
                  <a:cubicBezTo>
                    <a:pt x="253" y="499"/>
                    <a:pt x="1" y="751"/>
                    <a:pt x="1" y="1068"/>
                  </a:cubicBezTo>
                  <a:cubicBezTo>
                    <a:pt x="1" y="1384"/>
                    <a:pt x="253" y="1641"/>
                    <a:pt x="569" y="1641"/>
                  </a:cubicBezTo>
                  <a:lnTo>
                    <a:pt x="2242" y="1641"/>
                  </a:lnTo>
                  <a:lnTo>
                    <a:pt x="2242" y="1636"/>
                  </a:lnTo>
                  <a:cubicBezTo>
                    <a:pt x="2537" y="1615"/>
                    <a:pt x="2767" y="1368"/>
                    <a:pt x="2767" y="1068"/>
                  </a:cubicBezTo>
                  <a:cubicBezTo>
                    <a:pt x="2767" y="751"/>
                    <a:pt x="2510" y="499"/>
                    <a:pt x="2194" y="499"/>
                  </a:cubicBezTo>
                  <a:cubicBezTo>
                    <a:pt x="2102" y="499"/>
                    <a:pt x="2011" y="521"/>
                    <a:pt x="1936" y="558"/>
                  </a:cubicBezTo>
                  <a:cubicBezTo>
                    <a:pt x="1926" y="253"/>
                    <a:pt x="1673" y="1"/>
                    <a:pt x="1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6106906" y="2492380"/>
              <a:ext cx="603553" cy="357031"/>
            </a:xfrm>
            <a:custGeom>
              <a:rect b="b" l="l" r="r" t="t"/>
              <a:pathLst>
                <a:path extrusionOk="0" h="2564" w="4334">
                  <a:moveTo>
                    <a:pt x="2140" y="1"/>
                  </a:moveTo>
                  <a:cubicBezTo>
                    <a:pt x="1663" y="1"/>
                    <a:pt x="1277" y="376"/>
                    <a:pt x="1250" y="843"/>
                  </a:cubicBezTo>
                  <a:cubicBezTo>
                    <a:pt x="1143" y="800"/>
                    <a:pt x="1025" y="773"/>
                    <a:pt x="896" y="773"/>
                  </a:cubicBezTo>
                  <a:cubicBezTo>
                    <a:pt x="403" y="773"/>
                    <a:pt x="1" y="1175"/>
                    <a:pt x="1" y="1668"/>
                  </a:cubicBezTo>
                  <a:cubicBezTo>
                    <a:pt x="1" y="2162"/>
                    <a:pt x="403" y="2564"/>
                    <a:pt x="896" y="2564"/>
                  </a:cubicBezTo>
                  <a:lnTo>
                    <a:pt x="3508" y="2564"/>
                  </a:lnTo>
                  <a:lnTo>
                    <a:pt x="3508" y="2558"/>
                  </a:lnTo>
                  <a:cubicBezTo>
                    <a:pt x="3969" y="2526"/>
                    <a:pt x="4333" y="2140"/>
                    <a:pt x="4333" y="1668"/>
                  </a:cubicBezTo>
                  <a:cubicBezTo>
                    <a:pt x="4333" y="1175"/>
                    <a:pt x="3931" y="773"/>
                    <a:pt x="3438" y="773"/>
                  </a:cubicBezTo>
                  <a:cubicBezTo>
                    <a:pt x="3293" y="773"/>
                    <a:pt x="3154" y="810"/>
                    <a:pt x="3036" y="869"/>
                  </a:cubicBezTo>
                  <a:cubicBezTo>
                    <a:pt x="3020" y="387"/>
                    <a:pt x="2628" y="1"/>
                    <a:pt x="2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216332" y="2248275"/>
              <a:ext cx="546735" cy="324168"/>
            </a:xfrm>
            <a:custGeom>
              <a:rect b="b" l="l" r="r" t="t"/>
              <a:pathLst>
                <a:path extrusionOk="0" h="2328" w="3926">
                  <a:moveTo>
                    <a:pt x="1936" y="0"/>
                  </a:moveTo>
                  <a:cubicBezTo>
                    <a:pt x="1507" y="0"/>
                    <a:pt x="1153" y="344"/>
                    <a:pt x="1132" y="767"/>
                  </a:cubicBezTo>
                  <a:cubicBezTo>
                    <a:pt x="1030" y="724"/>
                    <a:pt x="923" y="703"/>
                    <a:pt x="810" y="703"/>
                  </a:cubicBezTo>
                  <a:cubicBezTo>
                    <a:pt x="365" y="703"/>
                    <a:pt x="0" y="1067"/>
                    <a:pt x="0" y="1512"/>
                  </a:cubicBezTo>
                  <a:cubicBezTo>
                    <a:pt x="0" y="1963"/>
                    <a:pt x="365" y="2327"/>
                    <a:pt x="810" y="2327"/>
                  </a:cubicBezTo>
                  <a:lnTo>
                    <a:pt x="3180" y="2327"/>
                  </a:lnTo>
                  <a:lnTo>
                    <a:pt x="3180" y="2322"/>
                  </a:lnTo>
                  <a:cubicBezTo>
                    <a:pt x="3598" y="2290"/>
                    <a:pt x="3925" y="1941"/>
                    <a:pt x="3925" y="1512"/>
                  </a:cubicBezTo>
                  <a:cubicBezTo>
                    <a:pt x="3925" y="1067"/>
                    <a:pt x="3561" y="703"/>
                    <a:pt x="3116" y="703"/>
                  </a:cubicBezTo>
                  <a:cubicBezTo>
                    <a:pt x="2982" y="703"/>
                    <a:pt x="2858" y="735"/>
                    <a:pt x="2751" y="789"/>
                  </a:cubicBezTo>
                  <a:cubicBezTo>
                    <a:pt x="2735" y="354"/>
                    <a:pt x="2381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6732021" y="3198363"/>
              <a:ext cx="385472" cy="227809"/>
            </a:xfrm>
            <a:custGeom>
              <a:rect b="b" l="l" r="r" t="t"/>
              <a:pathLst>
                <a:path extrusionOk="0" h="1636" w="2768">
                  <a:moveTo>
                    <a:pt x="1368" y="0"/>
                  </a:moveTo>
                  <a:cubicBezTo>
                    <a:pt x="1062" y="0"/>
                    <a:pt x="810" y="236"/>
                    <a:pt x="794" y="536"/>
                  </a:cubicBezTo>
                  <a:cubicBezTo>
                    <a:pt x="724" y="509"/>
                    <a:pt x="649" y="493"/>
                    <a:pt x="569" y="493"/>
                  </a:cubicBezTo>
                  <a:cubicBezTo>
                    <a:pt x="258" y="493"/>
                    <a:pt x="1" y="751"/>
                    <a:pt x="1" y="1067"/>
                  </a:cubicBezTo>
                  <a:cubicBezTo>
                    <a:pt x="1" y="1383"/>
                    <a:pt x="258" y="1635"/>
                    <a:pt x="569" y="1635"/>
                  </a:cubicBezTo>
                  <a:lnTo>
                    <a:pt x="2242" y="1635"/>
                  </a:lnTo>
                  <a:cubicBezTo>
                    <a:pt x="2537" y="1614"/>
                    <a:pt x="2767" y="1367"/>
                    <a:pt x="2767" y="1067"/>
                  </a:cubicBezTo>
                  <a:cubicBezTo>
                    <a:pt x="2767" y="751"/>
                    <a:pt x="2510" y="493"/>
                    <a:pt x="2194" y="493"/>
                  </a:cubicBezTo>
                  <a:cubicBezTo>
                    <a:pt x="2102" y="493"/>
                    <a:pt x="2017" y="515"/>
                    <a:pt x="1936" y="558"/>
                  </a:cubicBezTo>
                  <a:cubicBezTo>
                    <a:pt x="1925" y="247"/>
                    <a:pt x="1673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2431722" y="2818003"/>
              <a:ext cx="385472" cy="228505"/>
            </a:xfrm>
            <a:custGeom>
              <a:rect b="b" l="l" r="r" t="t"/>
              <a:pathLst>
                <a:path extrusionOk="0" h="1641" w="2768">
                  <a:moveTo>
                    <a:pt x="1362" y="0"/>
                  </a:moveTo>
                  <a:cubicBezTo>
                    <a:pt x="1057" y="0"/>
                    <a:pt x="810" y="242"/>
                    <a:pt x="794" y="542"/>
                  </a:cubicBezTo>
                  <a:cubicBezTo>
                    <a:pt x="724" y="510"/>
                    <a:pt x="649" y="494"/>
                    <a:pt x="569" y="494"/>
                  </a:cubicBezTo>
                  <a:cubicBezTo>
                    <a:pt x="252" y="494"/>
                    <a:pt x="0" y="751"/>
                    <a:pt x="0" y="1067"/>
                  </a:cubicBezTo>
                  <a:cubicBezTo>
                    <a:pt x="0" y="1384"/>
                    <a:pt x="252" y="1641"/>
                    <a:pt x="569" y="1641"/>
                  </a:cubicBezTo>
                  <a:lnTo>
                    <a:pt x="2236" y="1641"/>
                  </a:lnTo>
                  <a:lnTo>
                    <a:pt x="2236" y="1636"/>
                  </a:lnTo>
                  <a:cubicBezTo>
                    <a:pt x="2531" y="1614"/>
                    <a:pt x="2767" y="1368"/>
                    <a:pt x="2767" y="1067"/>
                  </a:cubicBezTo>
                  <a:cubicBezTo>
                    <a:pt x="2767" y="751"/>
                    <a:pt x="2510" y="494"/>
                    <a:pt x="2193" y="494"/>
                  </a:cubicBezTo>
                  <a:cubicBezTo>
                    <a:pt x="2102" y="494"/>
                    <a:pt x="2011" y="520"/>
                    <a:pt x="1936" y="558"/>
                  </a:cubicBezTo>
                  <a:cubicBezTo>
                    <a:pt x="1925" y="247"/>
                    <a:pt x="1673" y="0"/>
                    <a:pt x="1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6415972" y="4102243"/>
              <a:ext cx="404133" cy="240480"/>
            </a:xfrm>
            <a:custGeom>
              <a:rect b="b" l="l" r="r" t="t"/>
              <a:pathLst>
                <a:path extrusionOk="0" h="1727" w="2902">
                  <a:moveTo>
                    <a:pt x="0" y="0"/>
                  </a:moveTo>
                  <a:lnTo>
                    <a:pt x="0" y="1727"/>
                  </a:lnTo>
                  <a:lnTo>
                    <a:pt x="2901" y="1727"/>
                  </a:lnTo>
                  <a:lnTo>
                    <a:pt x="2901" y="0"/>
                  </a:lnTo>
                  <a:close/>
                </a:path>
              </a:pathLst>
            </a:custGeom>
            <a:solidFill>
              <a:srgbClr val="D3B9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6386867" y="3942385"/>
              <a:ext cx="462343" cy="159995"/>
            </a:xfrm>
            <a:custGeom>
              <a:rect b="b" l="l" r="r" t="t"/>
              <a:pathLst>
                <a:path extrusionOk="0" h="1149" w="3320">
                  <a:moveTo>
                    <a:pt x="268" y="1"/>
                  </a:moveTo>
                  <a:lnTo>
                    <a:pt x="0" y="1148"/>
                  </a:lnTo>
                  <a:lnTo>
                    <a:pt x="3319" y="1148"/>
                  </a:lnTo>
                  <a:lnTo>
                    <a:pt x="3051" y="1"/>
                  </a:lnTo>
                  <a:close/>
                </a:path>
              </a:pathLst>
            </a:custGeom>
            <a:solidFill>
              <a:srgbClr val="E59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6566093" y="4205984"/>
              <a:ext cx="103888" cy="136741"/>
            </a:xfrm>
            <a:custGeom>
              <a:rect b="b" l="l" r="r" t="t"/>
              <a:pathLst>
                <a:path extrusionOk="0" h="982" w="746">
                  <a:moveTo>
                    <a:pt x="0" y="0"/>
                  </a:moveTo>
                  <a:lnTo>
                    <a:pt x="0" y="982"/>
                  </a:lnTo>
                  <a:lnTo>
                    <a:pt x="746" y="982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6451066" y="4164905"/>
              <a:ext cx="80771" cy="81460"/>
            </a:xfrm>
            <a:custGeom>
              <a:rect b="b" l="l" r="r" t="t"/>
              <a:pathLst>
                <a:path extrusionOk="0" h="585" w="580">
                  <a:moveTo>
                    <a:pt x="0" y="0"/>
                  </a:moveTo>
                  <a:lnTo>
                    <a:pt x="0" y="585"/>
                  </a:lnTo>
                  <a:lnTo>
                    <a:pt x="580" y="585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6491451" y="4164905"/>
              <a:ext cx="139" cy="81460"/>
            </a:xfrm>
            <a:custGeom>
              <a:rect b="b" l="l" r="r" t="t"/>
              <a:pathLst>
                <a:path extrusionOk="0" fill="none" h="585" w="1">
                  <a:moveTo>
                    <a:pt x="0" y="0"/>
                  </a:moveTo>
                  <a:lnTo>
                    <a:pt x="0" y="585"/>
                  </a:lnTo>
                </a:path>
              </a:pathLst>
            </a:custGeom>
            <a:noFill/>
            <a:ln cap="flat" cmpd="sng" w="1600">
              <a:solidFill>
                <a:srgbClr val="D3B9C7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6451066" y="4205148"/>
              <a:ext cx="80771" cy="139"/>
            </a:xfrm>
            <a:custGeom>
              <a:rect b="b" l="l" r="r" t="t"/>
              <a:pathLst>
                <a:path extrusionOk="0" fill="none" h="1" w="580">
                  <a:moveTo>
                    <a:pt x="58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600">
              <a:solidFill>
                <a:srgbClr val="D3B9C7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6704238" y="4164905"/>
              <a:ext cx="80771" cy="81460"/>
            </a:xfrm>
            <a:custGeom>
              <a:rect b="b" l="l" r="r" t="t"/>
              <a:pathLst>
                <a:path extrusionOk="0" h="585" w="580">
                  <a:moveTo>
                    <a:pt x="0" y="0"/>
                  </a:moveTo>
                  <a:lnTo>
                    <a:pt x="0" y="585"/>
                  </a:lnTo>
                  <a:lnTo>
                    <a:pt x="579" y="585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6744483" y="4164905"/>
              <a:ext cx="139" cy="81460"/>
            </a:xfrm>
            <a:custGeom>
              <a:rect b="b" l="l" r="r" t="t"/>
              <a:pathLst>
                <a:path extrusionOk="0" fill="none" h="585" w="1">
                  <a:moveTo>
                    <a:pt x="1" y="0"/>
                  </a:moveTo>
                  <a:lnTo>
                    <a:pt x="1" y="585"/>
                  </a:lnTo>
                </a:path>
              </a:pathLst>
            </a:custGeom>
            <a:noFill/>
            <a:ln cap="flat" cmpd="sng" w="1600">
              <a:solidFill>
                <a:srgbClr val="D3B9C7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6704238" y="4205148"/>
              <a:ext cx="80771" cy="139"/>
            </a:xfrm>
            <a:custGeom>
              <a:rect b="b" l="l" r="r" t="t"/>
              <a:pathLst>
                <a:path extrusionOk="0" fill="none" h="1" w="580">
                  <a:moveTo>
                    <a:pt x="57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600">
              <a:solidFill>
                <a:srgbClr val="D3B9C7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5470076" y="2970980"/>
              <a:ext cx="327818" cy="134513"/>
            </a:xfrm>
            <a:custGeom>
              <a:rect b="b" l="l" r="r" t="t"/>
              <a:pathLst>
                <a:path extrusionOk="0" h="966" w="2354">
                  <a:moveTo>
                    <a:pt x="0" y="1"/>
                  </a:moveTo>
                  <a:lnTo>
                    <a:pt x="0" y="966"/>
                  </a:lnTo>
                  <a:lnTo>
                    <a:pt x="2354" y="966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rgbClr val="D3B9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5528286" y="2837301"/>
              <a:ext cx="211397" cy="133817"/>
            </a:xfrm>
            <a:custGeom>
              <a:rect b="b" l="l" r="r" t="t"/>
              <a:pathLst>
                <a:path extrusionOk="0" h="961" w="1518">
                  <a:moveTo>
                    <a:pt x="0" y="1"/>
                  </a:moveTo>
                  <a:lnTo>
                    <a:pt x="0" y="961"/>
                  </a:lnTo>
                  <a:lnTo>
                    <a:pt x="1518" y="961"/>
                  </a:lnTo>
                  <a:lnTo>
                    <a:pt x="1518" y="1"/>
                  </a:lnTo>
                  <a:close/>
                </a:path>
              </a:pathLst>
            </a:custGeom>
            <a:solidFill>
              <a:srgbClr val="E6D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5390838" y="3105356"/>
              <a:ext cx="479611" cy="1623347"/>
            </a:xfrm>
            <a:custGeom>
              <a:rect b="b" l="l" r="r" t="t"/>
              <a:pathLst>
                <a:path extrusionOk="0" h="11658" w="3444">
                  <a:moveTo>
                    <a:pt x="1" y="1"/>
                  </a:moveTo>
                  <a:lnTo>
                    <a:pt x="1" y="11658"/>
                  </a:lnTo>
                  <a:lnTo>
                    <a:pt x="3443" y="11658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rgbClr val="A591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5455872" y="3162866"/>
              <a:ext cx="79239" cy="80067"/>
            </a:xfrm>
            <a:custGeom>
              <a:rect b="b" l="l" r="r" t="t"/>
              <a:pathLst>
                <a:path extrusionOk="0" h="575" w="569">
                  <a:moveTo>
                    <a:pt x="0" y="1"/>
                  </a:moveTo>
                  <a:lnTo>
                    <a:pt x="0" y="574"/>
                  </a:lnTo>
                  <a:lnTo>
                    <a:pt x="569" y="574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5594016" y="3162866"/>
              <a:ext cx="79935" cy="80067"/>
            </a:xfrm>
            <a:custGeom>
              <a:rect b="b" l="l" r="r" t="t"/>
              <a:pathLst>
                <a:path extrusionOk="0" h="575" w="574">
                  <a:moveTo>
                    <a:pt x="0" y="1"/>
                  </a:moveTo>
                  <a:lnTo>
                    <a:pt x="0" y="574"/>
                  </a:lnTo>
                  <a:lnTo>
                    <a:pt x="574" y="574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5732857" y="3162866"/>
              <a:ext cx="80075" cy="80067"/>
            </a:xfrm>
            <a:custGeom>
              <a:rect b="b" l="l" r="r" t="t"/>
              <a:pathLst>
                <a:path extrusionOk="0" h="575" w="575">
                  <a:moveTo>
                    <a:pt x="0" y="1"/>
                  </a:moveTo>
                  <a:lnTo>
                    <a:pt x="0" y="574"/>
                  </a:lnTo>
                  <a:lnTo>
                    <a:pt x="574" y="574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5455872" y="3301837"/>
              <a:ext cx="79239" cy="79928"/>
            </a:xfrm>
            <a:custGeom>
              <a:rect b="b" l="l" r="r" t="t"/>
              <a:pathLst>
                <a:path extrusionOk="0" h="574" w="569">
                  <a:moveTo>
                    <a:pt x="0" y="0"/>
                  </a:moveTo>
                  <a:lnTo>
                    <a:pt x="0" y="574"/>
                  </a:lnTo>
                  <a:lnTo>
                    <a:pt x="569" y="574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5594016" y="3301837"/>
              <a:ext cx="79935" cy="79928"/>
            </a:xfrm>
            <a:custGeom>
              <a:rect b="b" l="l" r="r" t="t"/>
              <a:pathLst>
                <a:path extrusionOk="0" h="574" w="574">
                  <a:moveTo>
                    <a:pt x="0" y="0"/>
                  </a:moveTo>
                  <a:lnTo>
                    <a:pt x="0" y="574"/>
                  </a:lnTo>
                  <a:lnTo>
                    <a:pt x="574" y="574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5732857" y="3301837"/>
              <a:ext cx="80075" cy="79928"/>
            </a:xfrm>
            <a:custGeom>
              <a:rect b="b" l="l" r="r" t="t"/>
              <a:pathLst>
                <a:path extrusionOk="0" h="574" w="575">
                  <a:moveTo>
                    <a:pt x="0" y="0"/>
                  </a:moveTo>
                  <a:lnTo>
                    <a:pt x="0" y="574"/>
                  </a:lnTo>
                  <a:lnTo>
                    <a:pt x="574" y="574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5455872" y="3439833"/>
              <a:ext cx="79239" cy="80067"/>
            </a:xfrm>
            <a:custGeom>
              <a:rect b="b" l="l" r="r" t="t"/>
              <a:pathLst>
                <a:path extrusionOk="0" h="575" w="569">
                  <a:moveTo>
                    <a:pt x="0" y="1"/>
                  </a:moveTo>
                  <a:lnTo>
                    <a:pt x="0" y="575"/>
                  </a:lnTo>
                  <a:lnTo>
                    <a:pt x="569" y="575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5594016" y="3439833"/>
              <a:ext cx="79935" cy="80067"/>
            </a:xfrm>
            <a:custGeom>
              <a:rect b="b" l="l" r="r" t="t"/>
              <a:pathLst>
                <a:path extrusionOk="0" h="575" w="574">
                  <a:moveTo>
                    <a:pt x="0" y="1"/>
                  </a:moveTo>
                  <a:lnTo>
                    <a:pt x="0" y="575"/>
                  </a:lnTo>
                  <a:lnTo>
                    <a:pt x="574" y="575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5732857" y="3439833"/>
              <a:ext cx="80075" cy="80067"/>
            </a:xfrm>
            <a:custGeom>
              <a:rect b="b" l="l" r="r" t="t"/>
              <a:pathLst>
                <a:path extrusionOk="0" h="575" w="575">
                  <a:moveTo>
                    <a:pt x="0" y="1"/>
                  </a:moveTo>
                  <a:lnTo>
                    <a:pt x="0" y="575"/>
                  </a:lnTo>
                  <a:lnTo>
                    <a:pt x="574" y="575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5455872" y="3578804"/>
              <a:ext cx="79239" cy="80067"/>
            </a:xfrm>
            <a:custGeom>
              <a:rect b="b" l="l" r="r" t="t"/>
              <a:pathLst>
                <a:path extrusionOk="0" h="575" w="569">
                  <a:moveTo>
                    <a:pt x="0" y="0"/>
                  </a:moveTo>
                  <a:lnTo>
                    <a:pt x="0" y="574"/>
                  </a:lnTo>
                  <a:lnTo>
                    <a:pt x="569" y="574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5594016" y="3578804"/>
              <a:ext cx="79935" cy="80067"/>
            </a:xfrm>
            <a:custGeom>
              <a:rect b="b" l="l" r="r" t="t"/>
              <a:pathLst>
                <a:path extrusionOk="0" h="575" w="574">
                  <a:moveTo>
                    <a:pt x="0" y="0"/>
                  </a:moveTo>
                  <a:lnTo>
                    <a:pt x="0" y="574"/>
                  </a:lnTo>
                  <a:lnTo>
                    <a:pt x="574" y="574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5732857" y="3578804"/>
              <a:ext cx="80075" cy="80067"/>
            </a:xfrm>
            <a:custGeom>
              <a:rect b="b" l="l" r="r" t="t"/>
              <a:pathLst>
                <a:path extrusionOk="0" h="575" w="575">
                  <a:moveTo>
                    <a:pt x="0" y="0"/>
                  </a:moveTo>
                  <a:lnTo>
                    <a:pt x="0" y="574"/>
                  </a:lnTo>
                  <a:lnTo>
                    <a:pt x="574" y="574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5455872" y="3717636"/>
              <a:ext cx="79239" cy="80067"/>
            </a:xfrm>
            <a:custGeom>
              <a:rect b="b" l="l" r="r" t="t"/>
              <a:pathLst>
                <a:path extrusionOk="0" h="575" w="569">
                  <a:moveTo>
                    <a:pt x="0" y="1"/>
                  </a:moveTo>
                  <a:lnTo>
                    <a:pt x="0" y="574"/>
                  </a:lnTo>
                  <a:lnTo>
                    <a:pt x="569" y="574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5594016" y="3717636"/>
              <a:ext cx="79935" cy="80067"/>
            </a:xfrm>
            <a:custGeom>
              <a:rect b="b" l="l" r="r" t="t"/>
              <a:pathLst>
                <a:path extrusionOk="0" h="575" w="574">
                  <a:moveTo>
                    <a:pt x="0" y="1"/>
                  </a:moveTo>
                  <a:lnTo>
                    <a:pt x="0" y="574"/>
                  </a:lnTo>
                  <a:lnTo>
                    <a:pt x="574" y="574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732857" y="3717636"/>
              <a:ext cx="80075" cy="80067"/>
            </a:xfrm>
            <a:custGeom>
              <a:rect b="b" l="l" r="r" t="t"/>
              <a:pathLst>
                <a:path extrusionOk="0" h="575" w="575">
                  <a:moveTo>
                    <a:pt x="0" y="1"/>
                  </a:moveTo>
                  <a:lnTo>
                    <a:pt x="0" y="574"/>
                  </a:lnTo>
                  <a:lnTo>
                    <a:pt x="574" y="574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455872" y="3855771"/>
              <a:ext cx="79239" cy="80067"/>
            </a:xfrm>
            <a:custGeom>
              <a:rect b="b" l="l" r="r" t="t"/>
              <a:pathLst>
                <a:path extrusionOk="0" h="575" w="569">
                  <a:moveTo>
                    <a:pt x="0" y="1"/>
                  </a:moveTo>
                  <a:lnTo>
                    <a:pt x="0" y="574"/>
                  </a:lnTo>
                  <a:lnTo>
                    <a:pt x="569" y="574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594016" y="3855771"/>
              <a:ext cx="79935" cy="80067"/>
            </a:xfrm>
            <a:custGeom>
              <a:rect b="b" l="l" r="r" t="t"/>
              <a:pathLst>
                <a:path extrusionOk="0" h="575" w="574">
                  <a:moveTo>
                    <a:pt x="0" y="1"/>
                  </a:moveTo>
                  <a:lnTo>
                    <a:pt x="0" y="574"/>
                  </a:lnTo>
                  <a:lnTo>
                    <a:pt x="574" y="574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732857" y="3855771"/>
              <a:ext cx="80075" cy="80067"/>
            </a:xfrm>
            <a:custGeom>
              <a:rect b="b" l="l" r="r" t="t"/>
              <a:pathLst>
                <a:path extrusionOk="0" h="575" w="575">
                  <a:moveTo>
                    <a:pt x="0" y="1"/>
                  </a:moveTo>
                  <a:lnTo>
                    <a:pt x="0" y="574"/>
                  </a:lnTo>
                  <a:lnTo>
                    <a:pt x="574" y="574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5455872" y="3994603"/>
              <a:ext cx="79239" cy="80067"/>
            </a:xfrm>
            <a:custGeom>
              <a:rect b="b" l="l" r="r" t="t"/>
              <a:pathLst>
                <a:path extrusionOk="0" h="575" w="569">
                  <a:moveTo>
                    <a:pt x="0" y="1"/>
                  </a:moveTo>
                  <a:lnTo>
                    <a:pt x="0" y="575"/>
                  </a:lnTo>
                  <a:lnTo>
                    <a:pt x="569" y="575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5594016" y="3994603"/>
              <a:ext cx="79935" cy="80067"/>
            </a:xfrm>
            <a:custGeom>
              <a:rect b="b" l="l" r="r" t="t"/>
              <a:pathLst>
                <a:path extrusionOk="0" h="575" w="574">
                  <a:moveTo>
                    <a:pt x="0" y="1"/>
                  </a:moveTo>
                  <a:lnTo>
                    <a:pt x="0" y="575"/>
                  </a:lnTo>
                  <a:lnTo>
                    <a:pt x="574" y="575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5732857" y="3994603"/>
              <a:ext cx="80075" cy="80067"/>
            </a:xfrm>
            <a:custGeom>
              <a:rect b="b" l="l" r="r" t="t"/>
              <a:pathLst>
                <a:path extrusionOk="0" h="575" w="575">
                  <a:moveTo>
                    <a:pt x="0" y="1"/>
                  </a:moveTo>
                  <a:lnTo>
                    <a:pt x="0" y="575"/>
                  </a:lnTo>
                  <a:lnTo>
                    <a:pt x="574" y="575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5455872" y="4133574"/>
              <a:ext cx="79239" cy="79928"/>
            </a:xfrm>
            <a:custGeom>
              <a:rect b="b" l="l" r="r" t="t"/>
              <a:pathLst>
                <a:path extrusionOk="0" h="574" w="569">
                  <a:moveTo>
                    <a:pt x="0" y="0"/>
                  </a:moveTo>
                  <a:lnTo>
                    <a:pt x="0" y="574"/>
                  </a:lnTo>
                  <a:lnTo>
                    <a:pt x="569" y="574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5594016" y="4133574"/>
              <a:ext cx="79935" cy="79928"/>
            </a:xfrm>
            <a:custGeom>
              <a:rect b="b" l="l" r="r" t="t"/>
              <a:pathLst>
                <a:path extrusionOk="0" h="574" w="574">
                  <a:moveTo>
                    <a:pt x="0" y="0"/>
                  </a:moveTo>
                  <a:lnTo>
                    <a:pt x="0" y="574"/>
                  </a:lnTo>
                  <a:lnTo>
                    <a:pt x="574" y="574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5732857" y="4133574"/>
              <a:ext cx="80075" cy="79928"/>
            </a:xfrm>
            <a:custGeom>
              <a:rect b="b" l="l" r="r" t="t"/>
              <a:pathLst>
                <a:path extrusionOk="0" h="574" w="575">
                  <a:moveTo>
                    <a:pt x="0" y="0"/>
                  </a:moveTo>
                  <a:lnTo>
                    <a:pt x="0" y="574"/>
                  </a:lnTo>
                  <a:lnTo>
                    <a:pt x="574" y="574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5455872" y="4271710"/>
              <a:ext cx="79239" cy="79928"/>
            </a:xfrm>
            <a:custGeom>
              <a:rect b="b" l="l" r="r" t="t"/>
              <a:pathLst>
                <a:path extrusionOk="0" h="574" w="569">
                  <a:moveTo>
                    <a:pt x="0" y="0"/>
                  </a:moveTo>
                  <a:lnTo>
                    <a:pt x="0" y="574"/>
                  </a:lnTo>
                  <a:lnTo>
                    <a:pt x="569" y="574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6077017" y="4271710"/>
              <a:ext cx="79935" cy="79928"/>
            </a:xfrm>
            <a:custGeom>
              <a:rect b="b" l="l" r="r" t="t"/>
              <a:pathLst>
                <a:path extrusionOk="0" h="574" w="574">
                  <a:moveTo>
                    <a:pt x="0" y="0"/>
                  </a:moveTo>
                  <a:lnTo>
                    <a:pt x="0" y="574"/>
                  </a:lnTo>
                  <a:lnTo>
                    <a:pt x="574" y="574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6215858" y="4271710"/>
              <a:ext cx="80075" cy="79928"/>
            </a:xfrm>
            <a:custGeom>
              <a:rect b="b" l="l" r="r" t="t"/>
              <a:pathLst>
                <a:path extrusionOk="0" h="574" w="575">
                  <a:moveTo>
                    <a:pt x="0" y="0"/>
                  </a:moveTo>
                  <a:lnTo>
                    <a:pt x="0" y="574"/>
                  </a:lnTo>
                  <a:lnTo>
                    <a:pt x="574" y="574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5455872" y="4410541"/>
              <a:ext cx="79239" cy="80067"/>
            </a:xfrm>
            <a:custGeom>
              <a:rect b="b" l="l" r="r" t="t"/>
              <a:pathLst>
                <a:path extrusionOk="0" h="575" w="569">
                  <a:moveTo>
                    <a:pt x="0" y="1"/>
                  </a:moveTo>
                  <a:lnTo>
                    <a:pt x="0" y="574"/>
                  </a:lnTo>
                  <a:lnTo>
                    <a:pt x="569" y="574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6077017" y="4410541"/>
              <a:ext cx="79935" cy="80067"/>
            </a:xfrm>
            <a:custGeom>
              <a:rect b="b" l="l" r="r" t="t"/>
              <a:pathLst>
                <a:path extrusionOk="0" h="575" w="574">
                  <a:moveTo>
                    <a:pt x="0" y="1"/>
                  </a:moveTo>
                  <a:lnTo>
                    <a:pt x="0" y="574"/>
                  </a:lnTo>
                  <a:lnTo>
                    <a:pt x="574" y="574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6215858" y="4410541"/>
              <a:ext cx="80075" cy="80067"/>
            </a:xfrm>
            <a:custGeom>
              <a:rect b="b" l="l" r="r" t="t"/>
              <a:pathLst>
                <a:path extrusionOk="0" h="575" w="575">
                  <a:moveTo>
                    <a:pt x="0" y="1"/>
                  </a:moveTo>
                  <a:lnTo>
                    <a:pt x="0" y="574"/>
                  </a:lnTo>
                  <a:lnTo>
                    <a:pt x="574" y="574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5455872" y="4549373"/>
              <a:ext cx="79239" cy="79371"/>
            </a:xfrm>
            <a:custGeom>
              <a:rect b="b" l="l" r="r" t="t"/>
              <a:pathLst>
                <a:path extrusionOk="0" h="570" w="569">
                  <a:moveTo>
                    <a:pt x="0" y="1"/>
                  </a:moveTo>
                  <a:lnTo>
                    <a:pt x="0" y="569"/>
                  </a:lnTo>
                  <a:lnTo>
                    <a:pt x="569" y="569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6077017" y="4549373"/>
              <a:ext cx="79935" cy="79371"/>
            </a:xfrm>
            <a:custGeom>
              <a:rect b="b" l="l" r="r" t="t"/>
              <a:pathLst>
                <a:path extrusionOk="0" h="570" w="574">
                  <a:moveTo>
                    <a:pt x="0" y="1"/>
                  </a:moveTo>
                  <a:lnTo>
                    <a:pt x="0" y="569"/>
                  </a:lnTo>
                  <a:lnTo>
                    <a:pt x="574" y="569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6215858" y="4549373"/>
              <a:ext cx="80075" cy="79371"/>
            </a:xfrm>
            <a:custGeom>
              <a:rect b="b" l="l" r="r" t="t"/>
              <a:pathLst>
                <a:path extrusionOk="0" h="570" w="575">
                  <a:moveTo>
                    <a:pt x="0" y="1"/>
                  </a:moveTo>
                  <a:lnTo>
                    <a:pt x="0" y="569"/>
                  </a:lnTo>
                  <a:lnTo>
                    <a:pt x="574" y="569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5620893" y="3059125"/>
              <a:ext cx="26181" cy="46369"/>
            </a:xfrm>
            <a:custGeom>
              <a:rect b="b" l="l" r="r" t="t"/>
              <a:pathLst>
                <a:path extrusionOk="0" h="333" w="188">
                  <a:moveTo>
                    <a:pt x="0" y="0"/>
                  </a:moveTo>
                  <a:lnTo>
                    <a:pt x="0" y="333"/>
                  </a:lnTo>
                  <a:lnTo>
                    <a:pt x="188" y="333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5620893" y="2924749"/>
              <a:ext cx="26181" cy="46369"/>
            </a:xfrm>
            <a:custGeom>
              <a:rect b="b" l="l" r="r" t="t"/>
              <a:pathLst>
                <a:path extrusionOk="0" h="333" w="188">
                  <a:moveTo>
                    <a:pt x="0" y="0"/>
                  </a:moveTo>
                  <a:lnTo>
                    <a:pt x="0" y="333"/>
                  </a:lnTo>
                  <a:lnTo>
                    <a:pt x="188" y="333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8125928" y="4408313"/>
              <a:ext cx="36765" cy="62801"/>
            </a:xfrm>
            <a:custGeom>
              <a:rect b="b" l="l" r="r" t="t"/>
              <a:pathLst>
                <a:path extrusionOk="0" h="451" w="264">
                  <a:moveTo>
                    <a:pt x="0" y="0"/>
                  </a:moveTo>
                  <a:lnTo>
                    <a:pt x="0" y="451"/>
                  </a:lnTo>
                  <a:lnTo>
                    <a:pt x="263" y="45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E59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8045994" y="4219352"/>
              <a:ext cx="196496" cy="196617"/>
            </a:xfrm>
            <a:custGeom>
              <a:rect b="b" l="l" r="r" t="t"/>
              <a:pathLst>
                <a:path extrusionOk="0" h="1412" w="1411">
                  <a:moveTo>
                    <a:pt x="708" y="1"/>
                  </a:moveTo>
                  <a:cubicBezTo>
                    <a:pt x="317" y="1"/>
                    <a:pt x="1" y="317"/>
                    <a:pt x="1" y="709"/>
                  </a:cubicBezTo>
                  <a:cubicBezTo>
                    <a:pt x="1" y="1095"/>
                    <a:pt x="317" y="1411"/>
                    <a:pt x="708" y="1411"/>
                  </a:cubicBezTo>
                  <a:cubicBezTo>
                    <a:pt x="1094" y="1411"/>
                    <a:pt x="1411" y="1095"/>
                    <a:pt x="1411" y="709"/>
                  </a:cubicBezTo>
                  <a:cubicBezTo>
                    <a:pt x="1411" y="317"/>
                    <a:pt x="1094" y="1"/>
                    <a:pt x="7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7629332" y="4208212"/>
              <a:ext cx="36765" cy="62801"/>
            </a:xfrm>
            <a:custGeom>
              <a:rect b="b" l="l" r="r" t="t"/>
              <a:pathLst>
                <a:path extrusionOk="0" h="451" w="264">
                  <a:moveTo>
                    <a:pt x="1" y="0"/>
                  </a:moveTo>
                  <a:lnTo>
                    <a:pt x="1" y="451"/>
                  </a:lnTo>
                  <a:lnTo>
                    <a:pt x="263" y="45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E59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7549398" y="4019250"/>
              <a:ext cx="197331" cy="196617"/>
            </a:xfrm>
            <a:custGeom>
              <a:rect b="b" l="l" r="r" t="t"/>
              <a:pathLst>
                <a:path extrusionOk="0" h="1412" w="1417">
                  <a:moveTo>
                    <a:pt x="709" y="1"/>
                  </a:moveTo>
                  <a:cubicBezTo>
                    <a:pt x="317" y="1"/>
                    <a:pt x="1" y="317"/>
                    <a:pt x="1" y="703"/>
                  </a:cubicBezTo>
                  <a:cubicBezTo>
                    <a:pt x="1" y="1095"/>
                    <a:pt x="317" y="1411"/>
                    <a:pt x="709" y="1411"/>
                  </a:cubicBezTo>
                  <a:cubicBezTo>
                    <a:pt x="1095" y="1411"/>
                    <a:pt x="1416" y="1095"/>
                    <a:pt x="1416" y="703"/>
                  </a:cubicBezTo>
                  <a:cubicBezTo>
                    <a:pt x="1416" y="317"/>
                    <a:pt x="1095" y="1"/>
                    <a:pt x="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7506924" y="4183565"/>
              <a:ext cx="35929" cy="62104"/>
            </a:xfrm>
            <a:custGeom>
              <a:rect b="b" l="l" r="r" t="t"/>
              <a:pathLst>
                <a:path extrusionOk="0" h="446" w="258">
                  <a:moveTo>
                    <a:pt x="0" y="0"/>
                  </a:moveTo>
                  <a:lnTo>
                    <a:pt x="0" y="446"/>
                  </a:lnTo>
                  <a:lnTo>
                    <a:pt x="258" y="446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E59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7426293" y="3993907"/>
              <a:ext cx="197192" cy="197314"/>
            </a:xfrm>
            <a:custGeom>
              <a:rect b="b" l="l" r="r" t="t"/>
              <a:pathLst>
                <a:path extrusionOk="0" h="1417" w="1416">
                  <a:moveTo>
                    <a:pt x="708" y="1"/>
                  </a:moveTo>
                  <a:cubicBezTo>
                    <a:pt x="317" y="1"/>
                    <a:pt x="0" y="317"/>
                    <a:pt x="0" y="708"/>
                  </a:cubicBezTo>
                  <a:cubicBezTo>
                    <a:pt x="0" y="1100"/>
                    <a:pt x="317" y="1416"/>
                    <a:pt x="708" y="1416"/>
                  </a:cubicBezTo>
                  <a:cubicBezTo>
                    <a:pt x="1099" y="1416"/>
                    <a:pt x="1416" y="1100"/>
                    <a:pt x="1416" y="708"/>
                  </a:cubicBezTo>
                  <a:cubicBezTo>
                    <a:pt x="1416" y="317"/>
                    <a:pt x="1099" y="1"/>
                    <a:pt x="7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7108923" y="4259734"/>
              <a:ext cx="35929" cy="62801"/>
            </a:xfrm>
            <a:custGeom>
              <a:rect b="b" l="l" r="r" t="t"/>
              <a:pathLst>
                <a:path extrusionOk="0" h="451" w="258">
                  <a:moveTo>
                    <a:pt x="0" y="0"/>
                  </a:moveTo>
                  <a:lnTo>
                    <a:pt x="0" y="451"/>
                  </a:lnTo>
                  <a:lnTo>
                    <a:pt x="258" y="451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E59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7031292" y="4075223"/>
              <a:ext cx="197192" cy="196617"/>
            </a:xfrm>
            <a:custGeom>
              <a:rect b="b" l="l" r="r" t="t"/>
              <a:pathLst>
                <a:path extrusionOk="0" h="1412" w="1416">
                  <a:moveTo>
                    <a:pt x="708" y="1"/>
                  </a:moveTo>
                  <a:cubicBezTo>
                    <a:pt x="317" y="1"/>
                    <a:pt x="0" y="317"/>
                    <a:pt x="0" y="703"/>
                  </a:cubicBezTo>
                  <a:cubicBezTo>
                    <a:pt x="0" y="1095"/>
                    <a:pt x="317" y="1411"/>
                    <a:pt x="708" y="1411"/>
                  </a:cubicBezTo>
                  <a:cubicBezTo>
                    <a:pt x="1099" y="1411"/>
                    <a:pt x="1416" y="1095"/>
                    <a:pt x="1416" y="703"/>
                  </a:cubicBezTo>
                  <a:cubicBezTo>
                    <a:pt x="1416" y="317"/>
                    <a:pt x="1099" y="1"/>
                    <a:pt x="7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6704934" y="4231327"/>
              <a:ext cx="1633241" cy="490012"/>
            </a:xfrm>
            <a:custGeom>
              <a:rect b="b" l="l" r="r" t="t"/>
              <a:pathLst>
                <a:path extrusionOk="0" h="3519" w="11728">
                  <a:moveTo>
                    <a:pt x="5883" y="1"/>
                  </a:moveTo>
                  <a:cubicBezTo>
                    <a:pt x="1202" y="1"/>
                    <a:pt x="1" y="3518"/>
                    <a:pt x="1" y="3518"/>
                  </a:cubicBezTo>
                  <a:lnTo>
                    <a:pt x="11727" y="3518"/>
                  </a:lnTo>
                  <a:cubicBezTo>
                    <a:pt x="11727" y="3518"/>
                    <a:pt x="10569" y="1"/>
                    <a:pt x="5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6855751" y="4354563"/>
              <a:ext cx="36765" cy="62801"/>
            </a:xfrm>
            <a:custGeom>
              <a:rect b="b" l="l" r="r" t="t"/>
              <a:pathLst>
                <a:path extrusionOk="0" h="451" w="264">
                  <a:moveTo>
                    <a:pt x="1" y="0"/>
                  </a:moveTo>
                  <a:lnTo>
                    <a:pt x="1" y="451"/>
                  </a:lnTo>
                  <a:lnTo>
                    <a:pt x="263" y="45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E59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6775816" y="4164905"/>
              <a:ext cx="196635" cy="197174"/>
            </a:xfrm>
            <a:custGeom>
              <a:rect b="b" l="l" r="r" t="t"/>
              <a:pathLst>
                <a:path extrusionOk="0" h="1416" w="1412">
                  <a:moveTo>
                    <a:pt x="709" y="0"/>
                  </a:moveTo>
                  <a:cubicBezTo>
                    <a:pt x="317" y="0"/>
                    <a:pt x="1" y="317"/>
                    <a:pt x="1" y="708"/>
                  </a:cubicBezTo>
                  <a:cubicBezTo>
                    <a:pt x="1" y="1100"/>
                    <a:pt x="317" y="1416"/>
                    <a:pt x="709" y="1416"/>
                  </a:cubicBezTo>
                  <a:cubicBezTo>
                    <a:pt x="1095" y="1416"/>
                    <a:pt x="1411" y="1100"/>
                    <a:pt x="1411" y="708"/>
                  </a:cubicBezTo>
                  <a:cubicBezTo>
                    <a:pt x="1411" y="317"/>
                    <a:pt x="1095" y="0"/>
                    <a:pt x="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7387440" y="4388122"/>
              <a:ext cx="44981" cy="78536"/>
            </a:xfrm>
            <a:custGeom>
              <a:rect b="b" l="l" r="r" t="t"/>
              <a:pathLst>
                <a:path extrusionOk="0" h="564" w="323">
                  <a:moveTo>
                    <a:pt x="0" y="1"/>
                  </a:moveTo>
                  <a:lnTo>
                    <a:pt x="0" y="564"/>
                  </a:lnTo>
                  <a:lnTo>
                    <a:pt x="322" y="56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E59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7287313" y="4152930"/>
              <a:ext cx="245098" cy="245076"/>
            </a:xfrm>
            <a:custGeom>
              <a:rect b="b" l="l" r="r" t="t"/>
              <a:pathLst>
                <a:path extrusionOk="0" h="1760" w="1760">
                  <a:moveTo>
                    <a:pt x="880" y="1"/>
                  </a:moveTo>
                  <a:cubicBezTo>
                    <a:pt x="392" y="1"/>
                    <a:pt x="1" y="392"/>
                    <a:pt x="1" y="880"/>
                  </a:cubicBezTo>
                  <a:cubicBezTo>
                    <a:pt x="1" y="1368"/>
                    <a:pt x="392" y="1759"/>
                    <a:pt x="880" y="1759"/>
                  </a:cubicBezTo>
                  <a:cubicBezTo>
                    <a:pt x="1368" y="1759"/>
                    <a:pt x="1760" y="1368"/>
                    <a:pt x="1760" y="880"/>
                  </a:cubicBezTo>
                  <a:cubicBezTo>
                    <a:pt x="1760" y="392"/>
                    <a:pt x="1368" y="1"/>
                    <a:pt x="8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7833207" y="4391186"/>
              <a:ext cx="45677" cy="77700"/>
            </a:xfrm>
            <a:custGeom>
              <a:rect b="b" l="l" r="r" t="t"/>
              <a:pathLst>
                <a:path extrusionOk="0" h="558" w="328">
                  <a:moveTo>
                    <a:pt x="0" y="0"/>
                  </a:moveTo>
                  <a:lnTo>
                    <a:pt x="0" y="558"/>
                  </a:lnTo>
                  <a:lnTo>
                    <a:pt x="328" y="55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E59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7733915" y="4155158"/>
              <a:ext cx="245098" cy="245076"/>
            </a:xfrm>
            <a:custGeom>
              <a:rect b="b" l="l" r="r" t="t"/>
              <a:pathLst>
                <a:path extrusionOk="0" h="1760" w="1760">
                  <a:moveTo>
                    <a:pt x="880" y="1"/>
                  </a:moveTo>
                  <a:cubicBezTo>
                    <a:pt x="392" y="1"/>
                    <a:pt x="0" y="392"/>
                    <a:pt x="0" y="880"/>
                  </a:cubicBezTo>
                  <a:cubicBezTo>
                    <a:pt x="0" y="1368"/>
                    <a:pt x="392" y="1759"/>
                    <a:pt x="880" y="1759"/>
                  </a:cubicBezTo>
                  <a:cubicBezTo>
                    <a:pt x="1362" y="1759"/>
                    <a:pt x="1759" y="1368"/>
                    <a:pt x="1759" y="880"/>
                  </a:cubicBezTo>
                  <a:cubicBezTo>
                    <a:pt x="1759" y="392"/>
                    <a:pt x="1362" y="1"/>
                    <a:pt x="8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4712928" y="2936725"/>
              <a:ext cx="318905" cy="1784596"/>
            </a:xfrm>
            <a:custGeom>
              <a:rect b="b" l="l" r="r" t="t"/>
              <a:pathLst>
                <a:path extrusionOk="0" h="12816" w="2290">
                  <a:moveTo>
                    <a:pt x="0" y="0"/>
                  </a:moveTo>
                  <a:lnTo>
                    <a:pt x="0" y="12815"/>
                  </a:lnTo>
                  <a:lnTo>
                    <a:pt x="2290" y="12815"/>
                  </a:lnTo>
                  <a:lnTo>
                    <a:pt x="2290" y="2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9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5031690" y="3225667"/>
              <a:ext cx="71023" cy="1495657"/>
            </a:xfrm>
            <a:custGeom>
              <a:rect b="b" l="l" r="r" t="t"/>
              <a:pathLst>
                <a:path extrusionOk="0" h="10741" w="510">
                  <a:moveTo>
                    <a:pt x="1" y="0"/>
                  </a:moveTo>
                  <a:lnTo>
                    <a:pt x="1" y="10740"/>
                  </a:lnTo>
                  <a:lnTo>
                    <a:pt x="510" y="10740"/>
                  </a:lnTo>
                  <a:lnTo>
                    <a:pt x="510" y="4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3144041" y="3031554"/>
              <a:ext cx="323501" cy="1688237"/>
            </a:xfrm>
            <a:custGeom>
              <a:rect b="b" l="l" r="r" t="t"/>
              <a:pathLst>
                <a:path extrusionOk="0" h="12124" w="2323">
                  <a:moveTo>
                    <a:pt x="1" y="0"/>
                  </a:moveTo>
                  <a:lnTo>
                    <a:pt x="1" y="12123"/>
                  </a:lnTo>
                  <a:lnTo>
                    <a:pt x="2322" y="1212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3931130" y="3031554"/>
              <a:ext cx="327818" cy="1688237"/>
            </a:xfrm>
            <a:custGeom>
              <a:rect b="b" l="l" r="r" t="t"/>
              <a:pathLst>
                <a:path extrusionOk="0" h="12124" w="2354">
                  <a:moveTo>
                    <a:pt x="0" y="0"/>
                  </a:moveTo>
                  <a:lnTo>
                    <a:pt x="0" y="12123"/>
                  </a:lnTo>
                  <a:lnTo>
                    <a:pt x="2354" y="12123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7F9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4258805" y="3031554"/>
              <a:ext cx="75618" cy="1688237"/>
            </a:xfrm>
            <a:custGeom>
              <a:rect b="b" l="l" r="r" t="t"/>
              <a:pathLst>
                <a:path extrusionOk="0" h="12124" w="543">
                  <a:moveTo>
                    <a:pt x="1" y="0"/>
                  </a:moveTo>
                  <a:lnTo>
                    <a:pt x="1" y="12123"/>
                  </a:lnTo>
                  <a:lnTo>
                    <a:pt x="542" y="121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3745916" y="2767954"/>
              <a:ext cx="82999" cy="1956288"/>
            </a:xfrm>
            <a:custGeom>
              <a:rect b="b" l="l" r="r" t="t"/>
              <a:pathLst>
                <a:path extrusionOk="0" h="14049" w="596">
                  <a:moveTo>
                    <a:pt x="595" y="0"/>
                  </a:moveTo>
                  <a:cubicBezTo>
                    <a:pt x="386" y="150"/>
                    <a:pt x="188" y="311"/>
                    <a:pt x="0" y="483"/>
                  </a:cubicBezTo>
                  <a:lnTo>
                    <a:pt x="0" y="14049"/>
                  </a:lnTo>
                  <a:lnTo>
                    <a:pt x="595" y="14049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3250852" y="2835073"/>
              <a:ext cx="495209" cy="1889171"/>
            </a:xfrm>
            <a:custGeom>
              <a:rect b="b" l="l" r="r" t="t"/>
              <a:pathLst>
                <a:path extrusionOk="0" h="13567" w="3556">
                  <a:moveTo>
                    <a:pt x="3555" y="1"/>
                  </a:moveTo>
                  <a:cubicBezTo>
                    <a:pt x="0" y="3159"/>
                    <a:pt x="215" y="8671"/>
                    <a:pt x="215" y="8671"/>
                  </a:cubicBezTo>
                  <a:lnTo>
                    <a:pt x="215" y="13567"/>
                  </a:lnTo>
                  <a:lnTo>
                    <a:pt x="3555" y="13567"/>
                  </a:lnTo>
                  <a:lnTo>
                    <a:pt x="3555" y="1"/>
                  </a:lnTo>
                  <a:close/>
                </a:path>
              </a:pathLst>
            </a:custGeom>
            <a:solidFill>
              <a:srgbClr val="7F9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4186391" y="3573513"/>
              <a:ext cx="1092634" cy="1142526"/>
            </a:xfrm>
            <a:custGeom>
              <a:rect b="b" l="l" r="r" t="t"/>
              <a:pathLst>
                <a:path extrusionOk="0" h="8205" w="7846">
                  <a:moveTo>
                    <a:pt x="1" y="1"/>
                  </a:moveTo>
                  <a:lnTo>
                    <a:pt x="1" y="8205"/>
                  </a:lnTo>
                  <a:lnTo>
                    <a:pt x="7845" y="8205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4588848" y="3476456"/>
              <a:ext cx="287711" cy="97195"/>
            </a:xfrm>
            <a:custGeom>
              <a:rect b="b" l="l" r="r" t="t"/>
              <a:pathLst>
                <a:path extrusionOk="0" h="698" w="2066">
                  <a:moveTo>
                    <a:pt x="1" y="1"/>
                  </a:moveTo>
                  <a:lnTo>
                    <a:pt x="1" y="698"/>
                  </a:lnTo>
                  <a:lnTo>
                    <a:pt x="2065" y="698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4308939" y="3538422"/>
              <a:ext cx="213625" cy="35230"/>
            </a:xfrm>
            <a:custGeom>
              <a:rect b="b" l="l" r="r" t="t"/>
              <a:pathLst>
                <a:path extrusionOk="0" h="253" w="1534">
                  <a:moveTo>
                    <a:pt x="0" y="1"/>
                  </a:moveTo>
                  <a:lnTo>
                    <a:pt x="0" y="253"/>
                  </a:lnTo>
                  <a:lnTo>
                    <a:pt x="1534" y="253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rgbClr val="E59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4943540" y="3538422"/>
              <a:ext cx="213068" cy="35230"/>
            </a:xfrm>
            <a:custGeom>
              <a:rect b="b" l="l" r="r" t="t"/>
              <a:pathLst>
                <a:path extrusionOk="0" h="253" w="1530">
                  <a:moveTo>
                    <a:pt x="1" y="1"/>
                  </a:moveTo>
                  <a:lnTo>
                    <a:pt x="1" y="253"/>
                  </a:lnTo>
                  <a:lnTo>
                    <a:pt x="1529" y="25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E59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4186391" y="4429201"/>
              <a:ext cx="1092634" cy="291306"/>
            </a:xfrm>
            <a:custGeom>
              <a:rect b="b" l="l" r="r" t="t"/>
              <a:pathLst>
                <a:path extrusionOk="0" h="2092" w="7846">
                  <a:moveTo>
                    <a:pt x="1" y="1"/>
                  </a:moveTo>
                  <a:lnTo>
                    <a:pt x="1" y="2092"/>
                  </a:lnTo>
                  <a:lnTo>
                    <a:pt x="7845" y="2092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rgbClr val="F3EE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4280530" y="3664582"/>
              <a:ext cx="108344" cy="195086"/>
            </a:xfrm>
            <a:custGeom>
              <a:rect b="b" l="l" r="r" t="t"/>
              <a:pathLst>
                <a:path extrusionOk="0" h="1401" w="778">
                  <a:moveTo>
                    <a:pt x="0" y="1"/>
                  </a:moveTo>
                  <a:lnTo>
                    <a:pt x="0" y="1400"/>
                  </a:lnTo>
                  <a:lnTo>
                    <a:pt x="778" y="1400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4479112" y="3664582"/>
              <a:ext cx="108484" cy="195086"/>
            </a:xfrm>
            <a:custGeom>
              <a:rect b="b" l="l" r="r" t="t"/>
              <a:pathLst>
                <a:path extrusionOk="0" h="1401" w="779">
                  <a:moveTo>
                    <a:pt x="1" y="1"/>
                  </a:moveTo>
                  <a:lnTo>
                    <a:pt x="1" y="1400"/>
                  </a:lnTo>
                  <a:lnTo>
                    <a:pt x="778" y="1400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4678531" y="3664582"/>
              <a:ext cx="108344" cy="195086"/>
            </a:xfrm>
            <a:custGeom>
              <a:rect b="b" l="l" r="r" t="t"/>
              <a:pathLst>
                <a:path extrusionOk="0" h="1401" w="778">
                  <a:moveTo>
                    <a:pt x="0" y="1"/>
                  </a:moveTo>
                  <a:lnTo>
                    <a:pt x="0" y="1400"/>
                  </a:lnTo>
                  <a:lnTo>
                    <a:pt x="778" y="1400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4877810" y="3664582"/>
              <a:ext cx="108484" cy="195086"/>
            </a:xfrm>
            <a:custGeom>
              <a:rect b="b" l="l" r="r" t="t"/>
              <a:pathLst>
                <a:path extrusionOk="0" h="1401" w="779">
                  <a:moveTo>
                    <a:pt x="1" y="1"/>
                  </a:moveTo>
                  <a:lnTo>
                    <a:pt x="1" y="1400"/>
                  </a:lnTo>
                  <a:lnTo>
                    <a:pt x="778" y="1400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076532" y="3664582"/>
              <a:ext cx="109180" cy="195086"/>
            </a:xfrm>
            <a:custGeom>
              <a:rect b="b" l="l" r="r" t="t"/>
              <a:pathLst>
                <a:path extrusionOk="0" h="1401" w="784">
                  <a:moveTo>
                    <a:pt x="0" y="1"/>
                  </a:moveTo>
                  <a:lnTo>
                    <a:pt x="0" y="1400"/>
                  </a:lnTo>
                  <a:lnTo>
                    <a:pt x="783" y="1400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4280530" y="3913978"/>
              <a:ext cx="108344" cy="195086"/>
            </a:xfrm>
            <a:custGeom>
              <a:rect b="b" l="l" r="r" t="t"/>
              <a:pathLst>
                <a:path extrusionOk="0" h="1401" w="778">
                  <a:moveTo>
                    <a:pt x="0" y="1"/>
                  </a:moveTo>
                  <a:lnTo>
                    <a:pt x="0" y="1400"/>
                  </a:lnTo>
                  <a:lnTo>
                    <a:pt x="778" y="1400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4479112" y="3913978"/>
              <a:ext cx="108484" cy="195086"/>
            </a:xfrm>
            <a:custGeom>
              <a:rect b="b" l="l" r="r" t="t"/>
              <a:pathLst>
                <a:path extrusionOk="0" h="1401" w="779">
                  <a:moveTo>
                    <a:pt x="1" y="1"/>
                  </a:moveTo>
                  <a:lnTo>
                    <a:pt x="1" y="1400"/>
                  </a:lnTo>
                  <a:lnTo>
                    <a:pt x="778" y="1400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4678531" y="3913978"/>
              <a:ext cx="108344" cy="195086"/>
            </a:xfrm>
            <a:custGeom>
              <a:rect b="b" l="l" r="r" t="t"/>
              <a:pathLst>
                <a:path extrusionOk="0" h="1401" w="778">
                  <a:moveTo>
                    <a:pt x="0" y="1"/>
                  </a:moveTo>
                  <a:lnTo>
                    <a:pt x="0" y="1400"/>
                  </a:lnTo>
                  <a:lnTo>
                    <a:pt x="778" y="1400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4877810" y="3913978"/>
              <a:ext cx="108484" cy="195086"/>
            </a:xfrm>
            <a:custGeom>
              <a:rect b="b" l="l" r="r" t="t"/>
              <a:pathLst>
                <a:path extrusionOk="0" h="1401" w="779">
                  <a:moveTo>
                    <a:pt x="1" y="1"/>
                  </a:moveTo>
                  <a:lnTo>
                    <a:pt x="1" y="1400"/>
                  </a:lnTo>
                  <a:lnTo>
                    <a:pt x="778" y="1400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5076532" y="3913978"/>
              <a:ext cx="109180" cy="195086"/>
            </a:xfrm>
            <a:custGeom>
              <a:rect b="b" l="l" r="r" t="t"/>
              <a:pathLst>
                <a:path extrusionOk="0" h="1401" w="784">
                  <a:moveTo>
                    <a:pt x="0" y="1"/>
                  </a:moveTo>
                  <a:lnTo>
                    <a:pt x="0" y="1400"/>
                  </a:lnTo>
                  <a:lnTo>
                    <a:pt x="783" y="1400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4280530" y="4162677"/>
              <a:ext cx="108344" cy="194946"/>
            </a:xfrm>
            <a:custGeom>
              <a:rect b="b" l="l" r="r" t="t"/>
              <a:pathLst>
                <a:path extrusionOk="0" h="1400" w="778">
                  <a:moveTo>
                    <a:pt x="0" y="0"/>
                  </a:moveTo>
                  <a:lnTo>
                    <a:pt x="0" y="1400"/>
                  </a:lnTo>
                  <a:lnTo>
                    <a:pt x="778" y="1400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4479112" y="4162677"/>
              <a:ext cx="108484" cy="194946"/>
            </a:xfrm>
            <a:custGeom>
              <a:rect b="b" l="l" r="r" t="t"/>
              <a:pathLst>
                <a:path extrusionOk="0" h="1400" w="779">
                  <a:moveTo>
                    <a:pt x="1" y="0"/>
                  </a:moveTo>
                  <a:lnTo>
                    <a:pt x="1" y="1400"/>
                  </a:lnTo>
                  <a:lnTo>
                    <a:pt x="778" y="1400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4678531" y="4162677"/>
              <a:ext cx="108344" cy="194946"/>
            </a:xfrm>
            <a:custGeom>
              <a:rect b="b" l="l" r="r" t="t"/>
              <a:pathLst>
                <a:path extrusionOk="0" h="1400" w="778">
                  <a:moveTo>
                    <a:pt x="0" y="0"/>
                  </a:moveTo>
                  <a:lnTo>
                    <a:pt x="0" y="1400"/>
                  </a:lnTo>
                  <a:lnTo>
                    <a:pt x="778" y="1400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4877810" y="4162677"/>
              <a:ext cx="108484" cy="194946"/>
            </a:xfrm>
            <a:custGeom>
              <a:rect b="b" l="l" r="r" t="t"/>
              <a:pathLst>
                <a:path extrusionOk="0" h="1400" w="779">
                  <a:moveTo>
                    <a:pt x="1" y="0"/>
                  </a:moveTo>
                  <a:lnTo>
                    <a:pt x="1" y="1400"/>
                  </a:lnTo>
                  <a:lnTo>
                    <a:pt x="778" y="1400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5076532" y="4162677"/>
              <a:ext cx="109180" cy="194946"/>
            </a:xfrm>
            <a:custGeom>
              <a:rect b="b" l="l" r="r" t="t"/>
              <a:pathLst>
                <a:path extrusionOk="0" h="1400" w="784">
                  <a:moveTo>
                    <a:pt x="0" y="0"/>
                  </a:moveTo>
                  <a:lnTo>
                    <a:pt x="0" y="1400"/>
                  </a:lnTo>
                  <a:lnTo>
                    <a:pt x="783" y="1400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4280530" y="4494927"/>
              <a:ext cx="307068" cy="159856"/>
            </a:xfrm>
            <a:custGeom>
              <a:rect b="b" l="l" r="r" t="t"/>
              <a:pathLst>
                <a:path extrusionOk="0" h="1148" w="2205">
                  <a:moveTo>
                    <a:pt x="0" y="0"/>
                  </a:moveTo>
                  <a:lnTo>
                    <a:pt x="0" y="1148"/>
                  </a:lnTo>
                  <a:lnTo>
                    <a:pt x="2204" y="1148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4434271" y="4494927"/>
              <a:ext cx="139" cy="159856"/>
            </a:xfrm>
            <a:custGeom>
              <a:rect b="b" l="l" r="r" t="t"/>
              <a:pathLst>
                <a:path extrusionOk="0" fill="none" h="1148" w="1">
                  <a:moveTo>
                    <a:pt x="1" y="0"/>
                  </a:moveTo>
                  <a:lnTo>
                    <a:pt x="1" y="1148"/>
                  </a:lnTo>
                </a:path>
              </a:pathLst>
            </a:custGeom>
            <a:noFill/>
            <a:ln cap="flat" cmpd="sng" w="2275">
              <a:solidFill>
                <a:srgbClr val="F3EEEC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4877810" y="4494927"/>
              <a:ext cx="307904" cy="159856"/>
            </a:xfrm>
            <a:custGeom>
              <a:rect b="b" l="l" r="r" t="t"/>
              <a:pathLst>
                <a:path extrusionOk="0" h="1148" w="2211">
                  <a:moveTo>
                    <a:pt x="1" y="0"/>
                  </a:moveTo>
                  <a:lnTo>
                    <a:pt x="1" y="1148"/>
                  </a:lnTo>
                  <a:lnTo>
                    <a:pt x="2210" y="1148"/>
                  </a:lnTo>
                  <a:lnTo>
                    <a:pt x="2210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5031690" y="4494927"/>
              <a:ext cx="139" cy="159856"/>
            </a:xfrm>
            <a:custGeom>
              <a:rect b="b" l="l" r="r" t="t"/>
              <a:pathLst>
                <a:path extrusionOk="0" fill="none" h="1148" w="1">
                  <a:moveTo>
                    <a:pt x="1" y="0"/>
                  </a:moveTo>
                  <a:lnTo>
                    <a:pt x="1" y="1148"/>
                  </a:lnTo>
                </a:path>
              </a:pathLst>
            </a:custGeom>
            <a:noFill/>
            <a:ln cap="flat" cmpd="sng" w="2275">
              <a:solidFill>
                <a:srgbClr val="F3EEEC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4650818" y="4574856"/>
              <a:ext cx="163770" cy="145653"/>
            </a:xfrm>
            <a:custGeom>
              <a:rect b="b" l="l" r="r" t="t"/>
              <a:pathLst>
                <a:path extrusionOk="0" h="1046" w="1176">
                  <a:moveTo>
                    <a:pt x="1" y="0"/>
                  </a:moveTo>
                  <a:lnTo>
                    <a:pt x="1" y="1046"/>
                  </a:lnTo>
                  <a:lnTo>
                    <a:pt x="1175" y="1046"/>
                  </a:lnTo>
                  <a:lnTo>
                    <a:pt x="1175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7199998" y="4270178"/>
              <a:ext cx="51665" cy="50965"/>
            </a:xfrm>
            <a:custGeom>
              <a:rect b="b" l="l" r="r" t="t"/>
              <a:pathLst>
                <a:path extrusionOk="0" h="366" w="371">
                  <a:moveTo>
                    <a:pt x="1" y="0"/>
                  </a:moveTo>
                  <a:lnTo>
                    <a:pt x="1" y="365"/>
                  </a:lnTo>
                  <a:lnTo>
                    <a:pt x="370" y="36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A591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7155992" y="4480027"/>
              <a:ext cx="403297" cy="241316"/>
            </a:xfrm>
            <a:custGeom>
              <a:rect b="b" l="l" r="r" t="t"/>
              <a:pathLst>
                <a:path extrusionOk="0" h="1733" w="2896">
                  <a:moveTo>
                    <a:pt x="0" y="0"/>
                  </a:moveTo>
                  <a:lnTo>
                    <a:pt x="0" y="1732"/>
                  </a:lnTo>
                  <a:lnTo>
                    <a:pt x="2896" y="1732"/>
                  </a:lnTo>
                  <a:lnTo>
                    <a:pt x="2896" y="0"/>
                  </a:lnTo>
                  <a:close/>
                </a:path>
              </a:pathLst>
            </a:custGeom>
            <a:solidFill>
              <a:srgbClr val="D3B9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7126887" y="4321004"/>
              <a:ext cx="461508" cy="159160"/>
            </a:xfrm>
            <a:custGeom>
              <a:rect b="b" l="l" r="r" t="t"/>
              <a:pathLst>
                <a:path extrusionOk="0" h="1143" w="3314">
                  <a:moveTo>
                    <a:pt x="268" y="0"/>
                  </a:moveTo>
                  <a:lnTo>
                    <a:pt x="0" y="1142"/>
                  </a:lnTo>
                  <a:lnTo>
                    <a:pt x="3314" y="1142"/>
                  </a:lnTo>
                  <a:lnTo>
                    <a:pt x="3046" y="0"/>
                  </a:lnTo>
                  <a:close/>
                </a:path>
              </a:pathLst>
            </a:custGeom>
            <a:solidFill>
              <a:srgbClr val="E25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7305277" y="4584464"/>
              <a:ext cx="104724" cy="136880"/>
            </a:xfrm>
            <a:custGeom>
              <a:rect b="b" l="l" r="r" t="t"/>
              <a:pathLst>
                <a:path extrusionOk="0" h="983" w="752">
                  <a:moveTo>
                    <a:pt x="1" y="1"/>
                  </a:moveTo>
                  <a:lnTo>
                    <a:pt x="1" y="982"/>
                  </a:lnTo>
                  <a:lnTo>
                    <a:pt x="751" y="982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7190250" y="4542689"/>
              <a:ext cx="81606" cy="81599"/>
            </a:xfrm>
            <a:custGeom>
              <a:rect b="b" l="l" r="r" t="t"/>
              <a:pathLst>
                <a:path extrusionOk="0" h="586" w="586">
                  <a:moveTo>
                    <a:pt x="1" y="1"/>
                  </a:moveTo>
                  <a:lnTo>
                    <a:pt x="1" y="585"/>
                  </a:lnTo>
                  <a:lnTo>
                    <a:pt x="585" y="585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7231331" y="4542689"/>
              <a:ext cx="139" cy="81599"/>
            </a:xfrm>
            <a:custGeom>
              <a:rect b="b" l="l" r="r" t="t"/>
              <a:pathLst>
                <a:path extrusionOk="0" fill="none" h="586" w="1">
                  <a:moveTo>
                    <a:pt x="1" y="1"/>
                  </a:moveTo>
                  <a:lnTo>
                    <a:pt x="1" y="585"/>
                  </a:lnTo>
                </a:path>
              </a:pathLst>
            </a:custGeom>
            <a:noFill/>
            <a:ln cap="flat" cmpd="sng" w="1600">
              <a:solidFill>
                <a:srgbClr val="D3B9C7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7190250" y="4583768"/>
              <a:ext cx="81606" cy="139"/>
            </a:xfrm>
            <a:custGeom>
              <a:rect b="b" l="l" r="r" t="t"/>
              <a:pathLst>
                <a:path extrusionOk="0" fill="none" h="1" w="586">
                  <a:moveTo>
                    <a:pt x="585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600">
              <a:solidFill>
                <a:srgbClr val="D3B9C7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7443422" y="4542689"/>
              <a:ext cx="81467" cy="81599"/>
            </a:xfrm>
            <a:custGeom>
              <a:rect b="b" l="l" r="r" t="t"/>
              <a:pathLst>
                <a:path extrusionOk="0" h="586" w="585">
                  <a:moveTo>
                    <a:pt x="1" y="1"/>
                  </a:moveTo>
                  <a:lnTo>
                    <a:pt x="1" y="585"/>
                  </a:lnTo>
                  <a:lnTo>
                    <a:pt x="585" y="585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7484503" y="4542689"/>
              <a:ext cx="139" cy="81599"/>
            </a:xfrm>
            <a:custGeom>
              <a:rect b="b" l="l" r="r" t="t"/>
              <a:pathLst>
                <a:path extrusionOk="0" fill="none" h="586" w="1">
                  <a:moveTo>
                    <a:pt x="0" y="1"/>
                  </a:moveTo>
                  <a:lnTo>
                    <a:pt x="0" y="585"/>
                  </a:lnTo>
                </a:path>
              </a:pathLst>
            </a:custGeom>
            <a:noFill/>
            <a:ln cap="flat" cmpd="sng" w="1600">
              <a:solidFill>
                <a:srgbClr val="D3B9C7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7443422" y="4583768"/>
              <a:ext cx="81467" cy="139"/>
            </a:xfrm>
            <a:custGeom>
              <a:rect b="b" l="l" r="r" t="t"/>
              <a:pathLst>
                <a:path extrusionOk="0" fill="none" h="1" w="585">
                  <a:moveTo>
                    <a:pt x="585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600">
              <a:solidFill>
                <a:srgbClr val="D3B9C7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7721243" y="4270178"/>
              <a:ext cx="50830" cy="50965"/>
            </a:xfrm>
            <a:custGeom>
              <a:rect b="b" l="l" r="r" t="t"/>
              <a:pathLst>
                <a:path extrusionOk="0" h="366" w="365">
                  <a:moveTo>
                    <a:pt x="0" y="0"/>
                  </a:moveTo>
                  <a:lnTo>
                    <a:pt x="0" y="365"/>
                  </a:lnTo>
                  <a:lnTo>
                    <a:pt x="365" y="36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E25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7677098" y="4480027"/>
              <a:ext cx="403436" cy="241316"/>
            </a:xfrm>
            <a:custGeom>
              <a:rect b="b" l="l" r="r" t="t"/>
              <a:pathLst>
                <a:path extrusionOk="0" h="1733" w="2897">
                  <a:moveTo>
                    <a:pt x="1" y="0"/>
                  </a:moveTo>
                  <a:lnTo>
                    <a:pt x="1" y="1732"/>
                  </a:lnTo>
                  <a:lnTo>
                    <a:pt x="2896" y="1732"/>
                  </a:lnTo>
                  <a:lnTo>
                    <a:pt x="2896" y="0"/>
                  </a:lnTo>
                  <a:close/>
                </a:path>
              </a:pathLst>
            </a:custGeom>
            <a:solidFill>
              <a:srgbClr val="E25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7647993" y="4321004"/>
              <a:ext cx="461647" cy="159160"/>
            </a:xfrm>
            <a:custGeom>
              <a:rect b="b" l="l" r="r" t="t"/>
              <a:pathLst>
                <a:path extrusionOk="0" h="1143" w="3315">
                  <a:moveTo>
                    <a:pt x="269" y="0"/>
                  </a:moveTo>
                  <a:lnTo>
                    <a:pt x="1" y="1142"/>
                  </a:lnTo>
                  <a:lnTo>
                    <a:pt x="3314" y="1142"/>
                  </a:lnTo>
                  <a:lnTo>
                    <a:pt x="3046" y="0"/>
                  </a:lnTo>
                  <a:close/>
                </a:path>
              </a:pathLst>
            </a:custGeom>
            <a:solidFill>
              <a:srgbClr val="E59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7826522" y="4584464"/>
              <a:ext cx="104584" cy="136880"/>
            </a:xfrm>
            <a:custGeom>
              <a:rect b="b" l="l" r="r" t="t"/>
              <a:pathLst>
                <a:path extrusionOk="0" h="983" w="751">
                  <a:moveTo>
                    <a:pt x="0" y="1"/>
                  </a:moveTo>
                  <a:lnTo>
                    <a:pt x="0" y="982"/>
                  </a:lnTo>
                  <a:lnTo>
                    <a:pt x="751" y="982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7711495" y="4542689"/>
              <a:ext cx="81467" cy="81599"/>
            </a:xfrm>
            <a:custGeom>
              <a:rect b="b" l="l" r="r" t="t"/>
              <a:pathLst>
                <a:path extrusionOk="0" h="586" w="585">
                  <a:moveTo>
                    <a:pt x="0" y="1"/>
                  </a:moveTo>
                  <a:lnTo>
                    <a:pt x="0" y="585"/>
                  </a:lnTo>
                  <a:lnTo>
                    <a:pt x="585" y="585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7752576" y="4542689"/>
              <a:ext cx="139" cy="81599"/>
            </a:xfrm>
            <a:custGeom>
              <a:rect b="b" l="l" r="r" t="t"/>
              <a:pathLst>
                <a:path extrusionOk="0" fill="none" h="586" w="1">
                  <a:moveTo>
                    <a:pt x="0" y="1"/>
                  </a:moveTo>
                  <a:lnTo>
                    <a:pt x="0" y="585"/>
                  </a:lnTo>
                </a:path>
              </a:pathLst>
            </a:custGeom>
            <a:noFill/>
            <a:ln cap="flat" cmpd="sng" w="1600">
              <a:solidFill>
                <a:srgbClr val="E25B6C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7711495" y="4583768"/>
              <a:ext cx="81467" cy="139"/>
            </a:xfrm>
            <a:custGeom>
              <a:rect b="b" l="l" r="r" t="t"/>
              <a:pathLst>
                <a:path extrusionOk="0" fill="none" h="1" w="585">
                  <a:moveTo>
                    <a:pt x="58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600">
              <a:solidFill>
                <a:srgbClr val="E25B6C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7964667" y="4542689"/>
              <a:ext cx="81467" cy="81599"/>
            </a:xfrm>
            <a:custGeom>
              <a:rect b="b" l="l" r="r" t="t"/>
              <a:pathLst>
                <a:path extrusionOk="0" h="586" w="585">
                  <a:moveTo>
                    <a:pt x="0" y="1"/>
                  </a:moveTo>
                  <a:lnTo>
                    <a:pt x="0" y="585"/>
                  </a:lnTo>
                  <a:lnTo>
                    <a:pt x="585" y="585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8004912" y="4542689"/>
              <a:ext cx="139" cy="81599"/>
            </a:xfrm>
            <a:custGeom>
              <a:rect b="b" l="l" r="r" t="t"/>
              <a:pathLst>
                <a:path extrusionOk="0" fill="none" h="586" w="1">
                  <a:moveTo>
                    <a:pt x="1" y="1"/>
                  </a:moveTo>
                  <a:lnTo>
                    <a:pt x="1" y="585"/>
                  </a:lnTo>
                </a:path>
              </a:pathLst>
            </a:custGeom>
            <a:noFill/>
            <a:ln cap="flat" cmpd="sng" w="1600">
              <a:solidFill>
                <a:srgbClr val="E25B6C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7964667" y="4583768"/>
              <a:ext cx="81467" cy="139"/>
            </a:xfrm>
            <a:custGeom>
              <a:rect b="b" l="l" r="r" t="t"/>
              <a:pathLst>
                <a:path extrusionOk="0" fill="none" h="1" w="585">
                  <a:moveTo>
                    <a:pt x="58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600">
              <a:solidFill>
                <a:srgbClr val="E25B6C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6038164" y="4238847"/>
              <a:ext cx="970781" cy="482493"/>
            </a:xfrm>
            <a:custGeom>
              <a:rect b="b" l="l" r="r" t="t"/>
              <a:pathLst>
                <a:path extrusionOk="0" h="3465" w="6971">
                  <a:moveTo>
                    <a:pt x="0" y="0"/>
                  </a:moveTo>
                  <a:lnTo>
                    <a:pt x="0" y="3464"/>
                  </a:lnTo>
                  <a:lnTo>
                    <a:pt x="6971" y="3464"/>
                  </a:lnTo>
                  <a:lnTo>
                    <a:pt x="6971" y="1732"/>
                  </a:lnTo>
                  <a:lnTo>
                    <a:pt x="4075" y="1732"/>
                  </a:lnTo>
                  <a:lnTo>
                    <a:pt x="4075" y="0"/>
                  </a:lnTo>
                  <a:close/>
                </a:path>
              </a:pathLst>
            </a:custGeom>
            <a:solidFill>
              <a:srgbClr val="E59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6605643" y="4321004"/>
              <a:ext cx="461647" cy="159160"/>
            </a:xfrm>
            <a:custGeom>
              <a:rect b="b" l="l" r="r" t="t"/>
              <a:pathLst>
                <a:path extrusionOk="0" h="1143" w="3315">
                  <a:moveTo>
                    <a:pt x="0" y="0"/>
                  </a:moveTo>
                  <a:lnTo>
                    <a:pt x="0" y="1142"/>
                  </a:lnTo>
                  <a:lnTo>
                    <a:pt x="3314" y="1142"/>
                  </a:lnTo>
                  <a:lnTo>
                    <a:pt x="28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5976194" y="4000591"/>
              <a:ext cx="681817" cy="238392"/>
            </a:xfrm>
            <a:custGeom>
              <a:rect b="b" l="l" r="r" t="t"/>
              <a:pathLst>
                <a:path extrusionOk="0" h="1712" w="4896">
                  <a:moveTo>
                    <a:pt x="671" y="1"/>
                  </a:moveTo>
                  <a:lnTo>
                    <a:pt x="0" y="1711"/>
                  </a:lnTo>
                  <a:lnTo>
                    <a:pt x="4896" y="1711"/>
                  </a:lnTo>
                  <a:lnTo>
                    <a:pt x="42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6686273" y="4584464"/>
              <a:ext cx="210004" cy="136880"/>
            </a:xfrm>
            <a:custGeom>
              <a:rect b="b" l="l" r="r" t="t"/>
              <a:pathLst>
                <a:path extrusionOk="0" h="983" w="1508">
                  <a:moveTo>
                    <a:pt x="0" y="1"/>
                  </a:moveTo>
                  <a:lnTo>
                    <a:pt x="0" y="982"/>
                  </a:lnTo>
                  <a:lnTo>
                    <a:pt x="1507" y="98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EAE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6273372" y="4584464"/>
              <a:ext cx="103888" cy="136880"/>
            </a:xfrm>
            <a:custGeom>
              <a:rect b="b" l="l" r="r" t="t"/>
              <a:pathLst>
                <a:path extrusionOk="0" h="983" w="746">
                  <a:moveTo>
                    <a:pt x="0" y="1"/>
                  </a:moveTo>
                  <a:lnTo>
                    <a:pt x="0" y="982"/>
                  </a:lnTo>
                  <a:lnTo>
                    <a:pt x="746" y="982"/>
                  </a:lnTo>
                  <a:lnTo>
                    <a:pt x="746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6113503" y="4291065"/>
              <a:ext cx="114472" cy="218897"/>
            </a:xfrm>
            <a:custGeom>
              <a:rect b="b" l="l" r="r" t="t"/>
              <a:pathLst>
                <a:path extrusionOk="0" h="1572" w="822">
                  <a:moveTo>
                    <a:pt x="414" y="1"/>
                  </a:moveTo>
                  <a:cubicBezTo>
                    <a:pt x="189" y="1"/>
                    <a:pt x="1" y="183"/>
                    <a:pt x="1" y="413"/>
                  </a:cubicBezTo>
                  <a:lnTo>
                    <a:pt x="1" y="1572"/>
                  </a:lnTo>
                  <a:lnTo>
                    <a:pt x="821" y="1572"/>
                  </a:lnTo>
                  <a:lnTo>
                    <a:pt x="821" y="413"/>
                  </a:lnTo>
                  <a:cubicBezTo>
                    <a:pt x="821" y="183"/>
                    <a:pt x="639" y="1"/>
                    <a:pt x="414" y="1"/>
                  </a:cubicBez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6171017" y="4291065"/>
              <a:ext cx="139" cy="218897"/>
            </a:xfrm>
            <a:custGeom>
              <a:rect b="b" l="l" r="r" t="t"/>
              <a:pathLst>
                <a:path extrusionOk="0" fill="none" h="1572" w="1">
                  <a:moveTo>
                    <a:pt x="1" y="1"/>
                  </a:moveTo>
                  <a:lnTo>
                    <a:pt x="1" y="1572"/>
                  </a:lnTo>
                </a:path>
              </a:pathLst>
            </a:custGeom>
            <a:noFill/>
            <a:ln cap="flat" cmpd="sng" w="1600">
              <a:solidFill>
                <a:srgbClr val="E59E97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6113503" y="4451620"/>
              <a:ext cx="114472" cy="139"/>
            </a:xfrm>
            <a:custGeom>
              <a:rect b="b" l="l" r="r" t="t"/>
              <a:pathLst>
                <a:path extrusionOk="0" fill="none" h="1" w="822">
                  <a:moveTo>
                    <a:pt x="1" y="0"/>
                  </a:moveTo>
                  <a:lnTo>
                    <a:pt x="821" y="0"/>
                  </a:lnTo>
                </a:path>
              </a:pathLst>
            </a:custGeom>
            <a:noFill/>
            <a:ln cap="flat" cmpd="sng" w="1600">
              <a:solidFill>
                <a:srgbClr val="E59E97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6113503" y="4394806"/>
              <a:ext cx="114472" cy="139"/>
            </a:xfrm>
            <a:custGeom>
              <a:rect b="b" l="l" r="r" t="t"/>
              <a:pathLst>
                <a:path extrusionOk="0" fill="none" h="1" w="822">
                  <a:moveTo>
                    <a:pt x="1" y="1"/>
                  </a:moveTo>
                  <a:lnTo>
                    <a:pt x="821" y="1"/>
                  </a:lnTo>
                </a:path>
              </a:pathLst>
            </a:custGeom>
            <a:noFill/>
            <a:ln cap="flat" cmpd="sng" w="1600">
              <a:solidFill>
                <a:srgbClr val="E59E97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6113503" y="4338132"/>
              <a:ext cx="114472" cy="139"/>
            </a:xfrm>
            <a:custGeom>
              <a:rect b="b" l="l" r="r" t="t"/>
              <a:pathLst>
                <a:path extrusionOk="0" fill="none" h="1" w="822">
                  <a:moveTo>
                    <a:pt x="1" y="0"/>
                  </a:moveTo>
                  <a:lnTo>
                    <a:pt x="821" y="0"/>
                  </a:lnTo>
                </a:path>
              </a:pathLst>
            </a:custGeom>
            <a:noFill/>
            <a:ln cap="flat" cmpd="sng" w="1600">
              <a:solidFill>
                <a:srgbClr val="E59E97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6422657" y="4291065"/>
              <a:ext cx="114472" cy="218897"/>
            </a:xfrm>
            <a:custGeom>
              <a:rect b="b" l="l" r="r" t="t"/>
              <a:pathLst>
                <a:path extrusionOk="0" h="1572" w="822">
                  <a:moveTo>
                    <a:pt x="408" y="1"/>
                  </a:moveTo>
                  <a:cubicBezTo>
                    <a:pt x="183" y="1"/>
                    <a:pt x="1" y="183"/>
                    <a:pt x="1" y="413"/>
                  </a:cubicBezTo>
                  <a:lnTo>
                    <a:pt x="1" y="1572"/>
                  </a:lnTo>
                  <a:lnTo>
                    <a:pt x="821" y="1572"/>
                  </a:lnTo>
                  <a:lnTo>
                    <a:pt x="821" y="413"/>
                  </a:lnTo>
                  <a:cubicBezTo>
                    <a:pt x="821" y="183"/>
                    <a:pt x="639" y="1"/>
                    <a:pt x="408" y="1"/>
                  </a:cubicBez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6479474" y="4291065"/>
              <a:ext cx="139" cy="218897"/>
            </a:xfrm>
            <a:custGeom>
              <a:rect b="b" l="l" r="r" t="t"/>
              <a:pathLst>
                <a:path extrusionOk="0" fill="none" h="1572" w="1">
                  <a:moveTo>
                    <a:pt x="0" y="1"/>
                  </a:moveTo>
                  <a:lnTo>
                    <a:pt x="0" y="1572"/>
                  </a:lnTo>
                </a:path>
              </a:pathLst>
            </a:custGeom>
            <a:noFill/>
            <a:ln cap="flat" cmpd="sng" w="1600">
              <a:solidFill>
                <a:srgbClr val="E59E97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6422657" y="4451620"/>
              <a:ext cx="114472" cy="139"/>
            </a:xfrm>
            <a:custGeom>
              <a:rect b="b" l="l" r="r" t="t"/>
              <a:pathLst>
                <a:path extrusionOk="0" fill="none" h="1" w="822">
                  <a:moveTo>
                    <a:pt x="1" y="0"/>
                  </a:moveTo>
                  <a:lnTo>
                    <a:pt x="821" y="0"/>
                  </a:lnTo>
                </a:path>
              </a:pathLst>
            </a:custGeom>
            <a:noFill/>
            <a:ln cap="flat" cmpd="sng" w="1600">
              <a:solidFill>
                <a:srgbClr val="E59E97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6422657" y="4394806"/>
              <a:ext cx="114472" cy="139"/>
            </a:xfrm>
            <a:custGeom>
              <a:rect b="b" l="l" r="r" t="t"/>
              <a:pathLst>
                <a:path extrusionOk="0" fill="none" h="1" w="822">
                  <a:moveTo>
                    <a:pt x="1" y="1"/>
                  </a:moveTo>
                  <a:lnTo>
                    <a:pt x="821" y="1"/>
                  </a:lnTo>
                </a:path>
              </a:pathLst>
            </a:custGeom>
            <a:noFill/>
            <a:ln cap="flat" cmpd="sng" w="1600">
              <a:solidFill>
                <a:srgbClr val="E59E97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6422657" y="4338132"/>
              <a:ext cx="114472" cy="139"/>
            </a:xfrm>
            <a:custGeom>
              <a:rect b="b" l="l" r="r" t="t"/>
              <a:pathLst>
                <a:path extrusionOk="0" fill="none" h="1" w="822">
                  <a:moveTo>
                    <a:pt x="1" y="0"/>
                  </a:moveTo>
                  <a:lnTo>
                    <a:pt x="821" y="0"/>
                  </a:lnTo>
                </a:path>
              </a:pathLst>
            </a:custGeom>
            <a:noFill/>
            <a:ln cap="flat" cmpd="sng" w="1600">
              <a:solidFill>
                <a:srgbClr val="E59E97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6130771" y="4568033"/>
              <a:ext cx="80771" cy="80764"/>
            </a:xfrm>
            <a:custGeom>
              <a:rect b="b" l="l" r="r" t="t"/>
              <a:pathLst>
                <a:path extrusionOk="0" h="580" w="580">
                  <a:moveTo>
                    <a:pt x="0" y="1"/>
                  </a:moveTo>
                  <a:lnTo>
                    <a:pt x="0" y="580"/>
                  </a:lnTo>
                  <a:lnTo>
                    <a:pt x="579" y="580"/>
                  </a:lnTo>
                  <a:lnTo>
                    <a:pt x="579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6171017" y="4568033"/>
              <a:ext cx="139" cy="80764"/>
            </a:xfrm>
            <a:custGeom>
              <a:rect b="b" l="l" r="r" t="t"/>
              <a:pathLst>
                <a:path extrusionOk="0" fill="none" h="580" w="1">
                  <a:moveTo>
                    <a:pt x="1" y="1"/>
                  </a:moveTo>
                  <a:lnTo>
                    <a:pt x="1" y="580"/>
                  </a:lnTo>
                </a:path>
              </a:pathLst>
            </a:custGeom>
            <a:noFill/>
            <a:ln cap="flat" cmpd="sng" w="1600">
              <a:solidFill>
                <a:srgbClr val="E59E97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6130771" y="4608415"/>
              <a:ext cx="80771" cy="139"/>
            </a:xfrm>
            <a:custGeom>
              <a:rect b="b" l="l" r="r" t="t"/>
              <a:pathLst>
                <a:path extrusionOk="0" fill="none" h="1" w="580">
                  <a:moveTo>
                    <a:pt x="57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600">
              <a:solidFill>
                <a:srgbClr val="E59E97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6439089" y="4568033"/>
              <a:ext cx="81606" cy="80764"/>
            </a:xfrm>
            <a:custGeom>
              <a:rect b="b" l="l" r="r" t="t"/>
              <a:pathLst>
                <a:path extrusionOk="0" h="580" w="586">
                  <a:moveTo>
                    <a:pt x="1" y="1"/>
                  </a:moveTo>
                  <a:lnTo>
                    <a:pt x="1" y="580"/>
                  </a:lnTo>
                  <a:lnTo>
                    <a:pt x="585" y="58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6479474" y="4568033"/>
              <a:ext cx="139" cy="80764"/>
            </a:xfrm>
            <a:custGeom>
              <a:rect b="b" l="l" r="r" t="t"/>
              <a:pathLst>
                <a:path extrusionOk="0" fill="none" h="580" w="1">
                  <a:moveTo>
                    <a:pt x="0" y="1"/>
                  </a:moveTo>
                  <a:lnTo>
                    <a:pt x="0" y="580"/>
                  </a:lnTo>
                </a:path>
              </a:pathLst>
            </a:custGeom>
            <a:noFill/>
            <a:ln cap="flat" cmpd="sng" w="1600">
              <a:solidFill>
                <a:srgbClr val="E59E97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6439089" y="4608415"/>
              <a:ext cx="81606" cy="139"/>
            </a:xfrm>
            <a:custGeom>
              <a:rect b="b" l="l" r="r" t="t"/>
              <a:pathLst>
                <a:path extrusionOk="0" fill="none" h="1" w="586">
                  <a:moveTo>
                    <a:pt x="585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600">
              <a:solidFill>
                <a:srgbClr val="E59E97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6298717" y="4294825"/>
              <a:ext cx="53197" cy="52357"/>
            </a:xfrm>
            <a:custGeom>
              <a:rect b="b" l="l" r="r" t="t"/>
              <a:pathLst>
                <a:path extrusionOk="0" h="376" w="382">
                  <a:moveTo>
                    <a:pt x="194" y="0"/>
                  </a:moveTo>
                  <a:cubicBezTo>
                    <a:pt x="86" y="0"/>
                    <a:pt x="1" y="81"/>
                    <a:pt x="1" y="188"/>
                  </a:cubicBezTo>
                  <a:cubicBezTo>
                    <a:pt x="1" y="295"/>
                    <a:pt x="86" y="376"/>
                    <a:pt x="194" y="376"/>
                  </a:cubicBezTo>
                  <a:cubicBezTo>
                    <a:pt x="296" y="376"/>
                    <a:pt x="381" y="295"/>
                    <a:pt x="381" y="188"/>
                  </a:cubicBezTo>
                  <a:cubicBezTo>
                    <a:pt x="381" y="81"/>
                    <a:pt x="296" y="0"/>
                    <a:pt x="194" y="0"/>
                  </a:cubicBezTo>
                  <a:close/>
                </a:path>
              </a:pathLst>
            </a:custGeom>
            <a:solidFill>
              <a:srgbClr val="EAE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2589235" y="3580336"/>
              <a:ext cx="936524" cy="1146146"/>
            </a:xfrm>
            <a:custGeom>
              <a:rect b="b" l="l" r="r" t="t"/>
              <a:pathLst>
                <a:path extrusionOk="0" h="8231" w="6725">
                  <a:moveTo>
                    <a:pt x="1" y="0"/>
                  </a:moveTo>
                  <a:lnTo>
                    <a:pt x="1" y="8231"/>
                  </a:lnTo>
                  <a:lnTo>
                    <a:pt x="6724" y="8231"/>
                  </a:lnTo>
                  <a:lnTo>
                    <a:pt x="6724" y="0"/>
                  </a:lnTo>
                  <a:close/>
                </a:path>
              </a:pathLst>
            </a:custGeom>
            <a:solidFill>
              <a:srgbClr val="D3B9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2589235" y="3687001"/>
              <a:ext cx="936524" cy="74776"/>
            </a:xfrm>
            <a:custGeom>
              <a:rect b="b" l="l" r="r" t="t"/>
              <a:pathLst>
                <a:path extrusionOk="0" h="537" w="6725">
                  <a:moveTo>
                    <a:pt x="1" y="1"/>
                  </a:moveTo>
                  <a:lnTo>
                    <a:pt x="1" y="537"/>
                  </a:lnTo>
                  <a:lnTo>
                    <a:pt x="6724" y="537"/>
                  </a:lnTo>
                  <a:lnTo>
                    <a:pt x="6724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2589235" y="3824440"/>
              <a:ext cx="936524" cy="74776"/>
            </a:xfrm>
            <a:custGeom>
              <a:rect b="b" l="l" r="r" t="t"/>
              <a:pathLst>
                <a:path extrusionOk="0" h="537" w="6725">
                  <a:moveTo>
                    <a:pt x="1" y="0"/>
                  </a:moveTo>
                  <a:lnTo>
                    <a:pt x="1" y="537"/>
                  </a:lnTo>
                  <a:lnTo>
                    <a:pt x="6724" y="537"/>
                  </a:lnTo>
                  <a:lnTo>
                    <a:pt x="6724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2589235" y="3961044"/>
              <a:ext cx="936524" cy="74776"/>
            </a:xfrm>
            <a:custGeom>
              <a:rect b="b" l="l" r="r" t="t"/>
              <a:pathLst>
                <a:path extrusionOk="0" h="537" w="6725">
                  <a:moveTo>
                    <a:pt x="1" y="1"/>
                  </a:moveTo>
                  <a:lnTo>
                    <a:pt x="1" y="537"/>
                  </a:lnTo>
                  <a:lnTo>
                    <a:pt x="6724" y="537"/>
                  </a:lnTo>
                  <a:lnTo>
                    <a:pt x="6724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2589235" y="4097648"/>
              <a:ext cx="936524" cy="74915"/>
            </a:xfrm>
            <a:custGeom>
              <a:rect b="b" l="l" r="r" t="t"/>
              <a:pathLst>
                <a:path extrusionOk="0" h="538" w="6725">
                  <a:moveTo>
                    <a:pt x="1" y="1"/>
                  </a:moveTo>
                  <a:lnTo>
                    <a:pt x="1" y="537"/>
                  </a:lnTo>
                  <a:lnTo>
                    <a:pt x="6724" y="537"/>
                  </a:lnTo>
                  <a:lnTo>
                    <a:pt x="6724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2589235" y="4235087"/>
              <a:ext cx="936524" cy="74776"/>
            </a:xfrm>
            <a:custGeom>
              <a:rect b="b" l="l" r="r" t="t"/>
              <a:pathLst>
                <a:path extrusionOk="0" h="537" w="6725">
                  <a:moveTo>
                    <a:pt x="1" y="0"/>
                  </a:moveTo>
                  <a:lnTo>
                    <a:pt x="1" y="537"/>
                  </a:lnTo>
                  <a:lnTo>
                    <a:pt x="6724" y="537"/>
                  </a:lnTo>
                  <a:lnTo>
                    <a:pt x="6724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2589235" y="4371691"/>
              <a:ext cx="936524" cy="74776"/>
            </a:xfrm>
            <a:custGeom>
              <a:rect b="b" l="l" r="r" t="t"/>
              <a:pathLst>
                <a:path extrusionOk="0" h="537" w="6725">
                  <a:moveTo>
                    <a:pt x="1" y="1"/>
                  </a:moveTo>
                  <a:lnTo>
                    <a:pt x="1" y="537"/>
                  </a:lnTo>
                  <a:lnTo>
                    <a:pt x="6724" y="537"/>
                  </a:lnTo>
                  <a:lnTo>
                    <a:pt x="6724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2589235" y="4508295"/>
              <a:ext cx="936524" cy="74915"/>
            </a:xfrm>
            <a:custGeom>
              <a:rect b="b" l="l" r="r" t="t"/>
              <a:pathLst>
                <a:path extrusionOk="0" h="538" w="6725">
                  <a:moveTo>
                    <a:pt x="1" y="1"/>
                  </a:moveTo>
                  <a:lnTo>
                    <a:pt x="1" y="537"/>
                  </a:lnTo>
                  <a:lnTo>
                    <a:pt x="6724" y="537"/>
                  </a:lnTo>
                  <a:lnTo>
                    <a:pt x="6724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3012581" y="4614403"/>
              <a:ext cx="88987" cy="114322"/>
            </a:xfrm>
            <a:custGeom>
              <a:rect b="b" l="l" r="r" t="t"/>
              <a:pathLst>
                <a:path extrusionOk="0" h="821" w="639">
                  <a:moveTo>
                    <a:pt x="1" y="0"/>
                  </a:moveTo>
                  <a:lnTo>
                    <a:pt x="1" y="821"/>
                  </a:lnTo>
                  <a:lnTo>
                    <a:pt x="639" y="82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2690058" y="3513078"/>
              <a:ext cx="367507" cy="67396"/>
            </a:xfrm>
            <a:custGeom>
              <a:rect b="b" l="l" r="r" t="t"/>
              <a:pathLst>
                <a:path extrusionOk="0" h="484" w="2639">
                  <a:moveTo>
                    <a:pt x="0" y="0"/>
                  </a:moveTo>
                  <a:lnTo>
                    <a:pt x="0" y="483"/>
                  </a:lnTo>
                  <a:lnTo>
                    <a:pt x="2639" y="483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6586982" y="4658406"/>
              <a:ext cx="36765" cy="62940"/>
            </a:xfrm>
            <a:custGeom>
              <a:rect b="b" l="l" r="r" t="t"/>
              <a:pathLst>
                <a:path extrusionOk="0" h="452" w="264">
                  <a:moveTo>
                    <a:pt x="0" y="1"/>
                  </a:moveTo>
                  <a:lnTo>
                    <a:pt x="0" y="451"/>
                  </a:lnTo>
                  <a:lnTo>
                    <a:pt x="263" y="45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rgbClr val="E25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6507047" y="4469583"/>
              <a:ext cx="197331" cy="197174"/>
            </a:xfrm>
            <a:custGeom>
              <a:rect b="b" l="l" r="r" t="t"/>
              <a:pathLst>
                <a:path extrusionOk="0" h="1416" w="1417">
                  <a:moveTo>
                    <a:pt x="708" y="0"/>
                  </a:moveTo>
                  <a:cubicBezTo>
                    <a:pt x="317" y="0"/>
                    <a:pt x="1" y="316"/>
                    <a:pt x="1" y="708"/>
                  </a:cubicBezTo>
                  <a:cubicBezTo>
                    <a:pt x="1" y="1099"/>
                    <a:pt x="317" y="1416"/>
                    <a:pt x="708" y="1416"/>
                  </a:cubicBezTo>
                  <a:cubicBezTo>
                    <a:pt x="1100" y="1416"/>
                    <a:pt x="1416" y="1099"/>
                    <a:pt x="1416" y="708"/>
                  </a:cubicBezTo>
                  <a:cubicBezTo>
                    <a:pt x="1416" y="316"/>
                    <a:pt x="1100" y="0"/>
                    <a:pt x="7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1" name="Google Shape;601;p25"/>
            <p:cNvGrpSpPr/>
            <p:nvPr/>
          </p:nvGrpSpPr>
          <p:grpSpPr>
            <a:xfrm>
              <a:off x="3812431" y="2407094"/>
              <a:ext cx="529521" cy="622286"/>
              <a:chOff x="3927899" y="3176274"/>
              <a:chExt cx="240320" cy="282421"/>
            </a:xfrm>
          </p:grpSpPr>
          <p:sp>
            <p:nvSpPr>
              <p:cNvPr id="602" name="Google Shape;602;p25"/>
              <p:cNvSpPr/>
              <p:nvPr/>
            </p:nvSpPr>
            <p:spPr>
              <a:xfrm>
                <a:off x="4014657" y="3241684"/>
                <a:ext cx="66805" cy="28249"/>
              </a:xfrm>
              <a:custGeom>
                <a:rect b="b" l="l" r="r" t="t"/>
                <a:pathLst>
                  <a:path extrusionOk="0" h="447" w="1057">
                    <a:moveTo>
                      <a:pt x="529" y="1"/>
                    </a:moveTo>
                    <a:cubicBezTo>
                      <a:pt x="358" y="1"/>
                      <a:pt x="188" y="65"/>
                      <a:pt x="59" y="194"/>
                    </a:cubicBezTo>
                    <a:cubicBezTo>
                      <a:pt x="0" y="253"/>
                      <a:pt x="0" y="344"/>
                      <a:pt x="59" y="403"/>
                    </a:cubicBezTo>
                    <a:cubicBezTo>
                      <a:pt x="89" y="432"/>
                      <a:pt x="128" y="447"/>
                      <a:pt x="167" y="447"/>
                    </a:cubicBezTo>
                    <a:cubicBezTo>
                      <a:pt x="206" y="447"/>
                      <a:pt x="244" y="432"/>
                      <a:pt x="274" y="403"/>
                    </a:cubicBezTo>
                    <a:cubicBezTo>
                      <a:pt x="344" y="333"/>
                      <a:pt x="436" y="298"/>
                      <a:pt x="529" y="298"/>
                    </a:cubicBezTo>
                    <a:cubicBezTo>
                      <a:pt x="621" y="298"/>
                      <a:pt x="714" y="333"/>
                      <a:pt x="783" y="403"/>
                    </a:cubicBezTo>
                    <a:cubicBezTo>
                      <a:pt x="815" y="435"/>
                      <a:pt x="853" y="446"/>
                      <a:pt x="891" y="446"/>
                    </a:cubicBezTo>
                    <a:cubicBezTo>
                      <a:pt x="928" y="446"/>
                      <a:pt x="966" y="435"/>
                      <a:pt x="998" y="403"/>
                    </a:cubicBezTo>
                    <a:cubicBezTo>
                      <a:pt x="1057" y="344"/>
                      <a:pt x="1057" y="253"/>
                      <a:pt x="998" y="194"/>
                    </a:cubicBezTo>
                    <a:cubicBezTo>
                      <a:pt x="869" y="65"/>
                      <a:pt x="699" y="1"/>
                      <a:pt x="5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5"/>
              <p:cNvSpPr/>
              <p:nvPr/>
            </p:nvSpPr>
            <p:spPr>
              <a:xfrm>
                <a:off x="3995317" y="3209833"/>
                <a:ext cx="105485" cy="36402"/>
              </a:xfrm>
              <a:custGeom>
                <a:rect b="b" l="l" r="r" t="t"/>
                <a:pathLst>
                  <a:path extrusionOk="0" h="576" w="1669">
                    <a:moveTo>
                      <a:pt x="835" y="1"/>
                    </a:moveTo>
                    <a:cubicBezTo>
                      <a:pt x="554" y="1"/>
                      <a:pt x="274" y="108"/>
                      <a:pt x="60" y="322"/>
                    </a:cubicBezTo>
                    <a:cubicBezTo>
                      <a:pt x="1" y="376"/>
                      <a:pt x="1" y="472"/>
                      <a:pt x="60" y="531"/>
                    </a:cubicBezTo>
                    <a:cubicBezTo>
                      <a:pt x="89" y="561"/>
                      <a:pt x="128" y="576"/>
                      <a:pt x="166" y="576"/>
                    </a:cubicBezTo>
                    <a:cubicBezTo>
                      <a:pt x="205" y="576"/>
                      <a:pt x="242" y="561"/>
                      <a:pt x="269" y="531"/>
                    </a:cubicBezTo>
                    <a:cubicBezTo>
                      <a:pt x="424" y="376"/>
                      <a:pt x="630" y="298"/>
                      <a:pt x="835" y="298"/>
                    </a:cubicBezTo>
                    <a:cubicBezTo>
                      <a:pt x="1040" y="298"/>
                      <a:pt x="1245" y="376"/>
                      <a:pt x="1400" y="531"/>
                    </a:cubicBezTo>
                    <a:cubicBezTo>
                      <a:pt x="1427" y="558"/>
                      <a:pt x="1465" y="574"/>
                      <a:pt x="1502" y="574"/>
                    </a:cubicBezTo>
                    <a:cubicBezTo>
                      <a:pt x="1545" y="574"/>
                      <a:pt x="1583" y="558"/>
                      <a:pt x="1609" y="531"/>
                    </a:cubicBezTo>
                    <a:cubicBezTo>
                      <a:pt x="1668" y="472"/>
                      <a:pt x="1668" y="376"/>
                      <a:pt x="1609" y="322"/>
                    </a:cubicBezTo>
                    <a:cubicBezTo>
                      <a:pt x="1395" y="108"/>
                      <a:pt x="1115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5"/>
              <p:cNvSpPr/>
              <p:nvPr/>
            </p:nvSpPr>
            <p:spPr>
              <a:xfrm>
                <a:off x="3968203" y="3176274"/>
                <a:ext cx="159713" cy="47967"/>
              </a:xfrm>
              <a:custGeom>
                <a:rect b="b" l="l" r="r" t="t"/>
                <a:pathLst>
                  <a:path extrusionOk="0" h="759" w="2527">
                    <a:moveTo>
                      <a:pt x="1266" y="1"/>
                    </a:moveTo>
                    <a:cubicBezTo>
                      <a:pt x="811" y="1"/>
                      <a:pt x="382" y="178"/>
                      <a:pt x="60" y="499"/>
                    </a:cubicBezTo>
                    <a:cubicBezTo>
                      <a:pt x="1" y="558"/>
                      <a:pt x="1" y="655"/>
                      <a:pt x="60" y="714"/>
                    </a:cubicBezTo>
                    <a:cubicBezTo>
                      <a:pt x="89" y="743"/>
                      <a:pt x="128" y="758"/>
                      <a:pt x="167" y="758"/>
                    </a:cubicBezTo>
                    <a:cubicBezTo>
                      <a:pt x="206" y="758"/>
                      <a:pt x="245" y="743"/>
                      <a:pt x="274" y="714"/>
                    </a:cubicBezTo>
                    <a:cubicBezTo>
                      <a:pt x="537" y="446"/>
                      <a:pt x="891" y="301"/>
                      <a:pt x="1266" y="301"/>
                    </a:cubicBezTo>
                    <a:cubicBezTo>
                      <a:pt x="1636" y="301"/>
                      <a:pt x="1990" y="446"/>
                      <a:pt x="2253" y="714"/>
                    </a:cubicBezTo>
                    <a:cubicBezTo>
                      <a:pt x="2285" y="741"/>
                      <a:pt x="2323" y="757"/>
                      <a:pt x="2360" y="757"/>
                    </a:cubicBezTo>
                    <a:cubicBezTo>
                      <a:pt x="2398" y="757"/>
                      <a:pt x="2435" y="741"/>
                      <a:pt x="2467" y="714"/>
                    </a:cubicBezTo>
                    <a:cubicBezTo>
                      <a:pt x="2526" y="655"/>
                      <a:pt x="2526" y="558"/>
                      <a:pt x="2467" y="499"/>
                    </a:cubicBezTo>
                    <a:cubicBezTo>
                      <a:pt x="2146" y="178"/>
                      <a:pt x="1717" y="1"/>
                      <a:pt x="1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>
                <a:off x="4013456" y="3381405"/>
                <a:ext cx="69207" cy="77291"/>
              </a:xfrm>
              <a:custGeom>
                <a:rect b="b" l="l" r="r" t="t"/>
                <a:pathLst>
                  <a:path extrusionOk="0" h="1223" w="1095">
                    <a:moveTo>
                      <a:pt x="548" y="0"/>
                    </a:moveTo>
                    <a:cubicBezTo>
                      <a:pt x="248" y="0"/>
                      <a:pt x="1" y="547"/>
                      <a:pt x="1" y="1223"/>
                    </a:cubicBezTo>
                    <a:lnTo>
                      <a:pt x="1095" y="1223"/>
                    </a:lnTo>
                    <a:cubicBezTo>
                      <a:pt x="1095" y="547"/>
                      <a:pt x="848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5"/>
              <p:cNvSpPr/>
              <p:nvPr/>
            </p:nvSpPr>
            <p:spPr>
              <a:xfrm>
                <a:off x="4017375" y="3283005"/>
                <a:ext cx="61370" cy="54539"/>
              </a:xfrm>
              <a:custGeom>
                <a:rect b="b" l="l" r="r" t="t"/>
                <a:pathLst>
                  <a:path extrusionOk="0" h="863" w="971">
                    <a:moveTo>
                      <a:pt x="486" y="0"/>
                    </a:moveTo>
                    <a:cubicBezTo>
                      <a:pt x="313" y="0"/>
                      <a:pt x="148" y="107"/>
                      <a:pt x="86" y="281"/>
                    </a:cubicBezTo>
                    <a:cubicBezTo>
                      <a:pt x="0" y="501"/>
                      <a:pt x="113" y="753"/>
                      <a:pt x="338" y="833"/>
                    </a:cubicBezTo>
                    <a:cubicBezTo>
                      <a:pt x="388" y="853"/>
                      <a:pt x="440" y="862"/>
                      <a:pt x="490" y="862"/>
                    </a:cubicBezTo>
                    <a:cubicBezTo>
                      <a:pt x="662" y="862"/>
                      <a:pt x="824" y="755"/>
                      <a:pt x="891" y="581"/>
                    </a:cubicBezTo>
                    <a:cubicBezTo>
                      <a:pt x="971" y="362"/>
                      <a:pt x="858" y="115"/>
                      <a:pt x="639" y="29"/>
                    </a:cubicBezTo>
                    <a:cubicBezTo>
                      <a:pt x="589" y="10"/>
                      <a:pt x="537" y="0"/>
                      <a:pt x="48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5"/>
              <p:cNvSpPr/>
              <p:nvPr/>
            </p:nvSpPr>
            <p:spPr>
              <a:xfrm rot="-2049614">
                <a:off x="3953474" y="3265811"/>
                <a:ext cx="189172" cy="149213"/>
              </a:xfrm>
              <a:custGeom>
                <a:rect b="b" l="l" r="r" t="t"/>
                <a:pathLst>
                  <a:path extrusionOk="0" h="2361" w="2993">
                    <a:moveTo>
                      <a:pt x="457" y="1"/>
                    </a:moveTo>
                    <a:cubicBezTo>
                      <a:pt x="1" y="671"/>
                      <a:pt x="199" y="1599"/>
                      <a:pt x="896" y="2081"/>
                    </a:cubicBezTo>
                    <a:cubicBezTo>
                      <a:pt x="1173" y="2269"/>
                      <a:pt x="1487" y="2360"/>
                      <a:pt x="1793" y="2360"/>
                    </a:cubicBezTo>
                    <a:cubicBezTo>
                      <a:pt x="2264" y="2360"/>
                      <a:pt x="2717" y="2146"/>
                      <a:pt x="2993" y="1743"/>
                    </a:cubicBezTo>
                    <a:cubicBezTo>
                      <a:pt x="1985" y="1052"/>
                      <a:pt x="1577" y="773"/>
                      <a:pt x="4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8" name="Google Shape;608;p25"/>
            <p:cNvSpPr/>
            <p:nvPr/>
          </p:nvSpPr>
          <p:spPr>
            <a:xfrm>
              <a:off x="5594016" y="4272385"/>
              <a:ext cx="79935" cy="79928"/>
            </a:xfrm>
            <a:custGeom>
              <a:rect b="b" l="l" r="r" t="t"/>
              <a:pathLst>
                <a:path extrusionOk="0" h="574" w="574">
                  <a:moveTo>
                    <a:pt x="0" y="0"/>
                  </a:moveTo>
                  <a:lnTo>
                    <a:pt x="0" y="574"/>
                  </a:lnTo>
                  <a:lnTo>
                    <a:pt x="574" y="574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5732857" y="4272385"/>
              <a:ext cx="80075" cy="79928"/>
            </a:xfrm>
            <a:custGeom>
              <a:rect b="b" l="l" r="r" t="t"/>
              <a:pathLst>
                <a:path extrusionOk="0" h="574" w="575">
                  <a:moveTo>
                    <a:pt x="0" y="0"/>
                  </a:moveTo>
                  <a:lnTo>
                    <a:pt x="0" y="574"/>
                  </a:lnTo>
                  <a:lnTo>
                    <a:pt x="574" y="574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5594016" y="4411196"/>
              <a:ext cx="79935" cy="79928"/>
            </a:xfrm>
            <a:custGeom>
              <a:rect b="b" l="l" r="r" t="t"/>
              <a:pathLst>
                <a:path extrusionOk="0" h="574" w="574">
                  <a:moveTo>
                    <a:pt x="0" y="0"/>
                  </a:moveTo>
                  <a:lnTo>
                    <a:pt x="0" y="574"/>
                  </a:lnTo>
                  <a:lnTo>
                    <a:pt x="574" y="574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5732857" y="4411196"/>
              <a:ext cx="80075" cy="79928"/>
            </a:xfrm>
            <a:custGeom>
              <a:rect b="b" l="l" r="r" t="t"/>
              <a:pathLst>
                <a:path extrusionOk="0" h="574" w="575">
                  <a:moveTo>
                    <a:pt x="0" y="0"/>
                  </a:moveTo>
                  <a:lnTo>
                    <a:pt x="0" y="574"/>
                  </a:lnTo>
                  <a:lnTo>
                    <a:pt x="574" y="574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5594016" y="4550021"/>
              <a:ext cx="79935" cy="79928"/>
            </a:xfrm>
            <a:custGeom>
              <a:rect b="b" l="l" r="r" t="t"/>
              <a:pathLst>
                <a:path extrusionOk="0" h="574" w="574">
                  <a:moveTo>
                    <a:pt x="0" y="0"/>
                  </a:moveTo>
                  <a:lnTo>
                    <a:pt x="0" y="574"/>
                  </a:lnTo>
                  <a:lnTo>
                    <a:pt x="574" y="574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5732857" y="4550021"/>
              <a:ext cx="80075" cy="79928"/>
            </a:xfrm>
            <a:custGeom>
              <a:rect b="b" l="l" r="r" t="t"/>
              <a:pathLst>
                <a:path extrusionOk="0" h="574" w="575">
                  <a:moveTo>
                    <a:pt x="0" y="0"/>
                  </a:moveTo>
                  <a:lnTo>
                    <a:pt x="0" y="574"/>
                  </a:lnTo>
                  <a:lnTo>
                    <a:pt x="574" y="574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805825" y="4430046"/>
              <a:ext cx="1633241" cy="291303"/>
            </a:xfrm>
            <a:custGeom>
              <a:rect b="b" l="l" r="r" t="t"/>
              <a:pathLst>
                <a:path extrusionOk="0" h="3519" w="11728">
                  <a:moveTo>
                    <a:pt x="5883" y="1"/>
                  </a:moveTo>
                  <a:cubicBezTo>
                    <a:pt x="1202" y="1"/>
                    <a:pt x="1" y="3518"/>
                    <a:pt x="1" y="3518"/>
                  </a:cubicBezTo>
                  <a:lnTo>
                    <a:pt x="11727" y="3518"/>
                  </a:lnTo>
                  <a:cubicBezTo>
                    <a:pt x="11727" y="3518"/>
                    <a:pt x="10569" y="1"/>
                    <a:pt x="5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1488340" y="4388122"/>
              <a:ext cx="44981" cy="78536"/>
            </a:xfrm>
            <a:custGeom>
              <a:rect b="b" l="l" r="r" t="t"/>
              <a:pathLst>
                <a:path extrusionOk="0" h="564" w="323">
                  <a:moveTo>
                    <a:pt x="0" y="1"/>
                  </a:moveTo>
                  <a:lnTo>
                    <a:pt x="0" y="564"/>
                  </a:lnTo>
                  <a:lnTo>
                    <a:pt x="322" y="56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E59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1934107" y="4391186"/>
              <a:ext cx="45677" cy="77700"/>
            </a:xfrm>
            <a:custGeom>
              <a:rect b="b" l="l" r="r" t="t"/>
              <a:pathLst>
                <a:path extrusionOk="0" h="558" w="328">
                  <a:moveTo>
                    <a:pt x="0" y="0"/>
                  </a:moveTo>
                  <a:lnTo>
                    <a:pt x="0" y="558"/>
                  </a:lnTo>
                  <a:lnTo>
                    <a:pt x="328" y="55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E59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7" name="Google Shape;617;p25"/>
            <p:cNvGrpSpPr/>
            <p:nvPr/>
          </p:nvGrpSpPr>
          <p:grpSpPr>
            <a:xfrm>
              <a:off x="1129192" y="4170482"/>
              <a:ext cx="1214197" cy="477207"/>
              <a:chOff x="1129192" y="3993907"/>
              <a:chExt cx="1214197" cy="477207"/>
            </a:xfrm>
          </p:grpSpPr>
          <p:sp>
            <p:nvSpPr>
              <p:cNvPr id="618" name="Google Shape;618;p25"/>
              <p:cNvSpPr/>
              <p:nvPr/>
            </p:nvSpPr>
            <p:spPr>
              <a:xfrm>
                <a:off x="2226828" y="4408313"/>
                <a:ext cx="36765" cy="62801"/>
              </a:xfrm>
              <a:custGeom>
                <a:rect b="b" l="l" r="r" t="t"/>
                <a:pathLst>
                  <a:path extrusionOk="0" h="451" w="264">
                    <a:moveTo>
                      <a:pt x="0" y="0"/>
                    </a:moveTo>
                    <a:lnTo>
                      <a:pt x="0" y="451"/>
                    </a:lnTo>
                    <a:lnTo>
                      <a:pt x="263" y="45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E59E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5"/>
              <p:cNvSpPr/>
              <p:nvPr/>
            </p:nvSpPr>
            <p:spPr>
              <a:xfrm>
                <a:off x="2146894" y="4219352"/>
                <a:ext cx="196496" cy="196617"/>
              </a:xfrm>
              <a:custGeom>
                <a:rect b="b" l="l" r="r" t="t"/>
                <a:pathLst>
                  <a:path extrusionOk="0" h="1412" w="1411">
                    <a:moveTo>
                      <a:pt x="708" y="1"/>
                    </a:moveTo>
                    <a:cubicBezTo>
                      <a:pt x="317" y="1"/>
                      <a:pt x="1" y="317"/>
                      <a:pt x="1" y="709"/>
                    </a:cubicBezTo>
                    <a:cubicBezTo>
                      <a:pt x="1" y="1095"/>
                      <a:pt x="317" y="1411"/>
                      <a:pt x="708" y="1411"/>
                    </a:cubicBezTo>
                    <a:cubicBezTo>
                      <a:pt x="1094" y="1411"/>
                      <a:pt x="1411" y="1095"/>
                      <a:pt x="1411" y="709"/>
                    </a:cubicBezTo>
                    <a:cubicBezTo>
                      <a:pt x="1411" y="317"/>
                      <a:pt x="1094" y="1"/>
                      <a:pt x="7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5"/>
              <p:cNvSpPr/>
              <p:nvPr/>
            </p:nvSpPr>
            <p:spPr>
              <a:xfrm>
                <a:off x="1730232" y="4208212"/>
                <a:ext cx="36765" cy="62801"/>
              </a:xfrm>
              <a:custGeom>
                <a:rect b="b" l="l" r="r" t="t"/>
                <a:pathLst>
                  <a:path extrusionOk="0" h="451" w="264">
                    <a:moveTo>
                      <a:pt x="1" y="0"/>
                    </a:moveTo>
                    <a:lnTo>
                      <a:pt x="1" y="451"/>
                    </a:lnTo>
                    <a:lnTo>
                      <a:pt x="263" y="45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E59E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5"/>
              <p:cNvSpPr/>
              <p:nvPr/>
            </p:nvSpPr>
            <p:spPr>
              <a:xfrm>
                <a:off x="1650298" y="4019250"/>
                <a:ext cx="197331" cy="196617"/>
              </a:xfrm>
              <a:custGeom>
                <a:rect b="b" l="l" r="r" t="t"/>
                <a:pathLst>
                  <a:path extrusionOk="0" h="1412" w="1417">
                    <a:moveTo>
                      <a:pt x="709" y="1"/>
                    </a:moveTo>
                    <a:cubicBezTo>
                      <a:pt x="317" y="1"/>
                      <a:pt x="1" y="317"/>
                      <a:pt x="1" y="703"/>
                    </a:cubicBezTo>
                    <a:cubicBezTo>
                      <a:pt x="1" y="1095"/>
                      <a:pt x="317" y="1411"/>
                      <a:pt x="709" y="1411"/>
                    </a:cubicBezTo>
                    <a:cubicBezTo>
                      <a:pt x="1095" y="1411"/>
                      <a:pt x="1416" y="1095"/>
                      <a:pt x="1416" y="703"/>
                    </a:cubicBezTo>
                    <a:cubicBezTo>
                      <a:pt x="1416" y="317"/>
                      <a:pt x="1095" y="1"/>
                      <a:pt x="7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5"/>
              <p:cNvSpPr/>
              <p:nvPr/>
            </p:nvSpPr>
            <p:spPr>
              <a:xfrm>
                <a:off x="1607824" y="4183565"/>
                <a:ext cx="35929" cy="62104"/>
              </a:xfrm>
              <a:custGeom>
                <a:rect b="b" l="l" r="r" t="t"/>
                <a:pathLst>
                  <a:path extrusionOk="0" h="446" w="258">
                    <a:moveTo>
                      <a:pt x="0" y="0"/>
                    </a:moveTo>
                    <a:lnTo>
                      <a:pt x="0" y="446"/>
                    </a:lnTo>
                    <a:lnTo>
                      <a:pt x="258" y="446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E59E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>
                <a:off x="1527193" y="3993907"/>
                <a:ext cx="197192" cy="197314"/>
              </a:xfrm>
              <a:custGeom>
                <a:rect b="b" l="l" r="r" t="t"/>
                <a:pathLst>
                  <a:path extrusionOk="0" h="1417" w="1416">
                    <a:moveTo>
                      <a:pt x="708" y="1"/>
                    </a:moveTo>
                    <a:cubicBezTo>
                      <a:pt x="317" y="1"/>
                      <a:pt x="0" y="317"/>
                      <a:pt x="0" y="708"/>
                    </a:cubicBezTo>
                    <a:cubicBezTo>
                      <a:pt x="0" y="1100"/>
                      <a:pt x="317" y="1416"/>
                      <a:pt x="708" y="1416"/>
                    </a:cubicBezTo>
                    <a:cubicBezTo>
                      <a:pt x="1099" y="1416"/>
                      <a:pt x="1416" y="1100"/>
                      <a:pt x="1416" y="708"/>
                    </a:cubicBezTo>
                    <a:cubicBezTo>
                      <a:pt x="1416" y="317"/>
                      <a:pt x="1099" y="1"/>
                      <a:pt x="7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>
                <a:off x="1209823" y="4259734"/>
                <a:ext cx="35929" cy="62801"/>
              </a:xfrm>
              <a:custGeom>
                <a:rect b="b" l="l" r="r" t="t"/>
                <a:pathLst>
                  <a:path extrusionOk="0" h="451" w="258">
                    <a:moveTo>
                      <a:pt x="0" y="0"/>
                    </a:moveTo>
                    <a:lnTo>
                      <a:pt x="0" y="451"/>
                    </a:lnTo>
                    <a:lnTo>
                      <a:pt x="258" y="451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E59E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>
                <a:off x="1129192" y="4070773"/>
                <a:ext cx="197192" cy="196617"/>
              </a:xfrm>
              <a:custGeom>
                <a:rect b="b" l="l" r="r" t="t"/>
                <a:pathLst>
                  <a:path extrusionOk="0" h="1412" w="1416">
                    <a:moveTo>
                      <a:pt x="708" y="1"/>
                    </a:moveTo>
                    <a:cubicBezTo>
                      <a:pt x="317" y="1"/>
                      <a:pt x="0" y="317"/>
                      <a:pt x="0" y="703"/>
                    </a:cubicBezTo>
                    <a:cubicBezTo>
                      <a:pt x="0" y="1095"/>
                      <a:pt x="317" y="1411"/>
                      <a:pt x="708" y="1411"/>
                    </a:cubicBezTo>
                    <a:cubicBezTo>
                      <a:pt x="1099" y="1411"/>
                      <a:pt x="1416" y="1095"/>
                      <a:pt x="1416" y="703"/>
                    </a:cubicBezTo>
                    <a:cubicBezTo>
                      <a:pt x="1416" y="317"/>
                      <a:pt x="1099" y="1"/>
                      <a:pt x="7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5"/>
              <p:cNvSpPr/>
              <p:nvPr/>
            </p:nvSpPr>
            <p:spPr>
              <a:xfrm>
                <a:off x="1388213" y="4152930"/>
                <a:ext cx="245098" cy="245076"/>
              </a:xfrm>
              <a:custGeom>
                <a:rect b="b" l="l" r="r" t="t"/>
                <a:pathLst>
                  <a:path extrusionOk="0" h="1760" w="1760">
                    <a:moveTo>
                      <a:pt x="880" y="1"/>
                    </a:moveTo>
                    <a:cubicBezTo>
                      <a:pt x="392" y="1"/>
                      <a:pt x="1" y="392"/>
                      <a:pt x="1" y="880"/>
                    </a:cubicBezTo>
                    <a:cubicBezTo>
                      <a:pt x="1" y="1368"/>
                      <a:pt x="392" y="1759"/>
                      <a:pt x="880" y="1759"/>
                    </a:cubicBezTo>
                    <a:cubicBezTo>
                      <a:pt x="1368" y="1759"/>
                      <a:pt x="1760" y="1368"/>
                      <a:pt x="1760" y="880"/>
                    </a:cubicBezTo>
                    <a:cubicBezTo>
                      <a:pt x="1760" y="392"/>
                      <a:pt x="1368" y="1"/>
                      <a:pt x="880" y="1"/>
                    </a:cubicBezTo>
                    <a:close/>
                  </a:path>
                </a:pathLst>
              </a:custGeom>
              <a:solidFill>
                <a:srgbClr val="C3CD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5"/>
              <p:cNvSpPr/>
              <p:nvPr/>
            </p:nvSpPr>
            <p:spPr>
              <a:xfrm>
                <a:off x="1834815" y="4155158"/>
                <a:ext cx="245098" cy="245076"/>
              </a:xfrm>
              <a:custGeom>
                <a:rect b="b" l="l" r="r" t="t"/>
                <a:pathLst>
                  <a:path extrusionOk="0" h="1760" w="1760">
                    <a:moveTo>
                      <a:pt x="880" y="1"/>
                    </a:moveTo>
                    <a:cubicBezTo>
                      <a:pt x="392" y="1"/>
                      <a:pt x="0" y="392"/>
                      <a:pt x="0" y="880"/>
                    </a:cubicBezTo>
                    <a:cubicBezTo>
                      <a:pt x="0" y="1368"/>
                      <a:pt x="392" y="1759"/>
                      <a:pt x="880" y="1759"/>
                    </a:cubicBezTo>
                    <a:cubicBezTo>
                      <a:pt x="1362" y="1759"/>
                      <a:pt x="1759" y="1368"/>
                      <a:pt x="1759" y="880"/>
                    </a:cubicBezTo>
                    <a:cubicBezTo>
                      <a:pt x="1759" y="392"/>
                      <a:pt x="1362" y="1"/>
                      <a:pt x="880" y="1"/>
                    </a:cubicBezTo>
                    <a:close/>
                  </a:path>
                </a:pathLst>
              </a:custGeom>
              <a:solidFill>
                <a:srgbClr val="C3CD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8" name="Google Shape;628;p25"/>
            <p:cNvSpPr/>
            <p:nvPr/>
          </p:nvSpPr>
          <p:spPr>
            <a:xfrm>
              <a:off x="1300898" y="4270178"/>
              <a:ext cx="51665" cy="50965"/>
            </a:xfrm>
            <a:custGeom>
              <a:rect b="b" l="l" r="r" t="t"/>
              <a:pathLst>
                <a:path extrusionOk="0" h="366" w="371">
                  <a:moveTo>
                    <a:pt x="1" y="0"/>
                  </a:moveTo>
                  <a:lnTo>
                    <a:pt x="1" y="365"/>
                  </a:lnTo>
                  <a:lnTo>
                    <a:pt x="370" y="36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A591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1256892" y="4480027"/>
              <a:ext cx="403297" cy="241316"/>
            </a:xfrm>
            <a:custGeom>
              <a:rect b="b" l="l" r="r" t="t"/>
              <a:pathLst>
                <a:path extrusionOk="0" h="1733" w="2896">
                  <a:moveTo>
                    <a:pt x="0" y="0"/>
                  </a:moveTo>
                  <a:lnTo>
                    <a:pt x="0" y="1732"/>
                  </a:lnTo>
                  <a:lnTo>
                    <a:pt x="2896" y="1732"/>
                  </a:lnTo>
                  <a:lnTo>
                    <a:pt x="2896" y="0"/>
                  </a:lnTo>
                  <a:close/>
                </a:path>
              </a:pathLst>
            </a:custGeom>
            <a:solidFill>
              <a:srgbClr val="D3B9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1227787" y="4321004"/>
              <a:ext cx="461508" cy="159160"/>
            </a:xfrm>
            <a:custGeom>
              <a:rect b="b" l="l" r="r" t="t"/>
              <a:pathLst>
                <a:path extrusionOk="0" h="1143" w="3314">
                  <a:moveTo>
                    <a:pt x="268" y="0"/>
                  </a:moveTo>
                  <a:lnTo>
                    <a:pt x="0" y="1142"/>
                  </a:lnTo>
                  <a:lnTo>
                    <a:pt x="3314" y="1142"/>
                  </a:lnTo>
                  <a:lnTo>
                    <a:pt x="30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1406177" y="4584464"/>
              <a:ext cx="104724" cy="136880"/>
            </a:xfrm>
            <a:custGeom>
              <a:rect b="b" l="l" r="r" t="t"/>
              <a:pathLst>
                <a:path extrusionOk="0" h="983" w="752">
                  <a:moveTo>
                    <a:pt x="1" y="1"/>
                  </a:moveTo>
                  <a:lnTo>
                    <a:pt x="1" y="982"/>
                  </a:lnTo>
                  <a:lnTo>
                    <a:pt x="751" y="982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1291150" y="4542689"/>
              <a:ext cx="81606" cy="81599"/>
            </a:xfrm>
            <a:custGeom>
              <a:rect b="b" l="l" r="r" t="t"/>
              <a:pathLst>
                <a:path extrusionOk="0" h="586" w="586">
                  <a:moveTo>
                    <a:pt x="1" y="1"/>
                  </a:moveTo>
                  <a:lnTo>
                    <a:pt x="1" y="585"/>
                  </a:lnTo>
                  <a:lnTo>
                    <a:pt x="585" y="585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1332231" y="4542689"/>
              <a:ext cx="139" cy="81599"/>
            </a:xfrm>
            <a:custGeom>
              <a:rect b="b" l="l" r="r" t="t"/>
              <a:pathLst>
                <a:path extrusionOk="0" fill="none" h="586" w="1">
                  <a:moveTo>
                    <a:pt x="1" y="1"/>
                  </a:moveTo>
                  <a:lnTo>
                    <a:pt x="1" y="585"/>
                  </a:lnTo>
                </a:path>
              </a:pathLst>
            </a:custGeom>
            <a:noFill/>
            <a:ln cap="flat" cmpd="sng" w="1600">
              <a:solidFill>
                <a:srgbClr val="D3B9C7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1291150" y="4583768"/>
              <a:ext cx="81606" cy="139"/>
            </a:xfrm>
            <a:custGeom>
              <a:rect b="b" l="l" r="r" t="t"/>
              <a:pathLst>
                <a:path extrusionOk="0" fill="none" h="1" w="586">
                  <a:moveTo>
                    <a:pt x="585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600">
              <a:solidFill>
                <a:srgbClr val="D3B9C7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1544322" y="4542689"/>
              <a:ext cx="81467" cy="81599"/>
            </a:xfrm>
            <a:custGeom>
              <a:rect b="b" l="l" r="r" t="t"/>
              <a:pathLst>
                <a:path extrusionOk="0" h="586" w="585">
                  <a:moveTo>
                    <a:pt x="1" y="1"/>
                  </a:moveTo>
                  <a:lnTo>
                    <a:pt x="1" y="585"/>
                  </a:lnTo>
                  <a:lnTo>
                    <a:pt x="585" y="585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1585403" y="4542689"/>
              <a:ext cx="139" cy="81599"/>
            </a:xfrm>
            <a:custGeom>
              <a:rect b="b" l="l" r="r" t="t"/>
              <a:pathLst>
                <a:path extrusionOk="0" fill="none" h="586" w="1">
                  <a:moveTo>
                    <a:pt x="0" y="1"/>
                  </a:moveTo>
                  <a:lnTo>
                    <a:pt x="0" y="585"/>
                  </a:lnTo>
                </a:path>
              </a:pathLst>
            </a:custGeom>
            <a:noFill/>
            <a:ln cap="flat" cmpd="sng" w="1600">
              <a:solidFill>
                <a:srgbClr val="D3B9C7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1544322" y="4583768"/>
              <a:ext cx="81467" cy="139"/>
            </a:xfrm>
            <a:custGeom>
              <a:rect b="b" l="l" r="r" t="t"/>
              <a:pathLst>
                <a:path extrusionOk="0" fill="none" h="1" w="585">
                  <a:moveTo>
                    <a:pt x="585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600">
              <a:solidFill>
                <a:srgbClr val="D3B9C7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1822143" y="4270178"/>
              <a:ext cx="50830" cy="50965"/>
            </a:xfrm>
            <a:custGeom>
              <a:rect b="b" l="l" r="r" t="t"/>
              <a:pathLst>
                <a:path extrusionOk="0" h="366" w="365">
                  <a:moveTo>
                    <a:pt x="0" y="0"/>
                  </a:moveTo>
                  <a:lnTo>
                    <a:pt x="0" y="365"/>
                  </a:lnTo>
                  <a:lnTo>
                    <a:pt x="365" y="36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1777998" y="4480027"/>
              <a:ext cx="403436" cy="241316"/>
            </a:xfrm>
            <a:custGeom>
              <a:rect b="b" l="l" r="r" t="t"/>
              <a:pathLst>
                <a:path extrusionOk="0" h="1733" w="2897">
                  <a:moveTo>
                    <a:pt x="1" y="0"/>
                  </a:moveTo>
                  <a:lnTo>
                    <a:pt x="1" y="1732"/>
                  </a:lnTo>
                  <a:lnTo>
                    <a:pt x="2896" y="1732"/>
                  </a:lnTo>
                  <a:lnTo>
                    <a:pt x="28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1748893" y="4321004"/>
              <a:ext cx="461647" cy="159160"/>
            </a:xfrm>
            <a:custGeom>
              <a:rect b="b" l="l" r="r" t="t"/>
              <a:pathLst>
                <a:path extrusionOk="0" h="1143" w="3315">
                  <a:moveTo>
                    <a:pt x="269" y="0"/>
                  </a:moveTo>
                  <a:lnTo>
                    <a:pt x="1" y="1142"/>
                  </a:lnTo>
                  <a:lnTo>
                    <a:pt x="3314" y="1142"/>
                  </a:lnTo>
                  <a:lnTo>
                    <a:pt x="3046" y="0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1927422" y="4584464"/>
              <a:ext cx="104584" cy="136880"/>
            </a:xfrm>
            <a:custGeom>
              <a:rect b="b" l="l" r="r" t="t"/>
              <a:pathLst>
                <a:path extrusionOk="0" h="983" w="751">
                  <a:moveTo>
                    <a:pt x="0" y="1"/>
                  </a:moveTo>
                  <a:lnTo>
                    <a:pt x="0" y="982"/>
                  </a:lnTo>
                  <a:lnTo>
                    <a:pt x="751" y="982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1812395" y="4542689"/>
              <a:ext cx="81467" cy="81599"/>
            </a:xfrm>
            <a:custGeom>
              <a:rect b="b" l="l" r="r" t="t"/>
              <a:pathLst>
                <a:path extrusionOk="0" h="586" w="585">
                  <a:moveTo>
                    <a:pt x="0" y="1"/>
                  </a:moveTo>
                  <a:lnTo>
                    <a:pt x="0" y="585"/>
                  </a:lnTo>
                  <a:lnTo>
                    <a:pt x="585" y="585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1853476" y="4542689"/>
              <a:ext cx="139" cy="81599"/>
            </a:xfrm>
            <a:custGeom>
              <a:rect b="b" l="l" r="r" t="t"/>
              <a:pathLst>
                <a:path extrusionOk="0" fill="none" h="586" w="1">
                  <a:moveTo>
                    <a:pt x="0" y="1"/>
                  </a:moveTo>
                  <a:lnTo>
                    <a:pt x="0" y="585"/>
                  </a:lnTo>
                </a:path>
              </a:pathLst>
            </a:custGeom>
            <a:noFill/>
            <a:ln cap="flat" cmpd="sng" w="1600">
              <a:solidFill>
                <a:srgbClr val="E25B6C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1812395" y="4583768"/>
              <a:ext cx="81467" cy="139"/>
            </a:xfrm>
            <a:custGeom>
              <a:rect b="b" l="l" r="r" t="t"/>
              <a:pathLst>
                <a:path extrusionOk="0" fill="none" h="1" w="585">
                  <a:moveTo>
                    <a:pt x="58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600">
              <a:solidFill>
                <a:srgbClr val="E25B6C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2065567" y="4542689"/>
              <a:ext cx="81467" cy="81599"/>
            </a:xfrm>
            <a:custGeom>
              <a:rect b="b" l="l" r="r" t="t"/>
              <a:pathLst>
                <a:path extrusionOk="0" h="586" w="585">
                  <a:moveTo>
                    <a:pt x="0" y="1"/>
                  </a:moveTo>
                  <a:lnTo>
                    <a:pt x="0" y="585"/>
                  </a:lnTo>
                  <a:lnTo>
                    <a:pt x="585" y="585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5E6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2105812" y="4542689"/>
              <a:ext cx="139" cy="81599"/>
            </a:xfrm>
            <a:custGeom>
              <a:rect b="b" l="l" r="r" t="t"/>
              <a:pathLst>
                <a:path extrusionOk="0" fill="none" h="586" w="1">
                  <a:moveTo>
                    <a:pt x="1" y="1"/>
                  </a:moveTo>
                  <a:lnTo>
                    <a:pt x="1" y="585"/>
                  </a:lnTo>
                </a:path>
              </a:pathLst>
            </a:custGeom>
            <a:noFill/>
            <a:ln cap="flat" cmpd="sng" w="1600">
              <a:solidFill>
                <a:srgbClr val="E25B6C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2065567" y="4583768"/>
              <a:ext cx="81467" cy="139"/>
            </a:xfrm>
            <a:custGeom>
              <a:rect b="b" l="l" r="r" t="t"/>
              <a:pathLst>
                <a:path extrusionOk="0" fill="none" h="1" w="585">
                  <a:moveTo>
                    <a:pt x="58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600">
              <a:solidFill>
                <a:srgbClr val="E25B6C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25"/>
          <p:cNvGrpSpPr/>
          <p:nvPr/>
        </p:nvGrpSpPr>
        <p:grpSpPr>
          <a:xfrm>
            <a:off x="625317" y="1209838"/>
            <a:ext cx="2238557" cy="830243"/>
            <a:chOff x="-2082450" y="1418025"/>
            <a:chExt cx="1980323" cy="830243"/>
          </a:xfrm>
        </p:grpSpPr>
        <p:sp>
          <p:nvSpPr>
            <p:cNvPr id="649" name="Google Shape;649;p25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Area with worst signal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0" name="Google Shape;650;p25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1" name="Google Shape;651;p25"/>
          <p:cNvGrpSpPr/>
          <p:nvPr/>
        </p:nvGrpSpPr>
        <p:grpSpPr>
          <a:xfrm>
            <a:off x="3452697" y="1209838"/>
            <a:ext cx="2238557" cy="830243"/>
            <a:chOff x="-2082450" y="1418025"/>
            <a:chExt cx="1980323" cy="830243"/>
          </a:xfrm>
        </p:grpSpPr>
        <p:sp>
          <p:nvSpPr>
            <p:cNvPr id="652" name="Google Shape;652;p25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Signal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3" name="Google Shape;653;p25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and is where we all live on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4" name="Google Shape;654;p25"/>
          <p:cNvGrpSpPr/>
          <p:nvPr/>
        </p:nvGrpSpPr>
        <p:grpSpPr>
          <a:xfrm>
            <a:off x="6280076" y="1209838"/>
            <a:ext cx="2238557" cy="830243"/>
            <a:chOff x="-2082450" y="1418025"/>
            <a:chExt cx="1980323" cy="830243"/>
          </a:xfrm>
        </p:grpSpPr>
        <p:sp>
          <p:nvSpPr>
            <p:cNvPr id="655" name="Google Shape;655;p25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Area with best signal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6" name="Google Shape;656;p25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57" name="Google Shape;657;p25"/>
          <p:cNvSpPr/>
          <p:nvPr/>
        </p:nvSpPr>
        <p:spPr>
          <a:xfrm>
            <a:off x="1744350" y="3824425"/>
            <a:ext cx="726300" cy="726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5"/>
          <p:cNvSpPr/>
          <p:nvPr/>
        </p:nvSpPr>
        <p:spPr>
          <a:xfrm>
            <a:off x="3582638" y="2375863"/>
            <a:ext cx="726300" cy="726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5"/>
          <p:cNvSpPr/>
          <p:nvPr/>
        </p:nvSpPr>
        <p:spPr>
          <a:xfrm>
            <a:off x="5396288" y="3291475"/>
            <a:ext cx="726300" cy="726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0" name="Google Shape;660;p25"/>
          <p:cNvCxnSpPr>
            <a:stCxn id="650" idx="2"/>
            <a:endCxn id="657" idx="0"/>
          </p:cNvCxnSpPr>
          <p:nvPr/>
        </p:nvCxnSpPr>
        <p:spPr>
          <a:xfrm flipH="1" rot="-5400000">
            <a:off x="1033883" y="2750781"/>
            <a:ext cx="1784400" cy="3630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Google Shape;661;p25"/>
          <p:cNvCxnSpPr>
            <a:stCxn id="653" idx="2"/>
            <a:endCxn id="658" idx="6"/>
          </p:cNvCxnSpPr>
          <p:nvPr/>
        </p:nvCxnSpPr>
        <p:spPr>
          <a:xfrm rot="5400000">
            <a:off x="4090912" y="2258031"/>
            <a:ext cx="699000" cy="263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2" name="Google Shape;662;p25"/>
          <p:cNvCxnSpPr>
            <a:stCxn id="656" idx="2"/>
            <a:endCxn id="659" idx="6"/>
          </p:cNvCxnSpPr>
          <p:nvPr/>
        </p:nvCxnSpPr>
        <p:spPr>
          <a:xfrm rot="5400000">
            <a:off x="5953641" y="2208981"/>
            <a:ext cx="1614600" cy="127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Divide Infographics</a:t>
            </a:r>
            <a:endParaRPr/>
          </a:p>
        </p:txBody>
      </p:sp>
      <p:grpSp>
        <p:nvGrpSpPr>
          <p:cNvPr id="668" name="Google Shape;668;p26"/>
          <p:cNvGrpSpPr/>
          <p:nvPr/>
        </p:nvGrpSpPr>
        <p:grpSpPr>
          <a:xfrm>
            <a:off x="1040061" y="2085112"/>
            <a:ext cx="899052" cy="1694345"/>
            <a:chOff x="1077673" y="1975725"/>
            <a:chExt cx="899052" cy="1694345"/>
          </a:xfrm>
        </p:grpSpPr>
        <p:sp>
          <p:nvSpPr>
            <p:cNvPr id="669" name="Google Shape;669;p26"/>
            <p:cNvSpPr/>
            <p:nvPr/>
          </p:nvSpPr>
          <p:spPr>
            <a:xfrm>
              <a:off x="1077673" y="1975725"/>
              <a:ext cx="899052" cy="1694345"/>
            </a:xfrm>
            <a:custGeom>
              <a:rect b="b" l="l" r="r" t="t"/>
              <a:pathLst>
                <a:path extrusionOk="0" h="18346" w="9735">
                  <a:moveTo>
                    <a:pt x="9735" y="17201"/>
                  </a:moveTo>
                  <a:cubicBezTo>
                    <a:pt x="9735" y="17834"/>
                    <a:pt x="9236" y="18345"/>
                    <a:pt x="8616" y="18345"/>
                  </a:cubicBezTo>
                  <a:lnTo>
                    <a:pt x="1120" y="18345"/>
                  </a:lnTo>
                  <a:cubicBezTo>
                    <a:pt x="500" y="18345"/>
                    <a:pt x="1" y="17834"/>
                    <a:pt x="1" y="17201"/>
                  </a:cubicBezTo>
                  <a:lnTo>
                    <a:pt x="1" y="1150"/>
                  </a:lnTo>
                  <a:cubicBezTo>
                    <a:pt x="1" y="517"/>
                    <a:pt x="500" y="1"/>
                    <a:pt x="1120" y="1"/>
                  </a:cubicBezTo>
                  <a:lnTo>
                    <a:pt x="8616" y="1"/>
                  </a:lnTo>
                  <a:cubicBezTo>
                    <a:pt x="9236" y="1"/>
                    <a:pt x="9735" y="517"/>
                    <a:pt x="9735" y="11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1121725" y="2123948"/>
              <a:ext cx="810947" cy="1398347"/>
            </a:xfrm>
            <a:custGeom>
              <a:rect b="b" l="l" r="r" t="t"/>
              <a:pathLst>
                <a:path extrusionOk="0" h="15141" w="8781">
                  <a:moveTo>
                    <a:pt x="8781" y="15140"/>
                  </a:moveTo>
                  <a:lnTo>
                    <a:pt x="1" y="15140"/>
                  </a:lnTo>
                  <a:lnTo>
                    <a:pt x="1" y="0"/>
                  </a:lnTo>
                  <a:lnTo>
                    <a:pt x="8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1365627" y="2025040"/>
              <a:ext cx="326835" cy="47748"/>
            </a:xfrm>
            <a:custGeom>
              <a:rect b="b" l="l" r="r" t="t"/>
              <a:pathLst>
                <a:path extrusionOk="0" h="517" w="3539">
                  <a:moveTo>
                    <a:pt x="3278" y="516"/>
                  </a:moveTo>
                  <a:lnTo>
                    <a:pt x="256" y="516"/>
                  </a:lnTo>
                  <a:cubicBezTo>
                    <a:pt x="113" y="516"/>
                    <a:pt x="0" y="399"/>
                    <a:pt x="0" y="260"/>
                  </a:cubicBezTo>
                  <a:cubicBezTo>
                    <a:pt x="0" y="117"/>
                    <a:pt x="113" y="0"/>
                    <a:pt x="256" y="0"/>
                  </a:cubicBezTo>
                  <a:lnTo>
                    <a:pt x="3278" y="0"/>
                  </a:lnTo>
                  <a:cubicBezTo>
                    <a:pt x="3421" y="0"/>
                    <a:pt x="3538" y="117"/>
                    <a:pt x="3538" y="260"/>
                  </a:cubicBezTo>
                  <a:cubicBezTo>
                    <a:pt x="3538" y="399"/>
                    <a:pt x="3421" y="516"/>
                    <a:pt x="3278" y="516"/>
                  </a:cubicBez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1478699" y="3543942"/>
              <a:ext cx="100800" cy="1008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1124337" y="2796175"/>
              <a:ext cx="809400" cy="726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26"/>
          <p:cNvGrpSpPr/>
          <p:nvPr/>
        </p:nvGrpSpPr>
        <p:grpSpPr>
          <a:xfrm>
            <a:off x="3095003" y="2085112"/>
            <a:ext cx="899052" cy="1694345"/>
            <a:chOff x="3111948" y="1975725"/>
            <a:chExt cx="899052" cy="1694345"/>
          </a:xfrm>
        </p:grpSpPr>
        <p:sp>
          <p:nvSpPr>
            <p:cNvPr id="675" name="Google Shape;675;p26"/>
            <p:cNvSpPr/>
            <p:nvPr/>
          </p:nvSpPr>
          <p:spPr>
            <a:xfrm>
              <a:off x="3111948" y="1975725"/>
              <a:ext cx="899052" cy="1694345"/>
            </a:xfrm>
            <a:custGeom>
              <a:rect b="b" l="l" r="r" t="t"/>
              <a:pathLst>
                <a:path extrusionOk="0" h="18346" w="9735">
                  <a:moveTo>
                    <a:pt x="9735" y="17201"/>
                  </a:moveTo>
                  <a:cubicBezTo>
                    <a:pt x="9735" y="17834"/>
                    <a:pt x="9236" y="18345"/>
                    <a:pt x="8616" y="18345"/>
                  </a:cubicBezTo>
                  <a:lnTo>
                    <a:pt x="1120" y="18345"/>
                  </a:lnTo>
                  <a:cubicBezTo>
                    <a:pt x="500" y="18345"/>
                    <a:pt x="1" y="17834"/>
                    <a:pt x="1" y="17201"/>
                  </a:cubicBezTo>
                  <a:lnTo>
                    <a:pt x="1" y="1150"/>
                  </a:lnTo>
                  <a:cubicBezTo>
                    <a:pt x="1" y="517"/>
                    <a:pt x="500" y="1"/>
                    <a:pt x="1120" y="1"/>
                  </a:cubicBezTo>
                  <a:lnTo>
                    <a:pt x="8616" y="1"/>
                  </a:lnTo>
                  <a:cubicBezTo>
                    <a:pt x="9236" y="1"/>
                    <a:pt x="9735" y="517"/>
                    <a:pt x="9735" y="11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3156000" y="2123948"/>
              <a:ext cx="810947" cy="1398347"/>
            </a:xfrm>
            <a:custGeom>
              <a:rect b="b" l="l" r="r" t="t"/>
              <a:pathLst>
                <a:path extrusionOk="0" h="15141" w="8781">
                  <a:moveTo>
                    <a:pt x="8781" y="15140"/>
                  </a:moveTo>
                  <a:lnTo>
                    <a:pt x="1" y="15140"/>
                  </a:lnTo>
                  <a:lnTo>
                    <a:pt x="1" y="0"/>
                  </a:lnTo>
                  <a:lnTo>
                    <a:pt x="8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3399902" y="2025040"/>
              <a:ext cx="326835" cy="47748"/>
            </a:xfrm>
            <a:custGeom>
              <a:rect b="b" l="l" r="r" t="t"/>
              <a:pathLst>
                <a:path extrusionOk="0" h="517" w="3539">
                  <a:moveTo>
                    <a:pt x="3278" y="516"/>
                  </a:moveTo>
                  <a:lnTo>
                    <a:pt x="256" y="516"/>
                  </a:lnTo>
                  <a:cubicBezTo>
                    <a:pt x="113" y="516"/>
                    <a:pt x="0" y="399"/>
                    <a:pt x="0" y="260"/>
                  </a:cubicBezTo>
                  <a:cubicBezTo>
                    <a:pt x="0" y="117"/>
                    <a:pt x="113" y="0"/>
                    <a:pt x="256" y="0"/>
                  </a:cubicBezTo>
                  <a:lnTo>
                    <a:pt x="3278" y="0"/>
                  </a:lnTo>
                  <a:cubicBezTo>
                    <a:pt x="3421" y="0"/>
                    <a:pt x="3538" y="117"/>
                    <a:pt x="3538" y="260"/>
                  </a:cubicBezTo>
                  <a:cubicBezTo>
                    <a:pt x="3538" y="399"/>
                    <a:pt x="3421" y="516"/>
                    <a:pt x="3278" y="516"/>
                  </a:cubicBez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3512974" y="3543942"/>
              <a:ext cx="100800" cy="1008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3158620" y="2482638"/>
              <a:ext cx="809400" cy="1039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26"/>
          <p:cNvGrpSpPr/>
          <p:nvPr/>
        </p:nvGrpSpPr>
        <p:grpSpPr>
          <a:xfrm>
            <a:off x="499425" y="3868538"/>
            <a:ext cx="1980323" cy="830243"/>
            <a:chOff x="-2082450" y="1418025"/>
            <a:chExt cx="1980323" cy="830243"/>
          </a:xfrm>
        </p:grpSpPr>
        <p:sp>
          <p:nvSpPr>
            <p:cNvPr id="681" name="Google Shape;681;p26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50%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2" name="Google Shape;682;p26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3" name="Google Shape;683;p26"/>
          <p:cNvGrpSpPr/>
          <p:nvPr/>
        </p:nvGrpSpPr>
        <p:grpSpPr>
          <a:xfrm>
            <a:off x="2554367" y="3868538"/>
            <a:ext cx="1980323" cy="830243"/>
            <a:chOff x="-2082450" y="1418025"/>
            <a:chExt cx="1980323" cy="830243"/>
          </a:xfrm>
        </p:grpSpPr>
        <p:sp>
          <p:nvSpPr>
            <p:cNvPr id="684" name="Google Shape;684;p26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75%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5" name="Google Shape;685;p26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and is where we all live on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6" name="Google Shape;686;p26"/>
          <p:cNvGrpSpPr/>
          <p:nvPr/>
        </p:nvGrpSpPr>
        <p:grpSpPr>
          <a:xfrm>
            <a:off x="4609308" y="3868538"/>
            <a:ext cx="1980323" cy="830243"/>
            <a:chOff x="-2082450" y="1418025"/>
            <a:chExt cx="1980323" cy="830243"/>
          </a:xfrm>
        </p:grpSpPr>
        <p:sp>
          <p:nvSpPr>
            <p:cNvPr id="687" name="Google Shape;687;p26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90%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8" name="Google Shape;688;p26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9" name="Google Shape;689;p26"/>
          <p:cNvGrpSpPr/>
          <p:nvPr/>
        </p:nvGrpSpPr>
        <p:grpSpPr>
          <a:xfrm>
            <a:off x="6664250" y="3868538"/>
            <a:ext cx="1980323" cy="830243"/>
            <a:chOff x="-2082450" y="1418025"/>
            <a:chExt cx="1980323" cy="830243"/>
          </a:xfrm>
        </p:grpSpPr>
        <p:sp>
          <p:nvSpPr>
            <p:cNvPr id="690" name="Google Shape;690;p26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100%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91" name="Google Shape;691;p26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92" name="Google Shape;692;p26"/>
          <p:cNvSpPr txBox="1"/>
          <p:nvPr/>
        </p:nvSpPr>
        <p:spPr>
          <a:xfrm>
            <a:off x="1483951" y="1222625"/>
            <a:ext cx="6176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Differences in bandwidth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3" name="Google Shape;693;p26"/>
          <p:cNvSpPr txBox="1"/>
          <p:nvPr/>
        </p:nvSpPr>
        <p:spPr>
          <a:xfrm>
            <a:off x="1040037" y="1647425"/>
            <a:ext cx="899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4" name="Google Shape;694;p26"/>
          <p:cNvGrpSpPr/>
          <p:nvPr/>
        </p:nvGrpSpPr>
        <p:grpSpPr>
          <a:xfrm>
            <a:off x="5149944" y="2085112"/>
            <a:ext cx="899052" cy="1694345"/>
            <a:chOff x="3111948" y="1975725"/>
            <a:chExt cx="899052" cy="1694345"/>
          </a:xfrm>
        </p:grpSpPr>
        <p:sp>
          <p:nvSpPr>
            <p:cNvPr id="695" name="Google Shape;695;p26"/>
            <p:cNvSpPr/>
            <p:nvPr/>
          </p:nvSpPr>
          <p:spPr>
            <a:xfrm>
              <a:off x="3111948" y="1975725"/>
              <a:ext cx="899052" cy="1694345"/>
            </a:xfrm>
            <a:custGeom>
              <a:rect b="b" l="l" r="r" t="t"/>
              <a:pathLst>
                <a:path extrusionOk="0" h="18346" w="9735">
                  <a:moveTo>
                    <a:pt x="9735" y="17201"/>
                  </a:moveTo>
                  <a:cubicBezTo>
                    <a:pt x="9735" y="17834"/>
                    <a:pt x="9236" y="18345"/>
                    <a:pt x="8616" y="18345"/>
                  </a:cubicBezTo>
                  <a:lnTo>
                    <a:pt x="1120" y="18345"/>
                  </a:lnTo>
                  <a:cubicBezTo>
                    <a:pt x="500" y="18345"/>
                    <a:pt x="1" y="17834"/>
                    <a:pt x="1" y="17201"/>
                  </a:cubicBezTo>
                  <a:lnTo>
                    <a:pt x="1" y="1150"/>
                  </a:lnTo>
                  <a:cubicBezTo>
                    <a:pt x="1" y="517"/>
                    <a:pt x="500" y="1"/>
                    <a:pt x="1120" y="1"/>
                  </a:cubicBezTo>
                  <a:lnTo>
                    <a:pt x="8616" y="1"/>
                  </a:lnTo>
                  <a:cubicBezTo>
                    <a:pt x="9236" y="1"/>
                    <a:pt x="9735" y="517"/>
                    <a:pt x="9735" y="11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3156000" y="2123948"/>
              <a:ext cx="810947" cy="1398347"/>
            </a:xfrm>
            <a:custGeom>
              <a:rect b="b" l="l" r="r" t="t"/>
              <a:pathLst>
                <a:path extrusionOk="0" h="15141" w="8781">
                  <a:moveTo>
                    <a:pt x="8781" y="15140"/>
                  </a:moveTo>
                  <a:lnTo>
                    <a:pt x="1" y="15140"/>
                  </a:lnTo>
                  <a:lnTo>
                    <a:pt x="1" y="0"/>
                  </a:lnTo>
                  <a:lnTo>
                    <a:pt x="8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3399902" y="2025040"/>
              <a:ext cx="326835" cy="47748"/>
            </a:xfrm>
            <a:custGeom>
              <a:rect b="b" l="l" r="r" t="t"/>
              <a:pathLst>
                <a:path extrusionOk="0" h="517" w="3539">
                  <a:moveTo>
                    <a:pt x="3278" y="516"/>
                  </a:moveTo>
                  <a:lnTo>
                    <a:pt x="256" y="516"/>
                  </a:lnTo>
                  <a:cubicBezTo>
                    <a:pt x="113" y="516"/>
                    <a:pt x="0" y="399"/>
                    <a:pt x="0" y="260"/>
                  </a:cubicBezTo>
                  <a:cubicBezTo>
                    <a:pt x="0" y="117"/>
                    <a:pt x="113" y="0"/>
                    <a:pt x="256" y="0"/>
                  </a:cubicBezTo>
                  <a:lnTo>
                    <a:pt x="3278" y="0"/>
                  </a:lnTo>
                  <a:cubicBezTo>
                    <a:pt x="3421" y="0"/>
                    <a:pt x="3538" y="117"/>
                    <a:pt x="3538" y="260"/>
                  </a:cubicBezTo>
                  <a:cubicBezTo>
                    <a:pt x="3538" y="399"/>
                    <a:pt x="3421" y="516"/>
                    <a:pt x="3278" y="516"/>
                  </a:cubicBez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3512974" y="3543942"/>
              <a:ext cx="100800" cy="1008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3158628" y="2278215"/>
              <a:ext cx="809400" cy="124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26"/>
          <p:cNvGrpSpPr/>
          <p:nvPr/>
        </p:nvGrpSpPr>
        <p:grpSpPr>
          <a:xfrm>
            <a:off x="7204886" y="2085112"/>
            <a:ext cx="899052" cy="1694345"/>
            <a:chOff x="3111948" y="1975725"/>
            <a:chExt cx="899052" cy="1694345"/>
          </a:xfrm>
        </p:grpSpPr>
        <p:sp>
          <p:nvSpPr>
            <p:cNvPr id="701" name="Google Shape;701;p26"/>
            <p:cNvSpPr/>
            <p:nvPr/>
          </p:nvSpPr>
          <p:spPr>
            <a:xfrm>
              <a:off x="3111948" y="1975725"/>
              <a:ext cx="899052" cy="1694345"/>
            </a:xfrm>
            <a:custGeom>
              <a:rect b="b" l="l" r="r" t="t"/>
              <a:pathLst>
                <a:path extrusionOk="0" h="18346" w="9735">
                  <a:moveTo>
                    <a:pt x="9735" y="17201"/>
                  </a:moveTo>
                  <a:cubicBezTo>
                    <a:pt x="9735" y="17834"/>
                    <a:pt x="9236" y="18345"/>
                    <a:pt x="8616" y="18345"/>
                  </a:cubicBezTo>
                  <a:lnTo>
                    <a:pt x="1120" y="18345"/>
                  </a:lnTo>
                  <a:cubicBezTo>
                    <a:pt x="500" y="18345"/>
                    <a:pt x="1" y="17834"/>
                    <a:pt x="1" y="17201"/>
                  </a:cubicBezTo>
                  <a:lnTo>
                    <a:pt x="1" y="1150"/>
                  </a:lnTo>
                  <a:cubicBezTo>
                    <a:pt x="1" y="517"/>
                    <a:pt x="500" y="1"/>
                    <a:pt x="1120" y="1"/>
                  </a:cubicBezTo>
                  <a:lnTo>
                    <a:pt x="8616" y="1"/>
                  </a:lnTo>
                  <a:cubicBezTo>
                    <a:pt x="9236" y="1"/>
                    <a:pt x="9735" y="517"/>
                    <a:pt x="9735" y="11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3156000" y="2123948"/>
              <a:ext cx="810947" cy="1398347"/>
            </a:xfrm>
            <a:custGeom>
              <a:rect b="b" l="l" r="r" t="t"/>
              <a:pathLst>
                <a:path extrusionOk="0" h="15141" w="8781">
                  <a:moveTo>
                    <a:pt x="8781" y="15140"/>
                  </a:moveTo>
                  <a:lnTo>
                    <a:pt x="1" y="15140"/>
                  </a:lnTo>
                  <a:lnTo>
                    <a:pt x="1" y="0"/>
                  </a:lnTo>
                  <a:lnTo>
                    <a:pt x="8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3399902" y="2025040"/>
              <a:ext cx="326835" cy="47748"/>
            </a:xfrm>
            <a:custGeom>
              <a:rect b="b" l="l" r="r" t="t"/>
              <a:pathLst>
                <a:path extrusionOk="0" h="517" w="3539">
                  <a:moveTo>
                    <a:pt x="3278" y="516"/>
                  </a:moveTo>
                  <a:lnTo>
                    <a:pt x="256" y="516"/>
                  </a:lnTo>
                  <a:cubicBezTo>
                    <a:pt x="113" y="516"/>
                    <a:pt x="0" y="399"/>
                    <a:pt x="0" y="260"/>
                  </a:cubicBezTo>
                  <a:cubicBezTo>
                    <a:pt x="0" y="117"/>
                    <a:pt x="113" y="0"/>
                    <a:pt x="256" y="0"/>
                  </a:cubicBezTo>
                  <a:lnTo>
                    <a:pt x="3278" y="0"/>
                  </a:lnTo>
                  <a:cubicBezTo>
                    <a:pt x="3421" y="0"/>
                    <a:pt x="3538" y="117"/>
                    <a:pt x="3538" y="260"/>
                  </a:cubicBezTo>
                  <a:cubicBezTo>
                    <a:pt x="3538" y="399"/>
                    <a:pt x="3421" y="516"/>
                    <a:pt x="3278" y="516"/>
                  </a:cubicBez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3512974" y="3543942"/>
              <a:ext cx="100800" cy="1008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3158637" y="2124091"/>
              <a:ext cx="809400" cy="1398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6" name="Google Shape;706;p26"/>
          <p:cNvSpPr txBox="1"/>
          <p:nvPr/>
        </p:nvSpPr>
        <p:spPr>
          <a:xfrm>
            <a:off x="3094978" y="1647425"/>
            <a:ext cx="899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Earth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07" name="Google Shape;707;p26"/>
          <p:cNvSpPr txBox="1"/>
          <p:nvPr/>
        </p:nvSpPr>
        <p:spPr>
          <a:xfrm>
            <a:off x="5149920" y="1647425"/>
            <a:ext cx="899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08" name="Google Shape;708;p26"/>
          <p:cNvSpPr txBox="1"/>
          <p:nvPr/>
        </p:nvSpPr>
        <p:spPr>
          <a:xfrm>
            <a:off x="7198020" y="1647425"/>
            <a:ext cx="899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Divide Infographics</a:t>
            </a:r>
            <a:endParaRPr/>
          </a:p>
        </p:txBody>
      </p:sp>
      <p:grpSp>
        <p:nvGrpSpPr>
          <p:cNvPr id="714" name="Google Shape;714;p27"/>
          <p:cNvGrpSpPr/>
          <p:nvPr/>
        </p:nvGrpSpPr>
        <p:grpSpPr>
          <a:xfrm>
            <a:off x="3173337" y="1698922"/>
            <a:ext cx="2797325" cy="3031476"/>
            <a:chOff x="3173337" y="1698922"/>
            <a:chExt cx="2797325" cy="3031476"/>
          </a:xfrm>
        </p:grpSpPr>
        <p:sp>
          <p:nvSpPr>
            <p:cNvPr id="715" name="Google Shape;715;p27"/>
            <p:cNvSpPr/>
            <p:nvPr/>
          </p:nvSpPr>
          <p:spPr>
            <a:xfrm>
              <a:off x="3173337" y="4224600"/>
              <a:ext cx="2797325" cy="505798"/>
            </a:xfrm>
            <a:custGeom>
              <a:rect b="b" l="l" r="r" t="t"/>
              <a:pathLst>
                <a:path extrusionOk="0" h="2294" w="12687">
                  <a:moveTo>
                    <a:pt x="12687" y="1145"/>
                  </a:moveTo>
                  <a:cubicBezTo>
                    <a:pt x="12687" y="1778"/>
                    <a:pt x="9847" y="2294"/>
                    <a:pt x="6344" y="2294"/>
                  </a:cubicBezTo>
                  <a:cubicBezTo>
                    <a:pt x="2840" y="2294"/>
                    <a:pt x="0" y="1778"/>
                    <a:pt x="0" y="1145"/>
                  </a:cubicBezTo>
                  <a:cubicBezTo>
                    <a:pt x="0" y="512"/>
                    <a:pt x="2840" y="0"/>
                    <a:pt x="6344" y="0"/>
                  </a:cubicBezTo>
                  <a:cubicBezTo>
                    <a:pt x="9847" y="0"/>
                    <a:pt x="12687" y="512"/>
                    <a:pt x="12687" y="11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3763141" y="4128909"/>
              <a:ext cx="1617717" cy="381664"/>
            </a:xfrm>
            <a:custGeom>
              <a:rect b="b" l="l" r="r" t="t"/>
              <a:pathLst>
                <a:path extrusionOk="0" h="1731" w="7337">
                  <a:moveTo>
                    <a:pt x="1184" y="720"/>
                  </a:moveTo>
                  <a:lnTo>
                    <a:pt x="1908" y="1"/>
                  </a:lnTo>
                  <a:lnTo>
                    <a:pt x="5585" y="1"/>
                  </a:lnTo>
                  <a:lnTo>
                    <a:pt x="6153" y="720"/>
                  </a:lnTo>
                  <a:lnTo>
                    <a:pt x="7337" y="1583"/>
                  </a:lnTo>
                  <a:lnTo>
                    <a:pt x="7337" y="1731"/>
                  </a:lnTo>
                  <a:lnTo>
                    <a:pt x="1" y="1731"/>
                  </a:lnTo>
                  <a:lnTo>
                    <a:pt x="1" y="15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4024198" y="3811628"/>
              <a:ext cx="1095602" cy="476253"/>
            </a:xfrm>
            <a:custGeom>
              <a:rect b="b" l="l" r="r" t="t"/>
              <a:pathLst>
                <a:path extrusionOk="0" h="2160" w="4969">
                  <a:moveTo>
                    <a:pt x="4969" y="2159"/>
                  </a:moveTo>
                  <a:lnTo>
                    <a:pt x="0" y="2159"/>
                  </a:lnTo>
                  <a:lnTo>
                    <a:pt x="0" y="0"/>
                  </a:lnTo>
                  <a:lnTo>
                    <a:pt x="49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3178188" y="1698922"/>
              <a:ext cx="2787844" cy="2245665"/>
            </a:xfrm>
            <a:custGeom>
              <a:rect b="b" l="l" r="r" t="t"/>
              <a:pathLst>
                <a:path extrusionOk="0" h="10185" w="12644">
                  <a:moveTo>
                    <a:pt x="12643" y="9639"/>
                  </a:moveTo>
                  <a:cubicBezTo>
                    <a:pt x="12643" y="9938"/>
                    <a:pt x="12400" y="10185"/>
                    <a:pt x="12097" y="10185"/>
                  </a:cubicBezTo>
                  <a:lnTo>
                    <a:pt x="546" y="10185"/>
                  </a:lnTo>
                  <a:cubicBezTo>
                    <a:pt x="243" y="10185"/>
                    <a:pt x="0" y="9938"/>
                    <a:pt x="0" y="9639"/>
                  </a:cubicBezTo>
                  <a:lnTo>
                    <a:pt x="0" y="547"/>
                  </a:lnTo>
                  <a:cubicBezTo>
                    <a:pt x="0" y="247"/>
                    <a:pt x="243" y="0"/>
                    <a:pt x="546" y="0"/>
                  </a:cubicBezTo>
                  <a:lnTo>
                    <a:pt x="12097" y="0"/>
                  </a:lnTo>
                  <a:cubicBezTo>
                    <a:pt x="12400" y="0"/>
                    <a:pt x="12643" y="247"/>
                    <a:pt x="12643" y="5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3178188" y="1698922"/>
              <a:ext cx="2787844" cy="1994309"/>
            </a:xfrm>
            <a:custGeom>
              <a:rect b="b" l="l" r="r" t="t"/>
              <a:pathLst>
                <a:path extrusionOk="0" h="9045" w="12644">
                  <a:moveTo>
                    <a:pt x="12097" y="0"/>
                  </a:moveTo>
                  <a:lnTo>
                    <a:pt x="546" y="0"/>
                  </a:lnTo>
                  <a:cubicBezTo>
                    <a:pt x="243" y="0"/>
                    <a:pt x="0" y="247"/>
                    <a:pt x="0" y="547"/>
                  </a:cubicBezTo>
                  <a:lnTo>
                    <a:pt x="0" y="9045"/>
                  </a:lnTo>
                  <a:lnTo>
                    <a:pt x="12643" y="9045"/>
                  </a:lnTo>
                  <a:lnTo>
                    <a:pt x="12643" y="547"/>
                  </a:lnTo>
                  <a:cubicBezTo>
                    <a:pt x="12643" y="247"/>
                    <a:pt x="12400" y="0"/>
                    <a:pt x="120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3297692" y="1817324"/>
              <a:ext cx="2548835" cy="1747804"/>
            </a:xfrm>
            <a:custGeom>
              <a:rect b="b" l="l" r="r" t="t"/>
              <a:pathLst>
                <a:path extrusionOk="0" h="7927" w="11560">
                  <a:moveTo>
                    <a:pt x="11559" y="7927"/>
                  </a:moveTo>
                  <a:lnTo>
                    <a:pt x="0" y="7927"/>
                  </a:lnTo>
                  <a:lnTo>
                    <a:pt x="0" y="1"/>
                  </a:lnTo>
                  <a:lnTo>
                    <a:pt x="115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4501113" y="3740852"/>
              <a:ext cx="141773" cy="141773"/>
            </a:xfrm>
            <a:custGeom>
              <a:rect b="b" l="l" r="r" t="t"/>
              <a:pathLst>
                <a:path extrusionOk="0" h="643" w="643">
                  <a:moveTo>
                    <a:pt x="642" y="321"/>
                  </a:moveTo>
                  <a:cubicBezTo>
                    <a:pt x="642" y="499"/>
                    <a:pt x="499" y="642"/>
                    <a:pt x="322" y="642"/>
                  </a:cubicBezTo>
                  <a:cubicBezTo>
                    <a:pt x="144" y="642"/>
                    <a:pt x="1" y="499"/>
                    <a:pt x="1" y="321"/>
                  </a:cubicBezTo>
                  <a:cubicBezTo>
                    <a:pt x="1" y="143"/>
                    <a:pt x="144" y="0"/>
                    <a:pt x="322" y="0"/>
                  </a:cubicBezTo>
                  <a:cubicBezTo>
                    <a:pt x="499" y="0"/>
                    <a:pt x="642" y="143"/>
                    <a:pt x="642" y="32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27"/>
            <p:cNvGrpSpPr/>
            <p:nvPr/>
          </p:nvGrpSpPr>
          <p:grpSpPr>
            <a:xfrm>
              <a:off x="3799687" y="1918999"/>
              <a:ext cx="1544589" cy="1544440"/>
              <a:chOff x="3799687" y="1918999"/>
              <a:chExt cx="1544589" cy="1544440"/>
            </a:xfrm>
          </p:grpSpPr>
          <p:sp>
            <p:nvSpPr>
              <p:cNvPr id="723" name="Google Shape;723;p27"/>
              <p:cNvSpPr/>
              <p:nvPr/>
            </p:nvSpPr>
            <p:spPr>
              <a:xfrm>
                <a:off x="3799687" y="1918999"/>
                <a:ext cx="1544589" cy="1544440"/>
              </a:xfrm>
              <a:custGeom>
                <a:rect b="b" l="l" r="r" t="t"/>
                <a:pathLst>
                  <a:path extrusionOk="0" h="13315" w="13316">
                    <a:moveTo>
                      <a:pt x="6658" y="0"/>
                    </a:moveTo>
                    <a:cubicBezTo>
                      <a:pt x="2981" y="0"/>
                      <a:pt x="1" y="2980"/>
                      <a:pt x="1" y="6658"/>
                    </a:cubicBezTo>
                    <a:cubicBezTo>
                      <a:pt x="1" y="10335"/>
                      <a:pt x="2981" y="13315"/>
                      <a:pt x="6658" y="13315"/>
                    </a:cubicBezTo>
                    <a:cubicBezTo>
                      <a:pt x="10335" y="13315"/>
                      <a:pt x="13316" y="10335"/>
                      <a:pt x="13316" y="6658"/>
                    </a:cubicBezTo>
                    <a:cubicBezTo>
                      <a:pt x="13316" y="2980"/>
                      <a:pt x="10335" y="0"/>
                      <a:pt x="66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4" name="Google Shape;724;p27"/>
              <p:cNvGrpSpPr/>
              <p:nvPr/>
            </p:nvGrpSpPr>
            <p:grpSpPr>
              <a:xfrm>
                <a:off x="3809320" y="2022070"/>
                <a:ext cx="1522601" cy="1338165"/>
                <a:chOff x="4656202" y="2304255"/>
                <a:chExt cx="1866848" cy="1640712"/>
              </a:xfrm>
            </p:grpSpPr>
            <p:sp>
              <p:nvSpPr>
                <p:cNvPr id="725" name="Google Shape;725;p27"/>
                <p:cNvSpPr/>
                <p:nvPr/>
              </p:nvSpPr>
              <p:spPr>
                <a:xfrm>
                  <a:off x="5739445" y="2417599"/>
                  <a:ext cx="783605" cy="693286"/>
                </a:xfrm>
                <a:custGeom>
                  <a:rect b="b" l="l" r="r" t="t"/>
                  <a:pathLst>
                    <a:path extrusionOk="0" h="4875" w="5510">
                      <a:moveTo>
                        <a:pt x="2326" y="0"/>
                      </a:moveTo>
                      <a:cubicBezTo>
                        <a:pt x="2314" y="0"/>
                        <a:pt x="2303" y="1"/>
                        <a:pt x="2293" y="1"/>
                      </a:cubicBezTo>
                      <a:lnTo>
                        <a:pt x="2144" y="1"/>
                      </a:lnTo>
                      <a:cubicBezTo>
                        <a:pt x="2135" y="1"/>
                        <a:pt x="2127" y="1"/>
                        <a:pt x="2119" y="1"/>
                      </a:cubicBezTo>
                      <a:cubicBezTo>
                        <a:pt x="2108" y="1"/>
                        <a:pt x="2099" y="2"/>
                        <a:pt x="2091" y="10"/>
                      </a:cubicBezTo>
                      <a:cubicBezTo>
                        <a:pt x="2047" y="58"/>
                        <a:pt x="1986" y="50"/>
                        <a:pt x="1929" y="58"/>
                      </a:cubicBezTo>
                      <a:cubicBezTo>
                        <a:pt x="1916" y="63"/>
                        <a:pt x="1898" y="58"/>
                        <a:pt x="1885" y="72"/>
                      </a:cubicBezTo>
                      <a:cubicBezTo>
                        <a:pt x="1802" y="133"/>
                        <a:pt x="1718" y="194"/>
                        <a:pt x="1653" y="273"/>
                      </a:cubicBezTo>
                      <a:cubicBezTo>
                        <a:pt x="1644" y="282"/>
                        <a:pt x="1635" y="291"/>
                        <a:pt x="1626" y="299"/>
                      </a:cubicBezTo>
                      <a:cubicBezTo>
                        <a:pt x="1578" y="339"/>
                        <a:pt x="1526" y="383"/>
                        <a:pt x="1491" y="435"/>
                      </a:cubicBezTo>
                      <a:cubicBezTo>
                        <a:pt x="1473" y="457"/>
                        <a:pt x="1455" y="475"/>
                        <a:pt x="1434" y="492"/>
                      </a:cubicBezTo>
                      <a:cubicBezTo>
                        <a:pt x="1390" y="523"/>
                        <a:pt x="1346" y="549"/>
                        <a:pt x="1293" y="567"/>
                      </a:cubicBezTo>
                      <a:cubicBezTo>
                        <a:pt x="1249" y="584"/>
                        <a:pt x="1219" y="619"/>
                        <a:pt x="1175" y="637"/>
                      </a:cubicBezTo>
                      <a:cubicBezTo>
                        <a:pt x="1079" y="672"/>
                        <a:pt x="1083" y="672"/>
                        <a:pt x="1087" y="790"/>
                      </a:cubicBezTo>
                      <a:cubicBezTo>
                        <a:pt x="1092" y="817"/>
                        <a:pt x="1100" y="843"/>
                        <a:pt x="1109" y="869"/>
                      </a:cubicBezTo>
                      <a:cubicBezTo>
                        <a:pt x="1114" y="887"/>
                        <a:pt x="1118" y="904"/>
                        <a:pt x="1122" y="922"/>
                      </a:cubicBezTo>
                      <a:cubicBezTo>
                        <a:pt x="1131" y="970"/>
                        <a:pt x="1166" y="1001"/>
                        <a:pt x="1214" y="1005"/>
                      </a:cubicBezTo>
                      <a:cubicBezTo>
                        <a:pt x="1219" y="1006"/>
                        <a:pt x="1225" y="1006"/>
                        <a:pt x="1230" y="1006"/>
                      </a:cubicBezTo>
                      <a:cubicBezTo>
                        <a:pt x="1264" y="1006"/>
                        <a:pt x="1298" y="994"/>
                        <a:pt x="1328" y="974"/>
                      </a:cubicBezTo>
                      <a:cubicBezTo>
                        <a:pt x="1341" y="961"/>
                        <a:pt x="1355" y="948"/>
                        <a:pt x="1368" y="939"/>
                      </a:cubicBezTo>
                      <a:cubicBezTo>
                        <a:pt x="1380" y="932"/>
                        <a:pt x="1390" y="928"/>
                        <a:pt x="1401" y="928"/>
                      </a:cubicBezTo>
                      <a:cubicBezTo>
                        <a:pt x="1410" y="928"/>
                        <a:pt x="1419" y="931"/>
                        <a:pt x="1429" y="939"/>
                      </a:cubicBezTo>
                      <a:cubicBezTo>
                        <a:pt x="1482" y="979"/>
                        <a:pt x="1517" y="1036"/>
                        <a:pt x="1556" y="1088"/>
                      </a:cubicBezTo>
                      <a:cubicBezTo>
                        <a:pt x="1574" y="1110"/>
                        <a:pt x="1565" y="1132"/>
                        <a:pt x="1543" y="1145"/>
                      </a:cubicBezTo>
                      <a:cubicBezTo>
                        <a:pt x="1526" y="1159"/>
                        <a:pt x="1508" y="1167"/>
                        <a:pt x="1495" y="1180"/>
                      </a:cubicBezTo>
                      <a:cubicBezTo>
                        <a:pt x="1482" y="1189"/>
                        <a:pt x="1482" y="1202"/>
                        <a:pt x="1486" y="1220"/>
                      </a:cubicBezTo>
                      <a:cubicBezTo>
                        <a:pt x="1491" y="1233"/>
                        <a:pt x="1499" y="1242"/>
                        <a:pt x="1517" y="1242"/>
                      </a:cubicBezTo>
                      <a:cubicBezTo>
                        <a:pt x="1569" y="1229"/>
                        <a:pt x="1626" y="1229"/>
                        <a:pt x="1675" y="1198"/>
                      </a:cubicBezTo>
                      <a:cubicBezTo>
                        <a:pt x="1697" y="1183"/>
                        <a:pt x="1717" y="1171"/>
                        <a:pt x="1742" y="1171"/>
                      </a:cubicBezTo>
                      <a:cubicBezTo>
                        <a:pt x="1746" y="1171"/>
                        <a:pt x="1749" y="1171"/>
                        <a:pt x="1753" y="1172"/>
                      </a:cubicBezTo>
                      <a:cubicBezTo>
                        <a:pt x="1784" y="1172"/>
                        <a:pt x="1793" y="1154"/>
                        <a:pt x="1802" y="1128"/>
                      </a:cubicBezTo>
                      <a:cubicBezTo>
                        <a:pt x="1815" y="1088"/>
                        <a:pt x="1828" y="1053"/>
                        <a:pt x="1824" y="1014"/>
                      </a:cubicBezTo>
                      <a:cubicBezTo>
                        <a:pt x="1824" y="983"/>
                        <a:pt x="1837" y="961"/>
                        <a:pt x="1863" y="953"/>
                      </a:cubicBezTo>
                      <a:cubicBezTo>
                        <a:pt x="1876" y="953"/>
                        <a:pt x="1889" y="944"/>
                        <a:pt x="1902" y="935"/>
                      </a:cubicBezTo>
                      <a:cubicBezTo>
                        <a:pt x="1964" y="891"/>
                        <a:pt x="1968" y="847"/>
                        <a:pt x="1911" y="799"/>
                      </a:cubicBezTo>
                      <a:cubicBezTo>
                        <a:pt x="1907" y="790"/>
                        <a:pt x="1898" y="786"/>
                        <a:pt x="1889" y="777"/>
                      </a:cubicBezTo>
                      <a:cubicBezTo>
                        <a:pt x="1828" y="729"/>
                        <a:pt x="1837" y="659"/>
                        <a:pt x="1907" y="619"/>
                      </a:cubicBezTo>
                      <a:cubicBezTo>
                        <a:pt x="1924" y="611"/>
                        <a:pt x="1942" y="602"/>
                        <a:pt x="1959" y="593"/>
                      </a:cubicBezTo>
                      <a:cubicBezTo>
                        <a:pt x="2008" y="562"/>
                        <a:pt x="2052" y="532"/>
                        <a:pt x="2073" y="479"/>
                      </a:cubicBezTo>
                      <a:cubicBezTo>
                        <a:pt x="2087" y="444"/>
                        <a:pt x="2117" y="422"/>
                        <a:pt x="2157" y="418"/>
                      </a:cubicBezTo>
                      <a:cubicBezTo>
                        <a:pt x="2183" y="418"/>
                        <a:pt x="2209" y="418"/>
                        <a:pt x="2236" y="422"/>
                      </a:cubicBezTo>
                      <a:cubicBezTo>
                        <a:pt x="2244" y="422"/>
                        <a:pt x="2257" y="422"/>
                        <a:pt x="2262" y="435"/>
                      </a:cubicBezTo>
                      <a:cubicBezTo>
                        <a:pt x="2266" y="448"/>
                        <a:pt x="2253" y="453"/>
                        <a:pt x="2244" y="462"/>
                      </a:cubicBezTo>
                      <a:cubicBezTo>
                        <a:pt x="2205" y="497"/>
                        <a:pt x="2174" y="532"/>
                        <a:pt x="2126" y="558"/>
                      </a:cubicBezTo>
                      <a:cubicBezTo>
                        <a:pt x="2078" y="580"/>
                        <a:pt x="2047" y="615"/>
                        <a:pt x="2056" y="676"/>
                      </a:cubicBezTo>
                      <a:cubicBezTo>
                        <a:pt x="2069" y="764"/>
                        <a:pt x="2100" y="830"/>
                        <a:pt x="2192" y="856"/>
                      </a:cubicBezTo>
                      <a:cubicBezTo>
                        <a:pt x="2196" y="856"/>
                        <a:pt x="2201" y="856"/>
                        <a:pt x="2205" y="860"/>
                      </a:cubicBezTo>
                      <a:cubicBezTo>
                        <a:pt x="2240" y="874"/>
                        <a:pt x="2257" y="904"/>
                        <a:pt x="2257" y="939"/>
                      </a:cubicBezTo>
                      <a:cubicBezTo>
                        <a:pt x="2253" y="983"/>
                        <a:pt x="2236" y="1005"/>
                        <a:pt x="2192" y="1014"/>
                      </a:cubicBezTo>
                      <a:cubicBezTo>
                        <a:pt x="2135" y="1018"/>
                        <a:pt x="2108" y="1053"/>
                        <a:pt x="2100" y="1106"/>
                      </a:cubicBezTo>
                      <a:cubicBezTo>
                        <a:pt x="2095" y="1119"/>
                        <a:pt x="2095" y="1132"/>
                        <a:pt x="2091" y="1145"/>
                      </a:cubicBezTo>
                      <a:cubicBezTo>
                        <a:pt x="2075" y="1217"/>
                        <a:pt x="2037" y="1256"/>
                        <a:pt x="1978" y="1256"/>
                      </a:cubicBezTo>
                      <a:cubicBezTo>
                        <a:pt x="1972" y="1256"/>
                        <a:pt x="1966" y="1256"/>
                        <a:pt x="1959" y="1255"/>
                      </a:cubicBezTo>
                      <a:cubicBezTo>
                        <a:pt x="1955" y="1254"/>
                        <a:pt x="1951" y="1254"/>
                        <a:pt x="1947" y="1254"/>
                      </a:cubicBezTo>
                      <a:cubicBezTo>
                        <a:pt x="1931" y="1254"/>
                        <a:pt x="1917" y="1259"/>
                        <a:pt x="1902" y="1259"/>
                      </a:cubicBezTo>
                      <a:cubicBezTo>
                        <a:pt x="1832" y="1264"/>
                        <a:pt x="1771" y="1299"/>
                        <a:pt x="1705" y="1316"/>
                      </a:cubicBezTo>
                      <a:cubicBezTo>
                        <a:pt x="1696" y="1318"/>
                        <a:pt x="1689" y="1322"/>
                        <a:pt x="1681" y="1322"/>
                      </a:cubicBezTo>
                      <a:cubicBezTo>
                        <a:pt x="1673" y="1322"/>
                        <a:pt x="1666" y="1318"/>
                        <a:pt x="1657" y="1308"/>
                      </a:cubicBezTo>
                      <a:cubicBezTo>
                        <a:pt x="1638" y="1281"/>
                        <a:pt x="1614" y="1269"/>
                        <a:pt x="1588" y="1269"/>
                      </a:cubicBezTo>
                      <a:cubicBezTo>
                        <a:pt x="1567" y="1269"/>
                        <a:pt x="1545" y="1276"/>
                        <a:pt x="1521" y="1290"/>
                      </a:cubicBezTo>
                      <a:cubicBezTo>
                        <a:pt x="1512" y="1295"/>
                        <a:pt x="1502" y="1298"/>
                        <a:pt x="1491" y="1298"/>
                      </a:cubicBezTo>
                      <a:cubicBezTo>
                        <a:pt x="1482" y="1298"/>
                        <a:pt x="1472" y="1296"/>
                        <a:pt x="1460" y="1290"/>
                      </a:cubicBezTo>
                      <a:cubicBezTo>
                        <a:pt x="1407" y="1264"/>
                        <a:pt x="1394" y="1246"/>
                        <a:pt x="1412" y="1189"/>
                      </a:cubicBezTo>
                      <a:cubicBezTo>
                        <a:pt x="1425" y="1150"/>
                        <a:pt x="1425" y="1115"/>
                        <a:pt x="1420" y="1075"/>
                      </a:cubicBezTo>
                      <a:cubicBezTo>
                        <a:pt x="1416" y="1053"/>
                        <a:pt x="1403" y="1040"/>
                        <a:pt x="1381" y="1040"/>
                      </a:cubicBezTo>
                      <a:cubicBezTo>
                        <a:pt x="1341" y="1045"/>
                        <a:pt x="1293" y="1084"/>
                        <a:pt x="1280" y="1123"/>
                      </a:cubicBezTo>
                      <a:cubicBezTo>
                        <a:pt x="1263" y="1167"/>
                        <a:pt x="1263" y="1215"/>
                        <a:pt x="1267" y="1264"/>
                      </a:cubicBezTo>
                      <a:cubicBezTo>
                        <a:pt x="1271" y="1294"/>
                        <a:pt x="1258" y="1316"/>
                        <a:pt x="1232" y="1329"/>
                      </a:cubicBezTo>
                      <a:cubicBezTo>
                        <a:pt x="1201" y="1343"/>
                        <a:pt x="1171" y="1356"/>
                        <a:pt x="1144" y="1369"/>
                      </a:cubicBezTo>
                      <a:cubicBezTo>
                        <a:pt x="1096" y="1386"/>
                        <a:pt x="1057" y="1413"/>
                        <a:pt x="1030" y="1452"/>
                      </a:cubicBezTo>
                      <a:cubicBezTo>
                        <a:pt x="995" y="1505"/>
                        <a:pt x="943" y="1531"/>
                        <a:pt x="890" y="1562"/>
                      </a:cubicBezTo>
                      <a:cubicBezTo>
                        <a:pt x="868" y="1575"/>
                        <a:pt x="842" y="1588"/>
                        <a:pt x="833" y="1614"/>
                      </a:cubicBezTo>
                      <a:cubicBezTo>
                        <a:pt x="816" y="1663"/>
                        <a:pt x="763" y="1658"/>
                        <a:pt x="732" y="1684"/>
                      </a:cubicBezTo>
                      <a:cubicBezTo>
                        <a:pt x="727" y="1689"/>
                        <a:pt x="721" y="1690"/>
                        <a:pt x="715" y="1690"/>
                      </a:cubicBezTo>
                      <a:cubicBezTo>
                        <a:pt x="703" y="1690"/>
                        <a:pt x="690" y="1683"/>
                        <a:pt x="675" y="1680"/>
                      </a:cubicBezTo>
                      <a:cubicBezTo>
                        <a:pt x="664" y="1676"/>
                        <a:pt x="652" y="1673"/>
                        <a:pt x="640" y="1673"/>
                      </a:cubicBezTo>
                      <a:cubicBezTo>
                        <a:pt x="625" y="1673"/>
                        <a:pt x="611" y="1678"/>
                        <a:pt x="601" y="1693"/>
                      </a:cubicBezTo>
                      <a:cubicBezTo>
                        <a:pt x="579" y="1737"/>
                        <a:pt x="539" y="1746"/>
                        <a:pt x="496" y="1746"/>
                      </a:cubicBezTo>
                      <a:cubicBezTo>
                        <a:pt x="469" y="1746"/>
                        <a:pt x="439" y="1750"/>
                        <a:pt x="412" y="1759"/>
                      </a:cubicBezTo>
                      <a:cubicBezTo>
                        <a:pt x="404" y="1763"/>
                        <a:pt x="390" y="1768"/>
                        <a:pt x="390" y="1781"/>
                      </a:cubicBezTo>
                      <a:cubicBezTo>
                        <a:pt x="390" y="1803"/>
                        <a:pt x="425" y="1851"/>
                        <a:pt x="447" y="1851"/>
                      </a:cubicBezTo>
                      <a:cubicBezTo>
                        <a:pt x="526" y="1855"/>
                        <a:pt x="566" y="1912"/>
                        <a:pt x="610" y="1969"/>
                      </a:cubicBezTo>
                      <a:cubicBezTo>
                        <a:pt x="631" y="2004"/>
                        <a:pt x="640" y="2044"/>
                        <a:pt x="623" y="2088"/>
                      </a:cubicBezTo>
                      <a:cubicBezTo>
                        <a:pt x="614" y="2110"/>
                        <a:pt x="614" y="2131"/>
                        <a:pt x="610" y="2153"/>
                      </a:cubicBezTo>
                      <a:cubicBezTo>
                        <a:pt x="601" y="2202"/>
                        <a:pt x="592" y="2210"/>
                        <a:pt x="539" y="2210"/>
                      </a:cubicBezTo>
                      <a:lnTo>
                        <a:pt x="500" y="2210"/>
                      </a:lnTo>
                      <a:cubicBezTo>
                        <a:pt x="395" y="2193"/>
                        <a:pt x="285" y="2193"/>
                        <a:pt x="180" y="2184"/>
                      </a:cubicBezTo>
                      <a:cubicBezTo>
                        <a:pt x="167" y="2184"/>
                        <a:pt x="154" y="2184"/>
                        <a:pt x="145" y="2193"/>
                      </a:cubicBezTo>
                      <a:cubicBezTo>
                        <a:pt x="106" y="2224"/>
                        <a:pt x="49" y="2237"/>
                        <a:pt x="75" y="2307"/>
                      </a:cubicBezTo>
                      <a:cubicBezTo>
                        <a:pt x="84" y="2333"/>
                        <a:pt x="62" y="2364"/>
                        <a:pt x="70" y="2394"/>
                      </a:cubicBezTo>
                      <a:cubicBezTo>
                        <a:pt x="79" y="2430"/>
                        <a:pt x="70" y="2460"/>
                        <a:pt x="57" y="2495"/>
                      </a:cubicBezTo>
                      <a:cubicBezTo>
                        <a:pt x="49" y="2522"/>
                        <a:pt x="31" y="2548"/>
                        <a:pt x="18" y="2574"/>
                      </a:cubicBezTo>
                      <a:cubicBezTo>
                        <a:pt x="13" y="2587"/>
                        <a:pt x="0" y="2605"/>
                        <a:pt x="13" y="2618"/>
                      </a:cubicBezTo>
                      <a:cubicBezTo>
                        <a:pt x="44" y="2653"/>
                        <a:pt x="40" y="2692"/>
                        <a:pt x="40" y="2732"/>
                      </a:cubicBezTo>
                      <a:cubicBezTo>
                        <a:pt x="40" y="2763"/>
                        <a:pt x="57" y="2771"/>
                        <a:pt x="84" y="2771"/>
                      </a:cubicBezTo>
                      <a:cubicBezTo>
                        <a:pt x="89" y="2771"/>
                        <a:pt x="97" y="2773"/>
                        <a:pt x="104" y="2773"/>
                      </a:cubicBezTo>
                      <a:cubicBezTo>
                        <a:pt x="108" y="2773"/>
                        <a:pt x="111" y="2773"/>
                        <a:pt x="114" y="2771"/>
                      </a:cubicBezTo>
                      <a:cubicBezTo>
                        <a:pt x="123" y="2770"/>
                        <a:pt x="132" y="2769"/>
                        <a:pt x="140" y="2769"/>
                      </a:cubicBezTo>
                      <a:cubicBezTo>
                        <a:pt x="180" y="2769"/>
                        <a:pt x="213" y="2786"/>
                        <a:pt x="246" y="2815"/>
                      </a:cubicBezTo>
                      <a:cubicBezTo>
                        <a:pt x="267" y="2833"/>
                        <a:pt x="294" y="2845"/>
                        <a:pt x="320" y="2845"/>
                      </a:cubicBezTo>
                      <a:cubicBezTo>
                        <a:pt x="332" y="2845"/>
                        <a:pt x="344" y="2843"/>
                        <a:pt x="355" y="2837"/>
                      </a:cubicBezTo>
                      <a:cubicBezTo>
                        <a:pt x="379" y="2824"/>
                        <a:pt x="402" y="2818"/>
                        <a:pt x="426" y="2818"/>
                      </a:cubicBezTo>
                      <a:cubicBezTo>
                        <a:pt x="433" y="2818"/>
                        <a:pt x="440" y="2819"/>
                        <a:pt x="447" y="2820"/>
                      </a:cubicBezTo>
                      <a:cubicBezTo>
                        <a:pt x="454" y="2820"/>
                        <a:pt x="460" y="2821"/>
                        <a:pt x="465" y="2821"/>
                      </a:cubicBezTo>
                      <a:cubicBezTo>
                        <a:pt x="538" y="2821"/>
                        <a:pt x="587" y="2772"/>
                        <a:pt x="636" y="2728"/>
                      </a:cubicBezTo>
                      <a:cubicBezTo>
                        <a:pt x="658" y="2706"/>
                        <a:pt x="671" y="2666"/>
                        <a:pt x="693" y="2636"/>
                      </a:cubicBezTo>
                      <a:cubicBezTo>
                        <a:pt x="697" y="2631"/>
                        <a:pt x="697" y="2614"/>
                        <a:pt x="693" y="2609"/>
                      </a:cubicBezTo>
                      <a:cubicBezTo>
                        <a:pt x="680" y="2579"/>
                        <a:pt x="693" y="2561"/>
                        <a:pt x="710" y="2543"/>
                      </a:cubicBezTo>
                      <a:cubicBezTo>
                        <a:pt x="724" y="2522"/>
                        <a:pt x="741" y="2504"/>
                        <a:pt x="754" y="2482"/>
                      </a:cubicBezTo>
                      <a:cubicBezTo>
                        <a:pt x="767" y="2456"/>
                        <a:pt x="789" y="2438"/>
                        <a:pt x="820" y="2434"/>
                      </a:cubicBezTo>
                      <a:cubicBezTo>
                        <a:pt x="859" y="2430"/>
                        <a:pt x="890" y="2394"/>
                        <a:pt x="921" y="2368"/>
                      </a:cubicBezTo>
                      <a:cubicBezTo>
                        <a:pt x="943" y="2351"/>
                        <a:pt x="934" y="2320"/>
                        <a:pt x="938" y="2294"/>
                      </a:cubicBezTo>
                      <a:cubicBezTo>
                        <a:pt x="938" y="2253"/>
                        <a:pt x="965" y="2223"/>
                        <a:pt x="1012" y="2223"/>
                      </a:cubicBezTo>
                      <a:cubicBezTo>
                        <a:pt x="1015" y="2223"/>
                        <a:pt x="1018" y="2223"/>
                        <a:pt x="1022" y="2224"/>
                      </a:cubicBezTo>
                      <a:cubicBezTo>
                        <a:pt x="1048" y="2228"/>
                        <a:pt x="1079" y="2237"/>
                        <a:pt x="1109" y="2241"/>
                      </a:cubicBezTo>
                      <a:cubicBezTo>
                        <a:pt x="1123" y="2244"/>
                        <a:pt x="1138" y="2253"/>
                        <a:pt x="1153" y="2253"/>
                      </a:cubicBezTo>
                      <a:cubicBezTo>
                        <a:pt x="1157" y="2253"/>
                        <a:pt x="1162" y="2252"/>
                        <a:pt x="1166" y="2250"/>
                      </a:cubicBezTo>
                      <a:cubicBezTo>
                        <a:pt x="1206" y="2224"/>
                        <a:pt x="1249" y="2206"/>
                        <a:pt x="1289" y="2180"/>
                      </a:cubicBezTo>
                      <a:cubicBezTo>
                        <a:pt x="1314" y="2164"/>
                        <a:pt x="1327" y="2155"/>
                        <a:pt x="1340" y="2155"/>
                      </a:cubicBezTo>
                      <a:cubicBezTo>
                        <a:pt x="1352" y="2155"/>
                        <a:pt x="1364" y="2163"/>
                        <a:pt x="1385" y="2180"/>
                      </a:cubicBezTo>
                      <a:cubicBezTo>
                        <a:pt x="1398" y="2193"/>
                        <a:pt x="1412" y="2210"/>
                        <a:pt x="1420" y="2228"/>
                      </a:cubicBezTo>
                      <a:cubicBezTo>
                        <a:pt x="1434" y="2263"/>
                        <a:pt x="1460" y="2289"/>
                        <a:pt x="1486" y="2311"/>
                      </a:cubicBezTo>
                      <a:cubicBezTo>
                        <a:pt x="1543" y="2364"/>
                        <a:pt x="1604" y="2408"/>
                        <a:pt x="1679" y="2438"/>
                      </a:cubicBezTo>
                      <a:cubicBezTo>
                        <a:pt x="1732" y="2460"/>
                        <a:pt x="1767" y="2508"/>
                        <a:pt x="1802" y="2548"/>
                      </a:cubicBezTo>
                      <a:cubicBezTo>
                        <a:pt x="1837" y="2587"/>
                        <a:pt x="1810" y="2640"/>
                        <a:pt x="1762" y="2653"/>
                      </a:cubicBezTo>
                      <a:cubicBezTo>
                        <a:pt x="1733" y="2661"/>
                        <a:pt x="1703" y="2663"/>
                        <a:pt x="1673" y="2663"/>
                      </a:cubicBezTo>
                      <a:cubicBezTo>
                        <a:pt x="1652" y="2663"/>
                        <a:pt x="1633" y="2662"/>
                        <a:pt x="1613" y="2662"/>
                      </a:cubicBezTo>
                      <a:cubicBezTo>
                        <a:pt x="1596" y="2662"/>
                        <a:pt x="1583" y="2666"/>
                        <a:pt x="1574" y="2684"/>
                      </a:cubicBezTo>
                      <a:cubicBezTo>
                        <a:pt x="1569" y="2701"/>
                        <a:pt x="1583" y="2710"/>
                        <a:pt x="1596" y="2719"/>
                      </a:cubicBezTo>
                      <a:cubicBezTo>
                        <a:pt x="1640" y="2745"/>
                        <a:pt x="1688" y="2763"/>
                        <a:pt x="1727" y="2789"/>
                      </a:cubicBezTo>
                      <a:cubicBezTo>
                        <a:pt x="1736" y="2794"/>
                        <a:pt x="1744" y="2796"/>
                        <a:pt x="1751" y="2796"/>
                      </a:cubicBezTo>
                      <a:cubicBezTo>
                        <a:pt x="1770" y="2796"/>
                        <a:pt x="1784" y="2781"/>
                        <a:pt x="1784" y="2758"/>
                      </a:cubicBezTo>
                      <a:cubicBezTo>
                        <a:pt x="1784" y="2719"/>
                        <a:pt x="1802" y="2701"/>
                        <a:pt x="1837" y="2688"/>
                      </a:cubicBezTo>
                      <a:cubicBezTo>
                        <a:pt x="1876" y="2679"/>
                        <a:pt x="1885" y="2636"/>
                        <a:pt x="1902" y="2605"/>
                      </a:cubicBezTo>
                      <a:cubicBezTo>
                        <a:pt x="1916" y="2579"/>
                        <a:pt x="1907" y="2561"/>
                        <a:pt x="1898" y="2539"/>
                      </a:cubicBezTo>
                      <a:cubicBezTo>
                        <a:pt x="1886" y="2515"/>
                        <a:pt x="1896" y="2499"/>
                        <a:pt x="1920" y="2499"/>
                      </a:cubicBezTo>
                      <a:cubicBezTo>
                        <a:pt x="1923" y="2499"/>
                        <a:pt x="1926" y="2499"/>
                        <a:pt x="1929" y="2500"/>
                      </a:cubicBezTo>
                      <a:cubicBezTo>
                        <a:pt x="1946" y="2500"/>
                        <a:pt x="1959" y="2513"/>
                        <a:pt x="1973" y="2522"/>
                      </a:cubicBezTo>
                      <a:cubicBezTo>
                        <a:pt x="1978" y="2524"/>
                        <a:pt x="1983" y="2525"/>
                        <a:pt x="1988" y="2525"/>
                      </a:cubicBezTo>
                      <a:cubicBezTo>
                        <a:pt x="2000" y="2525"/>
                        <a:pt x="2008" y="2516"/>
                        <a:pt x="2008" y="2500"/>
                      </a:cubicBezTo>
                      <a:cubicBezTo>
                        <a:pt x="2012" y="2473"/>
                        <a:pt x="1995" y="2456"/>
                        <a:pt x="1977" y="2443"/>
                      </a:cubicBezTo>
                      <a:cubicBezTo>
                        <a:pt x="1933" y="2416"/>
                        <a:pt x="1889" y="2390"/>
                        <a:pt x="1846" y="2359"/>
                      </a:cubicBezTo>
                      <a:cubicBezTo>
                        <a:pt x="1828" y="2346"/>
                        <a:pt x="1810" y="2333"/>
                        <a:pt x="1784" y="2329"/>
                      </a:cubicBezTo>
                      <a:cubicBezTo>
                        <a:pt x="1745" y="2316"/>
                        <a:pt x="1701" y="2294"/>
                        <a:pt x="1683" y="2250"/>
                      </a:cubicBezTo>
                      <a:cubicBezTo>
                        <a:pt x="1670" y="2219"/>
                        <a:pt x="1648" y="2193"/>
                        <a:pt x="1622" y="2175"/>
                      </a:cubicBezTo>
                      <a:cubicBezTo>
                        <a:pt x="1613" y="2167"/>
                        <a:pt x="1604" y="2158"/>
                        <a:pt x="1600" y="2149"/>
                      </a:cubicBezTo>
                      <a:cubicBezTo>
                        <a:pt x="1583" y="2123"/>
                        <a:pt x="1587" y="2083"/>
                        <a:pt x="1604" y="2070"/>
                      </a:cubicBezTo>
                      <a:cubicBezTo>
                        <a:pt x="1618" y="2059"/>
                        <a:pt x="1632" y="2052"/>
                        <a:pt x="1645" y="2052"/>
                      </a:cubicBezTo>
                      <a:cubicBezTo>
                        <a:pt x="1653" y="2052"/>
                        <a:pt x="1662" y="2055"/>
                        <a:pt x="1670" y="2061"/>
                      </a:cubicBezTo>
                      <a:cubicBezTo>
                        <a:pt x="1710" y="2092"/>
                        <a:pt x="1753" y="2114"/>
                        <a:pt x="1780" y="2158"/>
                      </a:cubicBezTo>
                      <a:cubicBezTo>
                        <a:pt x="1802" y="2193"/>
                        <a:pt x="1832" y="2210"/>
                        <a:pt x="1867" y="2219"/>
                      </a:cubicBezTo>
                      <a:cubicBezTo>
                        <a:pt x="1894" y="2224"/>
                        <a:pt x="1911" y="2237"/>
                        <a:pt x="1929" y="2254"/>
                      </a:cubicBezTo>
                      <a:cubicBezTo>
                        <a:pt x="1938" y="2267"/>
                        <a:pt x="1955" y="2276"/>
                        <a:pt x="1968" y="2285"/>
                      </a:cubicBezTo>
                      <a:cubicBezTo>
                        <a:pt x="2038" y="2320"/>
                        <a:pt x="2065" y="2377"/>
                        <a:pt x="2065" y="2451"/>
                      </a:cubicBezTo>
                      <a:cubicBezTo>
                        <a:pt x="2065" y="2469"/>
                        <a:pt x="2065" y="2486"/>
                        <a:pt x="2073" y="2504"/>
                      </a:cubicBezTo>
                      <a:cubicBezTo>
                        <a:pt x="2122" y="2557"/>
                        <a:pt x="2139" y="2627"/>
                        <a:pt x="2192" y="2675"/>
                      </a:cubicBezTo>
                      <a:cubicBezTo>
                        <a:pt x="2209" y="2688"/>
                        <a:pt x="2218" y="2714"/>
                        <a:pt x="2218" y="2732"/>
                      </a:cubicBezTo>
                      <a:cubicBezTo>
                        <a:pt x="2218" y="2793"/>
                        <a:pt x="2262" y="2802"/>
                        <a:pt x="2306" y="2815"/>
                      </a:cubicBezTo>
                      <a:cubicBezTo>
                        <a:pt x="2314" y="2817"/>
                        <a:pt x="2321" y="2818"/>
                        <a:pt x="2327" y="2818"/>
                      </a:cubicBezTo>
                      <a:cubicBezTo>
                        <a:pt x="2345" y="2818"/>
                        <a:pt x="2353" y="2807"/>
                        <a:pt x="2363" y="2780"/>
                      </a:cubicBezTo>
                      <a:cubicBezTo>
                        <a:pt x="2389" y="2706"/>
                        <a:pt x="2420" y="2636"/>
                        <a:pt x="2380" y="2552"/>
                      </a:cubicBezTo>
                      <a:cubicBezTo>
                        <a:pt x="2380" y="2552"/>
                        <a:pt x="2380" y="2548"/>
                        <a:pt x="2380" y="2543"/>
                      </a:cubicBezTo>
                      <a:cubicBezTo>
                        <a:pt x="2376" y="2508"/>
                        <a:pt x="2411" y="2451"/>
                        <a:pt x="2437" y="2447"/>
                      </a:cubicBezTo>
                      <a:cubicBezTo>
                        <a:pt x="2440" y="2447"/>
                        <a:pt x="2443" y="2447"/>
                        <a:pt x="2446" y="2447"/>
                      </a:cubicBezTo>
                      <a:cubicBezTo>
                        <a:pt x="2496" y="2447"/>
                        <a:pt x="2543" y="2480"/>
                        <a:pt x="2547" y="2526"/>
                      </a:cubicBezTo>
                      <a:cubicBezTo>
                        <a:pt x="2547" y="2552"/>
                        <a:pt x="2547" y="2574"/>
                        <a:pt x="2547" y="2596"/>
                      </a:cubicBezTo>
                      <a:cubicBezTo>
                        <a:pt x="2542" y="2649"/>
                        <a:pt x="2560" y="2692"/>
                        <a:pt x="2586" y="2732"/>
                      </a:cubicBezTo>
                      <a:cubicBezTo>
                        <a:pt x="2607" y="2765"/>
                        <a:pt x="2635" y="2794"/>
                        <a:pt x="2678" y="2794"/>
                      </a:cubicBezTo>
                      <a:cubicBezTo>
                        <a:pt x="2681" y="2794"/>
                        <a:pt x="2684" y="2794"/>
                        <a:pt x="2687" y="2793"/>
                      </a:cubicBezTo>
                      <a:cubicBezTo>
                        <a:pt x="2726" y="2793"/>
                        <a:pt x="2762" y="2811"/>
                        <a:pt x="2797" y="2824"/>
                      </a:cubicBezTo>
                      <a:cubicBezTo>
                        <a:pt x="2811" y="2831"/>
                        <a:pt x="2826" y="2837"/>
                        <a:pt x="2840" y="2837"/>
                      </a:cubicBezTo>
                      <a:cubicBezTo>
                        <a:pt x="2851" y="2837"/>
                        <a:pt x="2861" y="2834"/>
                        <a:pt x="2871" y="2824"/>
                      </a:cubicBezTo>
                      <a:cubicBezTo>
                        <a:pt x="2881" y="2814"/>
                        <a:pt x="2892" y="2809"/>
                        <a:pt x="2903" y="2809"/>
                      </a:cubicBezTo>
                      <a:cubicBezTo>
                        <a:pt x="2911" y="2809"/>
                        <a:pt x="2919" y="2812"/>
                        <a:pt x="2928" y="2815"/>
                      </a:cubicBezTo>
                      <a:cubicBezTo>
                        <a:pt x="2954" y="2824"/>
                        <a:pt x="2985" y="2828"/>
                        <a:pt x="3011" y="2841"/>
                      </a:cubicBezTo>
                      <a:cubicBezTo>
                        <a:pt x="3030" y="2852"/>
                        <a:pt x="3049" y="2857"/>
                        <a:pt x="3068" y="2857"/>
                      </a:cubicBezTo>
                      <a:cubicBezTo>
                        <a:pt x="3088" y="2857"/>
                        <a:pt x="3109" y="2851"/>
                        <a:pt x="3130" y="2837"/>
                      </a:cubicBezTo>
                      <a:cubicBezTo>
                        <a:pt x="3143" y="2828"/>
                        <a:pt x="3156" y="2820"/>
                        <a:pt x="3174" y="2820"/>
                      </a:cubicBezTo>
                      <a:cubicBezTo>
                        <a:pt x="3179" y="2818"/>
                        <a:pt x="3185" y="2818"/>
                        <a:pt x="3191" y="2818"/>
                      </a:cubicBezTo>
                      <a:cubicBezTo>
                        <a:pt x="3225" y="2818"/>
                        <a:pt x="3257" y="2838"/>
                        <a:pt x="3261" y="2868"/>
                      </a:cubicBezTo>
                      <a:cubicBezTo>
                        <a:pt x="3266" y="2916"/>
                        <a:pt x="3274" y="2964"/>
                        <a:pt x="3257" y="3004"/>
                      </a:cubicBezTo>
                      <a:cubicBezTo>
                        <a:pt x="3239" y="3047"/>
                        <a:pt x="3226" y="3087"/>
                        <a:pt x="3217" y="3131"/>
                      </a:cubicBezTo>
                      <a:cubicBezTo>
                        <a:pt x="3209" y="3166"/>
                        <a:pt x="3200" y="3201"/>
                        <a:pt x="3187" y="3232"/>
                      </a:cubicBezTo>
                      <a:cubicBezTo>
                        <a:pt x="3165" y="3271"/>
                        <a:pt x="3165" y="3310"/>
                        <a:pt x="3178" y="3350"/>
                      </a:cubicBezTo>
                      <a:cubicBezTo>
                        <a:pt x="3191" y="3402"/>
                        <a:pt x="3217" y="3451"/>
                        <a:pt x="3235" y="3499"/>
                      </a:cubicBezTo>
                      <a:cubicBezTo>
                        <a:pt x="3270" y="3582"/>
                        <a:pt x="3314" y="3661"/>
                        <a:pt x="3371" y="3731"/>
                      </a:cubicBezTo>
                      <a:cubicBezTo>
                        <a:pt x="3397" y="3762"/>
                        <a:pt x="3415" y="3797"/>
                        <a:pt x="3428" y="3832"/>
                      </a:cubicBezTo>
                      <a:cubicBezTo>
                        <a:pt x="3436" y="3854"/>
                        <a:pt x="3450" y="3871"/>
                        <a:pt x="3467" y="3885"/>
                      </a:cubicBezTo>
                      <a:cubicBezTo>
                        <a:pt x="3507" y="3911"/>
                        <a:pt x="3529" y="3950"/>
                        <a:pt x="3550" y="3985"/>
                      </a:cubicBezTo>
                      <a:cubicBezTo>
                        <a:pt x="3572" y="4025"/>
                        <a:pt x="3572" y="4069"/>
                        <a:pt x="3585" y="4113"/>
                      </a:cubicBezTo>
                      <a:cubicBezTo>
                        <a:pt x="3594" y="4169"/>
                        <a:pt x="3616" y="4218"/>
                        <a:pt x="3673" y="4244"/>
                      </a:cubicBezTo>
                      <a:cubicBezTo>
                        <a:pt x="3686" y="4253"/>
                        <a:pt x="3704" y="4266"/>
                        <a:pt x="3713" y="4279"/>
                      </a:cubicBezTo>
                      <a:cubicBezTo>
                        <a:pt x="3765" y="4358"/>
                        <a:pt x="3813" y="4437"/>
                        <a:pt x="3844" y="4524"/>
                      </a:cubicBezTo>
                      <a:cubicBezTo>
                        <a:pt x="3879" y="4617"/>
                        <a:pt x="3927" y="4704"/>
                        <a:pt x="3962" y="4796"/>
                      </a:cubicBezTo>
                      <a:cubicBezTo>
                        <a:pt x="3976" y="4831"/>
                        <a:pt x="4002" y="4853"/>
                        <a:pt x="4037" y="4871"/>
                      </a:cubicBezTo>
                      <a:cubicBezTo>
                        <a:pt x="4044" y="4874"/>
                        <a:pt x="4050" y="4875"/>
                        <a:pt x="4056" y="4875"/>
                      </a:cubicBezTo>
                      <a:cubicBezTo>
                        <a:pt x="4077" y="4875"/>
                        <a:pt x="4094" y="4859"/>
                        <a:pt x="4111" y="4849"/>
                      </a:cubicBezTo>
                      <a:cubicBezTo>
                        <a:pt x="4116" y="4844"/>
                        <a:pt x="4125" y="4844"/>
                        <a:pt x="4129" y="4844"/>
                      </a:cubicBezTo>
                      <a:cubicBezTo>
                        <a:pt x="4234" y="4805"/>
                        <a:pt x="4344" y="4766"/>
                        <a:pt x="4445" y="4709"/>
                      </a:cubicBezTo>
                      <a:cubicBezTo>
                        <a:pt x="4462" y="4695"/>
                        <a:pt x="4484" y="4695"/>
                        <a:pt x="4506" y="4691"/>
                      </a:cubicBezTo>
                      <a:cubicBezTo>
                        <a:pt x="4550" y="4682"/>
                        <a:pt x="4589" y="4660"/>
                        <a:pt x="4611" y="4621"/>
                      </a:cubicBezTo>
                      <a:cubicBezTo>
                        <a:pt x="4624" y="4595"/>
                        <a:pt x="4646" y="4573"/>
                        <a:pt x="4672" y="4560"/>
                      </a:cubicBezTo>
                      <a:cubicBezTo>
                        <a:pt x="4738" y="4529"/>
                        <a:pt x="4804" y="4498"/>
                        <a:pt x="4865" y="4454"/>
                      </a:cubicBezTo>
                      <a:cubicBezTo>
                        <a:pt x="4935" y="4406"/>
                        <a:pt x="5010" y="4362"/>
                        <a:pt x="5032" y="4270"/>
                      </a:cubicBezTo>
                      <a:cubicBezTo>
                        <a:pt x="5032" y="4248"/>
                        <a:pt x="5045" y="4235"/>
                        <a:pt x="5058" y="4218"/>
                      </a:cubicBezTo>
                      <a:cubicBezTo>
                        <a:pt x="5084" y="4174"/>
                        <a:pt x="5115" y="4126"/>
                        <a:pt x="5133" y="4073"/>
                      </a:cubicBezTo>
                      <a:cubicBezTo>
                        <a:pt x="5137" y="4056"/>
                        <a:pt x="5141" y="4038"/>
                        <a:pt x="5124" y="4020"/>
                      </a:cubicBezTo>
                      <a:cubicBezTo>
                        <a:pt x="5102" y="3990"/>
                        <a:pt x="5080" y="3963"/>
                        <a:pt x="5058" y="3933"/>
                      </a:cubicBezTo>
                      <a:cubicBezTo>
                        <a:pt x="5042" y="3917"/>
                        <a:pt x="5023" y="3901"/>
                        <a:pt x="5001" y="3901"/>
                      </a:cubicBezTo>
                      <a:cubicBezTo>
                        <a:pt x="4998" y="3901"/>
                        <a:pt x="4995" y="3902"/>
                        <a:pt x="4992" y="3902"/>
                      </a:cubicBezTo>
                      <a:cubicBezTo>
                        <a:pt x="4989" y="3903"/>
                        <a:pt x="4985" y="3903"/>
                        <a:pt x="4982" y="3903"/>
                      </a:cubicBezTo>
                      <a:cubicBezTo>
                        <a:pt x="4953" y="3903"/>
                        <a:pt x="4934" y="3886"/>
                        <a:pt x="4918" y="3863"/>
                      </a:cubicBezTo>
                      <a:cubicBezTo>
                        <a:pt x="4909" y="3850"/>
                        <a:pt x="4900" y="3836"/>
                        <a:pt x="4892" y="3823"/>
                      </a:cubicBezTo>
                      <a:cubicBezTo>
                        <a:pt x="4867" y="3785"/>
                        <a:pt x="4841" y="3766"/>
                        <a:pt x="4814" y="3766"/>
                      </a:cubicBezTo>
                      <a:cubicBezTo>
                        <a:pt x="4789" y="3766"/>
                        <a:pt x="4764" y="3783"/>
                        <a:pt x="4738" y="3814"/>
                      </a:cubicBezTo>
                      <a:cubicBezTo>
                        <a:pt x="4721" y="3836"/>
                        <a:pt x="4703" y="3854"/>
                        <a:pt x="4677" y="3863"/>
                      </a:cubicBezTo>
                      <a:cubicBezTo>
                        <a:pt x="4653" y="3867"/>
                        <a:pt x="4629" y="3869"/>
                        <a:pt x="4605" y="3869"/>
                      </a:cubicBezTo>
                      <a:cubicBezTo>
                        <a:pt x="4581" y="3869"/>
                        <a:pt x="4558" y="3867"/>
                        <a:pt x="4537" y="3863"/>
                      </a:cubicBezTo>
                      <a:cubicBezTo>
                        <a:pt x="4519" y="3863"/>
                        <a:pt x="4506" y="3850"/>
                        <a:pt x="4510" y="3832"/>
                      </a:cubicBezTo>
                      <a:cubicBezTo>
                        <a:pt x="4532" y="3736"/>
                        <a:pt x="4480" y="3683"/>
                        <a:pt x="4405" y="3644"/>
                      </a:cubicBezTo>
                      <a:cubicBezTo>
                        <a:pt x="4326" y="3600"/>
                        <a:pt x="4269" y="3538"/>
                        <a:pt x="4239" y="3455"/>
                      </a:cubicBezTo>
                      <a:cubicBezTo>
                        <a:pt x="4223" y="3411"/>
                        <a:pt x="4258" y="3371"/>
                        <a:pt x="4301" y="3371"/>
                      </a:cubicBezTo>
                      <a:cubicBezTo>
                        <a:pt x="4305" y="3371"/>
                        <a:pt x="4309" y="3371"/>
                        <a:pt x="4313" y="3372"/>
                      </a:cubicBezTo>
                      <a:cubicBezTo>
                        <a:pt x="4383" y="3381"/>
                        <a:pt x="4409" y="3433"/>
                        <a:pt x="4431" y="3490"/>
                      </a:cubicBezTo>
                      <a:cubicBezTo>
                        <a:pt x="4440" y="3516"/>
                        <a:pt x="4445" y="3552"/>
                        <a:pt x="4471" y="3560"/>
                      </a:cubicBezTo>
                      <a:cubicBezTo>
                        <a:pt x="4541" y="3591"/>
                        <a:pt x="4598" y="3648"/>
                        <a:pt x="4677" y="3670"/>
                      </a:cubicBezTo>
                      <a:cubicBezTo>
                        <a:pt x="4700" y="3675"/>
                        <a:pt x="4721" y="3680"/>
                        <a:pt x="4742" y="3680"/>
                      </a:cubicBezTo>
                      <a:cubicBezTo>
                        <a:pt x="4758" y="3680"/>
                        <a:pt x="4774" y="3677"/>
                        <a:pt x="4791" y="3670"/>
                      </a:cubicBezTo>
                      <a:cubicBezTo>
                        <a:pt x="4804" y="3665"/>
                        <a:pt x="4821" y="3661"/>
                        <a:pt x="4835" y="3652"/>
                      </a:cubicBezTo>
                      <a:cubicBezTo>
                        <a:pt x="4846" y="3646"/>
                        <a:pt x="4855" y="3642"/>
                        <a:pt x="4862" y="3642"/>
                      </a:cubicBezTo>
                      <a:cubicBezTo>
                        <a:pt x="4873" y="3642"/>
                        <a:pt x="4879" y="3651"/>
                        <a:pt x="4887" y="3670"/>
                      </a:cubicBezTo>
                      <a:cubicBezTo>
                        <a:pt x="4896" y="3679"/>
                        <a:pt x="4896" y="3687"/>
                        <a:pt x="4900" y="3701"/>
                      </a:cubicBezTo>
                      <a:cubicBezTo>
                        <a:pt x="4913" y="3736"/>
                        <a:pt x="4935" y="3753"/>
                        <a:pt x="4975" y="3762"/>
                      </a:cubicBezTo>
                      <a:cubicBezTo>
                        <a:pt x="5023" y="3766"/>
                        <a:pt x="5076" y="3779"/>
                        <a:pt x="5124" y="3793"/>
                      </a:cubicBezTo>
                      <a:cubicBezTo>
                        <a:pt x="5185" y="3803"/>
                        <a:pt x="5246" y="3810"/>
                        <a:pt x="5308" y="3810"/>
                      </a:cubicBezTo>
                      <a:cubicBezTo>
                        <a:pt x="5352" y="3810"/>
                        <a:pt x="5398" y="3806"/>
                        <a:pt x="5444" y="3797"/>
                      </a:cubicBezTo>
                      <a:cubicBezTo>
                        <a:pt x="5466" y="3788"/>
                        <a:pt x="5488" y="3788"/>
                        <a:pt x="5510" y="3784"/>
                      </a:cubicBezTo>
                      <a:cubicBezTo>
                        <a:pt x="5260" y="2399"/>
                        <a:pt x="4580" y="1159"/>
                        <a:pt x="3616" y="212"/>
                      </a:cubicBezTo>
                      <a:cubicBezTo>
                        <a:pt x="3607" y="216"/>
                        <a:pt x="3599" y="216"/>
                        <a:pt x="3590" y="216"/>
                      </a:cubicBezTo>
                      <a:cubicBezTo>
                        <a:pt x="3573" y="221"/>
                        <a:pt x="3558" y="223"/>
                        <a:pt x="3543" y="223"/>
                      </a:cubicBezTo>
                      <a:cubicBezTo>
                        <a:pt x="3514" y="223"/>
                        <a:pt x="3489" y="214"/>
                        <a:pt x="3463" y="194"/>
                      </a:cubicBezTo>
                      <a:cubicBezTo>
                        <a:pt x="3444" y="178"/>
                        <a:pt x="3423" y="170"/>
                        <a:pt x="3401" y="170"/>
                      </a:cubicBezTo>
                      <a:cubicBezTo>
                        <a:pt x="3376" y="170"/>
                        <a:pt x="3350" y="180"/>
                        <a:pt x="3327" y="199"/>
                      </a:cubicBezTo>
                      <a:cubicBezTo>
                        <a:pt x="3314" y="212"/>
                        <a:pt x="3296" y="225"/>
                        <a:pt x="3283" y="234"/>
                      </a:cubicBezTo>
                      <a:cubicBezTo>
                        <a:pt x="3276" y="241"/>
                        <a:pt x="3266" y="248"/>
                        <a:pt x="3255" y="248"/>
                      </a:cubicBezTo>
                      <a:cubicBezTo>
                        <a:pt x="3253" y="248"/>
                        <a:pt x="3250" y="248"/>
                        <a:pt x="3248" y="247"/>
                      </a:cubicBezTo>
                      <a:cubicBezTo>
                        <a:pt x="3200" y="221"/>
                        <a:pt x="3138" y="229"/>
                        <a:pt x="3090" y="203"/>
                      </a:cubicBezTo>
                      <a:cubicBezTo>
                        <a:pt x="2994" y="159"/>
                        <a:pt x="2893" y="142"/>
                        <a:pt x="2792" y="120"/>
                      </a:cubicBezTo>
                      <a:cubicBezTo>
                        <a:pt x="2744" y="107"/>
                        <a:pt x="2700" y="93"/>
                        <a:pt x="2652" y="72"/>
                      </a:cubicBezTo>
                      <a:cubicBezTo>
                        <a:pt x="2604" y="54"/>
                        <a:pt x="2560" y="19"/>
                        <a:pt x="2503" y="15"/>
                      </a:cubicBezTo>
                      <a:cubicBezTo>
                        <a:pt x="2442" y="7"/>
                        <a:pt x="2378" y="0"/>
                        <a:pt x="232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27"/>
                <p:cNvSpPr/>
                <p:nvPr/>
              </p:nvSpPr>
              <p:spPr>
                <a:xfrm>
                  <a:off x="5641602" y="2805984"/>
                  <a:ext cx="746202" cy="889824"/>
                </a:xfrm>
                <a:custGeom>
                  <a:rect b="b" l="l" r="r" t="t"/>
                  <a:pathLst>
                    <a:path extrusionOk="0" h="6257" w="5247">
                      <a:moveTo>
                        <a:pt x="2083" y="1"/>
                      </a:moveTo>
                      <a:cubicBezTo>
                        <a:pt x="2067" y="1"/>
                        <a:pt x="2051" y="3"/>
                        <a:pt x="2038" y="10"/>
                      </a:cubicBezTo>
                      <a:cubicBezTo>
                        <a:pt x="2022" y="18"/>
                        <a:pt x="2008" y="19"/>
                        <a:pt x="1994" y="19"/>
                      </a:cubicBezTo>
                      <a:cubicBezTo>
                        <a:pt x="1984" y="19"/>
                        <a:pt x="1974" y="18"/>
                        <a:pt x="1964" y="18"/>
                      </a:cubicBezTo>
                      <a:cubicBezTo>
                        <a:pt x="1956" y="19"/>
                        <a:pt x="1949" y="19"/>
                        <a:pt x="1942" y="19"/>
                      </a:cubicBezTo>
                      <a:cubicBezTo>
                        <a:pt x="1922" y="19"/>
                        <a:pt x="1903" y="18"/>
                        <a:pt x="1884" y="18"/>
                      </a:cubicBezTo>
                      <a:cubicBezTo>
                        <a:pt x="1852" y="18"/>
                        <a:pt x="1821" y="21"/>
                        <a:pt x="1793" y="40"/>
                      </a:cubicBezTo>
                      <a:cubicBezTo>
                        <a:pt x="1789" y="44"/>
                        <a:pt x="1784" y="45"/>
                        <a:pt x="1778" y="45"/>
                      </a:cubicBezTo>
                      <a:cubicBezTo>
                        <a:pt x="1770" y="45"/>
                        <a:pt x="1761" y="43"/>
                        <a:pt x="1753" y="40"/>
                      </a:cubicBezTo>
                      <a:cubicBezTo>
                        <a:pt x="1738" y="32"/>
                        <a:pt x="1722" y="28"/>
                        <a:pt x="1704" y="28"/>
                      </a:cubicBezTo>
                      <a:cubicBezTo>
                        <a:pt x="1687" y="28"/>
                        <a:pt x="1668" y="32"/>
                        <a:pt x="1648" y="36"/>
                      </a:cubicBezTo>
                      <a:cubicBezTo>
                        <a:pt x="1589" y="48"/>
                        <a:pt x="1534" y="63"/>
                        <a:pt x="1473" y="63"/>
                      </a:cubicBezTo>
                      <a:cubicBezTo>
                        <a:pt x="1466" y="63"/>
                        <a:pt x="1458" y="63"/>
                        <a:pt x="1451" y="62"/>
                      </a:cubicBezTo>
                      <a:cubicBezTo>
                        <a:pt x="1416" y="62"/>
                        <a:pt x="1385" y="80"/>
                        <a:pt x="1363" y="106"/>
                      </a:cubicBezTo>
                      <a:cubicBezTo>
                        <a:pt x="1350" y="119"/>
                        <a:pt x="1341" y="128"/>
                        <a:pt x="1324" y="137"/>
                      </a:cubicBezTo>
                      <a:cubicBezTo>
                        <a:pt x="1254" y="163"/>
                        <a:pt x="1179" y="172"/>
                        <a:pt x="1105" y="181"/>
                      </a:cubicBezTo>
                      <a:cubicBezTo>
                        <a:pt x="1095" y="182"/>
                        <a:pt x="1084" y="183"/>
                        <a:pt x="1074" y="183"/>
                      </a:cubicBezTo>
                      <a:cubicBezTo>
                        <a:pt x="1049" y="183"/>
                        <a:pt x="1024" y="177"/>
                        <a:pt x="1000" y="159"/>
                      </a:cubicBezTo>
                      <a:cubicBezTo>
                        <a:pt x="991" y="150"/>
                        <a:pt x="980" y="146"/>
                        <a:pt x="969" y="146"/>
                      </a:cubicBezTo>
                      <a:cubicBezTo>
                        <a:pt x="948" y="146"/>
                        <a:pt x="926" y="160"/>
                        <a:pt x="912" y="181"/>
                      </a:cubicBezTo>
                      <a:cubicBezTo>
                        <a:pt x="899" y="203"/>
                        <a:pt x="886" y="220"/>
                        <a:pt x="877" y="242"/>
                      </a:cubicBezTo>
                      <a:cubicBezTo>
                        <a:pt x="864" y="281"/>
                        <a:pt x="837" y="303"/>
                        <a:pt x="802" y="321"/>
                      </a:cubicBezTo>
                      <a:cubicBezTo>
                        <a:pt x="719" y="369"/>
                        <a:pt x="653" y="435"/>
                        <a:pt x="627" y="527"/>
                      </a:cubicBezTo>
                      <a:cubicBezTo>
                        <a:pt x="614" y="584"/>
                        <a:pt x="588" y="636"/>
                        <a:pt x="552" y="680"/>
                      </a:cubicBezTo>
                      <a:cubicBezTo>
                        <a:pt x="509" y="728"/>
                        <a:pt x="474" y="785"/>
                        <a:pt x="403" y="807"/>
                      </a:cubicBezTo>
                      <a:cubicBezTo>
                        <a:pt x="382" y="812"/>
                        <a:pt x="364" y="829"/>
                        <a:pt x="355" y="851"/>
                      </a:cubicBezTo>
                      <a:cubicBezTo>
                        <a:pt x="342" y="882"/>
                        <a:pt x="329" y="917"/>
                        <a:pt x="303" y="930"/>
                      </a:cubicBezTo>
                      <a:cubicBezTo>
                        <a:pt x="254" y="956"/>
                        <a:pt x="241" y="996"/>
                        <a:pt x="228" y="1044"/>
                      </a:cubicBezTo>
                      <a:cubicBezTo>
                        <a:pt x="224" y="1057"/>
                        <a:pt x="215" y="1075"/>
                        <a:pt x="211" y="1088"/>
                      </a:cubicBezTo>
                      <a:cubicBezTo>
                        <a:pt x="171" y="1154"/>
                        <a:pt x="123" y="1215"/>
                        <a:pt x="92" y="1285"/>
                      </a:cubicBezTo>
                      <a:cubicBezTo>
                        <a:pt x="57" y="1360"/>
                        <a:pt x="44" y="1425"/>
                        <a:pt x="75" y="1500"/>
                      </a:cubicBezTo>
                      <a:cubicBezTo>
                        <a:pt x="101" y="1579"/>
                        <a:pt x="127" y="1658"/>
                        <a:pt x="97" y="1741"/>
                      </a:cubicBezTo>
                      <a:cubicBezTo>
                        <a:pt x="92" y="1754"/>
                        <a:pt x="92" y="1767"/>
                        <a:pt x="92" y="1780"/>
                      </a:cubicBezTo>
                      <a:cubicBezTo>
                        <a:pt x="88" y="1811"/>
                        <a:pt x="70" y="1837"/>
                        <a:pt x="48" y="1859"/>
                      </a:cubicBezTo>
                      <a:cubicBezTo>
                        <a:pt x="13" y="1894"/>
                        <a:pt x="0" y="1934"/>
                        <a:pt x="0" y="1982"/>
                      </a:cubicBezTo>
                      <a:cubicBezTo>
                        <a:pt x="0" y="2074"/>
                        <a:pt x="40" y="2148"/>
                        <a:pt x="88" y="2223"/>
                      </a:cubicBezTo>
                      <a:cubicBezTo>
                        <a:pt x="101" y="2245"/>
                        <a:pt x="132" y="2254"/>
                        <a:pt x="149" y="2271"/>
                      </a:cubicBezTo>
                      <a:cubicBezTo>
                        <a:pt x="184" y="2302"/>
                        <a:pt x="206" y="2341"/>
                        <a:pt x="237" y="2372"/>
                      </a:cubicBezTo>
                      <a:cubicBezTo>
                        <a:pt x="263" y="2394"/>
                        <a:pt x="281" y="2416"/>
                        <a:pt x="290" y="2447"/>
                      </a:cubicBezTo>
                      <a:cubicBezTo>
                        <a:pt x="320" y="2560"/>
                        <a:pt x="390" y="2648"/>
                        <a:pt x="491" y="2709"/>
                      </a:cubicBezTo>
                      <a:cubicBezTo>
                        <a:pt x="548" y="2745"/>
                        <a:pt x="601" y="2784"/>
                        <a:pt x="653" y="2828"/>
                      </a:cubicBezTo>
                      <a:cubicBezTo>
                        <a:pt x="685" y="2854"/>
                        <a:pt x="717" y="2870"/>
                        <a:pt x="751" y="2870"/>
                      </a:cubicBezTo>
                      <a:cubicBezTo>
                        <a:pt x="773" y="2870"/>
                        <a:pt x="796" y="2863"/>
                        <a:pt x="820" y="2850"/>
                      </a:cubicBezTo>
                      <a:cubicBezTo>
                        <a:pt x="837" y="2841"/>
                        <a:pt x="855" y="2837"/>
                        <a:pt x="872" y="2828"/>
                      </a:cubicBezTo>
                      <a:cubicBezTo>
                        <a:pt x="913" y="2816"/>
                        <a:pt x="954" y="2804"/>
                        <a:pt x="999" y="2804"/>
                      </a:cubicBezTo>
                      <a:cubicBezTo>
                        <a:pt x="1021" y="2804"/>
                        <a:pt x="1045" y="2807"/>
                        <a:pt x="1070" y="2815"/>
                      </a:cubicBezTo>
                      <a:cubicBezTo>
                        <a:pt x="1098" y="2823"/>
                        <a:pt x="1129" y="2834"/>
                        <a:pt x="1162" y="2834"/>
                      </a:cubicBezTo>
                      <a:cubicBezTo>
                        <a:pt x="1179" y="2834"/>
                        <a:pt x="1196" y="2831"/>
                        <a:pt x="1214" y="2823"/>
                      </a:cubicBezTo>
                      <a:cubicBezTo>
                        <a:pt x="1276" y="2797"/>
                        <a:pt x="1341" y="2771"/>
                        <a:pt x="1403" y="2740"/>
                      </a:cubicBezTo>
                      <a:cubicBezTo>
                        <a:pt x="1464" y="2714"/>
                        <a:pt x="1525" y="2701"/>
                        <a:pt x="1591" y="2701"/>
                      </a:cubicBezTo>
                      <a:cubicBezTo>
                        <a:pt x="1670" y="2701"/>
                        <a:pt x="1714" y="2736"/>
                        <a:pt x="1740" y="2806"/>
                      </a:cubicBezTo>
                      <a:cubicBezTo>
                        <a:pt x="1757" y="2859"/>
                        <a:pt x="1771" y="2877"/>
                        <a:pt x="1809" y="2877"/>
                      </a:cubicBezTo>
                      <a:cubicBezTo>
                        <a:pt x="1821" y="2877"/>
                        <a:pt x="1836" y="2875"/>
                        <a:pt x="1854" y="2872"/>
                      </a:cubicBezTo>
                      <a:cubicBezTo>
                        <a:pt x="1869" y="2869"/>
                        <a:pt x="1885" y="2868"/>
                        <a:pt x="1900" y="2868"/>
                      </a:cubicBezTo>
                      <a:cubicBezTo>
                        <a:pt x="1937" y="2868"/>
                        <a:pt x="1973" y="2876"/>
                        <a:pt x="2008" y="2898"/>
                      </a:cubicBezTo>
                      <a:cubicBezTo>
                        <a:pt x="2073" y="2933"/>
                        <a:pt x="2082" y="2955"/>
                        <a:pt x="2069" y="3025"/>
                      </a:cubicBezTo>
                      <a:cubicBezTo>
                        <a:pt x="2065" y="3064"/>
                        <a:pt x="2043" y="3100"/>
                        <a:pt x="2043" y="3139"/>
                      </a:cubicBezTo>
                      <a:cubicBezTo>
                        <a:pt x="2047" y="3187"/>
                        <a:pt x="2038" y="3235"/>
                        <a:pt x="2016" y="3284"/>
                      </a:cubicBezTo>
                      <a:cubicBezTo>
                        <a:pt x="2012" y="3301"/>
                        <a:pt x="2003" y="3319"/>
                        <a:pt x="2012" y="3341"/>
                      </a:cubicBezTo>
                      <a:cubicBezTo>
                        <a:pt x="2025" y="3371"/>
                        <a:pt x="2034" y="3402"/>
                        <a:pt x="2056" y="3428"/>
                      </a:cubicBezTo>
                      <a:cubicBezTo>
                        <a:pt x="2100" y="3481"/>
                        <a:pt x="2139" y="3533"/>
                        <a:pt x="2179" y="3582"/>
                      </a:cubicBezTo>
                      <a:cubicBezTo>
                        <a:pt x="2214" y="3625"/>
                        <a:pt x="2240" y="3669"/>
                        <a:pt x="2249" y="3726"/>
                      </a:cubicBezTo>
                      <a:cubicBezTo>
                        <a:pt x="2253" y="3761"/>
                        <a:pt x="2266" y="3792"/>
                        <a:pt x="2288" y="3823"/>
                      </a:cubicBezTo>
                      <a:cubicBezTo>
                        <a:pt x="2310" y="3858"/>
                        <a:pt x="2323" y="3897"/>
                        <a:pt x="2319" y="3937"/>
                      </a:cubicBezTo>
                      <a:cubicBezTo>
                        <a:pt x="2314" y="4007"/>
                        <a:pt x="2332" y="4073"/>
                        <a:pt x="2363" y="4138"/>
                      </a:cubicBezTo>
                      <a:cubicBezTo>
                        <a:pt x="2393" y="4217"/>
                        <a:pt x="2389" y="4287"/>
                        <a:pt x="2323" y="4349"/>
                      </a:cubicBezTo>
                      <a:cubicBezTo>
                        <a:pt x="2297" y="4371"/>
                        <a:pt x="2284" y="4401"/>
                        <a:pt x="2279" y="4441"/>
                      </a:cubicBezTo>
                      <a:cubicBezTo>
                        <a:pt x="2271" y="4498"/>
                        <a:pt x="2244" y="4555"/>
                        <a:pt x="2231" y="4612"/>
                      </a:cubicBezTo>
                      <a:cubicBezTo>
                        <a:pt x="2218" y="4669"/>
                        <a:pt x="2218" y="4726"/>
                        <a:pt x="2214" y="4783"/>
                      </a:cubicBezTo>
                      <a:cubicBezTo>
                        <a:pt x="2214" y="4804"/>
                        <a:pt x="2222" y="4822"/>
                        <a:pt x="2235" y="4840"/>
                      </a:cubicBezTo>
                      <a:cubicBezTo>
                        <a:pt x="2262" y="4875"/>
                        <a:pt x="2279" y="4918"/>
                        <a:pt x="2297" y="4958"/>
                      </a:cubicBezTo>
                      <a:cubicBezTo>
                        <a:pt x="2323" y="5015"/>
                        <a:pt x="2336" y="5076"/>
                        <a:pt x="2380" y="5124"/>
                      </a:cubicBezTo>
                      <a:cubicBezTo>
                        <a:pt x="2420" y="5164"/>
                        <a:pt x="2428" y="5212"/>
                        <a:pt x="2428" y="5265"/>
                      </a:cubicBezTo>
                      <a:cubicBezTo>
                        <a:pt x="2424" y="5304"/>
                        <a:pt x="2420" y="5339"/>
                        <a:pt x="2433" y="5379"/>
                      </a:cubicBezTo>
                      <a:cubicBezTo>
                        <a:pt x="2446" y="5414"/>
                        <a:pt x="2450" y="5453"/>
                        <a:pt x="2450" y="5493"/>
                      </a:cubicBezTo>
                      <a:cubicBezTo>
                        <a:pt x="2455" y="5558"/>
                        <a:pt x="2463" y="5624"/>
                        <a:pt x="2507" y="5668"/>
                      </a:cubicBezTo>
                      <a:cubicBezTo>
                        <a:pt x="2586" y="5738"/>
                        <a:pt x="2621" y="5826"/>
                        <a:pt x="2643" y="5922"/>
                      </a:cubicBezTo>
                      <a:cubicBezTo>
                        <a:pt x="2643" y="5926"/>
                        <a:pt x="2643" y="5926"/>
                        <a:pt x="2643" y="5926"/>
                      </a:cubicBezTo>
                      <a:cubicBezTo>
                        <a:pt x="2665" y="5966"/>
                        <a:pt x="2669" y="6001"/>
                        <a:pt x="2665" y="6058"/>
                      </a:cubicBezTo>
                      <a:cubicBezTo>
                        <a:pt x="2652" y="6097"/>
                        <a:pt x="2687" y="6141"/>
                        <a:pt x="2696" y="6194"/>
                      </a:cubicBezTo>
                      <a:cubicBezTo>
                        <a:pt x="2696" y="6203"/>
                        <a:pt x="2700" y="6211"/>
                        <a:pt x="2704" y="6216"/>
                      </a:cubicBezTo>
                      <a:cubicBezTo>
                        <a:pt x="2739" y="6231"/>
                        <a:pt x="2774" y="6257"/>
                        <a:pt x="2814" y="6257"/>
                      </a:cubicBezTo>
                      <a:cubicBezTo>
                        <a:pt x="2820" y="6257"/>
                        <a:pt x="2826" y="6256"/>
                        <a:pt x="2832" y="6255"/>
                      </a:cubicBezTo>
                      <a:cubicBezTo>
                        <a:pt x="2906" y="6246"/>
                        <a:pt x="2985" y="6246"/>
                        <a:pt x="3059" y="6216"/>
                      </a:cubicBezTo>
                      <a:cubicBezTo>
                        <a:pt x="3068" y="6211"/>
                        <a:pt x="3077" y="6211"/>
                        <a:pt x="3090" y="6211"/>
                      </a:cubicBezTo>
                      <a:cubicBezTo>
                        <a:pt x="3097" y="6212"/>
                        <a:pt x="3103" y="6212"/>
                        <a:pt x="3110" y="6212"/>
                      </a:cubicBezTo>
                      <a:cubicBezTo>
                        <a:pt x="3177" y="6212"/>
                        <a:pt x="3241" y="6192"/>
                        <a:pt x="3309" y="6172"/>
                      </a:cubicBezTo>
                      <a:cubicBezTo>
                        <a:pt x="3384" y="6146"/>
                        <a:pt x="3441" y="6106"/>
                        <a:pt x="3485" y="6049"/>
                      </a:cubicBezTo>
                      <a:cubicBezTo>
                        <a:pt x="3502" y="6027"/>
                        <a:pt x="3520" y="6005"/>
                        <a:pt x="3542" y="5988"/>
                      </a:cubicBezTo>
                      <a:cubicBezTo>
                        <a:pt x="3581" y="5957"/>
                        <a:pt x="3607" y="5922"/>
                        <a:pt x="3625" y="5883"/>
                      </a:cubicBezTo>
                      <a:cubicBezTo>
                        <a:pt x="3647" y="5839"/>
                        <a:pt x="3673" y="5799"/>
                        <a:pt x="3708" y="5773"/>
                      </a:cubicBezTo>
                      <a:cubicBezTo>
                        <a:pt x="3748" y="5738"/>
                        <a:pt x="3769" y="5694"/>
                        <a:pt x="3787" y="5650"/>
                      </a:cubicBezTo>
                      <a:cubicBezTo>
                        <a:pt x="3791" y="5628"/>
                        <a:pt x="3800" y="5607"/>
                        <a:pt x="3805" y="5585"/>
                      </a:cubicBezTo>
                      <a:cubicBezTo>
                        <a:pt x="3813" y="5506"/>
                        <a:pt x="3862" y="5458"/>
                        <a:pt x="3927" y="5422"/>
                      </a:cubicBezTo>
                      <a:cubicBezTo>
                        <a:pt x="3954" y="5409"/>
                        <a:pt x="3980" y="5387"/>
                        <a:pt x="3989" y="5361"/>
                      </a:cubicBezTo>
                      <a:cubicBezTo>
                        <a:pt x="4019" y="5282"/>
                        <a:pt x="4041" y="5199"/>
                        <a:pt x="4006" y="5116"/>
                      </a:cubicBezTo>
                      <a:cubicBezTo>
                        <a:pt x="4002" y="5102"/>
                        <a:pt x="3997" y="5085"/>
                        <a:pt x="3993" y="5072"/>
                      </a:cubicBezTo>
                      <a:cubicBezTo>
                        <a:pt x="3984" y="4997"/>
                        <a:pt x="4006" y="4940"/>
                        <a:pt x="4063" y="4897"/>
                      </a:cubicBezTo>
                      <a:cubicBezTo>
                        <a:pt x="4089" y="4879"/>
                        <a:pt x="4107" y="4857"/>
                        <a:pt x="4124" y="4835"/>
                      </a:cubicBezTo>
                      <a:cubicBezTo>
                        <a:pt x="4142" y="4809"/>
                        <a:pt x="4164" y="4791"/>
                        <a:pt x="4195" y="4783"/>
                      </a:cubicBezTo>
                      <a:cubicBezTo>
                        <a:pt x="4265" y="4752"/>
                        <a:pt x="4322" y="4712"/>
                        <a:pt x="4370" y="4655"/>
                      </a:cubicBezTo>
                      <a:cubicBezTo>
                        <a:pt x="4418" y="4598"/>
                        <a:pt x="4444" y="4537"/>
                        <a:pt x="4436" y="4463"/>
                      </a:cubicBezTo>
                      <a:cubicBezTo>
                        <a:pt x="4427" y="4406"/>
                        <a:pt x="4431" y="4353"/>
                        <a:pt x="4440" y="4296"/>
                      </a:cubicBezTo>
                      <a:cubicBezTo>
                        <a:pt x="4453" y="4235"/>
                        <a:pt x="4453" y="4173"/>
                        <a:pt x="4409" y="4116"/>
                      </a:cubicBezTo>
                      <a:cubicBezTo>
                        <a:pt x="4383" y="4077"/>
                        <a:pt x="4357" y="4033"/>
                        <a:pt x="4361" y="3981"/>
                      </a:cubicBezTo>
                      <a:cubicBezTo>
                        <a:pt x="4366" y="3902"/>
                        <a:pt x="4352" y="3823"/>
                        <a:pt x="4335" y="3748"/>
                      </a:cubicBezTo>
                      <a:cubicBezTo>
                        <a:pt x="4326" y="3718"/>
                        <a:pt x="4330" y="3682"/>
                        <a:pt x="4352" y="3656"/>
                      </a:cubicBezTo>
                      <a:cubicBezTo>
                        <a:pt x="4366" y="3639"/>
                        <a:pt x="4374" y="3617"/>
                        <a:pt x="4383" y="3599"/>
                      </a:cubicBezTo>
                      <a:cubicBezTo>
                        <a:pt x="4414" y="3520"/>
                        <a:pt x="4449" y="3446"/>
                        <a:pt x="4519" y="3393"/>
                      </a:cubicBezTo>
                      <a:cubicBezTo>
                        <a:pt x="4528" y="3384"/>
                        <a:pt x="4541" y="3371"/>
                        <a:pt x="4550" y="3358"/>
                      </a:cubicBezTo>
                      <a:cubicBezTo>
                        <a:pt x="4585" y="3306"/>
                        <a:pt x="4620" y="3257"/>
                        <a:pt x="4659" y="3209"/>
                      </a:cubicBezTo>
                      <a:cubicBezTo>
                        <a:pt x="4694" y="3165"/>
                        <a:pt x="4729" y="3117"/>
                        <a:pt x="4778" y="3095"/>
                      </a:cubicBezTo>
                      <a:cubicBezTo>
                        <a:pt x="4900" y="3038"/>
                        <a:pt x="4975" y="2937"/>
                        <a:pt x="5036" y="2823"/>
                      </a:cubicBezTo>
                      <a:cubicBezTo>
                        <a:pt x="5102" y="2696"/>
                        <a:pt x="5159" y="2565"/>
                        <a:pt x="5220" y="2433"/>
                      </a:cubicBezTo>
                      <a:cubicBezTo>
                        <a:pt x="5225" y="2425"/>
                        <a:pt x="5225" y="2407"/>
                        <a:pt x="5229" y="2394"/>
                      </a:cubicBezTo>
                      <a:cubicBezTo>
                        <a:pt x="5246" y="2341"/>
                        <a:pt x="5225" y="2284"/>
                        <a:pt x="5238" y="2227"/>
                      </a:cubicBezTo>
                      <a:cubicBezTo>
                        <a:pt x="5241" y="2210"/>
                        <a:pt x="5219" y="2189"/>
                        <a:pt x="5201" y="2189"/>
                      </a:cubicBezTo>
                      <a:cubicBezTo>
                        <a:pt x="5197" y="2189"/>
                        <a:pt x="5193" y="2190"/>
                        <a:pt x="5189" y="2192"/>
                      </a:cubicBezTo>
                      <a:cubicBezTo>
                        <a:pt x="5141" y="2223"/>
                        <a:pt x="5089" y="2219"/>
                        <a:pt x="5036" y="2232"/>
                      </a:cubicBezTo>
                      <a:cubicBezTo>
                        <a:pt x="4953" y="2254"/>
                        <a:pt x="4870" y="2289"/>
                        <a:pt x="4786" y="2302"/>
                      </a:cubicBezTo>
                      <a:cubicBezTo>
                        <a:pt x="4778" y="2304"/>
                        <a:pt x="4769" y="2304"/>
                        <a:pt x="4761" y="2304"/>
                      </a:cubicBezTo>
                      <a:cubicBezTo>
                        <a:pt x="4703" y="2304"/>
                        <a:pt x="4650" y="2268"/>
                        <a:pt x="4646" y="2214"/>
                      </a:cubicBezTo>
                      <a:cubicBezTo>
                        <a:pt x="4646" y="2166"/>
                        <a:pt x="4620" y="2131"/>
                        <a:pt x="4589" y="2100"/>
                      </a:cubicBezTo>
                      <a:cubicBezTo>
                        <a:pt x="4563" y="2070"/>
                        <a:pt x="4528" y="2039"/>
                        <a:pt x="4506" y="2004"/>
                      </a:cubicBezTo>
                      <a:cubicBezTo>
                        <a:pt x="4484" y="1973"/>
                        <a:pt x="4462" y="1956"/>
                        <a:pt x="4427" y="1943"/>
                      </a:cubicBezTo>
                      <a:cubicBezTo>
                        <a:pt x="4357" y="1921"/>
                        <a:pt x="4313" y="1868"/>
                        <a:pt x="4309" y="1789"/>
                      </a:cubicBezTo>
                      <a:cubicBezTo>
                        <a:pt x="4309" y="1741"/>
                        <a:pt x="4287" y="1697"/>
                        <a:pt x="4252" y="1662"/>
                      </a:cubicBezTo>
                      <a:cubicBezTo>
                        <a:pt x="4195" y="1601"/>
                        <a:pt x="4160" y="1531"/>
                        <a:pt x="4151" y="1447"/>
                      </a:cubicBezTo>
                      <a:cubicBezTo>
                        <a:pt x="4146" y="1386"/>
                        <a:pt x="4124" y="1329"/>
                        <a:pt x="4085" y="1285"/>
                      </a:cubicBezTo>
                      <a:cubicBezTo>
                        <a:pt x="4037" y="1228"/>
                        <a:pt x="3993" y="1171"/>
                        <a:pt x="3971" y="1105"/>
                      </a:cubicBezTo>
                      <a:cubicBezTo>
                        <a:pt x="3962" y="1079"/>
                        <a:pt x="3945" y="1053"/>
                        <a:pt x="3936" y="1026"/>
                      </a:cubicBezTo>
                      <a:cubicBezTo>
                        <a:pt x="3914" y="956"/>
                        <a:pt x="3848" y="904"/>
                        <a:pt x="3857" y="816"/>
                      </a:cubicBezTo>
                      <a:cubicBezTo>
                        <a:pt x="3862" y="768"/>
                        <a:pt x="3831" y="715"/>
                        <a:pt x="3822" y="663"/>
                      </a:cubicBezTo>
                      <a:cubicBezTo>
                        <a:pt x="3809" y="579"/>
                        <a:pt x="3748" y="540"/>
                        <a:pt x="3686" y="505"/>
                      </a:cubicBezTo>
                      <a:cubicBezTo>
                        <a:pt x="3668" y="496"/>
                        <a:pt x="3651" y="492"/>
                        <a:pt x="3634" y="492"/>
                      </a:cubicBezTo>
                      <a:cubicBezTo>
                        <a:pt x="3601" y="492"/>
                        <a:pt x="3570" y="507"/>
                        <a:pt x="3542" y="527"/>
                      </a:cubicBezTo>
                      <a:cubicBezTo>
                        <a:pt x="3524" y="540"/>
                        <a:pt x="3507" y="546"/>
                        <a:pt x="3491" y="546"/>
                      </a:cubicBezTo>
                      <a:cubicBezTo>
                        <a:pt x="3479" y="546"/>
                        <a:pt x="3467" y="543"/>
                        <a:pt x="3454" y="536"/>
                      </a:cubicBezTo>
                      <a:cubicBezTo>
                        <a:pt x="3432" y="522"/>
                        <a:pt x="3406" y="522"/>
                        <a:pt x="3379" y="514"/>
                      </a:cubicBezTo>
                      <a:cubicBezTo>
                        <a:pt x="3301" y="496"/>
                        <a:pt x="3222" y="487"/>
                        <a:pt x="3151" y="452"/>
                      </a:cubicBezTo>
                      <a:cubicBezTo>
                        <a:pt x="3116" y="435"/>
                        <a:pt x="3081" y="430"/>
                        <a:pt x="3051" y="404"/>
                      </a:cubicBezTo>
                      <a:cubicBezTo>
                        <a:pt x="3031" y="387"/>
                        <a:pt x="3006" y="381"/>
                        <a:pt x="2981" y="381"/>
                      </a:cubicBezTo>
                      <a:cubicBezTo>
                        <a:pt x="2966" y="381"/>
                        <a:pt x="2951" y="383"/>
                        <a:pt x="2937" y="387"/>
                      </a:cubicBezTo>
                      <a:cubicBezTo>
                        <a:pt x="2919" y="391"/>
                        <a:pt x="2906" y="395"/>
                        <a:pt x="2889" y="400"/>
                      </a:cubicBezTo>
                      <a:cubicBezTo>
                        <a:pt x="2849" y="400"/>
                        <a:pt x="2832" y="430"/>
                        <a:pt x="2810" y="457"/>
                      </a:cubicBezTo>
                      <a:cubicBezTo>
                        <a:pt x="2792" y="479"/>
                        <a:pt x="2805" y="501"/>
                        <a:pt x="2810" y="522"/>
                      </a:cubicBezTo>
                      <a:cubicBezTo>
                        <a:pt x="2823" y="562"/>
                        <a:pt x="2805" y="584"/>
                        <a:pt x="2766" y="588"/>
                      </a:cubicBezTo>
                      <a:cubicBezTo>
                        <a:pt x="2740" y="588"/>
                        <a:pt x="2722" y="579"/>
                        <a:pt x="2704" y="566"/>
                      </a:cubicBezTo>
                      <a:cubicBezTo>
                        <a:pt x="2669" y="531"/>
                        <a:pt x="2626" y="518"/>
                        <a:pt x="2573" y="514"/>
                      </a:cubicBezTo>
                      <a:cubicBezTo>
                        <a:pt x="2538" y="514"/>
                        <a:pt x="2507" y="501"/>
                        <a:pt x="2498" y="461"/>
                      </a:cubicBezTo>
                      <a:cubicBezTo>
                        <a:pt x="2485" y="409"/>
                        <a:pt x="2441" y="391"/>
                        <a:pt x="2393" y="387"/>
                      </a:cubicBezTo>
                      <a:cubicBezTo>
                        <a:pt x="2382" y="384"/>
                        <a:pt x="2371" y="383"/>
                        <a:pt x="2360" y="383"/>
                      </a:cubicBezTo>
                      <a:cubicBezTo>
                        <a:pt x="2349" y="383"/>
                        <a:pt x="2338" y="384"/>
                        <a:pt x="2328" y="387"/>
                      </a:cubicBezTo>
                      <a:cubicBezTo>
                        <a:pt x="2323" y="387"/>
                        <a:pt x="2318" y="387"/>
                        <a:pt x="2314" y="387"/>
                      </a:cubicBezTo>
                      <a:cubicBezTo>
                        <a:pt x="2267" y="387"/>
                        <a:pt x="2227" y="367"/>
                        <a:pt x="2187" y="343"/>
                      </a:cubicBezTo>
                      <a:cubicBezTo>
                        <a:pt x="2143" y="316"/>
                        <a:pt x="2135" y="273"/>
                        <a:pt x="2161" y="224"/>
                      </a:cubicBezTo>
                      <a:cubicBezTo>
                        <a:pt x="2170" y="207"/>
                        <a:pt x="2174" y="189"/>
                        <a:pt x="2174" y="167"/>
                      </a:cubicBezTo>
                      <a:cubicBezTo>
                        <a:pt x="2170" y="137"/>
                        <a:pt x="2170" y="102"/>
                        <a:pt x="2179" y="71"/>
                      </a:cubicBezTo>
                      <a:cubicBezTo>
                        <a:pt x="2183" y="40"/>
                        <a:pt x="2161" y="10"/>
                        <a:pt x="2130" y="5"/>
                      </a:cubicBezTo>
                      <a:cubicBezTo>
                        <a:pt x="2115" y="3"/>
                        <a:pt x="2099" y="1"/>
                        <a:pt x="208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27"/>
                <p:cNvSpPr/>
                <p:nvPr/>
              </p:nvSpPr>
              <p:spPr>
                <a:xfrm>
                  <a:off x="4666156" y="2388872"/>
                  <a:ext cx="687610" cy="789137"/>
                </a:xfrm>
                <a:custGeom>
                  <a:rect b="b" l="l" r="r" t="t"/>
                  <a:pathLst>
                    <a:path extrusionOk="0" h="5549" w="4835">
                      <a:moveTo>
                        <a:pt x="4193" y="0"/>
                      </a:moveTo>
                      <a:cubicBezTo>
                        <a:pt x="4160" y="0"/>
                        <a:pt x="4126" y="3"/>
                        <a:pt x="4094" y="6"/>
                      </a:cubicBezTo>
                      <a:cubicBezTo>
                        <a:pt x="4037" y="15"/>
                        <a:pt x="3984" y="19"/>
                        <a:pt x="3927" y="19"/>
                      </a:cubicBezTo>
                      <a:cubicBezTo>
                        <a:pt x="3901" y="19"/>
                        <a:pt x="3877" y="17"/>
                        <a:pt x="3852" y="17"/>
                      </a:cubicBezTo>
                      <a:cubicBezTo>
                        <a:pt x="3839" y="17"/>
                        <a:pt x="3826" y="18"/>
                        <a:pt x="3813" y="19"/>
                      </a:cubicBezTo>
                      <a:cubicBezTo>
                        <a:pt x="3778" y="24"/>
                        <a:pt x="3739" y="24"/>
                        <a:pt x="3708" y="46"/>
                      </a:cubicBezTo>
                      <a:cubicBezTo>
                        <a:pt x="3669" y="76"/>
                        <a:pt x="3629" y="103"/>
                        <a:pt x="3594" y="133"/>
                      </a:cubicBezTo>
                      <a:cubicBezTo>
                        <a:pt x="3546" y="173"/>
                        <a:pt x="3541" y="190"/>
                        <a:pt x="3563" y="252"/>
                      </a:cubicBezTo>
                      <a:cubicBezTo>
                        <a:pt x="3568" y="265"/>
                        <a:pt x="3577" y="274"/>
                        <a:pt x="3568" y="291"/>
                      </a:cubicBezTo>
                      <a:cubicBezTo>
                        <a:pt x="3555" y="317"/>
                        <a:pt x="3533" y="335"/>
                        <a:pt x="3498" y="339"/>
                      </a:cubicBezTo>
                      <a:cubicBezTo>
                        <a:pt x="3467" y="339"/>
                        <a:pt x="3436" y="339"/>
                        <a:pt x="3419" y="309"/>
                      </a:cubicBezTo>
                      <a:cubicBezTo>
                        <a:pt x="3401" y="274"/>
                        <a:pt x="3388" y="239"/>
                        <a:pt x="3384" y="199"/>
                      </a:cubicBezTo>
                      <a:cubicBezTo>
                        <a:pt x="3376" y="165"/>
                        <a:pt x="3356" y="145"/>
                        <a:pt x="3334" y="145"/>
                      </a:cubicBezTo>
                      <a:cubicBezTo>
                        <a:pt x="3330" y="145"/>
                        <a:pt x="3326" y="145"/>
                        <a:pt x="3322" y="146"/>
                      </a:cubicBezTo>
                      <a:cubicBezTo>
                        <a:pt x="3274" y="160"/>
                        <a:pt x="3226" y="168"/>
                        <a:pt x="3186" y="199"/>
                      </a:cubicBezTo>
                      <a:cubicBezTo>
                        <a:pt x="3143" y="234"/>
                        <a:pt x="3094" y="265"/>
                        <a:pt x="3116" y="335"/>
                      </a:cubicBezTo>
                      <a:cubicBezTo>
                        <a:pt x="3129" y="374"/>
                        <a:pt x="3116" y="383"/>
                        <a:pt x="3081" y="405"/>
                      </a:cubicBezTo>
                      <a:cubicBezTo>
                        <a:pt x="3067" y="413"/>
                        <a:pt x="3054" y="416"/>
                        <a:pt x="3042" y="416"/>
                      </a:cubicBezTo>
                      <a:cubicBezTo>
                        <a:pt x="3027" y="416"/>
                        <a:pt x="3012" y="412"/>
                        <a:pt x="2998" y="409"/>
                      </a:cubicBezTo>
                      <a:cubicBezTo>
                        <a:pt x="2977" y="402"/>
                        <a:pt x="2953" y="398"/>
                        <a:pt x="2930" y="398"/>
                      </a:cubicBezTo>
                      <a:cubicBezTo>
                        <a:pt x="2909" y="398"/>
                        <a:pt x="2889" y="401"/>
                        <a:pt x="2871" y="409"/>
                      </a:cubicBezTo>
                      <a:cubicBezTo>
                        <a:pt x="2840" y="423"/>
                        <a:pt x="2810" y="423"/>
                        <a:pt x="2779" y="427"/>
                      </a:cubicBezTo>
                      <a:cubicBezTo>
                        <a:pt x="2744" y="427"/>
                        <a:pt x="2709" y="427"/>
                        <a:pt x="2674" y="431"/>
                      </a:cubicBezTo>
                      <a:cubicBezTo>
                        <a:pt x="2659" y="434"/>
                        <a:pt x="2645" y="435"/>
                        <a:pt x="2632" y="435"/>
                      </a:cubicBezTo>
                      <a:cubicBezTo>
                        <a:pt x="2596" y="435"/>
                        <a:pt x="2562" y="425"/>
                        <a:pt x="2533" y="396"/>
                      </a:cubicBezTo>
                      <a:cubicBezTo>
                        <a:pt x="2513" y="372"/>
                        <a:pt x="2486" y="364"/>
                        <a:pt x="2459" y="364"/>
                      </a:cubicBezTo>
                      <a:cubicBezTo>
                        <a:pt x="2452" y="364"/>
                        <a:pt x="2444" y="365"/>
                        <a:pt x="2437" y="366"/>
                      </a:cubicBezTo>
                      <a:cubicBezTo>
                        <a:pt x="2371" y="379"/>
                        <a:pt x="2310" y="383"/>
                        <a:pt x="2249" y="401"/>
                      </a:cubicBezTo>
                      <a:cubicBezTo>
                        <a:pt x="2204" y="413"/>
                        <a:pt x="2159" y="423"/>
                        <a:pt x="2115" y="423"/>
                      </a:cubicBezTo>
                      <a:cubicBezTo>
                        <a:pt x="2065" y="423"/>
                        <a:pt x="2017" y="410"/>
                        <a:pt x="1972" y="370"/>
                      </a:cubicBezTo>
                      <a:cubicBezTo>
                        <a:pt x="1955" y="357"/>
                        <a:pt x="1933" y="352"/>
                        <a:pt x="1911" y="352"/>
                      </a:cubicBezTo>
                      <a:cubicBezTo>
                        <a:pt x="969" y="1251"/>
                        <a:pt x="289" y="2426"/>
                        <a:pt x="0" y="3749"/>
                      </a:cubicBezTo>
                      <a:cubicBezTo>
                        <a:pt x="35" y="3797"/>
                        <a:pt x="40" y="3859"/>
                        <a:pt x="75" y="3907"/>
                      </a:cubicBezTo>
                      <a:cubicBezTo>
                        <a:pt x="79" y="3911"/>
                        <a:pt x="79" y="3924"/>
                        <a:pt x="79" y="3933"/>
                      </a:cubicBezTo>
                      <a:cubicBezTo>
                        <a:pt x="75" y="3968"/>
                        <a:pt x="88" y="3990"/>
                        <a:pt x="114" y="4008"/>
                      </a:cubicBezTo>
                      <a:cubicBezTo>
                        <a:pt x="162" y="4038"/>
                        <a:pt x="193" y="4087"/>
                        <a:pt x="219" y="4139"/>
                      </a:cubicBezTo>
                      <a:cubicBezTo>
                        <a:pt x="237" y="4170"/>
                        <a:pt x="250" y="4201"/>
                        <a:pt x="272" y="4231"/>
                      </a:cubicBezTo>
                      <a:cubicBezTo>
                        <a:pt x="303" y="4275"/>
                        <a:pt x="303" y="4319"/>
                        <a:pt x="281" y="4367"/>
                      </a:cubicBezTo>
                      <a:cubicBezTo>
                        <a:pt x="250" y="4437"/>
                        <a:pt x="276" y="4507"/>
                        <a:pt x="346" y="4542"/>
                      </a:cubicBezTo>
                      <a:cubicBezTo>
                        <a:pt x="355" y="4547"/>
                        <a:pt x="364" y="4551"/>
                        <a:pt x="368" y="4556"/>
                      </a:cubicBezTo>
                      <a:cubicBezTo>
                        <a:pt x="399" y="4604"/>
                        <a:pt x="447" y="4626"/>
                        <a:pt x="500" y="4643"/>
                      </a:cubicBezTo>
                      <a:cubicBezTo>
                        <a:pt x="509" y="4643"/>
                        <a:pt x="517" y="4652"/>
                        <a:pt x="522" y="4661"/>
                      </a:cubicBezTo>
                      <a:cubicBezTo>
                        <a:pt x="548" y="4691"/>
                        <a:pt x="583" y="4709"/>
                        <a:pt x="623" y="4726"/>
                      </a:cubicBezTo>
                      <a:cubicBezTo>
                        <a:pt x="697" y="4757"/>
                        <a:pt x="772" y="4788"/>
                        <a:pt x="846" y="4814"/>
                      </a:cubicBezTo>
                      <a:cubicBezTo>
                        <a:pt x="866" y="4822"/>
                        <a:pt x="887" y="4826"/>
                        <a:pt x="907" y="4826"/>
                      </a:cubicBezTo>
                      <a:cubicBezTo>
                        <a:pt x="922" y="4826"/>
                        <a:pt x="937" y="4824"/>
                        <a:pt x="951" y="4819"/>
                      </a:cubicBezTo>
                      <a:cubicBezTo>
                        <a:pt x="973" y="4814"/>
                        <a:pt x="991" y="4810"/>
                        <a:pt x="1008" y="4801"/>
                      </a:cubicBezTo>
                      <a:cubicBezTo>
                        <a:pt x="1018" y="4798"/>
                        <a:pt x="1028" y="4797"/>
                        <a:pt x="1036" y="4797"/>
                      </a:cubicBezTo>
                      <a:cubicBezTo>
                        <a:pt x="1053" y="4797"/>
                        <a:pt x="1068" y="4802"/>
                        <a:pt x="1083" y="4814"/>
                      </a:cubicBezTo>
                      <a:cubicBezTo>
                        <a:pt x="1100" y="4827"/>
                        <a:pt x="1118" y="4836"/>
                        <a:pt x="1131" y="4858"/>
                      </a:cubicBezTo>
                      <a:cubicBezTo>
                        <a:pt x="1223" y="4985"/>
                        <a:pt x="1354" y="5033"/>
                        <a:pt x="1503" y="5055"/>
                      </a:cubicBezTo>
                      <a:cubicBezTo>
                        <a:pt x="1539" y="5064"/>
                        <a:pt x="1565" y="5081"/>
                        <a:pt x="1582" y="5112"/>
                      </a:cubicBezTo>
                      <a:cubicBezTo>
                        <a:pt x="1604" y="5147"/>
                        <a:pt x="1626" y="5182"/>
                        <a:pt x="1631" y="5226"/>
                      </a:cubicBezTo>
                      <a:cubicBezTo>
                        <a:pt x="1639" y="5287"/>
                        <a:pt x="1670" y="5336"/>
                        <a:pt x="1736" y="5358"/>
                      </a:cubicBezTo>
                      <a:cubicBezTo>
                        <a:pt x="1771" y="5371"/>
                        <a:pt x="1806" y="5393"/>
                        <a:pt x="1823" y="5432"/>
                      </a:cubicBezTo>
                      <a:cubicBezTo>
                        <a:pt x="1837" y="5467"/>
                        <a:pt x="1867" y="5480"/>
                        <a:pt x="1898" y="5485"/>
                      </a:cubicBezTo>
                      <a:cubicBezTo>
                        <a:pt x="1937" y="5489"/>
                        <a:pt x="1972" y="5498"/>
                        <a:pt x="1999" y="5533"/>
                      </a:cubicBezTo>
                      <a:cubicBezTo>
                        <a:pt x="2006" y="5545"/>
                        <a:pt x="2017" y="5549"/>
                        <a:pt x="2029" y="5549"/>
                      </a:cubicBezTo>
                      <a:cubicBezTo>
                        <a:pt x="2040" y="5549"/>
                        <a:pt x="2052" y="5546"/>
                        <a:pt x="2064" y="5542"/>
                      </a:cubicBezTo>
                      <a:cubicBezTo>
                        <a:pt x="2086" y="5537"/>
                        <a:pt x="2086" y="5520"/>
                        <a:pt x="2086" y="5498"/>
                      </a:cubicBezTo>
                      <a:cubicBezTo>
                        <a:pt x="2086" y="5485"/>
                        <a:pt x="2086" y="5467"/>
                        <a:pt x="2100" y="5454"/>
                      </a:cubicBezTo>
                      <a:cubicBezTo>
                        <a:pt x="2113" y="5437"/>
                        <a:pt x="2113" y="5415"/>
                        <a:pt x="2104" y="5401"/>
                      </a:cubicBezTo>
                      <a:cubicBezTo>
                        <a:pt x="2097" y="5390"/>
                        <a:pt x="2086" y="5385"/>
                        <a:pt x="2075" y="5385"/>
                      </a:cubicBezTo>
                      <a:cubicBezTo>
                        <a:pt x="2065" y="5385"/>
                        <a:pt x="2055" y="5389"/>
                        <a:pt x="2047" y="5393"/>
                      </a:cubicBezTo>
                      <a:cubicBezTo>
                        <a:pt x="2035" y="5396"/>
                        <a:pt x="2024" y="5397"/>
                        <a:pt x="2013" y="5397"/>
                      </a:cubicBezTo>
                      <a:cubicBezTo>
                        <a:pt x="1976" y="5397"/>
                        <a:pt x="1947" y="5381"/>
                        <a:pt x="1920" y="5358"/>
                      </a:cubicBezTo>
                      <a:cubicBezTo>
                        <a:pt x="1907" y="5344"/>
                        <a:pt x="1898" y="5336"/>
                        <a:pt x="1885" y="5327"/>
                      </a:cubicBezTo>
                      <a:cubicBezTo>
                        <a:pt x="1832" y="5283"/>
                        <a:pt x="1823" y="5226"/>
                        <a:pt x="1841" y="5174"/>
                      </a:cubicBezTo>
                      <a:cubicBezTo>
                        <a:pt x="1867" y="5103"/>
                        <a:pt x="1863" y="5020"/>
                        <a:pt x="1902" y="4950"/>
                      </a:cubicBezTo>
                      <a:cubicBezTo>
                        <a:pt x="1915" y="4928"/>
                        <a:pt x="1907" y="4902"/>
                        <a:pt x="1902" y="4876"/>
                      </a:cubicBezTo>
                      <a:cubicBezTo>
                        <a:pt x="1902" y="4862"/>
                        <a:pt x="1894" y="4854"/>
                        <a:pt x="1885" y="4845"/>
                      </a:cubicBezTo>
                      <a:cubicBezTo>
                        <a:pt x="1840" y="4807"/>
                        <a:pt x="1787" y="4788"/>
                        <a:pt x="1730" y="4788"/>
                      </a:cubicBezTo>
                      <a:cubicBezTo>
                        <a:pt x="1715" y="4788"/>
                        <a:pt x="1699" y="4789"/>
                        <a:pt x="1683" y="4792"/>
                      </a:cubicBezTo>
                      <a:cubicBezTo>
                        <a:pt x="1657" y="4797"/>
                        <a:pt x="1631" y="4797"/>
                        <a:pt x="1604" y="4797"/>
                      </a:cubicBezTo>
                      <a:cubicBezTo>
                        <a:pt x="1578" y="4792"/>
                        <a:pt x="1565" y="4783"/>
                        <a:pt x="1560" y="4762"/>
                      </a:cubicBezTo>
                      <a:cubicBezTo>
                        <a:pt x="1543" y="4718"/>
                        <a:pt x="1552" y="4678"/>
                        <a:pt x="1574" y="4643"/>
                      </a:cubicBezTo>
                      <a:cubicBezTo>
                        <a:pt x="1604" y="4604"/>
                        <a:pt x="1622" y="4560"/>
                        <a:pt x="1639" y="4516"/>
                      </a:cubicBezTo>
                      <a:cubicBezTo>
                        <a:pt x="1661" y="4464"/>
                        <a:pt x="1652" y="4402"/>
                        <a:pt x="1696" y="4358"/>
                      </a:cubicBezTo>
                      <a:cubicBezTo>
                        <a:pt x="1718" y="4336"/>
                        <a:pt x="1696" y="4310"/>
                        <a:pt x="1666" y="4301"/>
                      </a:cubicBezTo>
                      <a:cubicBezTo>
                        <a:pt x="1649" y="4299"/>
                        <a:pt x="1633" y="4297"/>
                        <a:pt x="1617" y="4297"/>
                      </a:cubicBezTo>
                      <a:cubicBezTo>
                        <a:pt x="1556" y="4297"/>
                        <a:pt x="1497" y="4316"/>
                        <a:pt x="1438" y="4336"/>
                      </a:cubicBezTo>
                      <a:cubicBezTo>
                        <a:pt x="1416" y="4345"/>
                        <a:pt x="1407" y="4358"/>
                        <a:pt x="1403" y="4385"/>
                      </a:cubicBezTo>
                      <a:cubicBezTo>
                        <a:pt x="1398" y="4428"/>
                        <a:pt x="1381" y="4464"/>
                        <a:pt x="1363" y="4503"/>
                      </a:cubicBezTo>
                      <a:cubicBezTo>
                        <a:pt x="1345" y="4543"/>
                        <a:pt x="1327" y="4562"/>
                        <a:pt x="1290" y="4562"/>
                      </a:cubicBezTo>
                      <a:cubicBezTo>
                        <a:pt x="1283" y="4562"/>
                        <a:pt x="1275" y="4561"/>
                        <a:pt x="1267" y="4560"/>
                      </a:cubicBezTo>
                      <a:cubicBezTo>
                        <a:pt x="1254" y="4559"/>
                        <a:pt x="1241" y="4558"/>
                        <a:pt x="1229" y="4558"/>
                      </a:cubicBezTo>
                      <a:cubicBezTo>
                        <a:pt x="1200" y="4558"/>
                        <a:pt x="1172" y="4561"/>
                        <a:pt x="1144" y="4564"/>
                      </a:cubicBezTo>
                      <a:cubicBezTo>
                        <a:pt x="1136" y="4566"/>
                        <a:pt x="1129" y="4566"/>
                        <a:pt x="1121" y="4566"/>
                      </a:cubicBezTo>
                      <a:cubicBezTo>
                        <a:pt x="1054" y="4566"/>
                        <a:pt x="991" y="4518"/>
                        <a:pt x="956" y="4455"/>
                      </a:cubicBezTo>
                      <a:cubicBezTo>
                        <a:pt x="916" y="4380"/>
                        <a:pt x="921" y="4297"/>
                        <a:pt x="916" y="4214"/>
                      </a:cubicBezTo>
                      <a:cubicBezTo>
                        <a:pt x="916" y="4205"/>
                        <a:pt x="916" y="4192"/>
                        <a:pt x="921" y="4179"/>
                      </a:cubicBezTo>
                      <a:cubicBezTo>
                        <a:pt x="925" y="4109"/>
                        <a:pt x="956" y="4043"/>
                        <a:pt x="986" y="3977"/>
                      </a:cubicBezTo>
                      <a:cubicBezTo>
                        <a:pt x="999" y="3942"/>
                        <a:pt x="1013" y="3911"/>
                        <a:pt x="1008" y="3872"/>
                      </a:cubicBezTo>
                      <a:cubicBezTo>
                        <a:pt x="1008" y="3832"/>
                        <a:pt x="1021" y="3797"/>
                        <a:pt x="1056" y="3775"/>
                      </a:cubicBezTo>
                      <a:cubicBezTo>
                        <a:pt x="1096" y="3749"/>
                        <a:pt x="1131" y="3714"/>
                        <a:pt x="1175" y="3697"/>
                      </a:cubicBezTo>
                      <a:cubicBezTo>
                        <a:pt x="1219" y="3679"/>
                        <a:pt x="1258" y="3661"/>
                        <a:pt x="1297" y="3635"/>
                      </a:cubicBezTo>
                      <a:cubicBezTo>
                        <a:pt x="1318" y="3622"/>
                        <a:pt x="1338" y="3616"/>
                        <a:pt x="1360" y="3616"/>
                      </a:cubicBezTo>
                      <a:cubicBezTo>
                        <a:pt x="1376" y="3616"/>
                        <a:pt x="1393" y="3619"/>
                        <a:pt x="1411" y="3626"/>
                      </a:cubicBezTo>
                      <a:cubicBezTo>
                        <a:pt x="1477" y="3648"/>
                        <a:pt x="1552" y="3648"/>
                        <a:pt x="1626" y="3657"/>
                      </a:cubicBezTo>
                      <a:cubicBezTo>
                        <a:pt x="1629" y="3658"/>
                        <a:pt x="1631" y="3658"/>
                        <a:pt x="1633" y="3658"/>
                      </a:cubicBezTo>
                      <a:cubicBezTo>
                        <a:pt x="1646" y="3658"/>
                        <a:pt x="1654" y="3647"/>
                        <a:pt x="1661" y="3635"/>
                      </a:cubicBezTo>
                      <a:cubicBezTo>
                        <a:pt x="1679" y="3613"/>
                        <a:pt x="1701" y="3587"/>
                        <a:pt x="1731" y="3583"/>
                      </a:cubicBezTo>
                      <a:cubicBezTo>
                        <a:pt x="1766" y="3574"/>
                        <a:pt x="1806" y="3565"/>
                        <a:pt x="1841" y="3556"/>
                      </a:cubicBezTo>
                      <a:cubicBezTo>
                        <a:pt x="1848" y="3555"/>
                        <a:pt x="1855" y="3555"/>
                        <a:pt x="1862" y="3555"/>
                      </a:cubicBezTo>
                      <a:cubicBezTo>
                        <a:pt x="1889" y="3555"/>
                        <a:pt x="1915" y="3563"/>
                        <a:pt x="1929" y="3591"/>
                      </a:cubicBezTo>
                      <a:cubicBezTo>
                        <a:pt x="1939" y="3616"/>
                        <a:pt x="1955" y="3623"/>
                        <a:pt x="1974" y="3623"/>
                      </a:cubicBezTo>
                      <a:cubicBezTo>
                        <a:pt x="1979" y="3623"/>
                        <a:pt x="1985" y="3623"/>
                        <a:pt x="1990" y="3622"/>
                      </a:cubicBezTo>
                      <a:cubicBezTo>
                        <a:pt x="1997" y="3621"/>
                        <a:pt x="2004" y="3621"/>
                        <a:pt x="2010" y="3621"/>
                      </a:cubicBezTo>
                      <a:cubicBezTo>
                        <a:pt x="2067" y="3621"/>
                        <a:pt x="2094" y="3655"/>
                        <a:pt x="2086" y="3718"/>
                      </a:cubicBezTo>
                      <a:cubicBezTo>
                        <a:pt x="2082" y="3745"/>
                        <a:pt x="2086" y="3771"/>
                        <a:pt x="2091" y="3793"/>
                      </a:cubicBezTo>
                      <a:cubicBezTo>
                        <a:pt x="2104" y="3859"/>
                        <a:pt x="2126" y="3916"/>
                        <a:pt x="2161" y="3968"/>
                      </a:cubicBezTo>
                      <a:cubicBezTo>
                        <a:pt x="2176" y="3990"/>
                        <a:pt x="2189" y="4002"/>
                        <a:pt x="2203" y="4002"/>
                      </a:cubicBezTo>
                      <a:cubicBezTo>
                        <a:pt x="2215" y="4002"/>
                        <a:pt x="2226" y="3995"/>
                        <a:pt x="2240" y="3981"/>
                      </a:cubicBezTo>
                      <a:cubicBezTo>
                        <a:pt x="2279" y="3946"/>
                        <a:pt x="2297" y="3907"/>
                        <a:pt x="2301" y="3854"/>
                      </a:cubicBezTo>
                      <a:cubicBezTo>
                        <a:pt x="2301" y="3793"/>
                        <a:pt x="2284" y="3732"/>
                        <a:pt x="2270" y="3675"/>
                      </a:cubicBezTo>
                      <a:cubicBezTo>
                        <a:pt x="2240" y="3556"/>
                        <a:pt x="2275" y="3455"/>
                        <a:pt x="2371" y="3385"/>
                      </a:cubicBezTo>
                      <a:cubicBezTo>
                        <a:pt x="2450" y="3324"/>
                        <a:pt x="2533" y="3271"/>
                        <a:pt x="2621" y="3228"/>
                      </a:cubicBezTo>
                      <a:cubicBezTo>
                        <a:pt x="2674" y="3201"/>
                        <a:pt x="2722" y="3184"/>
                        <a:pt x="2757" y="3127"/>
                      </a:cubicBezTo>
                      <a:cubicBezTo>
                        <a:pt x="2774" y="3092"/>
                        <a:pt x="2801" y="3061"/>
                        <a:pt x="2810" y="3022"/>
                      </a:cubicBezTo>
                      <a:cubicBezTo>
                        <a:pt x="2823" y="2965"/>
                        <a:pt x="2853" y="2916"/>
                        <a:pt x="2888" y="2873"/>
                      </a:cubicBezTo>
                      <a:cubicBezTo>
                        <a:pt x="2937" y="2820"/>
                        <a:pt x="2980" y="2767"/>
                        <a:pt x="3029" y="2719"/>
                      </a:cubicBezTo>
                      <a:cubicBezTo>
                        <a:pt x="3081" y="2662"/>
                        <a:pt x="3138" y="2623"/>
                        <a:pt x="3213" y="2614"/>
                      </a:cubicBezTo>
                      <a:cubicBezTo>
                        <a:pt x="3248" y="2610"/>
                        <a:pt x="3283" y="2592"/>
                        <a:pt x="3314" y="2579"/>
                      </a:cubicBezTo>
                      <a:cubicBezTo>
                        <a:pt x="3335" y="2566"/>
                        <a:pt x="3349" y="2553"/>
                        <a:pt x="3349" y="2526"/>
                      </a:cubicBezTo>
                      <a:cubicBezTo>
                        <a:pt x="3344" y="2491"/>
                        <a:pt x="3362" y="2469"/>
                        <a:pt x="3384" y="2452"/>
                      </a:cubicBezTo>
                      <a:cubicBezTo>
                        <a:pt x="3419" y="2417"/>
                        <a:pt x="3467" y="2408"/>
                        <a:pt x="3502" y="2382"/>
                      </a:cubicBezTo>
                      <a:cubicBezTo>
                        <a:pt x="3550" y="2351"/>
                        <a:pt x="3594" y="2360"/>
                        <a:pt x="3642" y="2355"/>
                      </a:cubicBezTo>
                      <a:cubicBezTo>
                        <a:pt x="3669" y="2355"/>
                        <a:pt x="3686" y="2369"/>
                        <a:pt x="3695" y="2395"/>
                      </a:cubicBezTo>
                      <a:cubicBezTo>
                        <a:pt x="3702" y="2415"/>
                        <a:pt x="3716" y="2425"/>
                        <a:pt x="3730" y="2425"/>
                      </a:cubicBezTo>
                      <a:cubicBezTo>
                        <a:pt x="3742" y="2425"/>
                        <a:pt x="3754" y="2419"/>
                        <a:pt x="3765" y="2408"/>
                      </a:cubicBezTo>
                      <a:cubicBezTo>
                        <a:pt x="3783" y="2395"/>
                        <a:pt x="3800" y="2377"/>
                        <a:pt x="3818" y="2360"/>
                      </a:cubicBezTo>
                      <a:cubicBezTo>
                        <a:pt x="3829" y="2348"/>
                        <a:pt x="3841" y="2333"/>
                        <a:pt x="3856" y="2333"/>
                      </a:cubicBezTo>
                      <a:cubicBezTo>
                        <a:pt x="3858" y="2333"/>
                        <a:pt x="3860" y="2333"/>
                        <a:pt x="3861" y="2333"/>
                      </a:cubicBezTo>
                      <a:cubicBezTo>
                        <a:pt x="3865" y="2334"/>
                        <a:pt x="3869" y="2334"/>
                        <a:pt x="3872" y="2334"/>
                      </a:cubicBezTo>
                      <a:cubicBezTo>
                        <a:pt x="3929" y="2334"/>
                        <a:pt x="3979" y="2303"/>
                        <a:pt x="4032" y="2303"/>
                      </a:cubicBezTo>
                      <a:cubicBezTo>
                        <a:pt x="4035" y="2304"/>
                        <a:pt x="4037" y="2304"/>
                        <a:pt x="4040" y="2304"/>
                      </a:cubicBezTo>
                      <a:cubicBezTo>
                        <a:pt x="4051" y="2304"/>
                        <a:pt x="4061" y="2298"/>
                        <a:pt x="4072" y="2294"/>
                      </a:cubicBezTo>
                      <a:cubicBezTo>
                        <a:pt x="4102" y="2285"/>
                        <a:pt x="4111" y="2255"/>
                        <a:pt x="4089" y="2233"/>
                      </a:cubicBezTo>
                      <a:cubicBezTo>
                        <a:pt x="4076" y="2220"/>
                        <a:pt x="4063" y="2215"/>
                        <a:pt x="4050" y="2215"/>
                      </a:cubicBezTo>
                      <a:cubicBezTo>
                        <a:pt x="4028" y="2211"/>
                        <a:pt x="4006" y="2206"/>
                        <a:pt x="3984" y="2202"/>
                      </a:cubicBezTo>
                      <a:cubicBezTo>
                        <a:pt x="3923" y="2189"/>
                        <a:pt x="3901" y="2149"/>
                        <a:pt x="3914" y="2088"/>
                      </a:cubicBezTo>
                      <a:cubicBezTo>
                        <a:pt x="3923" y="2062"/>
                        <a:pt x="3932" y="2035"/>
                        <a:pt x="3953" y="2018"/>
                      </a:cubicBezTo>
                      <a:cubicBezTo>
                        <a:pt x="3989" y="1992"/>
                        <a:pt x="4002" y="1957"/>
                        <a:pt x="3989" y="1917"/>
                      </a:cubicBezTo>
                      <a:cubicBezTo>
                        <a:pt x="3984" y="1891"/>
                        <a:pt x="3997" y="1882"/>
                        <a:pt x="4015" y="1873"/>
                      </a:cubicBezTo>
                      <a:cubicBezTo>
                        <a:pt x="4052" y="1860"/>
                        <a:pt x="4088" y="1854"/>
                        <a:pt x="4125" y="1854"/>
                      </a:cubicBezTo>
                      <a:cubicBezTo>
                        <a:pt x="4137" y="1854"/>
                        <a:pt x="4148" y="1855"/>
                        <a:pt x="4159" y="1856"/>
                      </a:cubicBezTo>
                      <a:cubicBezTo>
                        <a:pt x="4188" y="1860"/>
                        <a:pt x="4215" y="1863"/>
                        <a:pt x="4243" y="1863"/>
                      </a:cubicBezTo>
                      <a:cubicBezTo>
                        <a:pt x="4270" y="1863"/>
                        <a:pt x="4298" y="1860"/>
                        <a:pt x="4326" y="1851"/>
                      </a:cubicBezTo>
                      <a:cubicBezTo>
                        <a:pt x="4331" y="1849"/>
                        <a:pt x="4336" y="1848"/>
                        <a:pt x="4340" y="1848"/>
                      </a:cubicBezTo>
                      <a:cubicBezTo>
                        <a:pt x="4363" y="1848"/>
                        <a:pt x="4376" y="1874"/>
                        <a:pt x="4365" y="1900"/>
                      </a:cubicBezTo>
                      <a:cubicBezTo>
                        <a:pt x="4357" y="1921"/>
                        <a:pt x="4339" y="1943"/>
                        <a:pt x="4322" y="1961"/>
                      </a:cubicBezTo>
                      <a:cubicBezTo>
                        <a:pt x="4295" y="1983"/>
                        <a:pt x="4282" y="2014"/>
                        <a:pt x="4273" y="2040"/>
                      </a:cubicBezTo>
                      <a:cubicBezTo>
                        <a:pt x="4265" y="2066"/>
                        <a:pt x="4269" y="2079"/>
                        <a:pt x="4295" y="2084"/>
                      </a:cubicBezTo>
                      <a:cubicBezTo>
                        <a:pt x="4317" y="2089"/>
                        <a:pt x="4340" y="2093"/>
                        <a:pt x="4364" y="2093"/>
                      </a:cubicBezTo>
                      <a:cubicBezTo>
                        <a:pt x="4379" y="2093"/>
                        <a:pt x="4394" y="2091"/>
                        <a:pt x="4409" y="2088"/>
                      </a:cubicBezTo>
                      <a:cubicBezTo>
                        <a:pt x="4425" y="2085"/>
                        <a:pt x="4440" y="2083"/>
                        <a:pt x="4455" y="2083"/>
                      </a:cubicBezTo>
                      <a:cubicBezTo>
                        <a:pt x="4479" y="2083"/>
                        <a:pt x="4502" y="2088"/>
                        <a:pt x="4523" y="2101"/>
                      </a:cubicBezTo>
                      <a:cubicBezTo>
                        <a:pt x="4558" y="2127"/>
                        <a:pt x="4598" y="2127"/>
                        <a:pt x="4633" y="2136"/>
                      </a:cubicBezTo>
                      <a:cubicBezTo>
                        <a:pt x="4639" y="2138"/>
                        <a:pt x="4645" y="2138"/>
                        <a:pt x="4651" y="2138"/>
                      </a:cubicBezTo>
                      <a:cubicBezTo>
                        <a:pt x="4698" y="2138"/>
                        <a:pt x="4727" y="2095"/>
                        <a:pt x="4707" y="2049"/>
                      </a:cubicBezTo>
                      <a:cubicBezTo>
                        <a:pt x="4694" y="2014"/>
                        <a:pt x="4694" y="1983"/>
                        <a:pt x="4707" y="1948"/>
                      </a:cubicBezTo>
                      <a:cubicBezTo>
                        <a:pt x="4734" y="1900"/>
                        <a:pt x="4734" y="1900"/>
                        <a:pt x="4681" y="1878"/>
                      </a:cubicBezTo>
                      <a:cubicBezTo>
                        <a:pt x="4642" y="1860"/>
                        <a:pt x="4633" y="1843"/>
                        <a:pt x="4633" y="1799"/>
                      </a:cubicBezTo>
                      <a:cubicBezTo>
                        <a:pt x="4637" y="1737"/>
                        <a:pt x="4672" y="1685"/>
                        <a:pt x="4677" y="1623"/>
                      </a:cubicBezTo>
                      <a:cubicBezTo>
                        <a:pt x="4681" y="1588"/>
                        <a:pt x="4681" y="1562"/>
                        <a:pt x="4650" y="1540"/>
                      </a:cubicBezTo>
                      <a:cubicBezTo>
                        <a:pt x="4637" y="1531"/>
                        <a:pt x="4624" y="1523"/>
                        <a:pt x="4624" y="1505"/>
                      </a:cubicBezTo>
                      <a:cubicBezTo>
                        <a:pt x="4628" y="1470"/>
                        <a:pt x="4606" y="1457"/>
                        <a:pt x="4580" y="1453"/>
                      </a:cubicBezTo>
                      <a:cubicBezTo>
                        <a:pt x="4514" y="1435"/>
                        <a:pt x="4497" y="1387"/>
                        <a:pt x="4493" y="1325"/>
                      </a:cubicBezTo>
                      <a:cubicBezTo>
                        <a:pt x="4493" y="1290"/>
                        <a:pt x="4493" y="1255"/>
                        <a:pt x="4493" y="1220"/>
                      </a:cubicBezTo>
                      <a:cubicBezTo>
                        <a:pt x="4488" y="1159"/>
                        <a:pt x="4471" y="1102"/>
                        <a:pt x="4431" y="1054"/>
                      </a:cubicBezTo>
                      <a:cubicBezTo>
                        <a:pt x="4414" y="1034"/>
                        <a:pt x="4404" y="1024"/>
                        <a:pt x="4392" y="1024"/>
                      </a:cubicBezTo>
                      <a:cubicBezTo>
                        <a:pt x="4383" y="1024"/>
                        <a:pt x="4372" y="1031"/>
                        <a:pt x="4357" y="1045"/>
                      </a:cubicBezTo>
                      <a:cubicBezTo>
                        <a:pt x="4308" y="1080"/>
                        <a:pt x="4260" y="1115"/>
                        <a:pt x="4208" y="1146"/>
                      </a:cubicBezTo>
                      <a:cubicBezTo>
                        <a:pt x="4192" y="1154"/>
                        <a:pt x="4175" y="1158"/>
                        <a:pt x="4159" y="1158"/>
                      </a:cubicBezTo>
                      <a:cubicBezTo>
                        <a:pt x="4140" y="1158"/>
                        <a:pt x="4121" y="1151"/>
                        <a:pt x="4107" y="1137"/>
                      </a:cubicBezTo>
                      <a:cubicBezTo>
                        <a:pt x="4081" y="1115"/>
                        <a:pt x="4081" y="1093"/>
                        <a:pt x="4098" y="1049"/>
                      </a:cubicBezTo>
                      <a:cubicBezTo>
                        <a:pt x="4102" y="1041"/>
                        <a:pt x="4107" y="1032"/>
                        <a:pt x="4111" y="1023"/>
                      </a:cubicBezTo>
                      <a:cubicBezTo>
                        <a:pt x="4124" y="988"/>
                        <a:pt x="4124" y="970"/>
                        <a:pt x="4094" y="953"/>
                      </a:cubicBezTo>
                      <a:cubicBezTo>
                        <a:pt x="4063" y="940"/>
                        <a:pt x="4045" y="918"/>
                        <a:pt x="4019" y="892"/>
                      </a:cubicBezTo>
                      <a:cubicBezTo>
                        <a:pt x="4002" y="870"/>
                        <a:pt x="3975" y="843"/>
                        <a:pt x="3945" y="839"/>
                      </a:cubicBezTo>
                      <a:cubicBezTo>
                        <a:pt x="3879" y="835"/>
                        <a:pt x="3818" y="826"/>
                        <a:pt x="3752" y="826"/>
                      </a:cubicBezTo>
                      <a:cubicBezTo>
                        <a:pt x="3730" y="826"/>
                        <a:pt x="3708" y="835"/>
                        <a:pt x="3695" y="848"/>
                      </a:cubicBezTo>
                      <a:cubicBezTo>
                        <a:pt x="3655" y="887"/>
                        <a:pt x="3638" y="940"/>
                        <a:pt x="3607" y="984"/>
                      </a:cubicBezTo>
                      <a:cubicBezTo>
                        <a:pt x="3616" y="1058"/>
                        <a:pt x="3577" y="1093"/>
                        <a:pt x="3515" y="1111"/>
                      </a:cubicBezTo>
                      <a:cubicBezTo>
                        <a:pt x="3511" y="1115"/>
                        <a:pt x="3506" y="1115"/>
                        <a:pt x="3498" y="1119"/>
                      </a:cubicBezTo>
                      <a:cubicBezTo>
                        <a:pt x="3467" y="1137"/>
                        <a:pt x="3467" y="1150"/>
                        <a:pt x="3489" y="1181"/>
                      </a:cubicBezTo>
                      <a:cubicBezTo>
                        <a:pt x="3524" y="1229"/>
                        <a:pt x="3524" y="1242"/>
                        <a:pt x="3493" y="1290"/>
                      </a:cubicBezTo>
                      <a:cubicBezTo>
                        <a:pt x="3471" y="1325"/>
                        <a:pt x="3441" y="1352"/>
                        <a:pt x="3406" y="1374"/>
                      </a:cubicBezTo>
                      <a:cubicBezTo>
                        <a:pt x="3353" y="1409"/>
                        <a:pt x="3292" y="1417"/>
                        <a:pt x="3239" y="1444"/>
                      </a:cubicBezTo>
                      <a:cubicBezTo>
                        <a:pt x="3213" y="1457"/>
                        <a:pt x="3195" y="1474"/>
                        <a:pt x="3195" y="1505"/>
                      </a:cubicBezTo>
                      <a:cubicBezTo>
                        <a:pt x="3200" y="1553"/>
                        <a:pt x="3165" y="1593"/>
                        <a:pt x="3165" y="1641"/>
                      </a:cubicBezTo>
                      <a:cubicBezTo>
                        <a:pt x="3165" y="1659"/>
                        <a:pt x="3147" y="1676"/>
                        <a:pt x="3125" y="1685"/>
                      </a:cubicBezTo>
                      <a:cubicBezTo>
                        <a:pt x="3112" y="1694"/>
                        <a:pt x="3094" y="1702"/>
                        <a:pt x="3081" y="1711"/>
                      </a:cubicBezTo>
                      <a:cubicBezTo>
                        <a:pt x="3067" y="1717"/>
                        <a:pt x="3055" y="1720"/>
                        <a:pt x="3045" y="1720"/>
                      </a:cubicBezTo>
                      <a:cubicBezTo>
                        <a:pt x="3024" y="1720"/>
                        <a:pt x="3010" y="1707"/>
                        <a:pt x="2998" y="1680"/>
                      </a:cubicBezTo>
                      <a:cubicBezTo>
                        <a:pt x="2985" y="1650"/>
                        <a:pt x="2980" y="1615"/>
                        <a:pt x="3002" y="1584"/>
                      </a:cubicBezTo>
                      <a:cubicBezTo>
                        <a:pt x="3029" y="1545"/>
                        <a:pt x="3042" y="1501"/>
                        <a:pt x="3073" y="1466"/>
                      </a:cubicBezTo>
                      <a:cubicBezTo>
                        <a:pt x="3086" y="1453"/>
                        <a:pt x="3081" y="1435"/>
                        <a:pt x="3064" y="1431"/>
                      </a:cubicBezTo>
                      <a:cubicBezTo>
                        <a:pt x="3029" y="1417"/>
                        <a:pt x="2998" y="1413"/>
                        <a:pt x="2963" y="1413"/>
                      </a:cubicBezTo>
                      <a:cubicBezTo>
                        <a:pt x="2893" y="1413"/>
                        <a:pt x="2827" y="1378"/>
                        <a:pt x="2783" y="1330"/>
                      </a:cubicBezTo>
                      <a:cubicBezTo>
                        <a:pt x="2735" y="1290"/>
                        <a:pt x="2691" y="1264"/>
                        <a:pt x="2634" y="1251"/>
                      </a:cubicBezTo>
                      <a:cubicBezTo>
                        <a:pt x="2599" y="1242"/>
                        <a:pt x="2586" y="1225"/>
                        <a:pt x="2582" y="1194"/>
                      </a:cubicBezTo>
                      <a:cubicBezTo>
                        <a:pt x="2577" y="1172"/>
                        <a:pt x="2582" y="1146"/>
                        <a:pt x="2564" y="1124"/>
                      </a:cubicBezTo>
                      <a:cubicBezTo>
                        <a:pt x="2542" y="1093"/>
                        <a:pt x="2555" y="1071"/>
                        <a:pt x="2577" y="1045"/>
                      </a:cubicBezTo>
                      <a:cubicBezTo>
                        <a:pt x="2599" y="1014"/>
                        <a:pt x="2634" y="997"/>
                        <a:pt x="2665" y="975"/>
                      </a:cubicBezTo>
                      <a:cubicBezTo>
                        <a:pt x="2744" y="909"/>
                        <a:pt x="2831" y="861"/>
                        <a:pt x="2937" y="848"/>
                      </a:cubicBezTo>
                      <a:cubicBezTo>
                        <a:pt x="2989" y="843"/>
                        <a:pt x="3029" y="813"/>
                        <a:pt x="3068" y="782"/>
                      </a:cubicBezTo>
                      <a:cubicBezTo>
                        <a:pt x="3090" y="756"/>
                        <a:pt x="3121" y="747"/>
                        <a:pt x="3151" y="747"/>
                      </a:cubicBezTo>
                      <a:cubicBezTo>
                        <a:pt x="3159" y="746"/>
                        <a:pt x="3167" y="746"/>
                        <a:pt x="3175" y="746"/>
                      </a:cubicBezTo>
                      <a:cubicBezTo>
                        <a:pt x="3220" y="746"/>
                        <a:pt x="3263" y="757"/>
                        <a:pt x="3296" y="791"/>
                      </a:cubicBezTo>
                      <a:cubicBezTo>
                        <a:pt x="3305" y="800"/>
                        <a:pt x="3316" y="804"/>
                        <a:pt x="3327" y="804"/>
                      </a:cubicBezTo>
                      <a:cubicBezTo>
                        <a:pt x="3336" y="804"/>
                        <a:pt x="3345" y="801"/>
                        <a:pt x="3353" y="795"/>
                      </a:cubicBezTo>
                      <a:cubicBezTo>
                        <a:pt x="3384" y="782"/>
                        <a:pt x="3414" y="764"/>
                        <a:pt x="3445" y="747"/>
                      </a:cubicBezTo>
                      <a:cubicBezTo>
                        <a:pt x="3455" y="743"/>
                        <a:pt x="3464" y="741"/>
                        <a:pt x="3473" y="741"/>
                      </a:cubicBezTo>
                      <a:cubicBezTo>
                        <a:pt x="3484" y="741"/>
                        <a:pt x="3494" y="744"/>
                        <a:pt x="3506" y="751"/>
                      </a:cubicBezTo>
                      <a:cubicBezTo>
                        <a:pt x="3524" y="764"/>
                        <a:pt x="3546" y="773"/>
                        <a:pt x="3568" y="773"/>
                      </a:cubicBezTo>
                      <a:cubicBezTo>
                        <a:pt x="3585" y="769"/>
                        <a:pt x="3598" y="764"/>
                        <a:pt x="3607" y="747"/>
                      </a:cubicBezTo>
                      <a:cubicBezTo>
                        <a:pt x="3612" y="734"/>
                        <a:pt x="3607" y="721"/>
                        <a:pt x="3594" y="712"/>
                      </a:cubicBezTo>
                      <a:cubicBezTo>
                        <a:pt x="3572" y="694"/>
                        <a:pt x="3563" y="672"/>
                        <a:pt x="3555" y="646"/>
                      </a:cubicBezTo>
                      <a:cubicBezTo>
                        <a:pt x="3541" y="598"/>
                        <a:pt x="3550" y="585"/>
                        <a:pt x="3598" y="580"/>
                      </a:cubicBezTo>
                      <a:cubicBezTo>
                        <a:pt x="3634" y="576"/>
                        <a:pt x="3660" y="567"/>
                        <a:pt x="3686" y="545"/>
                      </a:cubicBezTo>
                      <a:cubicBezTo>
                        <a:pt x="3730" y="515"/>
                        <a:pt x="3783" y="493"/>
                        <a:pt x="3809" y="436"/>
                      </a:cubicBezTo>
                      <a:cubicBezTo>
                        <a:pt x="3813" y="423"/>
                        <a:pt x="3831" y="414"/>
                        <a:pt x="3839" y="401"/>
                      </a:cubicBezTo>
                      <a:cubicBezTo>
                        <a:pt x="3857" y="388"/>
                        <a:pt x="3870" y="370"/>
                        <a:pt x="3883" y="352"/>
                      </a:cubicBezTo>
                      <a:cubicBezTo>
                        <a:pt x="3897" y="321"/>
                        <a:pt x="3920" y="306"/>
                        <a:pt x="3949" y="306"/>
                      </a:cubicBezTo>
                      <a:cubicBezTo>
                        <a:pt x="3956" y="306"/>
                        <a:pt x="3963" y="307"/>
                        <a:pt x="3971" y="309"/>
                      </a:cubicBezTo>
                      <a:cubicBezTo>
                        <a:pt x="3986" y="311"/>
                        <a:pt x="4001" y="312"/>
                        <a:pt x="4015" y="312"/>
                      </a:cubicBezTo>
                      <a:cubicBezTo>
                        <a:pt x="4029" y="312"/>
                        <a:pt x="4043" y="311"/>
                        <a:pt x="4059" y="309"/>
                      </a:cubicBezTo>
                      <a:cubicBezTo>
                        <a:pt x="4102" y="309"/>
                        <a:pt x="4146" y="322"/>
                        <a:pt x="4168" y="357"/>
                      </a:cubicBezTo>
                      <a:cubicBezTo>
                        <a:pt x="4186" y="383"/>
                        <a:pt x="4203" y="396"/>
                        <a:pt x="4230" y="409"/>
                      </a:cubicBezTo>
                      <a:cubicBezTo>
                        <a:pt x="4269" y="431"/>
                        <a:pt x="4273" y="458"/>
                        <a:pt x="4238" y="484"/>
                      </a:cubicBezTo>
                      <a:cubicBezTo>
                        <a:pt x="4216" y="510"/>
                        <a:pt x="4186" y="528"/>
                        <a:pt x="4155" y="545"/>
                      </a:cubicBezTo>
                      <a:cubicBezTo>
                        <a:pt x="4138" y="550"/>
                        <a:pt x="4116" y="558"/>
                        <a:pt x="4111" y="580"/>
                      </a:cubicBezTo>
                      <a:cubicBezTo>
                        <a:pt x="4102" y="615"/>
                        <a:pt x="4072" y="620"/>
                        <a:pt x="4041" y="624"/>
                      </a:cubicBezTo>
                      <a:cubicBezTo>
                        <a:pt x="4035" y="625"/>
                        <a:pt x="4028" y="625"/>
                        <a:pt x="4022" y="625"/>
                      </a:cubicBezTo>
                      <a:cubicBezTo>
                        <a:pt x="3995" y="625"/>
                        <a:pt x="3970" y="618"/>
                        <a:pt x="3945" y="611"/>
                      </a:cubicBezTo>
                      <a:cubicBezTo>
                        <a:pt x="3934" y="608"/>
                        <a:pt x="3924" y="606"/>
                        <a:pt x="3914" y="606"/>
                      </a:cubicBezTo>
                      <a:cubicBezTo>
                        <a:pt x="3871" y="606"/>
                        <a:pt x="3832" y="634"/>
                        <a:pt x="3818" y="672"/>
                      </a:cubicBezTo>
                      <a:cubicBezTo>
                        <a:pt x="3813" y="694"/>
                        <a:pt x="3818" y="707"/>
                        <a:pt x="3839" y="712"/>
                      </a:cubicBezTo>
                      <a:cubicBezTo>
                        <a:pt x="3884" y="715"/>
                        <a:pt x="3929" y="724"/>
                        <a:pt x="3973" y="724"/>
                      </a:cubicBezTo>
                      <a:cubicBezTo>
                        <a:pt x="3995" y="724"/>
                        <a:pt x="4016" y="722"/>
                        <a:pt x="4037" y="716"/>
                      </a:cubicBezTo>
                      <a:cubicBezTo>
                        <a:pt x="4041" y="715"/>
                        <a:pt x="4045" y="715"/>
                        <a:pt x="4050" y="715"/>
                      </a:cubicBezTo>
                      <a:cubicBezTo>
                        <a:pt x="4069" y="715"/>
                        <a:pt x="4083" y="724"/>
                        <a:pt x="4094" y="738"/>
                      </a:cubicBezTo>
                      <a:cubicBezTo>
                        <a:pt x="4102" y="756"/>
                        <a:pt x="4111" y="769"/>
                        <a:pt x="4116" y="786"/>
                      </a:cubicBezTo>
                      <a:cubicBezTo>
                        <a:pt x="4129" y="826"/>
                        <a:pt x="4155" y="848"/>
                        <a:pt x="4190" y="856"/>
                      </a:cubicBezTo>
                      <a:cubicBezTo>
                        <a:pt x="4230" y="874"/>
                        <a:pt x="4269" y="887"/>
                        <a:pt x="4308" y="905"/>
                      </a:cubicBezTo>
                      <a:cubicBezTo>
                        <a:pt x="4322" y="910"/>
                        <a:pt x="4334" y="912"/>
                        <a:pt x="4346" y="912"/>
                      </a:cubicBezTo>
                      <a:cubicBezTo>
                        <a:pt x="4367" y="912"/>
                        <a:pt x="4386" y="905"/>
                        <a:pt x="4405" y="892"/>
                      </a:cubicBezTo>
                      <a:cubicBezTo>
                        <a:pt x="4444" y="861"/>
                        <a:pt x="4475" y="830"/>
                        <a:pt x="4514" y="808"/>
                      </a:cubicBezTo>
                      <a:cubicBezTo>
                        <a:pt x="4567" y="778"/>
                        <a:pt x="4576" y="725"/>
                        <a:pt x="4550" y="672"/>
                      </a:cubicBezTo>
                      <a:cubicBezTo>
                        <a:pt x="4541" y="655"/>
                        <a:pt x="4532" y="637"/>
                        <a:pt x="4523" y="620"/>
                      </a:cubicBezTo>
                      <a:cubicBezTo>
                        <a:pt x="4514" y="607"/>
                        <a:pt x="4514" y="589"/>
                        <a:pt x="4528" y="580"/>
                      </a:cubicBezTo>
                      <a:cubicBezTo>
                        <a:pt x="4531" y="578"/>
                        <a:pt x="4535" y="577"/>
                        <a:pt x="4539" y="577"/>
                      </a:cubicBezTo>
                      <a:cubicBezTo>
                        <a:pt x="4548" y="577"/>
                        <a:pt x="4558" y="583"/>
                        <a:pt x="4567" y="589"/>
                      </a:cubicBezTo>
                      <a:cubicBezTo>
                        <a:pt x="4589" y="607"/>
                        <a:pt x="4602" y="633"/>
                        <a:pt x="4620" y="650"/>
                      </a:cubicBezTo>
                      <a:cubicBezTo>
                        <a:pt x="4638" y="667"/>
                        <a:pt x="4655" y="676"/>
                        <a:pt x="4671" y="676"/>
                      </a:cubicBezTo>
                      <a:cubicBezTo>
                        <a:pt x="4685" y="676"/>
                        <a:pt x="4700" y="669"/>
                        <a:pt x="4716" y="655"/>
                      </a:cubicBezTo>
                      <a:cubicBezTo>
                        <a:pt x="4742" y="637"/>
                        <a:pt x="4769" y="615"/>
                        <a:pt x="4795" y="594"/>
                      </a:cubicBezTo>
                      <a:cubicBezTo>
                        <a:pt x="4830" y="563"/>
                        <a:pt x="4834" y="545"/>
                        <a:pt x="4821" y="501"/>
                      </a:cubicBezTo>
                      <a:cubicBezTo>
                        <a:pt x="4812" y="475"/>
                        <a:pt x="4799" y="453"/>
                        <a:pt x="4773" y="444"/>
                      </a:cubicBezTo>
                      <a:cubicBezTo>
                        <a:pt x="4716" y="414"/>
                        <a:pt x="4677" y="374"/>
                        <a:pt x="4685" y="304"/>
                      </a:cubicBezTo>
                      <a:cubicBezTo>
                        <a:pt x="4690" y="269"/>
                        <a:pt x="4672" y="247"/>
                        <a:pt x="4646" y="225"/>
                      </a:cubicBezTo>
                      <a:cubicBezTo>
                        <a:pt x="4606" y="195"/>
                        <a:pt x="4563" y="173"/>
                        <a:pt x="4514" y="164"/>
                      </a:cubicBezTo>
                      <a:cubicBezTo>
                        <a:pt x="4457" y="155"/>
                        <a:pt x="4418" y="125"/>
                        <a:pt x="4400" y="72"/>
                      </a:cubicBezTo>
                      <a:cubicBezTo>
                        <a:pt x="4387" y="37"/>
                        <a:pt x="4365" y="24"/>
                        <a:pt x="4335" y="15"/>
                      </a:cubicBezTo>
                      <a:cubicBezTo>
                        <a:pt x="4289" y="5"/>
                        <a:pt x="4241" y="0"/>
                        <a:pt x="419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27"/>
                <p:cNvSpPr/>
                <p:nvPr/>
              </p:nvSpPr>
              <p:spPr>
                <a:xfrm>
                  <a:off x="4656202" y="2951896"/>
                  <a:ext cx="15075" cy="32282"/>
                </a:xfrm>
                <a:custGeom>
                  <a:rect b="b" l="l" r="r" t="t"/>
                  <a:pathLst>
                    <a:path extrusionOk="0" h="227" w="106">
                      <a:moveTo>
                        <a:pt x="26" y="0"/>
                      </a:moveTo>
                      <a:cubicBezTo>
                        <a:pt x="18" y="57"/>
                        <a:pt x="9" y="110"/>
                        <a:pt x="0" y="167"/>
                      </a:cubicBezTo>
                      <a:cubicBezTo>
                        <a:pt x="9" y="180"/>
                        <a:pt x="22" y="198"/>
                        <a:pt x="35" y="211"/>
                      </a:cubicBezTo>
                      <a:cubicBezTo>
                        <a:pt x="44" y="222"/>
                        <a:pt x="54" y="226"/>
                        <a:pt x="64" y="226"/>
                      </a:cubicBezTo>
                      <a:cubicBezTo>
                        <a:pt x="78" y="226"/>
                        <a:pt x="91" y="216"/>
                        <a:pt x="96" y="198"/>
                      </a:cubicBezTo>
                      <a:cubicBezTo>
                        <a:pt x="105" y="171"/>
                        <a:pt x="96" y="150"/>
                        <a:pt x="79" y="128"/>
                      </a:cubicBezTo>
                      <a:cubicBezTo>
                        <a:pt x="57" y="97"/>
                        <a:pt x="48" y="66"/>
                        <a:pt x="35" y="31"/>
                      </a:cubicBezTo>
                      <a:cubicBezTo>
                        <a:pt x="31" y="22"/>
                        <a:pt x="31" y="9"/>
                        <a:pt x="2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27"/>
                <p:cNvSpPr/>
                <p:nvPr/>
              </p:nvSpPr>
              <p:spPr>
                <a:xfrm>
                  <a:off x="4944042" y="3114304"/>
                  <a:ext cx="513823" cy="830663"/>
                </a:xfrm>
                <a:custGeom>
                  <a:rect b="b" l="l" r="r" t="t"/>
                  <a:pathLst>
                    <a:path extrusionOk="0" h="5841" w="3613">
                      <a:moveTo>
                        <a:pt x="784" y="1"/>
                      </a:moveTo>
                      <a:cubicBezTo>
                        <a:pt x="773" y="1"/>
                        <a:pt x="760" y="6"/>
                        <a:pt x="750" y="16"/>
                      </a:cubicBezTo>
                      <a:cubicBezTo>
                        <a:pt x="711" y="59"/>
                        <a:pt x="663" y="73"/>
                        <a:pt x="606" y="86"/>
                      </a:cubicBezTo>
                      <a:cubicBezTo>
                        <a:pt x="540" y="99"/>
                        <a:pt x="479" y="130"/>
                        <a:pt x="461" y="208"/>
                      </a:cubicBezTo>
                      <a:cubicBezTo>
                        <a:pt x="450" y="258"/>
                        <a:pt x="392" y="294"/>
                        <a:pt x="340" y="294"/>
                      </a:cubicBezTo>
                      <a:cubicBezTo>
                        <a:pt x="332" y="294"/>
                        <a:pt x="324" y="293"/>
                        <a:pt x="316" y="292"/>
                      </a:cubicBezTo>
                      <a:cubicBezTo>
                        <a:pt x="295" y="287"/>
                        <a:pt x="273" y="287"/>
                        <a:pt x="251" y="287"/>
                      </a:cubicBezTo>
                      <a:cubicBezTo>
                        <a:pt x="242" y="292"/>
                        <a:pt x="229" y="292"/>
                        <a:pt x="229" y="305"/>
                      </a:cubicBezTo>
                      <a:cubicBezTo>
                        <a:pt x="229" y="331"/>
                        <a:pt x="211" y="357"/>
                        <a:pt x="246" y="375"/>
                      </a:cubicBezTo>
                      <a:cubicBezTo>
                        <a:pt x="259" y="379"/>
                        <a:pt x="264" y="388"/>
                        <a:pt x="264" y="401"/>
                      </a:cubicBezTo>
                      <a:cubicBezTo>
                        <a:pt x="259" y="428"/>
                        <a:pt x="273" y="445"/>
                        <a:pt x="286" y="463"/>
                      </a:cubicBezTo>
                      <a:cubicBezTo>
                        <a:pt x="325" y="520"/>
                        <a:pt x="330" y="585"/>
                        <a:pt x="321" y="651"/>
                      </a:cubicBezTo>
                      <a:cubicBezTo>
                        <a:pt x="316" y="708"/>
                        <a:pt x="312" y="765"/>
                        <a:pt x="277" y="818"/>
                      </a:cubicBezTo>
                      <a:cubicBezTo>
                        <a:pt x="259" y="844"/>
                        <a:pt x="229" y="861"/>
                        <a:pt x="207" y="888"/>
                      </a:cubicBezTo>
                      <a:cubicBezTo>
                        <a:pt x="181" y="918"/>
                        <a:pt x="167" y="958"/>
                        <a:pt x="132" y="980"/>
                      </a:cubicBezTo>
                      <a:cubicBezTo>
                        <a:pt x="75" y="1024"/>
                        <a:pt x="53" y="1089"/>
                        <a:pt x="40" y="1155"/>
                      </a:cubicBezTo>
                      <a:cubicBezTo>
                        <a:pt x="32" y="1195"/>
                        <a:pt x="27" y="1243"/>
                        <a:pt x="49" y="1282"/>
                      </a:cubicBezTo>
                      <a:cubicBezTo>
                        <a:pt x="84" y="1339"/>
                        <a:pt x="75" y="1387"/>
                        <a:pt x="32" y="1431"/>
                      </a:cubicBezTo>
                      <a:cubicBezTo>
                        <a:pt x="14" y="1453"/>
                        <a:pt x="1" y="1471"/>
                        <a:pt x="5" y="1497"/>
                      </a:cubicBezTo>
                      <a:cubicBezTo>
                        <a:pt x="10" y="1571"/>
                        <a:pt x="23" y="1637"/>
                        <a:pt x="93" y="1685"/>
                      </a:cubicBezTo>
                      <a:cubicBezTo>
                        <a:pt x="150" y="1725"/>
                        <a:pt x="176" y="1782"/>
                        <a:pt x="194" y="1848"/>
                      </a:cubicBezTo>
                      <a:cubicBezTo>
                        <a:pt x="203" y="1883"/>
                        <a:pt x="216" y="1913"/>
                        <a:pt x="242" y="1940"/>
                      </a:cubicBezTo>
                      <a:cubicBezTo>
                        <a:pt x="295" y="1992"/>
                        <a:pt x="330" y="2054"/>
                        <a:pt x="365" y="2119"/>
                      </a:cubicBezTo>
                      <a:cubicBezTo>
                        <a:pt x="391" y="2172"/>
                        <a:pt x="422" y="2224"/>
                        <a:pt x="444" y="2281"/>
                      </a:cubicBezTo>
                      <a:cubicBezTo>
                        <a:pt x="470" y="2347"/>
                        <a:pt x="531" y="2395"/>
                        <a:pt x="579" y="2444"/>
                      </a:cubicBezTo>
                      <a:cubicBezTo>
                        <a:pt x="584" y="2448"/>
                        <a:pt x="593" y="2448"/>
                        <a:pt x="597" y="2452"/>
                      </a:cubicBezTo>
                      <a:cubicBezTo>
                        <a:pt x="641" y="2470"/>
                        <a:pt x="680" y="2483"/>
                        <a:pt x="724" y="2505"/>
                      </a:cubicBezTo>
                      <a:cubicBezTo>
                        <a:pt x="803" y="2540"/>
                        <a:pt x="864" y="2597"/>
                        <a:pt x="926" y="2663"/>
                      </a:cubicBezTo>
                      <a:cubicBezTo>
                        <a:pt x="939" y="2676"/>
                        <a:pt x="943" y="2693"/>
                        <a:pt x="948" y="2715"/>
                      </a:cubicBezTo>
                      <a:cubicBezTo>
                        <a:pt x="978" y="2807"/>
                        <a:pt x="974" y="2908"/>
                        <a:pt x="978" y="3005"/>
                      </a:cubicBezTo>
                      <a:cubicBezTo>
                        <a:pt x="987" y="3140"/>
                        <a:pt x="987" y="3281"/>
                        <a:pt x="1005" y="3421"/>
                      </a:cubicBezTo>
                      <a:cubicBezTo>
                        <a:pt x="1005" y="3443"/>
                        <a:pt x="1009" y="3469"/>
                        <a:pt x="1000" y="3491"/>
                      </a:cubicBezTo>
                      <a:cubicBezTo>
                        <a:pt x="987" y="3552"/>
                        <a:pt x="996" y="3614"/>
                        <a:pt x="1000" y="3675"/>
                      </a:cubicBezTo>
                      <a:cubicBezTo>
                        <a:pt x="1009" y="3750"/>
                        <a:pt x="1040" y="3815"/>
                        <a:pt x="1053" y="3886"/>
                      </a:cubicBezTo>
                      <a:cubicBezTo>
                        <a:pt x="1062" y="3964"/>
                        <a:pt x="1070" y="4035"/>
                        <a:pt x="1053" y="4113"/>
                      </a:cubicBezTo>
                      <a:cubicBezTo>
                        <a:pt x="1040" y="4170"/>
                        <a:pt x="1035" y="4232"/>
                        <a:pt x="1031" y="4293"/>
                      </a:cubicBezTo>
                      <a:cubicBezTo>
                        <a:pt x="1031" y="4306"/>
                        <a:pt x="1031" y="4324"/>
                        <a:pt x="1035" y="4337"/>
                      </a:cubicBezTo>
                      <a:cubicBezTo>
                        <a:pt x="1075" y="4412"/>
                        <a:pt x="1088" y="4490"/>
                        <a:pt x="1105" y="4574"/>
                      </a:cubicBezTo>
                      <a:cubicBezTo>
                        <a:pt x="1114" y="4631"/>
                        <a:pt x="1132" y="4688"/>
                        <a:pt x="1175" y="4736"/>
                      </a:cubicBezTo>
                      <a:cubicBezTo>
                        <a:pt x="1241" y="4815"/>
                        <a:pt x="1272" y="4911"/>
                        <a:pt x="1281" y="5016"/>
                      </a:cubicBezTo>
                      <a:cubicBezTo>
                        <a:pt x="1285" y="5043"/>
                        <a:pt x="1289" y="5073"/>
                        <a:pt x="1307" y="5100"/>
                      </a:cubicBezTo>
                      <a:cubicBezTo>
                        <a:pt x="1329" y="5126"/>
                        <a:pt x="1338" y="5157"/>
                        <a:pt x="1342" y="5192"/>
                      </a:cubicBezTo>
                      <a:cubicBezTo>
                        <a:pt x="1351" y="5253"/>
                        <a:pt x="1360" y="5314"/>
                        <a:pt x="1399" y="5367"/>
                      </a:cubicBezTo>
                      <a:cubicBezTo>
                        <a:pt x="1408" y="5376"/>
                        <a:pt x="1408" y="5389"/>
                        <a:pt x="1417" y="5398"/>
                      </a:cubicBezTo>
                      <a:cubicBezTo>
                        <a:pt x="1465" y="5477"/>
                        <a:pt x="1495" y="5564"/>
                        <a:pt x="1561" y="5634"/>
                      </a:cubicBezTo>
                      <a:cubicBezTo>
                        <a:pt x="1599" y="5665"/>
                        <a:pt x="1633" y="5695"/>
                        <a:pt x="1682" y="5695"/>
                      </a:cubicBezTo>
                      <a:cubicBezTo>
                        <a:pt x="1696" y="5695"/>
                        <a:pt x="1711" y="5693"/>
                        <a:pt x="1728" y="5687"/>
                      </a:cubicBezTo>
                      <a:cubicBezTo>
                        <a:pt x="1737" y="5683"/>
                        <a:pt x="1747" y="5681"/>
                        <a:pt x="1758" y="5681"/>
                      </a:cubicBezTo>
                      <a:cubicBezTo>
                        <a:pt x="1804" y="5681"/>
                        <a:pt x="1854" y="5718"/>
                        <a:pt x="1868" y="5761"/>
                      </a:cubicBezTo>
                      <a:cubicBezTo>
                        <a:pt x="1877" y="5801"/>
                        <a:pt x="1899" y="5810"/>
                        <a:pt x="1929" y="5814"/>
                      </a:cubicBezTo>
                      <a:cubicBezTo>
                        <a:pt x="1956" y="5814"/>
                        <a:pt x="1982" y="5814"/>
                        <a:pt x="2008" y="5823"/>
                      </a:cubicBezTo>
                      <a:cubicBezTo>
                        <a:pt x="2052" y="5840"/>
                        <a:pt x="2100" y="5840"/>
                        <a:pt x="2148" y="5840"/>
                      </a:cubicBezTo>
                      <a:cubicBezTo>
                        <a:pt x="2170" y="5840"/>
                        <a:pt x="2192" y="5836"/>
                        <a:pt x="2197" y="5810"/>
                      </a:cubicBezTo>
                      <a:cubicBezTo>
                        <a:pt x="2201" y="5783"/>
                        <a:pt x="2179" y="5770"/>
                        <a:pt x="2162" y="5761"/>
                      </a:cubicBezTo>
                      <a:cubicBezTo>
                        <a:pt x="2153" y="5757"/>
                        <a:pt x="2144" y="5757"/>
                        <a:pt x="2140" y="5757"/>
                      </a:cubicBezTo>
                      <a:cubicBezTo>
                        <a:pt x="2105" y="5757"/>
                        <a:pt x="2078" y="5744"/>
                        <a:pt x="2052" y="5731"/>
                      </a:cubicBezTo>
                      <a:cubicBezTo>
                        <a:pt x="1999" y="5700"/>
                        <a:pt x="1942" y="5674"/>
                        <a:pt x="1916" y="5612"/>
                      </a:cubicBezTo>
                      <a:cubicBezTo>
                        <a:pt x="1903" y="5577"/>
                        <a:pt x="1881" y="5551"/>
                        <a:pt x="1855" y="5529"/>
                      </a:cubicBezTo>
                      <a:cubicBezTo>
                        <a:pt x="1780" y="5463"/>
                        <a:pt x="1793" y="5441"/>
                        <a:pt x="1824" y="5384"/>
                      </a:cubicBezTo>
                      <a:cubicBezTo>
                        <a:pt x="1824" y="5376"/>
                        <a:pt x="1833" y="5371"/>
                        <a:pt x="1829" y="5363"/>
                      </a:cubicBezTo>
                      <a:cubicBezTo>
                        <a:pt x="1824" y="5319"/>
                        <a:pt x="1855" y="5292"/>
                        <a:pt x="1881" y="5266"/>
                      </a:cubicBezTo>
                      <a:cubicBezTo>
                        <a:pt x="1929" y="5218"/>
                        <a:pt x="1921" y="5165"/>
                        <a:pt x="1855" y="5135"/>
                      </a:cubicBezTo>
                      <a:cubicBezTo>
                        <a:pt x="1802" y="5108"/>
                        <a:pt x="1780" y="5043"/>
                        <a:pt x="1815" y="4990"/>
                      </a:cubicBezTo>
                      <a:cubicBezTo>
                        <a:pt x="1833" y="4959"/>
                        <a:pt x="1850" y="4924"/>
                        <a:pt x="1837" y="4885"/>
                      </a:cubicBezTo>
                      <a:cubicBezTo>
                        <a:pt x="1829" y="4863"/>
                        <a:pt x="1842" y="4845"/>
                        <a:pt x="1855" y="4832"/>
                      </a:cubicBezTo>
                      <a:cubicBezTo>
                        <a:pt x="1877" y="4806"/>
                        <a:pt x="1890" y="4775"/>
                        <a:pt x="1894" y="4740"/>
                      </a:cubicBezTo>
                      <a:cubicBezTo>
                        <a:pt x="1903" y="4705"/>
                        <a:pt x="1916" y="4674"/>
                        <a:pt x="1934" y="4648"/>
                      </a:cubicBezTo>
                      <a:cubicBezTo>
                        <a:pt x="1956" y="4622"/>
                        <a:pt x="1969" y="4591"/>
                        <a:pt x="1973" y="4556"/>
                      </a:cubicBezTo>
                      <a:cubicBezTo>
                        <a:pt x="1982" y="4512"/>
                        <a:pt x="2013" y="4486"/>
                        <a:pt x="2048" y="4468"/>
                      </a:cubicBezTo>
                      <a:cubicBezTo>
                        <a:pt x="2065" y="4464"/>
                        <a:pt x="2078" y="4460"/>
                        <a:pt x="2096" y="4455"/>
                      </a:cubicBezTo>
                      <a:cubicBezTo>
                        <a:pt x="2162" y="4429"/>
                        <a:pt x="2223" y="4394"/>
                        <a:pt x="2227" y="4306"/>
                      </a:cubicBezTo>
                      <a:cubicBezTo>
                        <a:pt x="2227" y="4302"/>
                        <a:pt x="2232" y="4293"/>
                        <a:pt x="2236" y="4284"/>
                      </a:cubicBezTo>
                      <a:cubicBezTo>
                        <a:pt x="2258" y="4223"/>
                        <a:pt x="2280" y="4162"/>
                        <a:pt x="2341" y="4118"/>
                      </a:cubicBezTo>
                      <a:cubicBezTo>
                        <a:pt x="2372" y="4096"/>
                        <a:pt x="2398" y="4065"/>
                        <a:pt x="2411" y="4030"/>
                      </a:cubicBezTo>
                      <a:cubicBezTo>
                        <a:pt x="2438" y="3982"/>
                        <a:pt x="2460" y="3929"/>
                        <a:pt x="2482" y="3881"/>
                      </a:cubicBezTo>
                      <a:cubicBezTo>
                        <a:pt x="2499" y="3833"/>
                        <a:pt x="2512" y="3780"/>
                        <a:pt x="2556" y="3750"/>
                      </a:cubicBezTo>
                      <a:cubicBezTo>
                        <a:pt x="2604" y="3715"/>
                        <a:pt x="2591" y="3653"/>
                        <a:pt x="2631" y="3614"/>
                      </a:cubicBezTo>
                      <a:cubicBezTo>
                        <a:pt x="2639" y="3609"/>
                        <a:pt x="2648" y="3601"/>
                        <a:pt x="2657" y="3592"/>
                      </a:cubicBezTo>
                      <a:cubicBezTo>
                        <a:pt x="2679" y="3574"/>
                        <a:pt x="2688" y="3552"/>
                        <a:pt x="2688" y="3522"/>
                      </a:cubicBezTo>
                      <a:cubicBezTo>
                        <a:pt x="2688" y="3491"/>
                        <a:pt x="2688" y="3460"/>
                        <a:pt x="2679" y="3430"/>
                      </a:cubicBezTo>
                      <a:cubicBezTo>
                        <a:pt x="2644" y="3303"/>
                        <a:pt x="2666" y="3254"/>
                        <a:pt x="2775" y="3184"/>
                      </a:cubicBezTo>
                      <a:cubicBezTo>
                        <a:pt x="2793" y="3176"/>
                        <a:pt x="2815" y="3167"/>
                        <a:pt x="2837" y="3162"/>
                      </a:cubicBezTo>
                      <a:cubicBezTo>
                        <a:pt x="2854" y="3154"/>
                        <a:pt x="2872" y="3149"/>
                        <a:pt x="2889" y="3136"/>
                      </a:cubicBezTo>
                      <a:cubicBezTo>
                        <a:pt x="2933" y="3105"/>
                        <a:pt x="2981" y="3092"/>
                        <a:pt x="3034" y="3088"/>
                      </a:cubicBezTo>
                      <a:cubicBezTo>
                        <a:pt x="3082" y="3088"/>
                        <a:pt x="3135" y="3088"/>
                        <a:pt x="3157" y="3027"/>
                      </a:cubicBezTo>
                      <a:cubicBezTo>
                        <a:pt x="3157" y="3022"/>
                        <a:pt x="3165" y="3018"/>
                        <a:pt x="3174" y="3013"/>
                      </a:cubicBezTo>
                      <a:cubicBezTo>
                        <a:pt x="3196" y="3000"/>
                        <a:pt x="3205" y="2978"/>
                        <a:pt x="3205" y="2952"/>
                      </a:cubicBezTo>
                      <a:cubicBezTo>
                        <a:pt x="3200" y="2917"/>
                        <a:pt x="3213" y="2891"/>
                        <a:pt x="3231" y="2864"/>
                      </a:cubicBezTo>
                      <a:cubicBezTo>
                        <a:pt x="3253" y="2829"/>
                        <a:pt x="3275" y="2790"/>
                        <a:pt x="3275" y="2746"/>
                      </a:cubicBezTo>
                      <a:cubicBezTo>
                        <a:pt x="3270" y="2707"/>
                        <a:pt x="3275" y="2663"/>
                        <a:pt x="3301" y="2628"/>
                      </a:cubicBezTo>
                      <a:cubicBezTo>
                        <a:pt x="3310" y="2615"/>
                        <a:pt x="3306" y="2597"/>
                        <a:pt x="3310" y="2584"/>
                      </a:cubicBezTo>
                      <a:cubicBezTo>
                        <a:pt x="3310" y="2562"/>
                        <a:pt x="3306" y="2540"/>
                        <a:pt x="3310" y="2523"/>
                      </a:cubicBezTo>
                      <a:cubicBezTo>
                        <a:pt x="3323" y="2483"/>
                        <a:pt x="3319" y="2444"/>
                        <a:pt x="3306" y="2400"/>
                      </a:cubicBezTo>
                      <a:cubicBezTo>
                        <a:pt x="3288" y="2334"/>
                        <a:pt x="3284" y="2264"/>
                        <a:pt x="3332" y="2203"/>
                      </a:cubicBezTo>
                      <a:cubicBezTo>
                        <a:pt x="3398" y="2124"/>
                        <a:pt x="3437" y="2023"/>
                        <a:pt x="3516" y="1948"/>
                      </a:cubicBezTo>
                      <a:cubicBezTo>
                        <a:pt x="3520" y="1944"/>
                        <a:pt x="3520" y="1940"/>
                        <a:pt x="3525" y="1931"/>
                      </a:cubicBezTo>
                      <a:cubicBezTo>
                        <a:pt x="3590" y="1826"/>
                        <a:pt x="3612" y="1712"/>
                        <a:pt x="3573" y="1585"/>
                      </a:cubicBezTo>
                      <a:cubicBezTo>
                        <a:pt x="3555" y="1536"/>
                        <a:pt x="3529" y="1501"/>
                        <a:pt x="3472" y="1497"/>
                      </a:cubicBezTo>
                      <a:cubicBezTo>
                        <a:pt x="3419" y="1488"/>
                        <a:pt x="3376" y="1462"/>
                        <a:pt x="3336" y="1418"/>
                      </a:cubicBezTo>
                      <a:cubicBezTo>
                        <a:pt x="3323" y="1401"/>
                        <a:pt x="3310" y="1387"/>
                        <a:pt x="3292" y="1374"/>
                      </a:cubicBezTo>
                      <a:cubicBezTo>
                        <a:pt x="3249" y="1341"/>
                        <a:pt x="3208" y="1309"/>
                        <a:pt x="3155" y="1309"/>
                      </a:cubicBezTo>
                      <a:cubicBezTo>
                        <a:pt x="3144" y="1309"/>
                        <a:pt x="3133" y="1310"/>
                        <a:pt x="3121" y="1313"/>
                      </a:cubicBezTo>
                      <a:cubicBezTo>
                        <a:pt x="3109" y="1315"/>
                        <a:pt x="3096" y="1317"/>
                        <a:pt x="3084" y="1317"/>
                      </a:cubicBezTo>
                      <a:cubicBezTo>
                        <a:pt x="3012" y="1317"/>
                        <a:pt x="2949" y="1276"/>
                        <a:pt x="2889" y="1243"/>
                      </a:cubicBezTo>
                      <a:cubicBezTo>
                        <a:pt x="2771" y="1177"/>
                        <a:pt x="2644" y="1133"/>
                        <a:pt x="2525" y="1081"/>
                      </a:cubicBezTo>
                      <a:cubicBezTo>
                        <a:pt x="2468" y="1054"/>
                        <a:pt x="2442" y="1024"/>
                        <a:pt x="2429" y="971"/>
                      </a:cubicBezTo>
                      <a:cubicBezTo>
                        <a:pt x="2420" y="953"/>
                        <a:pt x="2425" y="932"/>
                        <a:pt x="2407" y="914"/>
                      </a:cubicBezTo>
                      <a:cubicBezTo>
                        <a:pt x="2372" y="879"/>
                        <a:pt x="2359" y="831"/>
                        <a:pt x="2350" y="783"/>
                      </a:cubicBezTo>
                      <a:cubicBezTo>
                        <a:pt x="2341" y="747"/>
                        <a:pt x="2337" y="708"/>
                        <a:pt x="2302" y="686"/>
                      </a:cubicBezTo>
                      <a:cubicBezTo>
                        <a:pt x="2271" y="669"/>
                        <a:pt x="2245" y="638"/>
                        <a:pt x="2219" y="612"/>
                      </a:cubicBezTo>
                      <a:cubicBezTo>
                        <a:pt x="2210" y="603"/>
                        <a:pt x="2201" y="590"/>
                        <a:pt x="2188" y="590"/>
                      </a:cubicBezTo>
                      <a:cubicBezTo>
                        <a:pt x="2130" y="574"/>
                        <a:pt x="2076" y="549"/>
                        <a:pt x="2016" y="549"/>
                      </a:cubicBezTo>
                      <a:cubicBezTo>
                        <a:pt x="2008" y="549"/>
                        <a:pt x="1999" y="549"/>
                        <a:pt x="1991" y="550"/>
                      </a:cubicBezTo>
                      <a:cubicBezTo>
                        <a:pt x="1984" y="551"/>
                        <a:pt x="1977" y="551"/>
                        <a:pt x="1970" y="551"/>
                      </a:cubicBezTo>
                      <a:cubicBezTo>
                        <a:pt x="1885" y="551"/>
                        <a:pt x="1825" y="501"/>
                        <a:pt x="1785" y="432"/>
                      </a:cubicBezTo>
                      <a:cubicBezTo>
                        <a:pt x="1758" y="388"/>
                        <a:pt x="1728" y="353"/>
                        <a:pt x="1680" y="336"/>
                      </a:cubicBezTo>
                      <a:cubicBezTo>
                        <a:pt x="1644" y="327"/>
                        <a:pt x="1627" y="296"/>
                        <a:pt x="1618" y="265"/>
                      </a:cubicBezTo>
                      <a:cubicBezTo>
                        <a:pt x="1609" y="243"/>
                        <a:pt x="1627" y="226"/>
                        <a:pt x="1631" y="204"/>
                      </a:cubicBezTo>
                      <a:cubicBezTo>
                        <a:pt x="1636" y="182"/>
                        <a:pt x="1644" y="156"/>
                        <a:pt x="1614" y="143"/>
                      </a:cubicBezTo>
                      <a:cubicBezTo>
                        <a:pt x="1593" y="132"/>
                        <a:pt x="1570" y="122"/>
                        <a:pt x="1549" y="122"/>
                      </a:cubicBezTo>
                      <a:cubicBezTo>
                        <a:pt x="1543" y="122"/>
                        <a:pt x="1536" y="123"/>
                        <a:pt x="1530" y="125"/>
                      </a:cubicBezTo>
                      <a:cubicBezTo>
                        <a:pt x="1495" y="134"/>
                        <a:pt x="1456" y="134"/>
                        <a:pt x="1421" y="134"/>
                      </a:cubicBezTo>
                      <a:cubicBezTo>
                        <a:pt x="1395" y="134"/>
                        <a:pt x="1373" y="138"/>
                        <a:pt x="1351" y="156"/>
                      </a:cubicBezTo>
                      <a:cubicBezTo>
                        <a:pt x="1332" y="172"/>
                        <a:pt x="1312" y="180"/>
                        <a:pt x="1291" y="180"/>
                      </a:cubicBezTo>
                      <a:cubicBezTo>
                        <a:pt x="1273" y="180"/>
                        <a:pt x="1255" y="175"/>
                        <a:pt x="1237" y="165"/>
                      </a:cubicBezTo>
                      <a:cubicBezTo>
                        <a:pt x="1206" y="147"/>
                        <a:pt x="1175" y="138"/>
                        <a:pt x="1145" y="138"/>
                      </a:cubicBezTo>
                      <a:cubicBezTo>
                        <a:pt x="1105" y="134"/>
                        <a:pt x="1075" y="121"/>
                        <a:pt x="1044" y="99"/>
                      </a:cubicBezTo>
                      <a:cubicBezTo>
                        <a:pt x="1005" y="64"/>
                        <a:pt x="956" y="46"/>
                        <a:pt x="908" y="24"/>
                      </a:cubicBezTo>
                      <a:cubicBezTo>
                        <a:pt x="877" y="7"/>
                        <a:pt x="834" y="7"/>
                        <a:pt x="794" y="2"/>
                      </a:cubicBezTo>
                      <a:cubicBezTo>
                        <a:pt x="791" y="1"/>
                        <a:pt x="787" y="1"/>
                        <a:pt x="78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27"/>
                <p:cNvSpPr/>
                <p:nvPr/>
              </p:nvSpPr>
              <p:spPr>
                <a:xfrm>
                  <a:off x="5363005" y="2304255"/>
                  <a:ext cx="429489" cy="233086"/>
                </a:xfrm>
                <a:custGeom>
                  <a:rect b="b" l="l" r="r" t="t"/>
                  <a:pathLst>
                    <a:path extrusionOk="0" h="1639" w="3020">
                      <a:moveTo>
                        <a:pt x="2237" y="0"/>
                      </a:moveTo>
                      <a:cubicBezTo>
                        <a:pt x="2176" y="0"/>
                        <a:pt x="2114" y="6"/>
                        <a:pt x="2051" y="18"/>
                      </a:cubicBezTo>
                      <a:cubicBezTo>
                        <a:pt x="2017" y="25"/>
                        <a:pt x="1983" y="31"/>
                        <a:pt x="1946" y="31"/>
                      </a:cubicBezTo>
                      <a:cubicBezTo>
                        <a:pt x="1931" y="31"/>
                        <a:pt x="1915" y="30"/>
                        <a:pt x="1898" y="27"/>
                      </a:cubicBezTo>
                      <a:cubicBezTo>
                        <a:pt x="1869" y="25"/>
                        <a:pt x="1839" y="24"/>
                        <a:pt x="1809" y="24"/>
                      </a:cubicBezTo>
                      <a:cubicBezTo>
                        <a:pt x="1766" y="24"/>
                        <a:pt x="1722" y="26"/>
                        <a:pt x="1679" y="31"/>
                      </a:cubicBezTo>
                      <a:cubicBezTo>
                        <a:pt x="1556" y="53"/>
                        <a:pt x="1429" y="71"/>
                        <a:pt x="1302" y="75"/>
                      </a:cubicBezTo>
                      <a:cubicBezTo>
                        <a:pt x="1276" y="75"/>
                        <a:pt x="1252" y="83"/>
                        <a:pt x="1227" y="83"/>
                      </a:cubicBezTo>
                      <a:cubicBezTo>
                        <a:pt x="1218" y="83"/>
                        <a:pt x="1210" y="82"/>
                        <a:pt x="1201" y="80"/>
                      </a:cubicBezTo>
                      <a:cubicBezTo>
                        <a:pt x="1179" y="76"/>
                        <a:pt x="1157" y="74"/>
                        <a:pt x="1135" y="74"/>
                      </a:cubicBezTo>
                      <a:cubicBezTo>
                        <a:pt x="1041" y="74"/>
                        <a:pt x="948" y="103"/>
                        <a:pt x="854" y="103"/>
                      </a:cubicBezTo>
                      <a:cubicBezTo>
                        <a:pt x="844" y="103"/>
                        <a:pt x="834" y="102"/>
                        <a:pt x="824" y="102"/>
                      </a:cubicBezTo>
                      <a:cubicBezTo>
                        <a:pt x="815" y="102"/>
                        <a:pt x="807" y="106"/>
                        <a:pt x="798" y="110"/>
                      </a:cubicBezTo>
                      <a:cubicBezTo>
                        <a:pt x="758" y="123"/>
                        <a:pt x="719" y="137"/>
                        <a:pt x="675" y="141"/>
                      </a:cubicBezTo>
                      <a:cubicBezTo>
                        <a:pt x="601" y="145"/>
                        <a:pt x="535" y="185"/>
                        <a:pt x="460" y="185"/>
                      </a:cubicBezTo>
                      <a:cubicBezTo>
                        <a:pt x="438" y="189"/>
                        <a:pt x="417" y="189"/>
                        <a:pt x="408" y="211"/>
                      </a:cubicBezTo>
                      <a:cubicBezTo>
                        <a:pt x="395" y="237"/>
                        <a:pt x="373" y="242"/>
                        <a:pt x="351" y="251"/>
                      </a:cubicBezTo>
                      <a:cubicBezTo>
                        <a:pt x="285" y="273"/>
                        <a:pt x="219" y="268"/>
                        <a:pt x="149" y="277"/>
                      </a:cubicBezTo>
                      <a:cubicBezTo>
                        <a:pt x="110" y="281"/>
                        <a:pt x="75" y="290"/>
                        <a:pt x="35" y="299"/>
                      </a:cubicBezTo>
                      <a:cubicBezTo>
                        <a:pt x="9" y="303"/>
                        <a:pt x="0" y="321"/>
                        <a:pt x="0" y="347"/>
                      </a:cubicBezTo>
                      <a:cubicBezTo>
                        <a:pt x="0" y="386"/>
                        <a:pt x="35" y="435"/>
                        <a:pt x="79" y="452"/>
                      </a:cubicBezTo>
                      <a:cubicBezTo>
                        <a:pt x="105" y="464"/>
                        <a:pt x="134" y="470"/>
                        <a:pt x="161" y="470"/>
                      </a:cubicBezTo>
                      <a:cubicBezTo>
                        <a:pt x="175" y="470"/>
                        <a:pt x="189" y="468"/>
                        <a:pt x="202" y="465"/>
                      </a:cubicBezTo>
                      <a:cubicBezTo>
                        <a:pt x="228" y="460"/>
                        <a:pt x="254" y="458"/>
                        <a:pt x="280" y="458"/>
                      </a:cubicBezTo>
                      <a:cubicBezTo>
                        <a:pt x="340" y="458"/>
                        <a:pt x="398" y="469"/>
                        <a:pt x="456" y="478"/>
                      </a:cubicBezTo>
                      <a:cubicBezTo>
                        <a:pt x="522" y="492"/>
                        <a:pt x="566" y="540"/>
                        <a:pt x="570" y="610"/>
                      </a:cubicBezTo>
                      <a:cubicBezTo>
                        <a:pt x="574" y="645"/>
                        <a:pt x="570" y="676"/>
                        <a:pt x="548" y="706"/>
                      </a:cubicBezTo>
                      <a:cubicBezTo>
                        <a:pt x="530" y="741"/>
                        <a:pt x="530" y="777"/>
                        <a:pt x="552" y="807"/>
                      </a:cubicBezTo>
                      <a:cubicBezTo>
                        <a:pt x="570" y="838"/>
                        <a:pt x="583" y="873"/>
                        <a:pt x="605" y="899"/>
                      </a:cubicBezTo>
                      <a:cubicBezTo>
                        <a:pt x="636" y="939"/>
                        <a:pt x="627" y="961"/>
                        <a:pt x="579" y="969"/>
                      </a:cubicBezTo>
                      <a:cubicBezTo>
                        <a:pt x="469" y="987"/>
                        <a:pt x="417" y="1048"/>
                        <a:pt x="417" y="1158"/>
                      </a:cubicBezTo>
                      <a:cubicBezTo>
                        <a:pt x="408" y="1202"/>
                        <a:pt x="434" y="1245"/>
                        <a:pt x="430" y="1298"/>
                      </a:cubicBezTo>
                      <a:cubicBezTo>
                        <a:pt x="421" y="1346"/>
                        <a:pt x="434" y="1395"/>
                        <a:pt x="456" y="1443"/>
                      </a:cubicBezTo>
                      <a:cubicBezTo>
                        <a:pt x="469" y="1469"/>
                        <a:pt x="482" y="1495"/>
                        <a:pt x="500" y="1526"/>
                      </a:cubicBezTo>
                      <a:cubicBezTo>
                        <a:pt x="512" y="1553"/>
                        <a:pt x="519" y="1563"/>
                        <a:pt x="538" y="1563"/>
                      </a:cubicBezTo>
                      <a:cubicBezTo>
                        <a:pt x="547" y="1563"/>
                        <a:pt x="559" y="1561"/>
                        <a:pt x="574" y="1557"/>
                      </a:cubicBezTo>
                      <a:cubicBezTo>
                        <a:pt x="583" y="1555"/>
                        <a:pt x="592" y="1554"/>
                        <a:pt x="600" y="1554"/>
                      </a:cubicBezTo>
                      <a:cubicBezTo>
                        <a:pt x="631" y="1554"/>
                        <a:pt x="655" y="1567"/>
                        <a:pt x="679" y="1592"/>
                      </a:cubicBezTo>
                      <a:cubicBezTo>
                        <a:pt x="711" y="1626"/>
                        <a:pt x="737" y="1639"/>
                        <a:pt x="759" y="1639"/>
                      </a:cubicBezTo>
                      <a:cubicBezTo>
                        <a:pt x="786" y="1639"/>
                        <a:pt x="807" y="1620"/>
                        <a:pt x="828" y="1596"/>
                      </a:cubicBezTo>
                      <a:cubicBezTo>
                        <a:pt x="868" y="1552"/>
                        <a:pt x="916" y="1517"/>
                        <a:pt x="938" y="1465"/>
                      </a:cubicBezTo>
                      <a:cubicBezTo>
                        <a:pt x="947" y="1451"/>
                        <a:pt x="960" y="1438"/>
                        <a:pt x="969" y="1430"/>
                      </a:cubicBezTo>
                      <a:cubicBezTo>
                        <a:pt x="1013" y="1403"/>
                        <a:pt x="1043" y="1364"/>
                        <a:pt x="1070" y="1320"/>
                      </a:cubicBezTo>
                      <a:cubicBezTo>
                        <a:pt x="1100" y="1259"/>
                        <a:pt x="1148" y="1224"/>
                        <a:pt x="1223" y="1219"/>
                      </a:cubicBezTo>
                      <a:cubicBezTo>
                        <a:pt x="1267" y="1215"/>
                        <a:pt x="1311" y="1210"/>
                        <a:pt x="1354" y="1202"/>
                      </a:cubicBezTo>
                      <a:cubicBezTo>
                        <a:pt x="1446" y="1184"/>
                        <a:pt x="1530" y="1149"/>
                        <a:pt x="1604" y="1092"/>
                      </a:cubicBezTo>
                      <a:cubicBezTo>
                        <a:pt x="1635" y="1066"/>
                        <a:pt x="1666" y="1039"/>
                        <a:pt x="1705" y="1039"/>
                      </a:cubicBezTo>
                      <a:cubicBezTo>
                        <a:pt x="1780" y="1039"/>
                        <a:pt x="1850" y="1013"/>
                        <a:pt x="1924" y="1004"/>
                      </a:cubicBezTo>
                      <a:cubicBezTo>
                        <a:pt x="1977" y="1000"/>
                        <a:pt x="2025" y="978"/>
                        <a:pt x="2078" y="956"/>
                      </a:cubicBezTo>
                      <a:cubicBezTo>
                        <a:pt x="2117" y="939"/>
                        <a:pt x="2156" y="917"/>
                        <a:pt x="2205" y="908"/>
                      </a:cubicBezTo>
                      <a:cubicBezTo>
                        <a:pt x="2292" y="890"/>
                        <a:pt x="2323" y="842"/>
                        <a:pt x="2301" y="750"/>
                      </a:cubicBezTo>
                      <a:cubicBezTo>
                        <a:pt x="2288" y="693"/>
                        <a:pt x="2301" y="676"/>
                        <a:pt x="2354" y="658"/>
                      </a:cubicBezTo>
                      <a:cubicBezTo>
                        <a:pt x="2446" y="623"/>
                        <a:pt x="2525" y="566"/>
                        <a:pt x="2560" y="465"/>
                      </a:cubicBezTo>
                      <a:cubicBezTo>
                        <a:pt x="2564" y="452"/>
                        <a:pt x="2568" y="435"/>
                        <a:pt x="2577" y="422"/>
                      </a:cubicBezTo>
                      <a:cubicBezTo>
                        <a:pt x="2608" y="400"/>
                        <a:pt x="2612" y="365"/>
                        <a:pt x="2612" y="329"/>
                      </a:cubicBezTo>
                      <a:cubicBezTo>
                        <a:pt x="2608" y="303"/>
                        <a:pt x="2617" y="277"/>
                        <a:pt x="2643" y="268"/>
                      </a:cubicBezTo>
                      <a:cubicBezTo>
                        <a:pt x="2709" y="242"/>
                        <a:pt x="2766" y="202"/>
                        <a:pt x="2836" y="189"/>
                      </a:cubicBezTo>
                      <a:cubicBezTo>
                        <a:pt x="2893" y="180"/>
                        <a:pt x="2945" y="172"/>
                        <a:pt x="2998" y="145"/>
                      </a:cubicBezTo>
                      <a:cubicBezTo>
                        <a:pt x="3007" y="141"/>
                        <a:pt x="3020" y="132"/>
                        <a:pt x="3016" y="119"/>
                      </a:cubicBezTo>
                      <a:cubicBezTo>
                        <a:pt x="3011" y="106"/>
                        <a:pt x="3002" y="106"/>
                        <a:pt x="2994" y="102"/>
                      </a:cubicBezTo>
                      <a:cubicBezTo>
                        <a:pt x="2954" y="93"/>
                        <a:pt x="2919" y="93"/>
                        <a:pt x="2880" y="93"/>
                      </a:cubicBezTo>
                      <a:cubicBezTo>
                        <a:pt x="2858" y="94"/>
                        <a:pt x="2836" y="95"/>
                        <a:pt x="2814" y="95"/>
                      </a:cubicBezTo>
                      <a:cubicBezTo>
                        <a:pt x="2764" y="95"/>
                        <a:pt x="2715" y="90"/>
                        <a:pt x="2669" y="75"/>
                      </a:cubicBezTo>
                      <a:cubicBezTo>
                        <a:pt x="2590" y="49"/>
                        <a:pt x="2516" y="36"/>
                        <a:pt x="2437" y="18"/>
                      </a:cubicBezTo>
                      <a:cubicBezTo>
                        <a:pt x="2371" y="7"/>
                        <a:pt x="2304" y="0"/>
                        <a:pt x="223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27"/>
                <p:cNvSpPr/>
                <p:nvPr/>
              </p:nvSpPr>
              <p:spPr>
                <a:xfrm>
                  <a:off x="6291093" y="3415654"/>
                  <a:ext cx="87320" cy="168095"/>
                </a:xfrm>
                <a:custGeom>
                  <a:rect b="b" l="l" r="r" t="t"/>
                  <a:pathLst>
                    <a:path extrusionOk="0" h="1182" w="614">
                      <a:moveTo>
                        <a:pt x="512" y="0"/>
                      </a:moveTo>
                      <a:cubicBezTo>
                        <a:pt x="504" y="0"/>
                        <a:pt x="495" y="6"/>
                        <a:pt x="487" y="18"/>
                      </a:cubicBezTo>
                      <a:cubicBezTo>
                        <a:pt x="460" y="62"/>
                        <a:pt x="430" y="101"/>
                        <a:pt x="408" y="149"/>
                      </a:cubicBezTo>
                      <a:cubicBezTo>
                        <a:pt x="364" y="241"/>
                        <a:pt x="307" y="311"/>
                        <a:pt x="197" y="333"/>
                      </a:cubicBezTo>
                      <a:cubicBezTo>
                        <a:pt x="171" y="338"/>
                        <a:pt x="140" y="342"/>
                        <a:pt x="127" y="373"/>
                      </a:cubicBezTo>
                      <a:cubicBezTo>
                        <a:pt x="110" y="417"/>
                        <a:pt x="75" y="456"/>
                        <a:pt x="83" y="509"/>
                      </a:cubicBezTo>
                      <a:cubicBezTo>
                        <a:pt x="88" y="539"/>
                        <a:pt x="83" y="570"/>
                        <a:pt x="92" y="601"/>
                      </a:cubicBezTo>
                      <a:cubicBezTo>
                        <a:pt x="114" y="671"/>
                        <a:pt x="83" y="732"/>
                        <a:pt x="44" y="789"/>
                      </a:cubicBezTo>
                      <a:cubicBezTo>
                        <a:pt x="18" y="829"/>
                        <a:pt x="0" y="868"/>
                        <a:pt x="9" y="908"/>
                      </a:cubicBezTo>
                      <a:cubicBezTo>
                        <a:pt x="5" y="969"/>
                        <a:pt x="18" y="1021"/>
                        <a:pt x="31" y="1074"/>
                      </a:cubicBezTo>
                      <a:cubicBezTo>
                        <a:pt x="43" y="1129"/>
                        <a:pt x="104" y="1181"/>
                        <a:pt x="155" y="1181"/>
                      </a:cubicBezTo>
                      <a:cubicBezTo>
                        <a:pt x="161" y="1181"/>
                        <a:pt x="166" y="1181"/>
                        <a:pt x="171" y="1179"/>
                      </a:cubicBezTo>
                      <a:cubicBezTo>
                        <a:pt x="206" y="1175"/>
                        <a:pt x="241" y="1157"/>
                        <a:pt x="276" y="1144"/>
                      </a:cubicBezTo>
                      <a:cubicBezTo>
                        <a:pt x="285" y="1140"/>
                        <a:pt x="298" y="1131"/>
                        <a:pt x="303" y="1122"/>
                      </a:cubicBezTo>
                      <a:cubicBezTo>
                        <a:pt x="320" y="1083"/>
                        <a:pt x="346" y="1043"/>
                        <a:pt x="355" y="1000"/>
                      </a:cubicBezTo>
                      <a:cubicBezTo>
                        <a:pt x="381" y="908"/>
                        <a:pt x="416" y="815"/>
                        <a:pt x="452" y="728"/>
                      </a:cubicBezTo>
                      <a:cubicBezTo>
                        <a:pt x="478" y="649"/>
                        <a:pt x="517" y="574"/>
                        <a:pt x="530" y="496"/>
                      </a:cubicBezTo>
                      <a:cubicBezTo>
                        <a:pt x="535" y="447"/>
                        <a:pt x="548" y="408"/>
                        <a:pt x="574" y="368"/>
                      </a:cubicBezTo>
                      <a:cubicBezTo>
                        <a:pt x="605" y="320"/>
                        <a:pt x="614" y="272"/>
                        <a:pt x="596" y="215"/>
                      </a:cubicBezTo>
                      <a:cubicBezTo>
                        <a:pt x="587" y="189"/>
                        <a:pt x="587" y="162"/>
                        <a:pt x="583" y="141"/>
                      </a:cubicBezTo>
                      <a:cubicBezTo>
                        <a:pt x="574" y="97"/>
                        <a:pt x="557" y="62"/>
                        <a:pt x="539" y="22"/>
                      </a:cubicBezTo>
                      <a:cubicBezTo>
                        <a:pt x="532" y="8"/>
                        <a:pt x="522" y="0"/>
                        <a:pt x="51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27"/>
                <p:cNvSpPr/>
                <p:nvPr/>
              </p:nvSpPr>
              <p:spPr>
                <a:xfrm>
                  <a:off x="5790500" y="2551422"/>
                  <a:ext cx="73099" cy="102393"/>
                </a:xfrm>
                <a:custGeom>
                  <a:rect b="b" l="l" r="r" t="t"/>
                  <a:pathLst>
                    <a:path extrusionOk="0" h="720" w="514">
                      <a:moveTo>
                        <a:pt x="133" y="1"/>
                      </a:moveTo>
                      <a:cubicBezTo>
                        <a:pt x="100" y="1"/>
                        <a:pt x="71" y="22"/>
                        <a:pt x="49" y="55"/>
                      </a:cubicBezTo>
                      <a:cubicBezTo>
                        <a:pt x="23" y="95"/>
                        <a:pt x="1" y="121"/>
                        <a:pt x="10" y="174"/>
                      </a:cubicBezTo>
                      <a:cubicBezTo>
                        <a:pt x="18" y="213"/>
                        <a:pt x="27" y="248"/>
                        <a:pt x="58" y="279"/>
                      </a:cubicBezTo>
                      <a:cubicBezTo>
                        <a:pt x="84" y="305"/>
                        <a:pt x="110" y="323"/>
                        <a:pt x="145" y="340"/>
                      </a:cubicBezTo>
                      <a:cubicBezTo>
                        <a:pt x="172" y="353"/>
                        <a:pt x="189" y="380"/>
                        <a:pt x="189" y="410"/>
                      </a:cubicBezTo>
                      <a:cubicBezTo>
                        <a:pt x="189" y="441"/>
                        <a:pt x="159" y="441"/>
                        <a:pt x="132" y="445"/>
                      </a:cubicBezTo>
                      <a:cubicBezTo>
                        <a:pt x="106" y="450"/>
                        <a:pt x="88" y="467"/>
                        <a:pt x="84" y="494"/>
                      </a:cubicBezTo>
                      <a:cubicBezTo>
                        <a:pt x="84" y="511"/>
                        <a:pt x="80" y="524"/>
                        <a:pt x="75" y="537"/>
                      </a:cubicBezTo>
                      <a:cubicBezTo>
                        <a:pt x="71" y="581"/>
                        <a:pt x="53" y="625"/>
                        <a:pt x="40" y="669"/>
                      </a:cubicBezTo>
                      <a:cubicBezTo>
                        <a:pt x="33" y="702"/>
                        <a:pt x="47" y="719"/>
                        <a:pt x="74" y="719"/>
                      </a:cubicBezTo>
                      <a:cubicBezTo>
                        <a:pt x="80" y="719"/>
                        <a:pt x="86" y="719"/>
                        <a:pt x="93" y="717"/>
                      </a:cubicBezTo>
                      <a:cubicBezTo>
                        <a:pt x="102" y="713"/>
                        <a:pt x="106" y="713"/>
                        <a:pt x="110" y="708"/>
                      </a:cubicBezTo>
                      <a:cubicBezTo>
                        <a:pt x="172" y="665"/>
                        <a:pt x="242" y="665"/>
                        <a:pt x="308" y="665"/>
                      </a:cubicBezTo>
                      <a:cubicBezTo>
                        <a:pt x="347" y="660"/>
                        <a:pt x="382" y="647"/>
                        <a:pt x="417" y="634"/>
                      </a:cubicBezTo>
                      <a:cubicBezTo>
                        <a:pt x="430" y="625"/>
                        <a:pt x="443" y="616"/>
                        <a:pt x="443" y="603"/>
                      </a:cubicBezTo>
                      <a:cubicBezTo>
                        <a:pt x="443" y="581"/>
                        <a:pt x="461" y="568"/>
                        <a:pt x="474" y="555"/>
                      </a:cubicBezTo>
                      <a:cubicBezTo>
                        <a:pt x="514" y="511"/>
                        <a:pt x="509" y="485"/>
                        <a:pt x="457" y="467"/>
                      </a:cubicBezTo>
                      <a:cubicBezTo>
                        <a:pt x="421" y="454"/>
                        <a:pt x="404" y="432"/>
                        <a:pt x="400" y="402"/>
                      </a:cubicBezTo>
                      <a:cubicBezTo>
                        <a:pt x="391" y="371"/>
                        <a:pt x="382" y="345"/>
                        <a:pt x="351" y="327"/>
                      </a:cubicBezTo>
                      <a:cubicBezTo>
                        <a:pt x="347" y="323"/>
                        <a:pt x="338" y="314"/>
                        <a:pt x="334" y="305"/>
                      </a:cubicBezTo>
                      <a:cubicBezTo>
                        <a:pt x="308" y="248"/>
                        <a:pt x="268" y="191"/>
                        <a:pt x="277" y="117"/>
                      </a:cubicBezTo>
                      <a:cubicBezTo>
                        <a:pt x="281" y="55"/>
                        <a:pt x="224" y="7"/>
                        <a:pt x="150" y="3"/>
                      </a:cubicBezTo>
                      <a:cubicBezTo>
                        <a:pt x="144" y="1"/>
                        <a:pt x="138" y="1"/>
                        <a:pt x="13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27"/>
                <p:cNvSpPr/>
                <p:nvPr/>
              </p:nvSpPr>
              <p:spPr>
                <a:xfrm>
                  <a:off x="5655965" y="2465525"/>
                  <a:ext cx="89169" cy="35269"/>
                </a:xfrm>
                <a:custGeom>
                  <a:rect b="b" l="l" r="r" t="t"/>
                  <a:pathLst>
                    <a:path extrusionOk="0" h="248" w="627">
                      <a:moveTo>
                        <a:pt x="500" y="1"/>
                      </a:moveTo>
                      <a:cubicBezTo>
                        <a:pt x="494" y="1"/>
                        <a:pt x="488" y="1"/>
                        <a:pt x="482" y="2"/>
                      </a:cubicBezTo>
                      <a:cubicBezTo>
                        <a:pt x="456" y="2"/>
                        <a:pt x="425" y="2"/>
                        <a:pt x="395" y="6"/>
                      </a:cubicBezTo>
                      <a:cubicBezTo>
                        <a:pt x="348" y="14"/>
                        <a:pt x="300" y="24"/>
                        <a:pt x="253" y="24"/>
                      </a:cubicBezTo>
                      <a:cubicBezTo>
                        <a:pt x="224" y="24"/>
                        <a:pt x="195" y="21"/>
                        <a:pt x="167" y="11"/>
                      </a:cubicBezTo>
                      <a:cubicBezTo>
                        <a:pt x="151" y="5"/>
                        <a:pt x="137" y="2"/>
                        <a:pt x="123" y="2"/>
                      </a:cubicBezTo>
                      <a:cubicBezTo>
                        <a:pt x="86" y="2"/>
                        <a:pt x="54" y="21"/>
                        <a:pt x="22" y="50"/>
                      </a:cubicBezTo>
                      <a:cubicBezTo>
                        <a:pt x="4" y="68"/>
                        <a:pt x="0" y="81"/>
                        <a:pt x="22" y="98"/>
                      </a:cubicBezTo>
                      <a:cubicBezTo>
                        <a:pt x="48" y="116"/>
                        <a:pt x="61" y="142"/>
                        <a:pt x="70" y="168"/>
                      </a:cubicBezTo>
                      <a:cubicBezTo>
                        <a:pt x="79" y="199"/>
                        <a:pt x="101" y="217"/>
                        <a:pt x="136" y="221"/>
                      </a:cubicBezTo>
                      <a:cubicBezTo>
                        <a:pt x="184" y="225"/>
                        <a:pt x="237" y="225"/>
                        <a:pt x="285" y="247"/>
                      </a:cubicBezTo>
                      <a:lnTo>
                        <a:pt x="302" y="247"/>
                      </a:lnTo>
                      <a:cubicBezTo>
                        <a:pt x="307" y="247"/>
                        <a:pt x="320" y="243"/>
                        <a:pt x="329" y="239"/>
                      </a:cubicBezTo>
                      <a:cubicBezTo>
                        <a:pt x="399" y="199"/>
                        <a:pt x="478" y="182"/>
                        <a:pt x="552" y="155"/>
                      </a:cubicBezTo>
                      <a:cubicBezTo>
                        <a:pt x="579" y="151"/>
                        <a:pt x="596" y="133"/>
                        <a:pt x="609" y="116"/>
                      </a:cubicBezTo>
                      <a:cubicBezTo>
                        <a:pt x="627" y="98"/>
                        <a:pt x="627" y="81"/>
                        <a:pt x="609" y="63"/>
                      </a:cubicBezTo>
                      <a:cubicBezTo>
                        <a:pt x="582" y="32"/>
                        <a:pt x="547" y="1"/>
                        <a:pt x="50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p27"/>
                <p:cNvSpPr/>
                <p:nvPr/>
              </p:nvSpPr>
              <p:spPr>
                <a:xfrm>
                  <a:off x="4927261" y="2980338"/>
                  <a:ext cx="115479" cy="48068"/>
                </a:xfrm>
                <a:custGeom>
                  <a:rect b="b" l="l" r="r" t="t"/>
                  <a:pathLst>
                    <a:path extrusionOk="0" h="338" w="812">
                      <a:moveTo>
                        <a:pt x="239" y="0"/>
                      </a:moveTo>
                      <a:cubicBezTo>
                        <a:pt x="204" y="0"/>
                        <a:pt x="173" y="17"/>
                        <a:pt x="136" y="24"/>
                      </a:cubicBezTo>
                      <a:cubicBezTo>
                        <a:pt x="97" y="28"/>
                        <a:pt x="71" y="50"/>
                        <a:pt x="40" y="77"/>
                      </a:cubicBezTo>
                      <a:cubicBezTo>
                        <a:pt x="27" y="90"/>
                        <a:pt x="1" y="107"/>
                        <a:pt x="14" y="134"/>
                      </a:cubicBezTo>
                      <a:cubicBezTo>
                        <a:pt x="19" y="142"/>
                        <a:pt x="26" y="145"/>
                        <a:pt x="32" y="145"/>
                      </a:cubicBezTo>
                      <a:cubicBezTo>
                        <a:pt x="45" y="145"/>
                        <a:pt x="60" y="132"/>
                        <a:pt x="75" y="129"/>
                      </a:cubicBezTo>
                      <a:cubicBezTo>
                        <a:pt x="110" y="125"/>
                        <a:pt x="141" y="99"/>
                        <a:pt x="180" y="99"/>
                      </a:cubicBezTo>
                      <a:cubicBezTo>
                        <a:pt x="246" y="103"/>
                        <a:pt x="312" y="120"/>
                        <a:pt x="377" y="134"/>
                      </a:cubicBezTo>
                      <a:cubicBezTo>
                        <a:pt x="386" y="138"/>
                        <a:pt x="391" y="142"/>
                        <a:pt x="399" y="147"/>
                      </a:cubicBezTo>
                      <a:cubicBezTo>
                        <a:pt x="430" y="182"/>
                        <a:pt x="470" y="204"/>
                        <a:pt x="509" y="226"/>
                      </a:cubicBezTo>
                      <a:cubicBezTo>
                        <a:pt x="526" y="239"/>
                        <a:pt x="531" y="252"/>
                        <a:pt x="535" y="269"/>
                      </a:cubicBezTo>
                      <a:cubicBezTo>
                        <a:pt x="545" y="301"/>
                        <a:pt x="552" y="315"/>
                        <a:pt x="569" y="315"/>
                      </a:cubicBezTo>
                      <a:cubicBezTo>
                        <a:pt x="575" y="315"/>
                        <a:pt x="583" y="313"/>
                        <a:pt x="592" y="309"/>
                      </a:cubicBezTo>
                      <a:cubicBezTo>
                        <a:pt x="603" y="305"/>
                        <a:pt x="614" y="303"/>
                        <a:pt x="625" y="303"/>
                      </a:cubicBezTo>
                      <a:cubicBezTo>
                        <a:pt x="647" y="303"/>
                        <a:pt x="668" y="312"/>
                        <a:pt x="689" y="326"/>
                      </a:cubicBezTo>
                      <a:cubicBezTo>
                        <a:pt x="702" y="334"/>
                        <a:pt x="716" y="338"/>
                        <a:pt x="729" y="338"/>
                      </a:cubicBezTo>
                      <a:cubicBezTo>
                        <a:pt x="745" y="338"/>
                        <a:pt x="762" y="332"/>
                        <a:pt x="776" y="322"/>
                      </a:cubicBezTo>
                      <a:cubicBezTo>
                        <a:pt x="811" y="300"/>
                        <a:pt x="811" y="278"/>
                        <a:pt x="781" y="256"/>
                      </a:cubicBezTo>
                      <a:cubicBezTo>
                        <a:pt x="759" y="243"/>
                        <a:pt x="737" y="234"/>
                        <a:pt x="719" y="221"/>
                      </a:cubicBezTo>
                      <a:cubicBezTo>
                        <a:pt x="680" y="195"/>
                        <a:pt x="627" y="186"/>
                        <a:pt x="597" y="151"/>
                      </a:cubicBezTo>
                      <a:cubicBezTo>
                        <a:pt x="540" y="90"/>
                        <a:pt x="470" y="59"/>
                        <a:pt x="399" y="33"/>
                      </a:cubicBezTo>
                      <a:cubicBezTo>
                        <a:pt x="359" y="18"/>
                        <a:pt x="324" y="0"/>
                        <a:pt x="283" y="0"/>
                      </a:cubicBezTo>
                      <a:cubicBezTo>
                        <a:pt x="275" y="0"/>
                        <a:pt x="267" y="1"/>
                        <a:pt x="259" y="2"/>
                      </a:cubicBezTo>
                      <a:cubicBezTo>
                        <a:pt x="252" y="1"/>
                        <a:pt x="245" y="0"/>
                        <a:pt x="23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" name="Google Shape;735;p27"/>
                <p:cNvSpPr/>
                <p:nvPr/>
              </p:nvSpPr>
              <p:spPr>
                <a:xfrm>
                  <a:off x="5748120" y="2590673"/>
                  <a:ext cx="51340" cy="46646"/>
                </a:xfrm>
                <a:custGeom>
                  <a:rect b="b" l="l" r="r" t="t"/>
                  <a:pathLst>
                    <a:path extrusionOk="0" h="328" w="361">
                      <a:moveTo>
                        <a:pt x="253" y="0"/>
                      </a:moveTo>
                      <a:cubicBezTo>
                        <a:pt x="217" y="0"/>
                        <a:pt x="179" y="9"/>
                        <a:pt x="158" y="25"/>
                      </a:cubicBezTo>
                      <a:cubicBezTo>
                        <a:pt x="132" y="47"/>
                        <a:pt x="115" y="69"/>
                        <a:pt x="80" y="77"/>
                      </a:cubicBezTo>
                      <a:cubicBezTo>
                        <a:pt x="40" y="82"/>
                        <a:pt x="31" y="91"/>
                        <a:pt x="40" y="130"/>
                      </a:cubicBezTo>
                      <a:cubicBezTo>
                        <a:pt x="45" y="169"/>
                        <a:pt x="40" y="200"/>
                        <a:pt x="18" y="226"/>
                      </a:cubicBezTo>
                      <a:cubicBezTo>
                        <a:pt x="1" y="253"/>
                        <a:pt x="5" y="270"/>
                        <a:pt x="18" y="292"/>
                      </a:cubicBezTo>
                      <a:cubicBezTo>
                        <a:pt x="30" y="312"/>
                        <a:pt x="45" y="328"/>
                        <a:pt x="67" y="328"/>
                      </a:cubicBezTo>
                      <a:cubicBezTo>
                        <a:pt x="70" y="328"/>
                        <a:pt x="72" y="328"/>
                        <a:pt x="75" y="327"/>
                      </a:cubicBezTo>
                      <a:cubicBezTo>
                        <a:pt x="93" y="327"/>
                        <a:pt x="110" y="318"/>
                        <a:pt x="123" y="310"/>
                      </a:cubicBezTo>
                      <a:cubicBezTo>
                        <a:pt x="158" y="283"/>
                        <a:pt x="198" y="270"/>
                        <a:pt x="242" y="266"/>
                      </a:cubicBezTo>
                      <a:cubicBezTo>
                        <a:pt x="259" y="266"/>
                        <a:pt x="268" y="257"/>
                        <a:pt x="277" y="240"/>
                      </a:cubicBezTo>
                      <a:cubicBezTo>
                        <a:pt x="286" y="218"/>
                        <a:pt x="299" y="196"/>
                        <a:pt x="299" y="174"/>
                      </a:cubicBezTo>
                      <a:cubicBezTo>
                        <a:pt x="299" y="147"/>
                        <a:pt x="308" y="130"/>
                        <a:pt x="329" y="112"/>
                      </a:cubicBezTo>
                      <a:cubicBezTo>
                        <a:pt x="360" y="86"/>
                        <a:pt x="356" y="42"/>
                        <a:pt x="321" y="16"/>
                      </a:cubicBezTo>
                      <a:cubicBezTo>
                        <a:pt x="304" y="5"/>
                        <a:pt x="279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6" name="Google Shape;736;p27"/>
                <p:cNvSpPr/>
                <p:nvPr/>
              </p:nvSpPr>
              <p:spPr>
                <a:xfrm>
                  <a:off x="5034491" y="3021865"/>
                  <a:ext cx="65561" cy="26878"/>
                </a:xfrm>
                <a:custGeom>
                  <a:rect b="b" l="l" r="r" t="t"/>
                  <a:pathLst>
                    <a:path extrusionOk="0" h="189" w="461">
                      <a:moveTo>
                        <a:pt x="115" y="1"/>
                      </a:moveTo>
                      <a:cubicBezTo>
                        <a:pt x="108" y="1"/>
                        <a:pt x="101" y="3"/>
                        <a:pt x="97" y="13"/>
                      </a:cubicBezTo>
                      <a:cubicBezTo>
                        <a:pt x="79" y="39"/>
                        <a:pt x="110" y="48"/>
                        <a:pt x="119" y="69"/>
                      </a:cubicBezTo>
                      <a:cubicBezTo>
                        <a:pt x="132" y="87"/>
                        <a:pt x="128" y="100"/>
                        <a:pt x="101" y="105"/>
                      </a:cubicBezTo>
                      <a:cubicBezTo>
                        <a:pt x="75" y="105"/>
                        <a:pt x="49" y="109"/>
                        <a:pt x="22" y="118"/>
                      </a:cubicBezTo>
                      <a:cubicBezTo>
                        <a:pt x="14" y="118"/>
                        <a:pt x="0" y="126"/>
                        <a:pt x="5" y="140"/>
                      </a:cubicBezTo>
                      <a:cubicBezTo>
                        <a:pt x="5" y="153"/>
                        <a:pt x="14" y="157"/>
                        <a:pt x="22" y="162"/>
                      </a:cubicBezTo>
                      <a:cubicBezTo>
                        <a:pt x="81" y="168"/>
                        <a:pt x="142" y="189"/>
                        <a:pt x="201" y="189"/>
                      </a:cubicBezTo>
                      <a:cubicBezTo>
                        <a:pt x="218" y="189"/>
                        <a:pt x="234" y="187"/>
                        <a:pt x="250" y="183"/>
                      </a:cubicBezTo>
                      <a:cubicBezTo>
                        <a:pt x="307" y="175"/>
                        <a:pt x="364" y="166"/>
                        <a:pt x="417" y="153"/>
                      </a:cubicBezTo>
                      <a:cubicBezTo>
                        <a:pt x="439" y="148"/>
                        <a:pt x="456" y="144"/>
                        <a:pt x="461" y="126"/>
                      </a:cubicBezTo>
                      <a:cubicBezTo>
                        <a:pt x="461" y="100"/>
                        <a:pt x="443" y="91"/>
                        <a:pt x="430" y="78"/>
                      </a:cubicBezTo>
                      <a:cubicBezTo>
                        <a:pt x="382" y="48"/>
                        <a:pt x="325" y="43"/>
                        <a:pt x="281" y="8"/>
                      </a:cubicBezTo>
                      <a:cubicBezTo>
                        <a:pt x="278" y="7"/>
                        <a:pt x="274" y="6"/>
                        <a:pt x="270" y="6"/>
                      </a:cubicBezTo>
                      <a:cubicBezTo>
                        <a:pt x="260" y="6"/>
                        <a:pt x="249" y="8"/>
                        <a:pt x="237" y="8"/>
                      </a:cubicBezTo>
                      <a:lnTo>
                        <a:pt x="198" y="8"/>
                      </a:lnTo>
                      <a:cubicBezTo>
                        <a:pt x="183" y="8"/>
                        <a:pt x="176" y="6"/>
                        <a:pt x="171" y="6"/>
                      </a:cubicBezTo>
                      <a:cubicBezTo>
                        <a:pt x="168" y="6"/>
                        <a:pt x="165" y="7"/>
                        <a:pt x="163" y="8"/>
                      </a:cubicBezTo>
                      <a:cubicBezTo>
                        <a:pt x="161" y="8"/>
                        <a:pt x="159" y="9"/>
                        <a:pt x="157" y="9"/>
                      </a:cubicBezTo>
                      <a:cubicBezTo>
                        <a:pt x="144" y="9"/>
                        <a:pt x="128" y="1"/>
                        <a:pt x="1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37" name="Google Shape;737;p27"/>
          <p:cNvSpPr/>
          <p:nvPr/>
        </p:nvSpPr>
        <p:spPr>
          <a:xfrm>
            <a:off x="7321425" y="3087500"/>
            <a:ext cx="726300" cy="726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/>
          </a:p>
        </p:txBody>
      </p:sp>
      <p:sp>
        <p:nvSpPr>
          <p:cNvPr id="738" name="Google Shape;738;p27"/>
          <p:cNvSpPr/>
          <p:nvPr/>
        </p:nvSpPr>
        <p:spPr>
          <a:xfrm>
            <a:off x="7321425" y="1335175"/>
            <a:ext cx="726300" cy="72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/>
          </a:p>
        </p:txBody>
      </p:sp>
      <p:sp>
        <p:nvSpPr>
          <p:cNvPr id="739" name="Google Shape;739;p27"/>
          <p:cNvSpPr/>
          <p:nvPr/>
        </p:nvSpPr>
        <p:spPr>
          <a:xfrm>
            <a:off x="1096275" y="3087500"/>
            <a:ext cx="726300" cy="72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/>
          </a:p>
        </p:txBody>
      </p:sp>
      <p:sp>
        <p:nvSpPr>
          <p:cNvPr id="740" name="Google Shape;740;p27"/>
          <p:cNvSpPr/>
          <p:nvPr/>
        </p:nvSpPr>
        <p:spPr>
          <a:xfrm>
            <a:off x="1096275" y="1335175"/>
            <a:ext cx="726300" cy="72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/>
          </a:p>
        </p:txBody>
      </p:sp>
      <p:grpSp>
        <p:nvGrpSpPr>
          <p:cNvPr id="741" name="Google Shape;741;p27"/>
          <p:cNvGrpSpPr/>
          <p:nvPr/>
        </p:nvGrpSpPr>
        <p:grpSpPr>
          <a:xfrm>
            <a:off x="489075" y="2072621"/>
            <a:ext cx="1940710" cy="851555"/>
            <a:chOff x="489075" y="2072621"/>
            <a:chExt cx="1940710" cy="851555"/>
          </a:xfrm>
        </p:grpSpPr>
        <p:sp>
          <p:nvSpPr>
            <p:cNvPr id="742" name="Google Shape;742;p27"/>
            <p:cNvSpPr txBox="1"/>
            <p:nvPr/>
          </p:nvSpPr>
          <p:spPr>
            <a:xfrm>
              <a:off x="489085" y="2072621"/>
              <a:ext cx="1940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3" name="Google Shape;743;p27"/>
            <p:cNvSpPr txBox="1"/>
            <p:nvPr/>
          </p:nvSpPr>
          <p:spPr>
            <a:xfrm>
              <a:off x="489075" y="2351476"/>
              <a:ext cx="1940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4" name="Google Shape;744;p27"/>
          <p:cNvGrpSpPr/>
          <p:nvPr/>
        </p:nvGrpSpPr>
        <p:grpSpPr>
          <a:xfrm>
            <a:off x="412875" y="3813796"/>
            <a:ext cx="2115000" cy="851554"/>
            <a:chOff x="412875" y="3966196"/>
            <a:chExt cx="2115000" cy="851554"/>
          </a:xfrm>
        </p:grpSpPr>
        <p:sp>
          <p:nvSpPr>
            <p:cNvPr id="745" name="Google Shape;745;p27"/>
            <p:cNvSpPr txBox="1"/>
            <p:nvPr/>
          </p:nvSpPr>
          <p:spPr>
            <a:xfrm>
              <a:off x="489085" y="3966196"/>
              <a:ext cx="1940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6" name="Google Shape;746;p27"/>
            <p:cNvSpPr txBox="1"/>
            <p:nvPr/>
          </p:nvSpPr>
          <p:spPr>
            <a:xfrm>
              <a:off x="412875" y="4245050"/>
              <a:ext cx="2115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and is where we all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7" name="Google Shape;747;p27"/>
          <p:cNvGrpSpPr/>
          <p:nvPr/>
        </p:nvGrpSpPr>
        <p:grpSpPr>
          <a:xfrm>
            <a:off x="6714225" y="2072621"/>
            <a:ext cx="1940710" cy="851555"/>
            <a:chOff x="6714225" y="2072621"/>
            <a:chExt cx="1940710" cy="851555"/>
          </a:xfrm>
        </p:grpSpPr>
        <p:sp>
          <p:nvSpPr>
            <p:cNvPr id="748" name="Google Shape;748;p27"/>
            <p:cNvSpPr txBox="1"/>
            <p:nvPr/>
          </p:nvSpPr>
          <p:spPr>
            <a:xfrm>
              <a:off x="6714235" y="2072621"/>
              <a:ext cx="1940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9" name="Google Shape;749;p27"/>
            <p:cNvSpPr txBox="1"/>
            <p:nvPr/>
          </p:nvSpPr>
          <p:spPr>
            <a:xfrm>
              <a:off x="6714225" y="2351476"/>
              <a:ext cx="1940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0" name="Google Shape;750;p27"/>
          <p:cNvGrpSpPr/>
          <p:nvPr/>
        </p:nvGrpSpPr>
        <p:grpSpPr>
          <a:xfrm>
            <a:off x="6714225" y="3813796"/>
            <a:ext cx="1940710" cy="851556"/>
            <a:chOff x="6714225" y="3966196"/>
            <a:chExt cx="1940710" cy="851556"/>
          </a:xfrm>
        </p:grpSpPr>
        <p:sp>
          <p:nvSpPr>
            <p:cNvPr id="751" name="Google Shape;751;p27"/>
            <p:cNvSpPr txBox="1"/>
            <p:nvPr/>
          </p:nvSpPr>
          <p:spPr>
            <a:xfrm>
              <a:off x="6714235" y="3966196"/>
              <a:ext cx="1940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2" name="Google Shape;752;p27"/>
            <p:cNvSpPr txBox="1"/>
            <p:nvPr/>
          </p:nvSpPr>
          <p:spPr>
            <a:xfrm>
              <a:off x="6714225" y="4245052"/>
              <a:ext cx="1940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753" name="Google Shape;753;p27"/>
          <p:cNvCxnSpPr>
            <a:stCxn id="740" idx="6"/>
            <a:endCxn id="754" idx="2"/>
          </p:cNvCxnSpPr>
          <p:nvPr/>
        </p:nvCxnSpPr>
        <p:spPr>
          <a:xfrm>
            <a:off x="1822575" y="1698325"/>
            <a:ext cx="2151300" cy="6642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55" name="Google Shape;755;p27"/>
          <p:cNvCxnSpPr>
            <a:stCxn id="739" idx="6"/>
            <a:endCxn id="756" idx="2"/>
          </p:cNvCxnSpPr>
          <p:nvPr/>
        </p:nvCxnSpPr>
        <p:spPr>
          <a:xfrm flipH="1" rot="10800000">
            <a:off x="1822575" y="2940950"/>
            <a:ext cx="2436000" cy="509700"/>
          </a:xfrm>
          <a:prstGeom prst="bentConnector3">
            <a:avLst>
              <a:gd fmla="val 4426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57" name="Google Shape;757;p27"/>
          <p:cNvCxnSpPr>
            <a:stCxn id="738" idx="2"/>
            <a:endCxn id="758" idx="6"/>
          </p:cNvCxnSpPr>
          <p:nvPr/>
        </p:nvCxnSpPr>
        <p:spPr>
          <a:xfrm flipH="1">
            <a:off x="5071425" y="1698325"/>
            <a:ext cx="2250000" cy="640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59" name="Google Shape;759;p27"/>
          <p:cNvCxnSpPr>
            <a:stCxn id="737" idx="2"/>
            <a:endCxn id="760" idx="6"/>
          </p:cNvCxnSpPr>
          <p:nvPr/>
        </p:nvCxnSpPr>
        <p:spPr>
          <a:xfrm rot="10800000">
            <a:off x="5025225" y="2771150"/>
            <a:ext cx="2296200" cy="679500"/>
          </a:xfrm>
          <a:prstGeom prst="bentConnector3">
            <a:avLst>
              <a:gd fmla="val 4828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54" name="Google Shape;754;p27"/>
          <p:cNvSpPr/>
          <p:nvPr/>
        </p:nvSpPr>
        <p:spPr>
          <a:xfrm>
            <a:off x="3973975" y="2291625"/>
            <a:ext cx="141900" cy="141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7"/>
          <p:cNvSpPr/>
          <p:nvPr/>
        </p:nvSpPr>
        <p:spPr>
          <a:xfrm>
            <a:off x="4258700" y="2870000"/>
            <a:ext cx="141900" cy="141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7"/>
          <p:cNvSpPr/>
          <p:nvPr/>
        </p:nvSpPr>
        <p:spPr>
          <a:xfrm>
            <a:off x="4883275" y="2700075"/>
            <a:ext cx="141900" cy="141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7"/>
          <p:cNvSpPr/>
          <p:nvPr/>
        </p:nvSpPr>
        <p:spPr>
          <a:xfrm>
            <a:off x="4929600" y="2267925"/>
            <a:ext cx="141900" cy="141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Divide Infographics</a:t>
            </a:r>
            <a:endParaRPr/>
          </a:p>
        </p:txBody>
      </p:sp>
      <p:grpSp>
        <p:nvGrpSpPr>
          <p:cNvPr id="766" name="Google Shape;766;p28"/>
          <p:cNvGrpSpPr/>
          <p:nvPr/>
        </p:nvGrpSpPr>
        <p:grpSpPr>
          <a:xfrm>
            <a:off x="6832950" y="1696875"/>
            <a:ext cx="1853845" cy="3007301"/>
            <a:chOff x="6832950" y="1696875"/>
            <a:chExt cx="1853845" cy="3007301"/>
          </a:xfrm>
        </p:grpSpPr>
        <p:sp>
          <p:nvSpPr>
            <p:cNvPr id="767" name="Google Shape;767;p28"/>
            <p:cNvSpPr/>
            <p:nvPr/>
          </p:nvSpPr>
          <p:spPr>
            <a:xfrm>
              <a:off x="6832950" y="1696875"/>
              <a:ext cx="1853845" cy="3007301"/>
            </a:xfrm>
            <a:custGeom>
              <a:rect b="b" l="l" r="r" t="t"/>
              <a:pathLst>
                <a:path extrusionOk="0" h="31695" w="17995">
                  <a:moveTo>
                    <a:pt x="879" y="1"/>
                  </a:moveTo>
                  <a:cubicBezTo>
                    <a:pt x="391" y="1"/>
                    <a:pt x="0" y="387"/>
                    <a:pt x="0" y="864"/>
                  </a:cubicBezTo>
                  <a:lnTo>
                    <a:pt x="0" y="30832"/>
                  </a:lnTo>
                  <a:cubicBezTo>
                    <a:pt x="0" y="31309"/>
                    <a:pt x="391" y="31695"/>
                    <a:pt x="879" y="31695"/>
                  </a:cubicBezTo>
                  <a:lnTo>
                    <a:pt x="17115" y="31695"/>
                  </a:lnTo>
                  <a:cubicBezTo>
                    <a:pt x="17598" y="31695"/>
                    <a:pt x="17995" y="31309"/>
                    <a:pt x="17995" y="30832"/>
                  </a:cubicBezTo>
                  <a:lnTo>
                    <a:pt x="17995" y="864"/>
                  </a:lnTo>
                  <a:cubicBezTo>
                    <a:pt x="17995" y="387"/>
                    <a:pt x="17598" y="1"/>
                    <a:pt x="1711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6895896" y="1798592"/>
              <a:ext cx="1727954" cy="2803873"/>
            </a:xfrm>
            <a:custGeom>
              <a:rect b="b" l="l" r="r" t="t"/>
              <a:pathLst>
                <a:path extrusionOk="0" h="29551" w="16773">
                  <a:moveTo>
                    <a:pt x="815" y="1"/>
                  </a:moveTo>
                  <a:cubicBezTo>
                    <a:pt x="365" y="1"/>
                    <a:pt x="0" y="360"/>
                    <a:pt x="0" y="805"/>
                  </a:cubicBezTo>
                  <a:lnTo>
                    <a:pt x="0" y="28746"/>
                  </a:lnTo>
                  <a:cubicBezTo>
                    <a:pt x="0" y="29191"/>
                    <a:pt x="365" y="29551"/>
                    <a:pt x="815" y="29551"/>
                  </a:cubicBezTo>
                  <a:lnTo>
                    <a:pt x="15958" y="29551"/>
                  </a:lnTo>
                  <a:cubicBezTo>
                    <a:pt x="16408" y="29551"/>
                    <a:pt x="16773" y="29191"/>
                    <a:pt x="16773" y="28746"/>
                  </a:cubicBezTo>
                  <a:lnTo>
                    <a:pt x="16773" y="805"/>
                  </a:lnTo>
                  <a:cubicBezTo>
                    <a:pt x="16773" y="360"/>
                    <a:pt x="16408" y="1"/>
                    <a:pt x="15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7345486" y="1734207"/>
              <a:ext cx="848061" cy="208919"/>
            </a:xfrm>
            <a:custGeom>
              <a:rect b="b" l="l" r="r" t="t"/>
              <a:pathLst>
                <a:path extrusionOk="0" h="2028" w="8232">
                  <a:moveTo>
                    <a:pt x="805" y="1"/>
                  </a:moveTo>
                  <a:cubicBezTo>
                    <a:pt x="360" y="1"/>
                    <a:pt x="1" y="360"/>
                    <a:pt x="1" y="805"/>
                  </a:cubicBezTo>
                  <a:lnTo>
                    <a:pt x="1" y="1223"/>
                  </a:lnTo>
                  <a:cubicBezTo>
                    <a:pt x="1" y="1668"/>
                    <a:pt x="360" y="2027"/>
                    <a:pt x="805" y="2027"/>
                  </a:cubicBezTo>
                  <a:lnTo>
                    <a:pt x="7427" y="2027"/>
                  </a:lnTo>
                  <a:cubicBezTo>
                    <a:pt x="7872" y="2027"/>
                    <a:pt x="8232" y="1668"/>
                    <a:pt x="8232" y="1223"/>
                  </a:cubicBezTo>
                  <a:lnTo>
                    <a:pt x="8232" y="805"/>
                  </a:lnTo>
                  <a:cubicBezTo>
                    <a:pt x="8232" y="360"/>
                    <a:pt x="7872" y="1"/>
                    <a:pt x="7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7728309" y="1789426"/>
              <a:ext cx="102917" cy="102914"/>
            </a:xfrm>
            <a:custGeom>
              <a:rect b="b" l="l" r="r" t="t"/>
              <a:pathLst>
                <a:path extrusionOk="0" h="999" w="999">
                  <a:moveTo>
                    <a:pt x="499" y="1"/>
                  </a:moveTo>
                  <a:cubicBezTo>
                    <a:pt x="226" y="1"/>
                    <a:pt x="1" y="226"/>
                    <a:pt x="1" y="499"/>
                  </a:cubicBezTo>
                  <a:cubicBezTo>
                    <a:pt x="1" y="778"/>
                    <a:pt x="226" y="998"/>
                    <a:pt x="499" y="998"/>
                  </a:cubicBezTo>
                  <a:cubicBezTo>
                    <a:pt x="778" y="998"/>
                    <a:pt x="998" y="778"/>
                    <a:pt x="998" y="499"/>
                  </a:cubicBezTo>
                  <a:cubicBezTo>
                    <a:pt x="998" y="226"/>
                    <a:pt x="778" y="1"/>
                    <a:pt x="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7446033" y="1824762"/>
              <a:ext cx="145979" cy="45946"/>
            </a:xfrm>
            <a:custGeom>
              <a:rect b="b" l="l" r="r" t="t"/>
              <a:pathLst>
                <a:path extrusionOk="0" h="446" w="1417">
                  <a:moveTo>
                    <a:pt x="231" y="1"/>
                  </a:moveTo>
                  <a:cubicBezTo>
                    <a:pt x="113" y="1"/>
                    <a:pt x="1" y="103"/>
                    <a:pt x="6" y="226"/>
                  </a:cubicBezTo>
                  <a:cubicBezTo>
                    <a:pt x="12" y="344"/>
                    <a:pt x="108" y="446"/>
                    <a:pt x="231" y="446"/>
                  </a:cubicBezTo>
                  <a:lnTo>
                    <a:pt x="1186" y="446"/>
                  </a:lnTo>
                  <a:cubicBezTo>
                    <a:pt x="1304" y="446"/>
                    <a:pt x="1416" y="344"/>
                    <a:pt x="1411" y="226"/>
                  </a:cubicBezTo>
                  <a:cubicBezTo>
                    <a:pt x="1406" y="103"/>
                    <a:pt x="1309" y="1"/>
                    <a:pt x="1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7973085" y="1824762"/>
              <a:ext cx="145361" cy="45946"/>
            </a:xfrm>
            <a:custGeom>
              <a:rect b="b" l="l" r="r" t="t"/>
              <a:pathLst>
                <a:path extrusionOk="0" h="446" w="1411">
                  <a:moveTo>
                    <a:pt x="225" y="1"/>
                  </a:moveTo>
                  <a:cubicBezTo>
                    <a:pt x="113" y="1"/>
                    <a:pt x="0" y="103"/>
                    <a:pt x="6" y="226"/>
                  </a:cubicBezTo>
                  <a:cubicBezTo>
                    <a:pt x="11" y="344"/>
                    <a:pt x="102" y="446"/>
                    <a:pt x="225" y="446"/>
                  </a:cubicBezTo>
                  <a:lnTo>
                    <a:pt x="1180" y="446"/>
                  </a:lnTo>
                  <a:cubicBezTo>
                    <a:pt x="1298" y="446"/>
                    <a:pt x="1410" y="344"/>
                    <a:pt x="1405" y="226"/>
                  </a:cubicBezTo>
                  <a:cubicBezTo>
                    <a:pt x="1400" y="103"/>
                    <a:pt x="1308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28"/>
          <p:cNvGrpSpPr/>
          <p:nvPr/>
        </p:nvGrpSpPr>
        <p:grpSpPr>
          <a:xfrm>
            <a:off x="492948" y="2033798"/>
            <a:ext cx="3781663" cy="2333445"/>
            <a:chOff x="2789250" y="1422782"/>
            <a:chExt cx="3565252" cy="2199910"/>
          </a:xfrm>
        </p:grpSpPr>
        <p:sp>
          <p:nvSpPr>
            <p:cNvPr id="774" name="Google Shape;774;p28"/>
            <p:cNvSpPr/>
            <p:nvPr/>
          </p:nvSpPr>
          <p:spPr>
            <a:xfrm>
              <a:off x="4198044" y="2389069"/>
              <a:ext cx="504920" cy="279253"/>
            </a:xfrm>
            <a:custGeom>
              <a:rect b="b" l="l" r="r" t="t"/>
              <a:pathLst>
                <a:path extrusionOk="0" h="22403" w="40507">
                  <a:moveTo>
                    <a:pt x="38358" y="3616"/>
                  </a:moveTo>
                  <a:lnTo>
                    <a:pt x="38348" y="3632"/>
                  </a:lnTo>
                  <a:lnTo>
                    <a:pt x="38348" y="3632"/>
                  </a:lnTo>
                  <a:cubicBezTo>
                    <a:pt x="38352" y="3627"/>
                    <a:pt x="38355" y="3622"/>
                    <a:pt x="38358" y="3616"/>
                  </a:cubicBezTo>
                  <a:close/>
                  <a:moveTo>
                    <a:pt x="38348" y="3632"/>
                  </a:moveTo>
                  <a:cubicBezTo>
                    <a:pt x="38347" y="3635"/>
                    <a:pt x="38345" y="3637"/>
                    <a:pt x="38343" y="3640"/>
                  </a:cubicBezTo>
                  <a:lnTo>
                    <a:pt x="38343" y="3640"/>
                  </a:lnTo>
                  <a:cubicBezTo>
                    <a:pt x="38343" y="3641"/>
                    <a:pt x="38342" y="3642"/>
                    <a:pt x="38342" y="3643"/>
                  </a:cubicBezTo>
                  <a:lnTo>
                    <a:pt x="38348" y="3632"/>
                  </a:lnTo>
                  <a:close/>
                  <a:moveTo>
                    <a:pt x="2026" y="1"/>
                  </a:moveTo>
                  <a:cubicBezTo>
                    <a:pt x="1993" y="11"/>
                    <a:pt x="1961" y="22"/>
                    <a:pt x="1929" y="33"/>
                  </a:cubicBezTo>
                  <a:cubicBezTo>
                    <a:pt x="1671" y="130"/>
                    <a:pt x="1483" y="307"/>
                    <a:pt x="1366" y="559"/>
                  </a:cubicBezTo>
                  <a:cubicBezTo>
                    <a:pt x="1064" y="5351"/>
                    <a:pt x="785" y="10149"/>
                    <a:pt x="506" y="14946"/>
                  </a:cubicBezTo>
                  <a:cubicBezTo>
                    <a:pt x="495" y="15155"/>
                    <a:pt x="392" y="15430"/>
                    <a:pt x="457" y="15639"/>
                  </a:cubicBezTo>
                  <a:cubicBezTo>
                    <a:pt x="451" y="16053"/>
                    <a:pt x="441" y="16467"/>
                    <a:pt x="409" y="16880"/>
                  </a:cubicBezTo>
                  <a:cubicBezTo>
                    <a:pt x="371" y="17359"/>
                    <a:pt x="290" y="17798"/>
                    <a:pt x="323" y="18266"/>
                  </a:cubicBezTo>
                  <a:cubicBezTo>
                    <a:pt x="275" y="18981"/>
                    <a:pt x="199" y="19700"/>
                    <a:pt x="205" y="20414"/>
                  </a:cubicBezTo>
                  <a:cubicBezTo>
                    <a:pt x="205" y="20759"/>
                    <a:pt x="161" y="20995"/>
                    <a:pt x="0" y="21118"/>
                  </a:cubicBezTo>
                  <a:cubicBezTo>
                    <a:pt x="38" y="21227"/>
                    <a:pt x="92" y="21329"/>
                    <a:pt x="173" y="21420"/>
                  </a:cubicBezTo>
                  <a:cubicBezTo>
                    <a:pt x="199" y="21446"/>
                    <a:pt x="226" y="21468"/>
                    <a:pt x="253" y="21495"/>
                  </a:cubicBezTo>
                  <a:cubicBezTo>
                    <a:pt x="2284" y="21554"/>
                    <a:pt x="4319" y="21614"/>
                    <a:pt x="6355" y="21672"/>
                  </a:cubicBezTo>
                  <a:cubicBezTo>
                    <a:pt x="6657" y="21736"/>
                    <a:pt x="6963" y="21775"/>
                    <a:pt x="7269" y="21800"/>
                  </a:cubicBezTo>
                  <a:lnTo>
                    <a:pt x="7946" y="21800"/>
                  </a:lnTo>
                  <a:lnTo>
                    <a:pt x="8891" y="21833"/>
                  </a:lnTo>
                  <a:cubicBezTo>
                    <a:pt x="9359" y="21817"/>
                    <a:pt x="9826" y="21795"/>
                    <a:pt x="10294" y="21780"/>
                  </a:cubicBezTo>
                  <a:cubicBezTo>
                    <a:pt x="20066" y="21956"/>
                    <a:pt x="29833" y="22145"/>
                    <a:pt x="39604" y="22296"/>
                  </a:cubicBezTo>
                  <a:cubicBezTo>
                    <a:pt x="39867" y="22301"/>
                    <a:pt x="40066" y="22333"/>
                    <a:pt x="40212" y="22403"/>
                  </a:cubicBezTo>
                  <a:lnTo>
                    <a:pt x="40212" y="21936"/>
                  </a:lnTo>
                  <a:cubicBezTo>
                    <a:pt x="40415" y="21822"/>
                    <a:pt x="40507" y="21586"/>
                    <a:pt x="40507" y="21135"/>
                  </a:cubicBezTo>
                  <a:cubicBezTo>
                    <a:pt x="40470" y="16826"/>
                    <a:pt x="40480" y="12512"/>
                    <a:pt x="40502" y="8205"/>
                  </a:cubicBezTo>
                  <a:cubicBezTo>
                    <a:pt x="40502" y="8000"/>
                    <a:pt x="40464" y="7818"/>
                    <a:pt x="40405" y="7645"/>
                  </a:cubicBezTo>
                  <a:lnTo>
                    <a:pt x="40405" y="7640"/>
                  </a:lnTo>
                  <a:lnTo>
                    <a:pt x="40405" y="7630"/>
                  </a:lnTo>
                  <a:cubicBezTo>
                    <a:pt x="40346" y="7452"/>
                    <a:pt x="40276" y="7285"/>
                    <a:pt x="40212" y="7114"/>
                  </a:cubicBezTo>
                  <a:cubicBezTo>
                    <a:pt x="40203" y="7116"/>
                    <a:pt x="40195" y="7116"/>
                    <a:pt x="40187" y="7116"/>
                  </a:cubicBezTo>
                  <a:cubicBezTo>
                    <a:pt x="40179" y="7116"/>
                    <a:pt x="40171" y="7116"/>
                    <a:pt x="40163" y="7119"/>
                  </a:cubicBezTo>
                  <a:cubicBezTo>
                    <a:pt x="39486" y="6001"/>
                    <a:pt x="38154" y="5319"/>
                    <a:pt x="38320" y="3794"/>
                  </a:cubicBezTo>
                  <a:cubicBezTo>
                    <a:pt x="38325" y="3750"/>
                    <a:pt x="38315" y="3718"/>
                    <a:pt x="38320" y="3675"/>
                  </a:cubicBezTo>
                  <a:cubicBezTo>
                    <a:pt x="38326" y="3662"/>
                    <a:pt x="38335" y="3651"/>
                    <a:pt x="38343" y="3640"/>
                  </a:cubicBezTo>
                  <a:lnTo>
                    <a:pt x="38343" y="3640"/>
                  </a:lnTo>
                  <a:cubicBezTo>
                    <a:pt x="38433" y="3254"/>
                    <a:pt x="38362" y="2906"/>
                    <a:pt x="38105" y="2606"/>
                  </a:cubicBezTo>
                  <a:cubicBezTo>
                    <a:pt x="37767" y="1989"/>
                    <a:pt x="37095" y="1597"/>
                    <a:pt x="36429" y="1107"/>
                  </a:cubicBezTo>
                  <a:cubicBezTo>
                    <a:pt x="36371" y="1066"/>
                    <a:pt x="36312" y="1049"/>
                    <a:pt x="36258" y="1049"/>
                  </a:cubicBezTo>
                  <a:cubicBezTo>
                    <a:pt x="36197" y="1049"/>
                    <a:pt x="36142" y="1070"/>
                    <a:pt x="36096" y="1107"/>
                  </a:cubicBezTo>
                  <a:lnTo>
                    <a:pt x="36096" y="1032"/>
                  </a:lnTo>
                  <a:cubicBezTo>
                    <a:pt x="35936" y="1192"/>
                    <a:pt x="35665" y="1225"/>
                    <a:pt x="35357" y="1225"/>
                  </a:cubicBezTo>
                  <a:cubicBezTo>
                    <a:pt x="35232" y="1225"/>
                    <a:pt x="35100" y="1220"/>
                    <a:pt x="34968" y="1215"/>
                  </a:cubicBezTo>
                  <a:cubicBezTo>
                    <a:pt x="24256" y="866"/>
                    <a:pt x="13538" y="506"/>
                    <a:pt x="2826" y="199"/>
                  </a:cubicBezTo>
                  <a:cubicBezTo>
                    <a:pt x="2440" y="189"/>
                    <a:pt x="2187" y="124"/>
                    <a:pt x="202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902180" y="2166693"/>
              <a:ext cx="273881" cy="482956"/>
            </a:xfrm>
            <a:custGeom>
              <a:rect b="b" l="l" r="r" t="t"/>
              <a:pathLst>
                <a:path extrusionOk="0" h="38745" w="21972">
                  <a:moveTo>
                    <a:pt x="4013" y="8123"/>
                  </a:moveTo>
                  <a:lnTo>
                    <a:pt x="4013" y="8123"/>
                  </a:lnTo>
                  <a:cubicBezTo>
                    <a:pt x="4008" y="8123"/>
                    <a:pt x="4008" y="8128"/>
                    <a:pt x="4003" y="8128"/>
                  </a:cubicBezTo>
                  <a:lnTo>
                    <a:pt x="4003" y="8128"/>
                  </a:lnTo>
                  <a:cubicBezTo>
                    <a:pt x="4004" y="8128"/>
                    <a:pt x="4005" y="8128"/>
                    <a:pt x="4006" y="8128"/>
                  </a:cubicBezTo>
                  <a:lnTo>
                    <a:pt x="4006" y="8128"/>
                  </a:lnTo>
                  <a:cubicBezTo>
                    <a:pt x="4008" y="8126"/>
                    <a:pt x="4011" y="8125"/>
                    <a:pt x="4013" y="8123"/>
                  </a:cubicBezTo>
                  <a:close/>
                  <a:moveTo>
                    <a:pt x="4003" y="8128"/>
                  </a:moveTo>
                  <a:cubicBezTo>
                    <a:pt x="4003" y="8128"/>
                    <a:pt x="4003" y="8128"/>
                    <a:pt x="4003" y="8128"/>
                  </a:cubicBezTo>
                  <a:cubicBezTo>
                    <a:pt x="4003" y="8128"/>
                    <a:pt x="4003" y="8128"/>
                    <a:pt x="4003" y="8128"/>
                  </a:cubicBezTo>
                  <a:close/>
                  <a:moveTo>
                    <a:pt x="18024" y="0"/>
                  </a:moveTo>
                  <a:cubicBezTo>
                    <a:pt x="17981" y="65"/>
                    <a:pt x="17933" y="129"/>
                    <a:pt x="17878" y="187"/>
                  </a:cubicBezTo>
                  <a:cubicBezTo>
                    <a:pt x="17804" y="268"/>
                    <a:pt x="17717" y="338"/>
                    <a:pt x="17620" y="397"/>
                  </a:cubicBezTo>
                  <a:cubicBezTo>
                    <a:pt x="17582" y="389"/>
                    <a:pt x="17540" y="387"/>
                    <a:pt x="17497" y="387"/>
                  </a:cubicBezTo>
                  <a:cubicBezTo>
                    <a:pt x="17390" y="387"/>
                    <a:pt x="17276" y="404"/>
                    <a:pt x="17181" y="408"/>
                  </a:cubicBezTo>
                  <a:cubicBezTo>
                    <a:pt x="13103" y="650"/>
                    <a:pt x="9026" y="908"/>
                    <a:pt x="4948" y="1139"/>
                  </a:cubicBezTo>
                  <a:cubicBezTo>
                    <a:pt x="4701" y="1154"/>
                    <a:pt x="4523" y="1203"/>
                    <a:pt x="4416" y="1322"/>
                  </a:cubicBezTo>
                  <a:cubicBezTo>
                    <a:pt x="4340" y="1407"/>
                    <a:pt x="4298" y="1531"/>
                    <a:pt x="4298" y="1709"/>
                  </a:cubicBezTo>
                  <a:cubicBezTo>
                    <a:pt x="4355" y="1691"/>
                    <a:pt x="4407" y="1683"/>
                    <a:pt x="4455" y="1683"/>
                  </a:cubicBezTo>
                  <a:cubicBezTo>
                    <a:pt x="4629" y="1683"/>
                    <a:pt x="4747" y="1794"/>
                    <a:pt x="4819" y="1987"/>
                  </a:cubicBezTo>
                  <a:cubicBezTo>
                    <a:pt x="5200" y="2148"/>
                    <a:pt x="5114" y="2476"/>
                    <a:pt x="5093" y="2783"/>
                  </a:cubicBezTo>
                  <a:cubicBezTo>
                    <a:pt x="5137" y="2779"/>
                    <a:pt x="5179" y="2777"/>
                    <a:pt x="5220" y="2777"/>
                  </a:cubicBezTo>
                  <a:cubicBezTo>
                    <a:pt x="5566" y="2777"/>
                    <a:pt x="5826" y="2907"/>
                    <a:pt x="5894" y="3325"/>
                  </a:cubicBezTo>
                  <a:cubicBezTo>
                    <a:pt x="6812" y="3830"/>
                    <a:pt x="6877" y="4265"/>
                    <a:pt x="6157" y="5168"/>
                  </a:cubicBezTo>
                  <a:cubicBezTo>
                    <a:pt x="6205" y="5426"/>
                    <a:pt x="6145" y="5624"/>
                    <a:pt x="5888" y="5721"/>
                  </a:cubicBezTo>
                  <a:cubicBezTo>
                    <a:pt x="5888" y="5892"/>
                    <a:pt x="5781" y="5979"/>
                    <a:pt x="5630" y="6028"/>
                  </a:cubicBezTo>
                  <a:cubicBezTo>
                    <a:pt x="5572" y="6382"/>
                    <a:pt x="5518" y="6742"/>
                    <a:pt x="5458" y="7097"/>
                  </a:cubicBezTo>
                  <a:cubicBezTo>
                    <a:pt x="5145" y="7375"/>
                    <a:pt x="4975" y="7880"/>
                    <a:pt x="4482" y="7880"/>
                  </a:cubicBezTo>
                  <a:cubicBezTo>
                    <a:pt x="4425" y="7880"/>
                    <a:pt x="4364" y="7873"/>
                    <a:pt x="4298" y="7859"/>
                  </a:cubicBezTo>
                  <a:lnTo>
                    <a:pt x="4298" y="7859"/>
                  </a:lnTo>
                  <a:cubicBezTo>
                    <a:pt x="4379" y="8131"/>
                    <a:pt x="4188" y="8123"/>
                    <a:pt x="4006" y="8128"/>
                  </a:cubicBezTo>
                  <a:lnTo>
                    <a:pt x="4006" y="8128"/>
                  </a:lnTo>
                  <a:cubicBezTo>
                    <a:pt x="3471" y="8535"/>
                    <a:pt x="2854" y="8659"/>
                    <a:pt x="2200" y="8659"/>
                  </a:cubicBezTo>
                  <a:cubicBezTo>
                    <a:pt x="2187" y="8659"/>
                    <a:pt x="2174" y="8659"/>
                    <a:pt x="2160" y="8659"/>
                  </a:cubicBezTo>
                  <a:lnTo>
                    <a:pt x="2160" y="8659"/>
                  </a:lnTo>
                  <a:cubicBezTo>
                    <a:pt x="2187" y="8841"/>
                    <a:pt x="2142" y="8945"/>
                    <a:pt x="1989" y="8945"/>
                  </a:cubicBezTo>
                  <a:cubicBezTo>
                    <a:pt x="1960" y="8945"/>
                    <a:pt x="1927" y="8941"/>
                    <a:pt x="1891" y="8934"/>
                  </a:cubicBezTo>
                  <a:cubicBezTo>
                    <a:pt x="1886" y="9380"/>
                    <a:pt x="1886" y="9820"/>
                    <a:pt x="1886" y="10266"/>
                  </a:cubicBezTo>
                  <a:cubicBezTo>
                    <a:pt x="2907" y="10856"/>
                    <a:pt x="2869" y="11577"/>
                    <a:pt x="2155" y="12383"/>
                  </a:cubicBezTo>
                  <a:cubicBezTo>
                    <a:pt x="2187" y="12790"/>
                    <a:pt x="2091" y="13113"/>
                    <a:pt x="1628" y="13199"/>
                  </a:cubicBezTo>
                  <a:cubicBezTo>
                    <a:pt x="1816" y="13527"/>
                    <a:pt x="1543" y="13677"/>
                    <a:pt x="1354" y="13854"/>
                  </a:cubicBezTo>
                  <a:cubicBezTo>
                    <a:pt x="1214" y="13940"/>
                    <a:pt x="1080" y="14027"/>
                    <a:pt x="946" y="14107"/>
                  </a:cubicBezTo>
                  <a:lnTo>
                    <a:pt x="951" y="14171"/>
                  </a:lnTo>
                  <a:lnTo>
                    <a:pt x="935" y="14118"/>
                  </a:lnTo>
                  <a:cubicBezTo>
                    <a:pt x="898" y="14134"/>
                    <a:pt x="866" y="14156"/>
                    <a:pt x="833" y="14176"/>
                  </a:cubicBezTo>
                  <a:cubicBezTo>
                    <a:pt x="613" y="14322"/>
                    <a:pt x="511" y="14553"/>
                    <a:pt x="457" y="14816"/>
                  </a:cubicBezTo>
                  <a:cubicBezTo>
                    <a:pt x="730" y="15074"/>
                    <a:pt x="919" y="15353"/>
                    <a:pt x="747" y="15751"/>
                  </a:cubicBezTo>
                  <a:cubicBezTo>
                    <a:pt x="725" y="15805"/>
                    <a:pt x="710" y="15864"/>
                    <a:pt x="683" y="15917"/>
                  </a:cubicBezTo>
                  <a:cubicBezTo>
                    <a:pt x="527" y="16127"/>
                    <a:pt x="296" y="16186"/>
                    <a:pt x="92" y="16186"/>
                  </a:cubicBezTo>
                  <a:lnTo>
                    <a:pt x="70" y="16186"/>
                  </a:lnTo>
                  <a:cubicBezTo>
                    <a:pt x="113" y="16380"/>
                    <a:pt x="118" y="16578"/>
                    <a:pt x="108" y="16782"/>
                  </a:cubicBezTo>
                  <a:lnTo>
                    <a:pt x="108" y="16847"/>
                  </a:lnTo>
                  <a:cubicBezTo>
                    <a:pt x="108" y="16852"/>
                    <a:pt x="102" y="16863"/>
                    <a:pt x="102" y="16874"/>
                  </a:cubicBezTo>
                  <a:cubicBezTo>
                    <a:pt x="38" y="17008"/>
                    <a:pt x="1" y="17169"/>
                    <a:pt x="11" y="17357"/>
                  </a:cubicBezTo>
                  <a:cubicBezTo>
                    <a:pt x="21" y="17464"/>
                    <a:pt x="28" y="17572"/>
                    <a:pt x="38" y="17679"/>
                  </a:cubicBezTo>
                  <a:cubicBezTo>
                    <a:pt x="28" y="17895"/>
                    <a:pt x="33" y="18104"/>
                    <a:pt x="75" y="18309"/>
                  </a:cubicBezTo>
                  <a:cubicBezTo>
                    <a:pt x="113" y="18926"/>
                    <a:pt x="242" y="19533"/>
                    <a:pt x="608" y="20134"/>
                  </a:cubicBezTo>
                  <a:cubicBezTo>
                    <a:pt x="618" y="20151"/>
                    <a:pt x="634" y="20167"/>
                    <a:pt x="640" y="20183"/>
                  </a:cubicBezTo>
                  <a:cubicBezTo>
                    <a:pt x="812" y="20521"/>
                    <a:pt x="1020" y="20838"/>
                    <a:pt x="1290" y="21123"/>
                  </a:cubicBezTo>
                  <a:cubicBezTo>
                    <a:pt x="2525" y="22402"/>
                    <a:pt x="3444" y="23917"/>
                    <a:pt x="4598" y="25222"/>
                  </a:cubicBezTo>
                  <a:cubicBezTo>
                    <a:pt x="4674" y="25400"/>
                    <a:pt x="4749" y="25582"/>
                    <a:pt x="4824" y="25760"/>
                  </a:cubicBezTo>
                  <a:cubicBezTo>
                    <a:pt x="4830" y="25770"/>
                    <a:pt x="4836" y="25787"/>
                    <a:pt x="4841" y="25797"/>
                  </a:cubicBezTo>
                  <a:cubicBezTo>
                    <a:pt x="4970" y="25883"/>
                    <a:pt x="5126" y="25936"/>
                    <a:pt x="5307" y="25941"/>
                  </a:cubicBezTo>
                  <a:cubicBezTo>
                    <a:pt x="5482" y="26057"/>
                    <a:pt x="5664" y="26094"/>
                    <a:pt x="5847" y="26094"/>
                  </a:cubicBezTo>
                  <a:cubicBezTo>
                    <a:pt x="6188" y="26094"/>
                    <a:pt x="6533" y="25964"/>
                    <a:pt x="6845" y="25964"/>
                  </a:cubicBezTo>
                  <a:cubicBezTo>
                    <a:pt x="7014" y="25964"/>
                    <a:pt x="7173" y="26002"/>
                    <a:pt x="7317" y="26119"/>
                  </a:cubicBezTo>
                  <a:cubicBezTo>
                    <a:pt x="7446" y="26259"/>
                    <a:pt x="7548" y="26409"/>
                    <a:pt x="7628" y="26565"/>
                  </a:cubicBezTo>
                  <a:cubicBezTo>
                    <a:pt x="7784" y="26915"/>
                    <a:pt x="7908" y="27446"/>
                    <a:pt x="7978" y="28269"/>
                  </a:cubicBezTo>
                  <a:cubicBezTo>
                    <a:pt x="7989" y="28338"/>
                    <a:pt x="7994" y="28398"/>
                    <a:pt x="8005" y="28467"/>
                  </a:cubicBezTo>
                  <a:cubicBezTo>
                    <a:pt x="8005" y="28520"/>
                    <a:pt x="8010" y="28579"/>
                    <a:pt x="8010" y="28639"/>
                  </a:cubicBezTo>
                  <a:cubicBezTo>
                    <a:pt x="8027" y="29444"/>
                    <a:pt x="7838" y="30337"/>
                    <a:pt x="7978" y="31148"/>
                  </a:cubicBezTo>
                  <a:cubicBezTo>
                    <a:pt x="7784" y="31840"/>
                    <a:pt x="8547" y="32452"/>
                    <a:pt x="9106" y="32754"/>
                  </a:cubicBezTo>
                  <a:cubicBezTo>
                    <a:pt x="9698" y="33077"/>
                    <a:pt x="10363" y="33226"/>
                    <a:pt x="10955" y="33560"/>
                  </a:cubicBezTo>
                  <a:cubicBezTo>
                    <a:pt x="11002" y="33587"/>
                    <a:pt x="11040" y="33613"/>
                    <a:pt x="11084" y="33645"/>
                  </a:cubicBezTo>
                  <a:cubicBezTo>
                    <a:pt x="11116" y="33677"/>
                    <a:pt x="11153" y="33704"/>
                    <a:pt x="11196" y="33726"/>
                  </a:cubicBezTo>
                  <a:cubicBezTo>
                    <a:pt x="11335" y="33833"/>
                    <a:pt x="11438" y="33962"/>
                    <a:pt x="11518" y="34096"/>
                  </a:cubicBezTo>
                  <a:cubicBezTo>
                    <a:pt x="11555" y="34505"/>
                    <a:pt x="11690" y="34882"/>
                    <a:pt x="11900" y="35236"/>
                  </a:cubicBezTo>
                  <a:cubicBezTo>
                    <a:pt x="11986" y="35913"/>
                    <a:pt x="12007" y="36687"/>
                    <a:pt x="12173" y="37309"/>
                  </a:cubicBezTo>
                  <a:cubicBezTo>
                    <a:pt x="12147" y="37374"/>
                    <a:pt x="12136" y="37449"/>
                    <a:pt x="12173" y="37535"/>
                  </a:cubicBezTo>
                  <a:cubicBezTo>
                    <a:pt x="12341" y="37944"/>
                    <a:pt x="12458" y="38303"/>
                    <a:pt x="12786" y="38609"/>
                  </a:cubicBezTo>
                  <a:cubicBezTo>
                    <a:pt x="12850" y="38666"/>
                    <a:pt x="12934" y="38693"/>
                    <a:pt x="13017" y="38693"/>
                  </a:cubicBezTo>
                  <a:cubicBezTo>
                    <a:pt x="13059" y="38693"/>
                    <a:pt x="13101" y="38686"/>
                    <a:pt x="13140" y="38673"/>
                  </a:cubicBezTo>
                  <a:cubicBezTo>
                    <a:pt x="13211" y="38695"/>
                    <a:pt x="13275" y="38722"/>
                    <a:pt x="13350" y="38738"/>
                  </a:cubicBezTo>
                  <a:cubicBezTo>
                    <a:pt x="13377" y="38738"/>
                    <a:pt x="13410" y="38744"/>
                    <a:pt x="13437" y="38744"/>
                  </a:cubicBezTo>
                  <a:cubicBezTo>
                    <a:pt x="13495" y="38744"/>
                    <a:pt x="13554" y="38733"/>
                    <a:pt x="13608" y="38712"/>
                  </a:cubicBezTo>
                  <a:cubicBezTo>
                    <a:pt x="13571" y="38519"/>
                    <a:pt x="13538" y="38325"/>
                    <a:pt x="13527" y="38137"/>
                  </a:cubicBezTo>
                  <a:cubicBezTo>
                    <a:pt x="13662" y="38018"/>
                    <a:pt x="13769" y="37842"/>
                    <a:pt x="13856" y="37605"/>
                  </a:cubicBezTo>
                  <a:cubicBezTo>
                    <a:pt x="13968" y="37304"/>
                    <a:pt x="14107" y="37089"/>
                    <a:pt x="14258" y="36939"/>
                  </a:cubicBezTo>
                  <a:cubicBezTo>
                    <a:pt x="14410" y="36871"/>
                    <a:pt x="14553" y="36842"/>
                    <a:pt x="14690" y="36842"/>
                  </a:cubicBezTo>
                  <a:cubicBezTo>
                    <a:pt x="15456" y="36842"/>
                    <a:pt x="16029" y="37755"/>
                    <a:pt x="16874" y="37755"/>
                  </a:cubicBezTo>
                  <a:cubicBezTo>
                    <a:pt x="16908" y="37755"/>
                    <a:pt x="16941" y="37753"/>
                    <a:pt x="16976" y="37750"/>
                  </a:cubicBezTo>
                  <a:lnTo>
                    <a:pt x="17105" y="37750"/>
                  </a:lnTo>
                  <a:cubicBezTo>
                    <a:pt x="17111" y="37739"/>
                    <a:pt x="17122" y="37728"/>
                    <a:pt x="17127" y="37718"/>
                  </a:cubicBezTo>
                  <a:cubicBezTo>
                    <a:pt x="17245" y="37681"/>
                    <a:pt x="17320" y="37572"/>
                    <a:pt x="17330" y="37455"/>
                  </a:cubicBezTo>
                  <a:cubicBezTo>
                    <a:pt x="17503" y="37218"/>
                    <a:pt x="17615" y="36960"/>
                    <a:pt x="17454" y="36611"/>
                  </a:cubicBezTo>
                  <a:cubicBezTo>
                    <a:pt x="16928" y="35462"/>
                    <a:pt x="17363" y="34909"/>
                    <a:pt x="18567" y="34800"/>
                  </a:cubicBezTo>
                  <a:cubicBezTo>
                    <a:pt x="19001" y="34763"/>
                    <a:pt x="19276" y="34505"/>
                    <a:pt x="19232" y="34022"/>
                  </a:cubicBezTo>
                  <a:cubicBezTo>
                    <a:pt x="19195" y="34006"/>
                    <a:pt x="19179" y="33989"/>
                    <a:pt x="19152" y="33974"/>
                  </a:cubicBezTo>
                  <a:cubicBezTo>
                    <a:pt x="19490" y="33355"/>
                    <a:pt x="19710" y="32608"/>
                    <a:pt x="19819" y="31926"/>
                  </a:cubicBezTo>
                  <a:cubicBezTo>
                    <a:pt x="19819" y="31921"/>
                    <a:pt x="19819" y="31921"/>
                    <a:pt x="19824" y="31921"/>
                  </a:cubicBezTo>
                  <a:cubicBezTo>
                    <a:pt x="19819" y="31921"/>
                    <a:pt x="19819" y="31916"/>
                    <a:pt x="19819" y="31916"/>
                  </a:cubicBezTo>
                  <a:cubicBezTo>
                    <a:pt x="19829" y="31862"/>
                    <a:pt x="19839" y="31803"/>
                    <a:pt x="19851" y="31755"/>
                  </a:cubicBezTo>
                  <a:cubicBezTo>
                    <a:pt x="19941" y="31061"/>
                    <a:pt x="19894" y="30401"/>
                    <a:pt x="19936" y="29745"/>
                  </a:cubicBezTo>
                  <a:cubicBezTo>
                    <a:pt x="20243" y="29326"/>
                    <a:pt x="20677" y="29010"/>
                    <a:pt x="20957" y="28520"/>
                  </a:cubicBezTo>
                  <a:cubicBezTo>
                    <a:pt x="21456" y="27639"/>
                    <a:pt x="21887" y="26705"/>
                    <a:pt x="21956" y="25690"/>
                  </a:cubicBezTo>
                  <a:cubicBezTo>
                    <a:pt x="21972" y="25470"/>
                    <a:pt x="21924" y="25292"/>
                    <a:pt x="21833" y="25147"/>
                  </a:cubicBezTo>
                  <a:cubicBezTo>
                    <a:pt x="21736" y="24803"/>
                    <a:pt x="21565" y="24470"/>
                    <a:pt x="21376" y="24136"/>
                  </a:cubicBezTo>
                  <a:cubicBezTo>
                    <a:pt x="21220" y="22299"/>
                    <a:pt x="21376" y="20457"/>
                    <a:pt x="21173" y="18604"/>
                  </a:cubicBezTo>
                  <a:cubicBezTo>
                    <a:pt x="20747" y="14768"/>
                    <a:pt x="20565" y="10900"/>
                    <a:pt x="20258" y="7048"/>
                  </a:cubicBezTo>
                  <a:cubicBezTo>
                    <a:pt x="20231" y="6705"/>
                    <a:pt x="20206" y="6393"/>
                    <a:pt x="20307" y="6189"/>
                  </a:cubicBezTo>
                  <a:cubicBezTo>
                    <a:pt x="20253" y="5984"/>
                    <a:pt x="20199" y="5785"/>
                    <a:pt x="20141" y="5592"/>
                  </a:cubicBezTo>
                  <a:cubicBezTo>
                    <a:pt x="19915" y="4845"/>
                    <a:pt x="19631" y="4131"/>
                    <a:pt x="19356" y="3427"/>
                  </a:cubicBezTo>
                  <a:cubicBezTo>
                    <a:pt x="18964" y="2443"/>
                    <a:pt x="18599" y="1515"/>
                    <a:pt x="18379" y="526"/>
                  </a:cubicBezTo>
                  <a:cubicBezTo>
                    <a:pt x="18330" y="295"/>
                    <a:pt x="18201" y="118"/>
                    <a:pt x="1802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939674" y="1740191"/>
              <a:ext cx="519055" cy="517235"/>
            </a:xfrm>
            <a:custGeom>
              <a:rect b="b" l="l" r="r" t="t"/>
              <a:pathLst>
                <a:path extrusionOk="0" h="41495" w="41641">
                  <a:moveTo>
                    <a:pt x="11653" y="0"/>
                  </a:moveTo>
                  <a:cubicBezTo>
                    <a:pt x="10251" y="0"/>
                    <a:pt x="9407" y="752"/>
                    <a:pt x="8591" y="1483"/>
                  </a:cubicBezTo>
                  <a:cubicBezTo>
                    <a:pt x="8398" y="1649"/>
                    <a:pt x="8205" y="1827"/>
                    <a:pt x="8005" y="1988"/>
                  </a:cubicBezTo>
                  <a:cubicBezTo>
                    <a:pt x="5775" y="3798"/>
                    <a:pt x="3197" y="5190"/>
                    <a:pt x="307" y="6699"/>
                  </a:cubicBezTo>
                  <a:cubicBezTo>
                    <a:pt x="243" y="6732"/>
                    <a:pt x="184" y="6779"/>
                    <a:pt x="140" y="6839"/>
                  </a:cubicBezTo>
                  <a:cubicBezTo>
                    <a:pt x="97" y="6888"/>
                    <a:pt x="65" y="6947"/>
                    <a:pt x="43" y="7017"/>
                  </a:cubicBezTo>
                  <a:cubicBezTo>
                    <a:pt x="1" y="7151"/>
                    <a:pt x="17" y="7295"/>
                    <a:pt x="87" y="7424"/>
                  </a:cubicBezTo>
                  <a:cubicBezTo>
                    <a:pt x="87" y="7431"/>
                    <a:pt x="92" y="7436"/>
                    <a:pt x="97" y="7441"/>
                  </a:cubicBezTo>
                  <a:cubicBezTo>
                    <a:pt x="361" y="7600"/>
                    <a:pt x="641" y="7655"/>
                    <a:pt x="931" y="7655"/>
                  </a:cubicBezTo>
                  <a:cubicBezTo>
                    <a:pt x="1042" y="7655"/>
                    <a:pt x="1154" y="7647"/>
                    <a:pt x="1268" y="7634"/>
                  </a:cubicBezTo>
                  <a:lnTo>
                    <a:pt x="1268" y="7634"/>
                  </a:lnTo>
                  <a:cubicBezTo>
                    <a:pt x="1231" y="7875"/>
                    <a:pt x="1215" y="8113"/>
                    <a:pt x="1537" y="8177"/>
                  </a:cubicBezTo>
                  <a:cubicBezTo>
                    <a:pt x="1451" y="8832"/>
                    <a:pt x="1913" y="8951"/>
                    <a:pt x="2403" y="9042"/>
                  </a:cubicBezTo>
                  <a:cubicBezTo>
                    <a:pt x="3132" y="9171"/>
                    <a:pt x="3863" y="9305"/>
                    <a:pt x="4594" y="9439"/>
                  </a:cubicBezTo>
                  <a:cubicBezTo>
                    <a:pt x="5426" y="9558"/>
                    <a:pt x="6264" y="9675"/>
                    <a:pt x="7097" y="9794"/>
                  </a:cubicBezTo>
                  <a:cubicBezTo>
                    <a:pt x="7144" y="9924"/>
                    <a:pt x="7182" y="10062"/>
                    <a:pt x="7327" y="10062"/>
                  </a:cubicBezTo>
                  <a:cubicBezTo>
                    <a:pt x="7350" y="10062"/>
                    <a:pt x="7375" y="10059"/>
                    <a:pt x="7404" y="10052"/>
                  </a:cubicBezTo>
                  <a:lnTo>
                    <a:pt x="7404" y="10052"/>
                  </a:lnTo>
                  <a:cubicBezTo>
                    <a:pt x="7323" y="10320"/>
                    <a:pt x="7457" y="10476"/>
                    <a:pt x="7699" y="10583"/>
                  </a:cubicBezTo>
                  <a:lnTo>
                    <a:pt x="7699" y="10573"/>
                  </a:lnTo>
                  <a:cubicBezTo>
                    <a:pt x="9048" y="11180"/>
                    <a:pt x="10799" y="10390"/>
                    <a:pt x="11959" y="12055"/>
                  </a:cubicBezTo>
                  <a:cubicBezTo>
                    <a:pt x="12351" y="12620"/>
                    <a:pt x="12851" y="12915"/>
                    <a:pt x="12668" y="13672"/>
                  </a:cubicBezTo>
                  <a:cubicBezTo>
                    <a:pt x="12588" y="14006"/>
                    <a:pt x="12437" y="14644"/>
                    <a:pt x="12588" y="14644"/>
                  </a:cubicBezTo>
                  <a:cubicBezTo>
                    <a:pt x="12814" y="14644"/>
                    <a:pt x="12985" y="14688"/>
                    <a:pt x="13114" y="14758"/>
                  </a:cubicBezTo>
                  <a:cubicBezTo>
                    <a:pt x="10235" y="17272"/>
                    <a:pt x="8468" y="21693"/>
                    <a:pt x="8778" y="25529"/>
                  </a:cubicBezTo>
                  <a:cubicBezTo>
                    <a:pt x="8785" y="25610"/>
                    <a:pt x="8800" y="25690"/>
                    <a:pt x="8805" y="25771"/>
                  </a:cubicBezTo>
                  <a:cubicBezTo>
                    <a:pt x="12658" y="27581"/>
                    <a:pt x="15338" y="30155"/>
                    <a:pt x="15338" y="34629"/>
                  </a:cubicBezTo>
                  <a:cubicBezTo>
                    <a:pt x="15338" y="36074"/>
                    <a:pt x="17101" y="39781"/>
                    <a:pt x="17101" y="39781"/>
                  </a:cubicBezTo>
                  <a:cubicBezTo>
                    <a:pt x="19244" y="39781"/>
                    <a:pt x="21264" y="40420"/>
                    <a:pt x="22988" y="41494"/>
                  </a:cubicBezTo>
                  <a:cubicBezTo>
                    <a:pt x="29085" y="40678"/>
                    <a:pt x="36543" y="41130"/>
                    <a:pt x="38869" y="35301"/>
                  </a:cubicBezTo>
                  <a:cubicBezTo>
                    <a:pt x="39159" y="34564"/>
                    <a:pt x="39368" y="33733"/>
                    <a:pt x="39491" y="32776"/>
                  </a:cubicBezTo>
                  <a:cubicBezTo>
                    <a:pt x="40072" y="32255"/>
                    <a:pt x="40518" y="31712"/>
                    <a:pt x="40850" y="31148"/>
                  </a:cubicBezTo>
                  <a:cubicBezTo>
                    <a:pt x="41189" y="30584"/>
                    <a:pt x="41410" y="29999"/>
                    <a:pt x="41549" y="29392"/>
                  </a:cubicBezTo>
                  <a:cubicBezTo>
                    <a:pt x="41641" y="25668"/>
                    <a:pt x="41641" y="19695"/>
                    <a:pt x="36994" y="19028"/>
                  </a:cubicBezTo>
                  <a:cubicBezTo>
                    <a:pt x="36994" y="19028"/>
                    <a:pt x="36327" y="20356"/>
                    <a:pt x="36327" y="21021"/>
                  </a:cubicBezTo>
                  <a:cubicBezTo>
                    <a:pt x="36327" y="16375"/>
                    <a:pt x="36994" y="12388"/>
                    <a:pt x="32824" y="9100"/>
                  </a:cubicBezTo>
                  <a:cubicBezTo>
                    <a:pt x="32777" y="9047"/>
                    <a:pt x="32717" y="9003"/>
                    <a:pt x="32663" y="8956"/>
                  </a:cubicBezTo>
                  <a:cubicBezTo>
                    <a:pt x="32895" y="8939"/>
                    <a:pt x="33158" y="8881"/>
                    <a:pt x="33357" y="8655"/>
                  </a:cubicBezTo>
                  <a:cubicBezTo>
                    <a:pt x="33523" y="8456"/>
                    <a:pt x="33588" y="8198"/>
                    <a:pt x="33540" y="7887"/>
                  </a:cubicBezTo>
                  <a:cubicBezTo>
                    <a:pt x="33475" y="7409"/>
                    <a:pt x="33126" y="7097"/>
                    <a:pt x="32663" y="7097"/>
                  </a:cubicBezTo>
                  <a:cubicBezTo>
                    <a:pt x="32514" y="7097"/>
                    <a:pt x="32358" y="7129"/>
                    <a:pt x="32207" y="7193"/>
                  </a:cubicBezTo>
                  <a:cubicBezTo>
                    <a:pt x="32008" y="7269"/>
                    <a:pt x="31820" y="7312"/>
                    <a:pt x="31648" y="7312"/>
                  </a:cubicBezTo>
                  <a:cubicBezTo>
                    <a:pt x="31165" y="7312"/>
                    <a:pt x="30736" y="7005"/>
                    <a:pt x="30246" y="6313"/>
                  </a:cubicBezTo>
                  <a:cubicBezTo>
                    <a:pt x="29725" y="5582"/>
                    <a:pt x="29059" y="5222"/>
                    <a:pt x="28210" y="5222"/>
                  </a:cubicBezTo>
                  <a:cubicBezTo>
                    <a:pt x="27963" y="5222"/>
                    <a:pt x="27699" y="5249"/>
                    <a:pt x="27388" y="5308"/>
                  </a:cubicBezTo>
                  <a:cubicBezTo>
                    <a:pt x="26942" y="5393"/>
                    <a:pt x="26577" y="5458"/>
                    <a:pt x="26352" y="5458"/>
                  </a:cubicBezTo>
                  <a:cubicBezTo>
                    <a:pt x="26152" y="5458"/>
                    <a:pt x="26094" y="5458"/>
                    <a:pt x="25846" y="4304"/>
                  </a:cubicBezTo>
                  <a:cubicBezTo>
                    <a:pt x="25787" y="4024"/>
                    <a:pt x="25653" y="3379"/>
                    <a:pt x="25013" y="3379"/>
                  </a:cubicBezTo>
                  <a:cubicBezTo>
                    <a:pt x="24863" y="3379"/>
                    <a:pt x="24701" y="3427"/>
                    <a:pt x="24525" y="3519"/>
                  </a:cubicBezTo>
                  <a:cubicBezTo>
                    <a:pt x="23692" y="3949"/>
                    <a:pt x="22789" y="4153"/>
                    <a:pt x="21828" y="4374"/>
                  </a:cubicBezTo>
                  <a:cubicBezTo>
                    <a:pt x="21151" y="4530"/>
                    <a:pt x="20447" y="4684"/>
                    <a:pt x="19765" y="4932"/>
                  </a:cubicBezTo>
                  <a:cubicBezTo>
                    <a:pt x="18921" y="5244"/>
                    <a:pt x="18234" y="5770"/>
                    <a:pt x="17756" y="6479"/>
                  </a:cubicBezTo>
                  <a:cubicBezTo>
                    <a:pt x="17191" y="6189"/>
                    <a:pt x="16628" y="6038"/>
                    <a:pt x="16069" y="6038"/>
                  </a:cubicBezTo>
                  <a:cubicBezTo>
                    <a:pt x="15757" y="6038"/>
                    <a:pt x="15445" y="6087"/>
                    <a:pt x="15150" y="6179"/>
                  </a:cubicBezTo>
                  <a:cubicBezTo>
                    <a:pt x="15026" y="6216"/>
                    <a:pt x="14919" y="6238"/>
                    <a:pt x="14828" y="6238"/>
                  </a:cubicBezTo>
                  <a:cubicBezTo>
                    <a:pt x="14683" y="6238"/>
                    <a:pt x="14527" y="6206"/>
                    <a:pt x="14307" y="5861"/>
                  </a:cubicBezTo>
                  <a:cubicBezTo>
                    <a:pt x="13749" y="4969"/>
                    <a:pt x="12921" y="4588"/>
                    <a:pt x="12120" y="4212"/>
                  </a:cubicBezTo>
                  <a:cubicBezTo>
                    <a:pt x="12029" y="4169"/>
                    <a:pt x="11937" y="4126"/>
                    <a:pt x="11847" y="4083"/>
                  </a:cubicBezTo>
                  <a:cubicBezTo>
                    <a:pt x="11535" y="3938"/>
                    <a:pt x="11240" y="3863"/>
                    <a:pt x="10944" y="3863"/>
                  </a:cubicBezTo>
                  <a:cubicBezTo>
                    <a:pt x="10396" y="3863"/>
                    <a:pt x="9950" y="4111"/>
                    <a:pt x="9536" y="4421"/>
                  </a:cubicBezTo>
                  <a:cubicBezTo>
                    <a:pt x="9810" y="3530"/>
                    <a:pt x="10461" y="2896"/>
                    <a:pt x="11138" y="2241"/>
                  </a:cubicBezTo>
                  <a:cubicBezTo>
                    <a:pt x="11577" y="1810"/>
                    <a:pt x="12034" y="1371"/>
                    <a:pt x="12388" y="843"/>
                  </a:cubicBezTo>
                  <a:cubicBezTo>
                    <a:pt x="12497" y="687"/>
                    <a:pt x="12512" y="489"/>
                    <a:pt x="12432" y="317"/>
                  </a:cubicBezTo>
                  <a:cubicBezTo>
                    <a:pt x="12351" y="146"/>
                    <a:pt x="12185" y="27"/>
                    <a:pt x="11996" y="10"/>
                  </a:cubicBezTo>
                  <a:cubicBezTo>
                    <a:pt x="11879" y="0"/>
                    <a:pt x="11766" y="0"/>
                    <a:pt x="1165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110852" y="1872981"/>
              <a:ext cx="478606" cy="301765"/>
            </a:xfrm>
            <a:custGeom>
              <a:rect b="b" l="l" r="r" t="t"/>
              <a:pathLst>
                <a:path extrusionOk="0" h="24209" w="38396">
                  <a:moveTo>
                    <a:pt x="1575" y="1"/>
                  </a:moveTo>
                  <a:cubicBezTo>
                    <a:pt x="1537" y="43"/>
                    <a:pt x="1510" y="86"/>
                    <a:pt x="1478" y="135"/>
                  </a:cubicBezTo>
                  <a:lnTo>
                    <a:pt x="1478" y="495"/>
                  </a:lnTo>
                  <a:cubicBezTo>
                    <a:pt x="1398" y="1021"/>
                    <a:pt x="1317" y="1574"/>
                    <a:pt x="1220" y="2193"/>
                  </a:cubicBezTo>
                  <a:cubicBezTo>
                    <a:pt x="1231" y="2186"/>
                    <a:pt x="1237" y="2176"/>
                    <a:pt x="1242" y="2171"/>
                  </a:cubicBezTo>
                  <a:lnTo>
                    <a:pt x="1242" y="2171"/>
                  </a:lnTo>
                  <a:cubicBezTo>
                    <a:pt x="1220" y="2396"/>
                    <a:pt x="1215" y="2622"/>
                    <a:pt x="1205" y="2853"/>
                  </a:cubicBezTo>
                  <a:cubicBezTo>
                    <a:pt x="1183" y="3282"/>
                    <a:pt x="1108" y="3708"/>
                    <a:pt x="1049" y="4132"/>
                  </a:cubicBezTo>
                  <a:cubicBezTo>
                    <a:pt x="930" y="4631"/>
                    <a:pt x="850" y="5136"/>
                    <a:pt x="823" y="5642"/>
                  </a:cubicBezTo>
                  <a:cubicBezTo>
                    <a:pt x="806" y="6006"/>
                    <a:pt x="726" y="6215"/>
                    <a:pt x="570" y="6319"/>
                  </a:cubicBezTo>
                  <a:cubicBezTo>
                    <a:pt x="570" y="6351"/>
                    <a:pt x="565" y="6383"/>
                    <a:pt x="565" y="6415"/>
                  </a:cubicBezTo>
                  <a:cubicBezTo>
                    <a:pt x="779" y="6527"/>
                    <a:pt x="947" y="6694"/>
                    <a:pt x="1054" y="6936"/>
                  </a:cubicBezTo>
                  <a:cubicBezTo>
                    <a:pt x="1037" y="7092"/>
                    <a:pt x="1022" y="7247"/>
                    <a:pt x="1011" y="7403"/>
                  </a:cubicBezTo>
                  <a:cubicBezTo>
                    <a:pt x="683" y="11303"/>
                    <a:pt x="414" y="15208"/>
                    <a:pt x="44" y="19103"/>
                  </a:cubicBezTo>
                  <a:cubicBezTo>
                    <a:pt x="1" y="19604"/>
                    <a:pt x="33" y="19904"/>
                    <a:pt x="238" y="20065"/>
                  </a:cubicBezTo>
                  <a:cubicBezTo>
                    <a:pt x="393" y="20189"/>
                    <a:pt x="640" y="20243"/>
                    <a:pt x="1032" y="20248"/>
                  </a:cubicBezTo>
                  <a:cubicBezTo>
                    <a:pt x="3030" y="20269"/>
                    <a:pt x="5029" y="20425"/>
                    <a:pt x="7022" y="20533"/>
                  </a:cubicBezTo>
                  <a:cubicBezTo>
                    <a:pt x="7200" y="20538"/>
                    <a:pt x="7377" y="20538"/>
                    <a:pt x="7575" y="20591"/>
                  </a:cubicBezTo>
                  <a:cubicBezTo>
                    <a:pt x="8483" y="20624"/>
                    <a:pt x="9397" y="20710"/>
                    <a:pt x="10310" y="20785"/>
                  </a:cubicBezTo>
                  <a:lnTo>
                    <a:pt x="10310" y="20774"/>
                  </a:lnTo>
                  <a:cubicBezTo>
                    <a:pt x="12201" y="20876"/>
                    <a:pt x="14092" y="20978"/>
                    <a:pt x="15978" y="21081"/>
                  </a:cubicBezTo>
                  <a:cubicBezTo>
                    <a:pt x="16000" y="21081"/>
                    <a:pt x="16015" y="21086"/>
                    <a:pt x="16037" y="21086"/>
                  </a:cubicBezTo>
                  <a:cubicBezTo>
                    <a:pt x="17525" y="21107"/>
                    <a:pt x="19008" y="21275"/>
                    <a:pt x="20496" y="21300"/>
                  </a:cubicBezTo>
                  <a:cubicBezTo>
                    <a:pt x="20651" y="21304"/>
                    <a:pt x="20808" y="21305"/>
                    <a:pt x="20965" y="21305"/>
                  </a:cubicBezTo>
                  <a:cubicBezTo>
                    <a:pt x="21592" y="21305"/>
                    <a:pt x="22228" y="21283"/>
                    <a:pt x="22859" y="21275"/>
                  </a:cubicBezTo>
                  <a:lnTo>
                    <a:pt x="24939" y="21382"/>
                  </a:lnTo>
                  <a:cubicBezTo>
                    <a:pt x="25638" y="21478"/>
                    <a:pt x="26335" y="21634"/>
                    <a:pt x="27034" y="21677"/>
                  </a:cubicBezTo>
                  <a:cubicBezTo>
                    <a:pt x="27356" y="21694"/>
                    <a:pt x="27770" y="21709"/>
                    <a:pt x="27979" y="21999"/>
                  </a:cubicBezTo>
                  <a:cubicBezTo>
                    <a:pt x="28125" y="22198"/>
                    <a:pt x="28157" y="22371"/>
                    <a:pt x="28242" y="22590"/>
                  </a:cubicBezTo>
                  <a:cubicBezTo>
                    <a:pt x="28323" y="22822"/>
                    <a:pt x="28474" y="22902"/>
                    <a:pt x="28640" y="22919"/>
                  </a:cubicBezTo>
                  <a:cubicBezTo>
                    <a:pt x="28883" y="22843"/>
                    <a:pt x="29122" y="22744"/>
                    <a:pt x="29368" y="22744"/>
                  </a:cubicBezTo>
                  <a:cubicBezTo>
                    <a:pt x="29405" y="22744"/>
                    <a:pt x="29441" y="22746"/>
                    <a:pt x="29478" y="22751"/>
                  </a:cubicBezTo>
                  <a:cubicBezTo>
                    <a:pt x="29574" y="22736"/>
                    <a:pt x="29667" y="22727"/>
                    <a:pt x="29758" y="22727"/>
                  </a:cubicBezTo>
                  <a:cubicBezTo>
                    <a:pt x="29956" y="22727"/>
                    <a:pt x="30144" y="22771"/>
                    <a:pt x="30332" y="22897"/>
                  </a:cubicBezTo>
                  <a:cubicBezTo>
                    <a:pt x="30558" y="23047"/>
                    <a:pt x="30649" y="23338"/>
                    <a:pt x="30778" y="23579"/>
                  </a:cubicBezTo>
                  <a:cubicBezTo>
                    <a:pt x="30924" y="23730"/>
                    <a:pt x="31068" y="23858"/>
                    <a:pt x="31235" y="23955"/>
                  </a:cubicBezTo>
                  <a:cubicBezTo>
                    <a:pt x="31267" y="23963"/>
                    <a:pt x="31304" y="23968"/>
                    <a:pt x="31342" y="23968"/>
                  </a:cubicBezTo>
                  <a:cubicBezTo>
                    <a:pt x="31356" y="23968"/>
                    <a:pt x="31371" y="23967"/>
                    <a:pt x="31385" y="23965"/>
                  </a:cubicBezTo>
                  <a:cubicBezTo>
                    <a:pt x="31762" y="23955"/>
                    <a:pt x="32095" y="23815"/>
                    <a:pt x="32439" y="23697"/>
                  </a:cubicBezTo>
                  <a:cubicBezTo>
                    <a:pt x="32481" y="23665"/>
                    <a:pt x="32529" y="23648"/>
                    <a:pt x="32588" y="23648"/>
                  </a:cubicBezTo>
                  <a:cubicBezTo>
                    <a:pt x="32697" y="23611"/>
                    <a:pt x="32804" y="23584"/>
                    <a:pt x="32911" y="23563"/>
                  </a:cubicBezTo>
                  <a:cubicBezTo>
                    <a:pt x="32927" y="23563"/>
                    <a:pt x="32948" y="23557"/>
                    <a:pt x="32965" y="23557"/>
                  </a:cubicBezTo>
                  <a:cubicBezTo>
                    <a:pt x="33126" y="23422"/>
                    <a:pt x="33288" y="23360"/>
                    <a:pt x="33449" y="23360"/>
                  </a:cubicBezTo>
                  <a:cubicBezTo>
                    <a:pt x="33621" y="23360"/>
                    <a:pt x="33793" y="23430"/>
                    <a:pt x="33964" y="23557"/>
                  </a:cubicBezTo>
                  <a:cubicBezTo>
                    <a:pt x="34453" y="23643"/>
                    <a:pt x="34921" y="23847"/>
                    <a:pt x="35323" y="24164"/>
                  </a:cubicBezTo>
                  <a:cubicBezTo>
                    <a:pt x="35619" y="24199"/>
                    <a:pt x="35916" y="24209"/>
                    <a:pt x="36214" y="24209"/>
                  </a:cubicBezTo>
                  <a:cubicBezTo>
                    <a:pt x="36467" y="24209"/>
                    <a:pt x="36720" y="24202"/>
                    <a:pt x="36972" y="24196"/>
                  </a:cubicBezTo>
                  <a:cubicBezTo>
                    <a:pt x="37031" y="24196"/>
                    <a:pt x="37091" y="24191"/>
                    <a:pt x="37145" y="24191"/>
                  </a:cubicBezTo>
                  <a:cubicBezTo>
                    <a:pt x="37138" y="24127"/>
                    <a:pt x="37138" y="24057"/>
                    <a:pt x="37133" y="23987"/>
                  </a:cubicBezTo>
                  <a:cubicBezTo>
                    <a:pt x="37133" y="23923"/>
                    <a:pt x="37128" y="23853"/>
                    <a:pt x="37133" y="23789"/>
                  </a:cubicBezTo>
                  <a:cubicBezTo>
                    <a:pt x="38395" y="22988"/>
                    <a:pt x="37730" y="22988"/>
                    <a:pt x="37381" y="22010"/>
                  </a:cubicBezTo>
                  <a:cubicBezTo>
                    <a:pt x="37413" y="21962"/>
                    <a:pt x="37450" y="21913"/>
                    <a:pt x="37493" y="21865"/>
                  </a:cubicBezTo>
                  <a:cubicBezTo>
                    <a:pt x="37525" y="21838"/>
                    <a:pt x="37564" y="21823"/>
                    <a:pt x="37606" y="21806"/>
                  </a:cubicBezTo>
                  <a:cubicBezTo>
                    <a:pt x="37644" y="21714"/>
                    <a:pt x="37654" y="21618"/>
                    <a:pt x="37666" y="21521"/>
                  </a:cubicBezTo>
                  <a:cubicBezTo>
                    <a:pt x="37671" y="21473"/>
                    <a:pt x="37671" y="21419"/>
                    <a:pt x="37676" y="21371"/>
                  </a:cubicBezTo>
                  <a:cubicBezTo>
                    <a:pt x="37698" y="21221"/>
                    <a:pt x="37713" y="20920"/>
                    <a:pt x="37703" y="20586"/>
                  </a:cubicBezTo>
                  <a:cubicBezTo>
                    <a:pt x="37703" y="20544"/>
                    <a:pt x="37698" y="20501"/>
                    <a:pt x="37698" y="20457"/>
                  </a:cubicBezTo>
                  <a:cubicBezTo>
                    <a:pt x="37730" y="19668"/>
                    <a:pt x="37730" y="19002"/>
                    <a:pt x="37751" y="18491"/>
                  </a:cubicBezTo>
                  <a:cubicBezTo>
                    <a:pt x="37725" y="18432"/>
                    <a:pt x="37708" y="18362"/>
                    <a:pt x="37693" y="18292"/>
                  </a:cubicBezTo>
                  <a:cubicBezTo>
                    <a:pt x="37676" y="18223"/>
                    <a:pt x="37661" y="18153"/>
                    <a:pt x="37649" y="18072"/>
                  </a:cubicBezTo>
                  <a:cubicBezTo>
                    <a:pt x="37822" y="17073"/>
                    <a:pt x="37966" y="16068"/>
                    <a:pt x="37907" y="15021"/>
                  </a:cubicBezTo>
                  <a:cubicBezTo>
                    <a:pt x="37768" y="12507"/>
                    <a:pt x="37869" y="9981"/>
                    <a:pt x="37875" y="7462"/>
                  </a:cubicBezTo>
                  <a:cubicBezTo>
                    <a:pt x="37875" y="6979"/>
                    <a:pt x="37924" y="6490"/>
                    <a:pt x="37617" y="6066"/>
                  </a:cubicBezTo>
                  <a:cubicBezTo>
                    <a:pt x="37230" y="5694"/>
                    <a:pt x="36887" y="5313"/>
                    <a:pt x="36677" y="4916"/>
                  </a:cubicBezTo>
                  <a:cubicBezTo>
                    <a:pt x="36327" y="4249"/>
                    <a:pt x="36349" y="3535"/>
                    <a:pt x="37138" y="2714"/>
                  </a:cubicBezTo>
                  <a:lnTo>
                    <a:pt x="37145" y="2714"/>
                  </a:lnTo>
                  <a:cubicBezTo>
                    <a:pt x="37214" y="2364"/>
                    <a:pt x="37133" y="2203"/>
                    <a:pt x="36984" y="2128"/>
                  </a:cubicBezTo>
                  <a:cubicBezTo>
                    <a:pt x="36977" y="2101"/>
                    <a:pt x="36972" y="2069"/>
                    <a:pt x="36962" y="2037"/>
                  </a:cubicBezTo>
                  <a:cubicBezTo>
                    <a:pt x="36935" y="2052"/>
                    <a:pt x="36908" y="2069"/>
                    <a:pt x="36875" y="2084"/>
                  </a:cubicBezTo>
                  <a:cubicBezTo>
                    <a:pt x="36714" y="2042"/>
                    <a:pt x="36510" y="2052"/>
                    <a:pt x="36322" y="2042"/>
                  </a:cubicBezTo>
                  <a:cubicBezTo>
                    <a:pt x="29087" y="1677"/>
                    <a:pt x="21850" y="1316"/>
                    <a:pt x="14619" y="951"/>
                  </a:cubicBezTo>
                  <a:cubicBezTo>
                    <a:pt x="11153" y="774"/>
                    <a:pt x="7694" y="591"/>
                    <a:pt x="4228" y="403"/>
                  </a:cubicBezTo>
                  <a:cubicBezTo>
                    <a:pt x="4074" y="393"/>
                    <a:pt x="3918" y="284"/>
                    <a:pt x="3762" y="220"/>
                  </a:cubicBezTo>
                  <a:cubicBezTo>
                    <a:pt x="3461" y="205"/>
                    <a:pt x="3154" y="188"/>
                    <a:pt x="2854" y="167"/>
                  </a:cubicBezTo>
                  <a:cubicBezTo>
                    <a:pt x="2736" y="146"/>
                    <a:pt x="2631" y="136"/>
                    <a:pt x="2537" y="136"/>
                  </a:cubicBezTo>
                  <a:cubicBezTo>
                    <a:pt x="2244" y="136"/>
                    <a:pt x="2063" y="233"/>
                    <a:pt x="1946" y="393"/>
                  </a:cubicBezTo>
                  <a:cubicBezTo>
                    <a:pt x="1785" y="279"/>
                    <a:pt x="1666" y="145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748960" y="3002172"/>
              <a:ext cx="394305" cy="334324"/>
            </a:xfrm>
            <a:custGeom>
              <a:rect b="b" l="l" r="r" t="t"/>
              <a:pathLst>
                <a:path extrusionOk="0" h="26821" w="31633">
                  <a:moveTo>
                    <a:pt x="16037" y="8378"/>
                  </a:moveTo>
                  <a:cubicBezTo>
                    <a:pt x="16036" y="8379"/>
                    <a:pt x="16035" y="8381"/>
                    <a:pt x="16034" y="8382"/>
                  </a:cubicBezTo>
                  <a:lnTo>
                    <a:pt x="16034" y="8382"/>
                  </a:lnTo>
                  <a:cubicBezTo>
                    <a:pt x="16035" y="8382"/>
                    <a:pt x="16037" y="8380"/>
                    <a:pt x="16037" y="8378"/>
                  </a:cubicBezTo>
                  <a:close/>
                  <a:moveTo>
                    <a:pt x="23595" y="17951"/>
                  </a:moveTo>
                  <a:cubicBezTo>
                    <a:pt x="23708" y="17951"/>
                    <a:pt x="23832" y="17978"/>
                    <a:pt x="23976" y="18042"/>
                  </a:cubicBezTo>
                  <a:cubicBezTo>
                    <a:pt x="24417" y="18231"/>
                    <a:pt x="24863" y="18380"/>
                    <a:pt x="25325" y="18499"/>
                  </a:cubicBezTo>
                  <a:cubicBezTo>
                    <a:pt x="25142" y="18547"/>
                    <a:pt x="24965" y="18633"/>
                    <a:pt x="24794" y="18719"/>
                  </a:cubicBezTo>
                  <a:cubicBezTo>
                    <a:pt x="24691" y="18767"/>
                    <a:pt x="24589" y="18816"/>
                    <a:pt x="24487" y="18853"/>
                  </a:cubicBezTo>
                  <a:cubicBezTo>
                    <a:pt x="24385" y="18896"/>
                    <a:pt x="24283" y="18940"/>
                    <a:pt x="24181" y="18982"/>
                  </a:cubicBezTo>
                  <a:cubicBezTo>
                    <a:pt x="23885" y="19101"/>
                    <a:pt x="23606" y="19218"/>
                    <a:pt x="23337" y="19262"/>
                  </a:cubicBezTo>
                  <a:cubicBezTo>
                    <a:pt x="23305" y="19267"/>
                    <a:pt x="23272" y="19273"/>
                    <a:pt x="23240" y="19273"/>
                  </a:cubicBezTo>
                  <a:cubicBezTo>
                    <a:pt x="23058" y="19273"/>
                    <a:pt x="22886" y="19176"/>
                    <a:pt x="22795" y="19030"/>
                  </a:cubicBezTo>
                  <a:cubicBezTo>
                    <a:pt x="22736" y="18933"/>
                    <a:pt x="22724" y="18837"/>
                    <a:pt x="22773" y="18740"/>
                  </a:cubicBezTo>
                  <a:cubicBezTo>
                    <a:pt x="23133" y="18031"/>
                    <a:pt x="23413" y="17951"/>
                    <a:pt x="23595" y="17951"/>
                  </a:cubicBezTo>
                  <a:close/>
                  <a:moveTo>
                    <a:pt x="15206" y="1"/>
                  </a:moveTo>
                  <a:cubicBezTo>
                    <a:pt x="14603" y="1"/>
                    <a:pt x="13927" y="116"/>
                    <a:pt x="13329" y="126"/>
                  </a:cubicBezTo>
                  <a:cubicBezTo>
                    <a:pt x="12045" y="148"/>
                    <a:pt x="10761" y="206"/>
                    <a:pt x="9477" y="250"/>
                  </a:cubicBezTo>
                  <a:cubicBezTo>
                    <a:pt x="9187" y="298"/>
                    <a:pt x="8891" y="325"/>
                    <a:pt x="8601" y="352"/>
                  </a:cubicBezTo>
                  <a:cubicBezTo>
                    <a:pt x="8510" y="352"/>
                    <a:pt x="8419" y="347"/>
                    <a:pt x="8328" y="347"/>
                  </a:cubicBezTo>
                  <a:cubicBezTo>
                    <a:pt x="7812" y="325"/>
                    <a:pt x="7274" y="309"/>
                    <a:pt x="6754" y="309"/>
                  </a:cubicBezTo>
                  <a:cubicBezTo>
                    <a:pt x="6151" y="309"/>
                    <a:pt x="5631" y="335"/>
                    <a:pt x="5152" y="384"/>
                  </a:cubicBezTo>
                  <a:cubicBezTo>
                    <a:pt x="4879" y="379"/>
                    <a:pt x="4604" y="367"/>
                    <a:pt x="4331" y="362"/>
                  </a:cubicBezTo>
                  <a:cubicBezTo>
                    <a:pt x="3711" y="362"/>
                    <a:pt x="3091" y="375"/>
                    <a:pt x="2470" y="375"/>
                  </a:cubicBezTo>
                  <a:cubicBezTo>
                    <a:pt x="2032" y="375"/>
                    <a:pt x="1594" y="368"/>
                    <a:pt x="1155" y="347"/>
                  </a:cubicBezTo>
                  <a:cubicBezTo>
                    <a:pt x="1115" y="345"/>
                    <a:pt x="1077" y="344"/>
                    <a:pt x="1040" y="344"/>
                  </a:cubicBezTo>
                  <a:cubicBezTo>
                    <a:pt x="866" y="344"/>
                    <a:pt x="731" y="366"/>
                    <a:pt x="624" y="411"/>
                  </a:cubicBezTo>
                  <a:cubicBezTo>
                    <a:pt x="602" y="399"/>
                    <a:pt x="580" y="394"/>
                    <a:pt x="560" y="384"/>
                  </a:cubicBezTo>
                  <a:lnTo>
                    <a:pt x="560" y="411"/>
                  </a:lnTo>
                  <a:lnTo>
                    <a:pt x="560" y="438"/>
                  </a:lnTo>
                  <a:lnTo>
                    <a:pt x="0" y="394"/>
                  </a:lnTo>
                  <a:lnTo>
                    <a:pt x="0" y="394"/>
                  </a:lnTo>
                  <a:cubicBezTo>
                    <a:pt x="71" y="1651"/>
                    <a:pt x="414" y="3763"/>
                    <a:pt x="458" y="5020"/>
                  </a:cubicBezTo>
                  <a:cubicBezTo>
                    <a:pt x="516" y="5536"/>
                    <a:pt x="587" y="6047"/>
                    <a:pt x="694" y="6551"/>
                  </a:cubicBezTo>
                  <a:cubicBezTo>
                    <a:pt x="882" y="7453"/>
                    <a:pt x="1354" y="8238"/>
                    <a:pt x="1586" y="9124"/>
                  </a:cubicBezTo>
                  <a:cubicBezTo>
                    <a:pt x="1708" y="9603"/>
                    <a:pt x="1902" y="10037"/>
                    <a:pt x="2112" y="10473"/>
                  </a:cubicBezTo>
                  <a:cubicBezTo>
                    <a:pt x="2122" y="10483"/>
                    <a:pt x="2139" y="10495"/>
                    <a:pt x="2149" y="10510"/>
                  </a:cubicBezTo>
                  <a:cubicBezTo>
                    <a:pt x="2144" y="10510"/>
                    <a:pt x="2139" y="10515"/>
                    <a:pt x="2134" y="10521"/>
                  </a:cubicBezTo>
                  <a:cubicBezTo>
                    <a:pt x="2139" y="10527"/>
                    <a:pt x="2144" y="10537"/>
                    <a:pt x="2149" y="10548"/>
                  </a:cubicBezTo>
                  <a:cubicBezTo>
                    <a:pt x="2155" y="10537"/>
                    <a:pt x="2160" y="10527"/>
                    <a:pt x="2166" y="10515"/>
                  </a:cubicBezTo>
                  <a:cubicBezTo>
                    <a:pt x="2418" y="10612"/>
                    <a:pt x="2499" y="10785"/>
                    <a:pt x="2418" y="11031"/>
                  </a:cubicBezTo>
                  <a:cubicBezTo>
                    <a:pt x="2402" y="11026"/>
                    <a:pt x="2392" y="11021"/>
                    <a:pt x="2375" y="11016"/>
                  </a:cubicBezTo>
                  <a:lnTo>
                    <a:pt x="2375" y="11016"/>
                  </a:lnTo>
                  <a:cubicBezTo>
                    <a:pt x="2402" y="11069"/>
                    <a:pt x="2429" y="11123"/>
                    <a:pt x="2456" y="11182"/>
                  </a:cubicBezTo>
                  <a:cubicBezTo>
                    <a:pt x="2456" y="11145"/>
                    <a:pt x="2450" y="11112"/>
                    <a:pt x="2445" y="11080"/>
                  </a:cubicBezTo>
                  <a:lnTo>
                    <a:pt x="2445" y="11080"/>
                  </a:lnTo>
                  <a:cubicBezTo>
                    <a:pt x="2794" y="11219"/>
                    <a:pt x="2746" y="11467"/>
                    <a:pt x="2702" y="11720"/>
                  </a:cubicBezTo>
                  <a:cubicBezTo>
                    <a:pt x="2746" y="11827"/>
                    <a:pt x="2789" y="11934"/>
                    <a:pt x="2831" y="12047"/>
                  </a:cubicBezTo>
                  <a:cubicBezTo>
                    <a:pt x="2853" y="12117"/>
                    <a:pt x="2880" y="12186"/>
                    <a:pt x="2901" y="12256"/>
                  </a:cubicBezTo>
                  <a:cubicBezTo>
                    <a:pt x="2960" y="12320"/>
                    <a:pt x="2987" y="12402"/>
                    <a:pt x="2982" y="12493"/>
                  </a:cubicBezTo>
                  <a:cubicBezTo>
                    <a:pt x="3030" y="12648"/>
                    <a:pt x="3079" y="12804"/>
                    <a:pt x="3122" y="12965"/>
                  </a:cubicBezTo>
                  <a:cubicBezTo>
                    <a:pt x="3562" y="13783"/>
                    <a:pt x="3617" y="14663"/>
                    <a:pt x="3283" y="15549"/>
                  </a:cubicBezTo>
                  <a:cubicBezTo>
                    <a:pt x="3106" y="16275"/>
                    <a:pt x="2702" y="16935"/>
                    <a:pt x="2675" y="17688"/>
                  </a:cubicBezTo>
                  <a:cubicBezTo>
                    <a:pt x="2633" y="18714"/>
                    <a:pt x="2735" y="19875"/>
                    <a:pt x="2412" y="20862"/>
                  </a:cubicBezTo>
                  <a:cubicBezTo>
                    <a:pt x="2187" y="21544"/>
                    <a:pt x="1494" y="22801"/>
                    <a:pt x="1494" y="22801"/>
                  </a:cubicBezTo>
                  <a:cubicBezTo>
                    <a:pt x="1494" y="22801"/>
                    <a:pt x="1239" y="23372"/>
                    <a:pt x="1329" y="23372"/>
                  </a:cubicBezTo>
                  <a:cubicBezTo>
                    <a:pt x="1330" y="23372"/>
                    <a:pt x="1332" y="23372"/>
                    <a:pt x="1333" y="23371"/>
                  </a:cubicBezTo>
                  <a:lnTo>
                    <a:pt x="1333" y="23371"/>
                  </a:lnTo>
                  <a:cubicBezTo>
                    <a:pt x="1318" y="23399"/>
                    <a:pt x="1317" y="23410"/>
                    <a:pt x="1324" y="23410"/>
                  </a:cubicBezTo>
                  <a:cubicBezTo>
                    <a:pt x="1342" y="23410"/>
                    <a:pt x="1403" y="23354"/>
                    <a:pt x="1423" y="23330"/>
                  </a:cubicBezTo>
                  <a:lnTo>
                    <a:pt x="1423" y="23330"/>
                  </a:lnTo>
                  <a:cubicBezTo>
                    <a:pt x="1447" y="23334"/>
                    <a:pt x="1470" y="23334"/>
                    <a:pt x="1494" y="23334"/>
                  </a:cubicBezTo>
                  <a:cubicBezTo>
                    <a:pt x="1532" y="23334"/>
                    <a:pt x="1564" y="23334"/>
                    <a:pt x="1596" y="23329"/>
                  </a:cubicBezTo>
                  <a:cubicBezTo>
                    <a:pt x="2037" y="23237"/>
                    <a:pt x="2477" y="23162"/>
                    <a:pt x="2918" y="23086"/>
                  </a:cubicBezTo>
                  <a:cubicBezTo>
                    <a:pt x="3600" y="22969"/>
                    <a:pt x="4309" y="22845"/>
                    <a:pt x="5003" y="22684"/>
                  </a:cubicBezTo>
                  <a:cubicBezTo>
                    <a:pt x="5217" y="22635"/>
                    <a:pt x="5400" y="22608"/>
                    <a:pt x="5576" y="22608"/>
                  </a:cubicBezTo>
                  <a:cubicBezTo>
                    <a:pt x="5829" y="22608"/>
                    <a:pt x="6066" y="22662"/>
                    <a:pt x="6324" y="22776"/>
                  </a:cubicBezTo>
                  <a:cubicBezTo>
                    <a:pt x="7936" y="23505"/>
                    <a:pt x="9682" y="23860"/>
                    <a:pt x="11668" y="23860"/>
                  </a:cubicBezTo>
                  <a:cubicBezTo>
                    <a:pt x="11868" y="23860"/>
                    <a:pt x="12062" y="23860"/>
                    <a:pt x="12260" y="23850"/>
                  </a:cubicBezTo>
                  <a:cubicBezTo>
                    <a:pt x="12459" y="23844"/>
                    <a:pt x="12635" y="23726"/>
                    <a:pt x="12722" y="23549"/>
                  </a:cubicBezTo>
                  <a:cubicBezTo>
                    <a:pt x="12915" y="23151"/>
                    <a:pt x="12722" y="22840"/>
                    <a:pt x="12556" y="22657"/>
                  </a:cubicBezTo>
                  <a:cubicBezTo>
                    <a:pt x="12635" y="22587"/>
                    <a:pt x="12717" y="22511"/>
                    <a:pt x="12803" y="22437"/>
                  </a:cubicBezTo>
                  <a:cubicBezTo>
                    <a:pt x="12915" y="22329"/>
                    <a:pt x="13093" y="22168"/>
                    <a:pt x="13216" y="22082"/>
                  </a:cubicBezTo>
                  <a:cubicBezTo>
                    <a:pt x="13538" y="22313"/>
                    <a:pt x="13920" y="22394"/>
                    <a:pt x="14259" y="22469"/>
                  </a:cubicBezTo>
                  <a:cubicBezTo>
                    <a:pt x="14892" y="22603"/>
                    <a:pt x="15032" y="22672"/>
                    <a:pt x="15070" y="23086"/>
                  </a:cubicBezTo>
                  <a:cubicBezTo>
                    <a:pt x="15107" y="23543"/>
                    <a:pt x="15672" y="23973"/>
                    <a:pt x="16079" y="23973"/>
                  </a:cubicBezTo>
                  <a:lnTo>
                    <a:pt x="16225" y="23973"/>
                  </a:lnTo>
                  <a:cubicBezTo>
                    <a:pt x="16858" y="23973"/>
                    <a:pt x="17165" y="24338"/>
                    <a:pt x="17654" y="24988"/>
                  </a:cubicBezTo>
                  <a:cubicBezTo>
                    <a:pt x="17793" y="25176"/>
                    <a:pt x="17938" y="25370"/>
                    <a:pt x="18100" y="25553"/>
                  </a:cubicBezTo>
                  <a:cubicBezTo>
                    <a:pt x="18588" y="26106"/>
                    <a:pt x="19255" y="26411"/>
                    <a:pt x="19979" y="26411"/>
                  </a:cubicBezTo>
                  <a:cubicBezTo>
                    <a:pt x="20624" y="26411"/>
                    <a:pt x="21269" y="26165"/>
                    <a:pt x="21801" y="25719"/>
                  </a:cubicBezTo>
                  <a:cubicBezTo>
                    <a:pt x="22042" y="25515"/>
                    <a:pt x="22312" y="25397"/>
                    <a:pt x="22543" y="25397"/>
                  </a:cubicBezTo>
                  <a:cubicBezTo>
                    <a:pt x="22731" y="25397"/>
                    <a:pt x="22875" y="25477"/>
                    <a:pt x="22999" y="25650"/>
                  </a:cubicBezTo>
                  <a:cubicBezTo>
                    <a:pt x="23220" y="25950"/>
                    <a:pt x="23563" y="26347"/>
                    <a:pt x="24031" y="26347"/>
                  </a:cubicBezTo>
                  <a:cubicBezTo>
                    <a:pt x="24638" y="26347"/>
                    <a:pt x="24896" y="25719"/>
                    <a:pt x="25052" y="25348"/>
                  </a:cubicBezTo>
                  <a:cubicBezTo>
                    <a:pt x="25174" y="25037"/>
                    <a:pt x="25154" y="24730"/>
                    <a:pt x="25137" y="24457"/>
                  </a:cubicBezTo>
                  <a:cubicBezTo>
                    <a:pt x="25126" y="24333"/>
                    <a:pt x="25121" y="24220"/>
                    <a:pt x="25126" y="24123"/>
                  </a:cubicBezTo>
                  <a:cubicBezTo>
                    <a:pt x="25137" y="24026"/>
                    <a:pt x="25186" y="23968"/>
                    <a:pt x="25234" y="23924"/>
                  </a:cubicBezTo>
                  <a:cubicBezTo>
                    <a:pt x="25690" y="24574"/>
                    <a:pt x="26373" y="24859"/>
                    <a:pt x="26986" y="25117"/>
                  </a:cubicBezTo>
                  <a:cubicBezTo>
                    <a:pt x="27732" y="25429"/>
                    <a:pt x="28204" y="25650"/>
                    <a:pt x="28404" y="26240"/>
                  </a:cubicBezTo>
                  <a:cubicBezTo>
                    <a:pt x="28533" y="26605"/>
                    <a:pt x="28823" y="26820"/>
                    <a:pt x="29188" y="26820"/>
                  </a:cubicBezTo>
                  <a:cubicBezTo>
                    <a:pt x="29446" y="26820"/>
                    <a:pt x="29677" y="26713"/>
                    <a:pt x="29833" y="26627"/>
                  </a:cubicBezTo>
                  <a:cubicBezTo>
                    <a:pt x="30138" y="26466"/>
                    <a:pt x="30445" y="26304"/>
                    <a:pt x="30805" y="26121"/>
                  </a:cubicBezTo>
                  <a:lnTo>
                    <a:pt x="31342" y="25843"/>
                  </a:lnTo>
                  <a:cubicBezTo>
                    <a:pt x="31524" y="25751"/>
                    <a:pt x="31632" y="25563"/>
                    <a:pt x="31632" y="25365"/>
                  </a:cubicBezTo>
                  <a:cubicBezTo>
                    <a:pt x="31627" y="25161"/>
                    <a:pt x="31514" y="24978"/>
                    <a:pt x="31331" y="24891"/>
                  </a:cubicBezTo>
                  <a:cubicBezTo>
                    <a:pt x="30923" y="24693"/>
                    <a:pt x="30520" y="24526"/>
                    <a:pt x="30133" y="24370"/>
                  </a:cubicBezTo>
                  <a:cubicBezTo>
                    <a:pt x="29230" y="24006"/>
                    <a:pt x="28452" y="23688"/>
                    <a:pt x="27844" y="23081"/>
                  </a:cubicBezTo>
                  <a:cubicBezTo>
                    <a:pt x="27517" y="22754"/>
                    <a:pt x="27517" y="22630"/>
                    <a:pt x="27517" y="22630"/>
                  </a:cubicBezTo>
                  <a:cubicBezTo>
                    <a:pt x="27522" y="22608"/>
                    <a:pt x="27576" y="22533"/>
                    <a:pt x="27753" y="22426"/>
                  </a:cubicBezTo>
                  <a:cubicBezTo>
                    <a:pt x="28172" y="22173"/>
                    <a:pt x="28462" y="21814"/>
                    <a:pt x="28720" y="21502"/>
                  </a:cubicBezTo>
                  <a:cubicBezTo>
                    <a:pt x="28984" y="21179"/>
                    <a:pt x="29210" y="20900"/>
                    <a:pt x="29532" y="20755"/>
                  </a:cubicBezTo>
                  <a:cubicBezTo>
                    <a:pt x="30165" y="20470"/>
                    <a:pt x="30326" y="19927"/>
                    <a:pt x="30004" y="19144"/>
                  </a:cubicBezTo>
                  <a:cubicBezTo>
                    <a:pt x="29983" y="19089"/>
                    <a:pt x="29951" y="19004"/>
                    <a:pt x="29945" y="18977"/>
                  </a:cubicBezTo>
                  <a:cubicBezTo>
                    <a:pt x="29865" y="18547"/>
                    <a:pt x="29542" y="18268"/>
                    <a:pt x="29123" y="18268"/>
                  </a:cubicBezTo>
                  <a:cubicBezTo>
                    <a:pt x="29005" y="18268"/>
                    <a:pt x="28887" y="18295"/>
                    <a:pt x="28779" y="18327"/>
                  </a:cubicBezTo>
                  <a:cubicBezTo>
                    <a:pt x="28720" y="18370"/>
                    <a:pt x="28655" y="18407"/>
                    <a:pt x="28597" y="18450"/>
                  </a:cubicBezTo>
                  <a:cubicBezTo>
                    <a:pt x="28392" y="18606"/>
                    <a:pt x="28194" y="18719"/>
                    <a:pt x="28006" y="18789"/>
                  </a:cubicBezTo>
                  <a:cubicBezTo>
                    <a:pt x="27534" y="19154"/>
                    <a:pt x="27044" y="19552"/>
                    <a:pt x="26550" y="19971"/>
                  </a:cubicBezTo>
                  <a:cubicBezTo>
                    <a:pt x="26528" y="19992"/>
                    <a:pt x="26513" y="20004"/>
                    <a:pt x="26491" y="20019"/>
                  </a:cubicBezTo>
                  <a:cubicBezTo>
                    <a:pt x="26560" y="19369"/>
                    <a:pt x="26491" y="18977"/>
                    <a:pt x="26255" y="18714"/>
                  </a:cubicBezTo>
                  <a:cubicBezTo>
                    <a:pt x="26250" y="18703"/>
                    <a:pt x="26238" y="18692"/>
                    <a:pt x="26228" y="18687"/>
                  </a:cubicBezTo>
                  <a:cubicBezTo>
                    <a:pt x="26180" y="18665"/>
                    <a:pt x="26131" y="18643"/>
                    <a:pt x="26083" y="18611"/>
                  </a:cubicBezTo>
                  <a:cubicBezTo>
                    <a:pt x="25910" y="18514"/>
                    <a:pt x="25809" y="18321"/>
                    <a:pt x="25819" y="18122"/>
                  </a:cubicBezTo>
                  <a:cubicBezTo>
                    <a:pt x="25819" y="18102"/>
                    <a:pt x="25830" y="18085"/>
                    <a:pt x="25830" y="18063"/>
                  </a:cubicBezTo>
                  <a:cubicBezTo>
                    <a:pt x="26002" y="18095"/>
                    <a:pt x="26180" y="18128"/>
                    <a:pt x="26351" y="18155"/>
                  </a:cubicBezTo>
                  <a:cubicBezTo>
                    <a:pt x="26475" y="18095"/>
                    <a:pt x="26599" y="18042"/>
                    <a:pt x="26716" y="17988"/>
                  </a:cubicBezTo>
                  <a:lnTo>
                    <a:pt x="26728" y="17978"/>
                  </a:lnTo>
                  <a:cubicBezTo>
                    <a:pt x="26711" y="17870"/>
                    <a:pt x="26701" y="17725"/>
                    <a:pt x="26689" y="17586"/>
                  </a:cubicBezTo>
                  <a:cubicBezTo>
                    <a:pt x="26669" y="17360"/>
                    <a:pt x="26647" y="17145"/>
                    <a:pt x="26572" y="17123"/>
                  </a:cubicBezTo>
                  <a:cubicBezTo>
                    <a:pt x="25749" y="16909"/>
                    <a:pt x="25573" y="16446"/>
                    <a:pt x="25556" y="15920"/>
                  </a:cubicBezTo>
                  <a:lnTo>
                    <a:pt x="25556" y="15818"/>
                  </a:lnTo>
                  <a:cubicBezTo>
                    <a:pt x="25556" y="15710"/>
                    <a:pt x="25567" y="15603"/>
                    <a:pt x="25573" y="15491"/>
                  </a:cubicBezTo>
                  <a:cubicBezTo>
                    <a:pt x="25583" y="15345"/>
                    <a:pt x="25593" y="15201"/>
                    <a:pt x="25600" y="15060"/>
                  </a:cubicBezTo>
                  <a:cubicBezTo>
                    <a:pt x="25600" y="15023"/>
                    <a:pt x="25605" y="14986"/>
                    <a:pt x="25605" y="14953"/>
                  </a:cubicBezTo>
                  <a:cubicBezTo>
                    <a:pt x="25605" y="14668"/>
                    <a:pt x="25573" y="14400"/>
                    <a:pt x="25432" y="14169"/>
                  </a:cubicBezTo>
                  <a:cubicBezTo>
                    <a:pt x="25406" y="14131"/>
                    <a:pt x="25395" y="14093"/>
                    <a:pt x="25390" y="14056"/>
                  </a:cubicBezTo>
                  <a:cubicBezTo>
                    <a:pt x="25368" y="13793"/>
                    <a:pt x="25825" y="13599"/>
                    <a:pt x="25932" y="13320"/>
                  </a:cubicBezTo>
                  <a:cubicBezTo>
                    <a:pt x="25916" y="13316"/>
                    <a:pt x="25898" y="13315"/>
                    <a:pt x="25879" y="13315"/>
                  </a:cubicBezTo>
                  <a:cubicBezTo>
                    <a:pt x="25854" y="13315"/>
                    <a:pt x="25828" y="13317"/>
                    <a:pt x="25803" y="13317"/>
                  </a:cubicBezTo>
                  <a:cubicBezTo>
                    <a:pt x="25731" y="13317"/>
                    <a:pt x="25666" y="13303"/>
                    <a:pt x="25653" y="13196"/>
                  </a:cubicBezTo>
                  <a:cubicBezTo>
                    <a:pt x="24492" y="13260"/>
                    <a:pt x="23332" y="13347"/>
                    <a:pt x="22166" y="13369"/>
                  </a:cubicBezTo>
                  <a:cubicBezTo>
                    <a:pt x="21929" y="13374"/>
                    <a:pt x="21670" y="13464"/>
                    <a:pt x="21423" y="13464"/>
                  </a:cubicBezTo>
                  <a:cubicBezTo>
                    <a:pt x="21218" y="13464"/>
                    <a:pt x="21021" y="13402"/>
                    <a:pt x="20850" y="13180"/>
                  </a:cubicBezTo>
                  <a:lnTo>
                    <a:pt x="18712" y="13186"/>
                  </a:lnTo>
                  <a:cubicBezTo>
                    <a:pt x="18048" y="13615"/>
                    <a:pt x="17332" y="13679"/>
                    <a:pt x="16608" y="13679"/>
                  </a:cubicBezTo>
                  <a:cubicBezTo>
                    <a:pt x="16296" y="13679"/>
                    <a:pt x="15982" y="13667"/>
                    <a:pt x="15670" y="13667"/>
                  </a:cubicBezTo>
                  <a:cubicBezTo>
                    <a:pt x="15482" y="13667"/>
                    <a:pt x="15294" y="13672"/>
                    <a:pt x="15107" y="13686"/>
                  </a:cubicBezTo>
                  <a:cubicBezTo>
                    <a:pt x="14914" y="13557"/>
                    <a:pt x="14802" y="13369"/>
                    <a:pt x="14737" y="13175"/>
                  </a:cubicBezTo>
                  <a:lnTo>
                    <a:pt x="14737" y="13126"/>
                  </a:lnTo>
                  <a:cubicBezTo>
                    <a:pt x="14827" y="11452"/>
                    <a:pt x="15166" y="9842"/>
                    <a:pt x="16034" y="8382"/>
                  </a:cubicBezTo>
                  <a:lnTo>
                    <a:pt x="16034" y="8382"/>
                  </a:lnTo>
                  <a:cubicBezTo>
                    <a:pt x="16033" y="8383"/>
                    <a:pt x="16032" y="8383"/>
                    <a:pt x="16032" y="8383"/>
                  </a:cubicBezTo>
                  <a:cubicBezTo>
                    <a:pt x="16096" y="7808"/>
                    <a:pt x="16252" y="7292"/>
                    <a:pt x="16837" y="7029"/>
                  </a:cubicBezTo>
                  <a:cubicBezTo>
                    <a:pt x="16961" y="6342"/>
                    <a:pt x="16676" y="5477"/>
                    <a:pt x="17654" y="5154"/>
                  </a:cubicBezTo>
                  <a:cubicBezTo>
                    <a:pt x="18147" y="4805"/>
                    <a:pt x="17869" y="4294"/>
                    <a:pt x="17896" y="3848"/>
                  </a:cubicBezTo>
                  <a:cubicBezTo>
                    <a:pt x="17567" y="3790"/>
                    <a:pt x="17579" y="3558"/>
                    <a:pt x="17626" y="3307"/>
                  </a:cubicBezTo>
                  <a:cubicBezTo>
                    <a:pt x="17535" y="3242"/>
                    <a:pt x="17412" y="3183"/>
                    <a:pt x="17391" y="3102"/>
                  </a:cubicBezTo>
                  <a:cubicBezTo>
                    <a:pt x="17165" y="2140"/>
                    <a:pt x="17116" y="883"/>
                    <a:pt x="16445" y="335"/>
                  </a:cubicBezTo>
                  <a:cubicBezTo>
                    <a:pt x="16434" y="277"/>
                    <a:pt x="16424" y="218"/>
                    <a:pt x="16413" y="158"/>
                  </a:cubicBezTo>
                  <a:cubicBezTo>
                    <a:pt x="16369" y="185"/>
                    <a:pt x="16322" y="201"/>
                    <a:pt x="16278" y="223"/>
                  </a:cubicBezTo>
                  <a:cubicBezTo>
                    <a:pt x="15983" y="53"/>
                    <a:pt x="15611" y="1"/>
                    <a:pt x="15206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3839451" y="2695434"/>
              <a:ext cx="954595" cy="927259"/>
            </a:xfrm>
            <a:custGeom>
              <a:rect b="b" l="l" r="r" t="t"/>
              <a:pathLst>
                <a:path extrusionOk="0" h="74389" w="76582">
                  <a:moveTo>
                    <a:pt x="24033" y="0"/>
                  </a:moveTo>
                  <a:cubicBezTo>
                    <a:pt x="24008" y="0"/>
                    <a:pt x="23984" y="1"/>
                    <a:pt x="23960" y="1"/>
                  </a:cubicBezTo>
                  <a:cubicBezTo>
                    <a:pt x="23885" y="44"/>
                    <a:pt x="23826" y="91"/>
                    <a:pt x="23767" y="145"/>
                  </a:cubicBezTo>
                  <a:cubicBezTo>
                    <a:pt x="23757" y="140"/>
                    <a:pt x="23740" y="140"/>
                    <a:pt x="23729" y="135"/>
                  </a:cubicBezTo>
                  <a:cubicBezTo>
                    <a:pt x="23724" y="156"/>
                    <a:pt x="23724" y="178"/>
                    <a:pt x="23719" y="200"/>
                  </a:cubicBezTo>
                  <a:cubicBezTo>
                    <a:pt x="23251" y="747"/>
                    <a:pt x="23655" y="1698"/>
                    <a:pt x="23321" y="2268"/>
                  </a:cubicBezTo>
                  <a:cubicBezTo>
                    <a:pt x="23278" y="2880"/>
                    <a:pt x="23236" y="3492"/>
                    <a:pt x="23192" y="4105"/>
                  </a:cubicBezTo>
                  <a:cubicBezTo>
                    <a:pt x="23139" y="4846"/>
                    <a:pt x="23085" y="5588"/>
                    <a:pt x="23031" y="6324"/>
                  </a:cubicBezTo>
                  <a:lnTo>
                    <a:pt x="23031" y="6329"/>
                  </a:lnTo>
                  <a:cubicBezTo>
                    <a:pt x="22655" y="7968"/>
                    <a:pt x="22956" y="9686"/>
                    <a:pt x="22510" y="11320"/>
                  </a:cubicBezTo>
                  <a:cubicBezTo>
                    <a:pt x="22478" y="11744"/>
                    <a:pt x="22450" y="12163"/>
                    <a:pt x="22423" y="12587"/>
                  </a:cubicBezTo>
                  <a:cubicBezTo>
                    <a:pt x="22172" y="16262"/>
                    <a:pt x="21994" y="19942"/>
                    <a:pt x="21436" y="23596"/>
                  </a:cubicBezTo>
                  <a:lnTo>
                    <a:pt x="21436" y="25007"/>
                  </a:lnTo>
                  <a:cubicBezTo>
                    <a:pt x="21290" y="26598"/>
                    <a:pt x="21070" y="28188"/>
                    <a:pt x="21027" y="29784"/>
                  </a:cubicBezTo>
                  <a:cubicBezTo>
                    <a:pt x="21022" y="29966"/>
                    <a:pt x="21005" y="30117"/>
                    <a:pt x="20973" y="30241"/>
                  </a:cubicBezTo>
                  <a:cubicBezTo>
                    <a:pt x="20779" y="30531"/>
                    <a:pt x="20511" y="30719"/>
                    <a:pt x="20125" y="30821"/>
                  </a:cubicBezTo>
                  <a:cubicBezTo>
                    <a:pt x="20006" y="30821"/>
                    <a:pt x="19872" y="30809"/>
                    <a:pt x="19722" y="30799"/>
                  </a:cubicBezTo>
                  <a:cubicBezTo>
                    <a:pt x="14372" y="30256"/>
                    <a:pt x="9021" y="29757"/>
                    <a:pt x="3664" y="29274"/>
                  </a:cubicBezTo>
                  <a:cubicBezTo>
                    <a:pt x="3242" y="29236"/>
                    <a:pt x="2818" y="29226"/>
                    <a:pt x="2392" y="29226"/>
                  </a:cubicBezTo>
                  <a:cubicBezTo>
                    <a:pt x="1950" y="29226"/>
                    <a:pt x="1507" y="29237"/>
                    <a:pt x="1063" y="29237"/>
                  </a:cubicBezTo>
                  <a:cubicBezTo>
                    <a:pt x="1015" y="29237"/>
                    <a:pt x="967" y="29237"/>
                    <a:pt x="919" y="29236"/>
                  </a:cubicBezTo>
                  <a:cubicBezTo>
                    <a:pt x="817" y="29225"/>
                    <a:pt x="710" y="29214"/>
                    <a:pt x="623" y="29214"/>
                  </a:cubicBezTo>
                  <a:cubicBezTo>
                    <a:pt x="511" y="29214"/>
                    <a:pt x="435" y="29214"/>
                    <a:pt x="387" y="29321"/>
                  </a:cubicBezTo>
                  <a:cubicBezTo>
                    <a:pt x="306" y="29370"/>
                    <a:pt x="237" y="29440"/>
                    <a:pt x="194" y="29542"/>
                  </a:cubicBezTo>
                  <a:cubicBezTo>
                    <a:pt x="140" y="29681"/>
                    <a:pt x="194" y="29822"/>
                    <a:pt x="301" y="29907"/>
                  </a:cubicBezTo>
                  <a:cubicBezTo>
                    <a:pt x="247" y="30095"/>
                    <a:pt x="140" y="30246"/>
                    <a:pt x="1" y="30348"/>
                  </a:cubicBezTo>
                  <a:cubicBezTo>
                    <a:pt x="70" y="30397"/>
                    <a:pt x="145" y="30444"/>
                    <a:pt x="231" y="30477"/>
                  </a:cubicBezTo>
                  <a:cubicBezTo>
                    <a:pt x="678" y="30633"/>
                    <a:pt x="892" y="30982"/>
                    <a:pt x="1204" y="31540"/>
                  </a:cubicBezTo>
                  <a:cubicBezTo>
                    <a:pt x="1382" y="31858"/>
                    <a:pt x="1563" y="32185"/>
                    <a:pt x="1838" y="32475"/>
                  </a:cubicBezTo>
                  <a:cubicBezTo>
                    <a:pt x="2461" y="33142"/>
                    <a:pt x="3058" y="33861"/>
                    <a:pt x="3643" y="34555"/>
                  </a:cubicBezTo>
                  <a:cubicBezTo>
                    <a:pt x="4985" y="36160"/>
                    <a:pt x="6378" y="37821"/>
                    <a:pt x="8193" y="39067"/>
                  </a:cubicBezTo>
                  <a:cubicBezTo>
                    <a:pt x="8843" y="39512"/>
                    <a:pt x="9047" y="40216"/>
                    <a:pt x="9289" y="41027"/>
                  </a:cubicBezTo>
                  <a:cubicBezTo>
                    <a:pt x="9455" y="41587"/>
                    <a:pt x="9622" y="42172"/>
                    <a:pt x="9961" y="42693"/>
                  </a:cubicBezTo>
                  <a:cubicBezTo>
                    <a:pt x="9949" y="42736"/>
                    <a:pt x="9934" y="42779"/>
                    <a:pt x="9923" y="42812"/>
                  </a:cubicBezTo>
                  <a:lnTo>
                    <a:pt x="9901" y="42876"/>
                  </a:lnTo>
                  <a:cubicBezTo>
                    <a:pt x="9472" y="44235"/>
                    <a:pt x="9929" y="45567"/>
                    <a:pt x="11201" y="46636"/>
                  </a:cubicBezTo>
                  <a:cubicBezTo>
                    <a:pt x="13517" y="48587"/>
                    <a:pt x="15510" y="50000"/>
                    <a:pt x="17476" y="51079"/>
                  </a:cubicBezTo>
                  <a:cubicBezTo>
                    <a:pt x="17868" y="51294"/>
                    <a:pt x="18228" y="51401"/>
                    <a:pt x="18588" y="51401"/>
                  </a:cubicBezTo>
                  <a:cubicBezTo>
                    <a:pt x="19110" y="51401"/>
                    <a:pt x="19604" y="51170"/>
                    <a:pt x="20109" y="50704"/>
                  </a:cubicBezTo>
                  <a:cubicBezTo>
                    <a:pt x="20801" y="50064"/>
                    <a:pt x="21097" y="49291"/>
                    <a:pt x="21387" y="48549"/>
                  </a:cubicBezTo>
                  <a:cubicBezTo>
                    <a:pt x="21511" y="48232"/>
                    <a:pt x="21624" y="47937"/>
                    <a:pt x="21768" y="47657"/>
                  </a:cubicBezTo>
                  <a:cubicBezTo>
                    <a:pt x="21838" y="47518"/>
                    <a:pt x="21892" y="47372"/>
                    <a:pt x="21946" y="47233"/>
                  </a:cubicBezTo>
                  <a:cubicBezTo>
                    <a:pt x="22037" y="47007"/>
                    <a:pt x="22101" y="46868"/>
                    <a:pt x="22160" y="46776"/>
                  </a:cubicBezTo>
                  <a:cubicBezTo>
                    <a:pt x="22359" y="46717"/>
                    <a:pt x="22559" y="46668"/>
                    <a:pt x="22757" y="46631"/>
                  </a:cubicBezTo>
                  <a:cubicBezTo>
                    <a:pt x="22956" y="46631"/>
                    <a:pt x="23133" y="46598"/>
                    <a:pt x="23300" y="46551"/>
                  </a:cubicBezTo>
                  <a:cubicBezTo>
                    <a:pt x="23519" y="46528"/>
                    <a:pt x="23736" y="46516"/>
                    <a:pt x="23952" y="46516"/>
                  </a:cubicBezTo>
                  <a:cubicBezTo>
                    <a:pt x="28004" y="46516"/>
                    <a:pt x="31442" y="50471"/>
                    <a:pt x="33432" y="53776"/>
                  </a:cubicBezTo>
                  <a:cubicBezTo>
                    <a:pt x="33925" y="54592"/>
                    <a:pt x="34495" y="55306"/>
                    <a:pt x="35086" y="55990"/>
                  </a:cubicBezTo>
                  <a:cubicBezTo>
                    <a:pt x="35968" y="57627"/>
                    <a:pt x="37042" y="59149"/>
                    <a:pt x="38105" y="60631"/>
                  </a:cubicBezTo>
                  <a:lnTo>
                    <a:pt x="38396" y="61039"/>
                  </a:lnTo>
                  <a:cubicBezTo>
                    <a:pt x="38514" y="61205"/>
                    <a:pt x="38669" y="61410"/>
                    <a:pt x="38869" y="61560"/>
                  </a:cubicBezTo>
                  <a:cubicBezTo>
                    <a:pt x="38981" y="61936"/>
                    <a:pt x="39100" y="62301"/>
                    <a:pt x="39256" y="62630"/>
                  </a:cubicBezTo>
                  <a:cubicBezTo>
                    <a:pt x="39519" y="63193"/>
                    <a:pt x="39819" y="63731"/>
                    <a:pt x="40131" y="64262"/>
                  </a:cubicBezTo>
                  <a:cubicBezTo>
                    <a:pt x="40635" y="66357"/>
                    <a:pt x="41533" y="68162"/>
                    <a:pt x="42311" y="69560"/>
                  </a:cubicBezTo>
                  <a:lnTo>
                    <a:pt x="42355" y="69635"/>
                  </a:lnTo>
                  <a:cubicBezTo>
                    <a:pt x="42494" y="69893"/>
                    <a:pt x="42683" y="70237"/>
                    <a:pt x="43112" y="70386"/>
                  </a:cubicBezTo>
                  <a:cubicBezTo>
                    <a:pt x="43945" y="70677"/>
                    <a:pt x="44724" y="71085"/>
                    <a:pt x="45546" y="71515"/>
                  </a:cubicBezTo>
                  <a:cubicBezTo>
                    <a:pt x="46824" y="72181"/>
                    <a:pt x="48145" y="72868"/>
                    <a:pt x="49688" y="73089"/>
                  </a:cubicBezTo>
                  <a:cubicBezTo>
                    <a:pt x="50756" y="73245"/>
                    <a:pt x="51633" y="73411"/>
                    <a:pt x="52342" y="74046"/>
                  </a:cubicBezTo>
                  <a:cubicBezTo>
                    <a:pt x="52600" y="74276"/>
                    <a:pt x="52852" y="74388"/>
                    <a:pt x="53104" y="74388"/>
                  </a:cubicBezTo>
                  <a:cubicBezTo>
                    <a:pt x="53599" y="74388"/>
                    <a:pt x="53851" y="73981"/>
                    <a:pt x="54002" y="73739"/>
                  </a:cubicBezTo>
                  <a:cubicBezTo>
                    <a:pt x="54039" y="73674"/>
                    <a:pt x="54093" y="73589"/>
                    <a:pt x="54131" y="73545"/>
                  </a:cubicBezTo>
                  <a:cubicBezTo>
                    <a:pt x="54592" y="73443"/>
                    <a:pt x="54748" y="73191"/>
                    <a:pt x="54802" y="72992"/>
                  </a:cubicBezTo>
                  <a:cubicBezTo>
                    <a:pt x="54921" y="72541"/>
                    <a:pt x="54555" y="72208"/>
                    <a:pt x="54373" y="72052"/>
                  </a:cubicBezTo>
                  <a:cubicBezTo>
                    <a:pt x="53835" y="71306"/>
                    <a:pt x="53664" y="70413"/>
                    <a:pt x="53481" y="69463"/>
                  </a:cubicBezTo>
                  <a:cubicBezTo>
                    <a:pt x="53384" y="68936"/>
                    <a:pt x="53271" y="68400"/>
                    <a:pt x="53104" y="67872"/>
                  </a:cubicBezTo>
                  <a:cubicBezTo>
                    <a:pt x="53201" y="67577"/>
                    <a:pt x="53277" y="67249"/>
                    <a:pt x="53303" y="66900"/>
                  </a:cubicBezTo>
                  <a:cubicBezTo>
                    <a:pt x="53481" y="64686"/>
                    <a:pt x="54942" y="62146"/>
                    <a:pt x="55774" y="60121"/>
                  </a:cubicBezTo>
                  <a:cubicBezTo>
                    <a:pt x="56779" y="57692"/>
                    <a:pt x="59492" y="57337"/>
                    <a:pt x="61184" y="55651"/>
                  </a:cubicBezTo>
                  <a:cubicBezTo>
                    <a:pt x="61227" y="55629"/>
                    <a:pt x="61271" y="55608"/>
                    <a:pt x="61297" y="55597"/>
                  </a:cubicBezTo>
                  <a:cubicBezTo>
                    <a:pt x="63011" y="55016"/>
                    <a:pt x="64778" y="54416"/>
                    <a:pt x="66057" y="53099"/>
                  </a:cubicBezTo>
                  <a:cubicBezTo>
                    <a:pt x="66272" y="52879"/>
                    <a:pt x="66535" y="52663"/>
                    <a:pt x="66820" y="52433"/>
                  </a:cubicBezTo>
                  <a:cubicBezTo>
                    <a:pt x="67819" y="51627"/>
                    <a:pt x="69183" y="50526"/>
                    <a:pt x="68447" y="48425"/>
                  </a:cubicBezTo>
                  <a:cubicBezTo>
                    <a:pt x="68427" y="48361"/>
                    <a:pt x="68427" y="48329"/>
                    <a:pt x="68420" y="48329"/>
                  </a:cubicBezTo>
                  <a:cubicBezTo>
                    <a:pt x="68469" y="48264"/>
                    <a:pt x="68710" y="48168"/>
                    <a:pt x="68839" y="48113"/>
                  </a:cubicBezTo>
                  <a:cubicBezTo>
                    <a:pt x="68893" y="48093"/>
                    <a:pt x="68942" y="48071"/>
                    <a:pt x="68995" y="48049"/>
                  </a:cubicBezTo>
                  <a:cubicBezTo>
                    <a:pt x="69119" y="49204"/>
                    <a:pt x="69942" y="49301"/>
                    <a:pt x="70205" y="49301"/>
                  </a:cubicBezTo>
                  <a:cubicBezTo>
                    <a:pt x="70683" y="49301"/>
                    <a:pt x="71160" y="49060"/>
                    <a:pt x="71418" y="48931"/>
                  </a:cubicBezTo>
                  <a:cubicBezTo>
                    <a:pt x="72198" y="48538"/>
                    <a:pt x="73057" y="48254"/>
                    <a:pt x="74207" y="48006"/>
                  </a:cubicBezTo>
                  <a:cubicBezTo>
                    <a:pt x="74266" y="47996"/>
                    <a:pt x="74325" y="47969"/>
                    <a:pt x="74378" y="47937"/>
                  </a:cubicBezTo>
                  <a:cubicBezTo>
                    <a:pt x="74454" y="47883"/>
                    <a:pt x="74459" y="47409"/>
                    <a:pt x="74459" y="47409"/>
                  </a:cubicBezTo>
                  <a:cubicBezTo>
                    <a:pt x="74797" y="46776"/>
                    <a:pt x="75152" y="46152"/>
                    <a:pt x="75377" y="45470"/>
                  </a:cubicBezTo>
                  <a:cubicBezTo>
                    <a:pt x="75700" y="44483"/>
                    <a:pt x="75598" y="43322"/>
                    <a:pt x="75640" y="42296"/>
                  </a:cubicBezTo>
                  <a:cubicBezTo>
                    <a:pt x="75667" y="41543"/>
                    <a:pt x="76071" y="40883"/>
                    <a:pt x="76248" y="40157"/>
                  </a:cubicBezTo>
                  <a:cubicBezTo>
                    <a:pt x="76582" y="39271"/>
                    <a:pt x="76527" y="38391"/>
                    <a:pt x="76087" y="37573"/>
                  </a:cubicBezTo>
                  <a:cubicBezTo>
                    <a:pt x="76044" y="37412"/>
                    <a:pt x="75995" y="37256"/>
                    <a:pt x="75947" y="37101"/>
                  </a:cubicBezTo>
                  <a:cubicBezTo>
                    <a:pt x="75952" y="37010"/>
                    <a:pt x="75925" y="36928"/>
                    <a:pt x="75866" y="36864"/>
                  </a:cubicBezTo>
                  <a:cubicBezTo>
                    <a:pt x="75845" y="36794"/>
                    <a:pt x="75818" y="36725"/>
                    <a:pt x="75796" y="36655"/>
                  </a:cubicBezTo>
                  <a:cubicBezTo>
                    <a:pt x="75754" y="36542"/>
                    <a:pt x="75711" y="36435"/>
                    <a:pt x="75667" y="36328"/>
                  </a:cubicBezTo>
                  <a:cubicBezTo>
                    <a:pt x="75711" y="36075"/>
                    <a:pt x="75759" y="35827"/>
                    <a:pt x="75410" y="35688"/>
                  </a:cubicBezTo>
                  <a:lnTo>
                    <a:pt x="75410" y="35688"/>
                  </a:lnTo>
                  <a:cubicBezTo>
                    <a:pt x="75415" y="35720"/>
                    <a:pt x="75421" y="35753"/>
                    <a:pt x="75421" y="35790"/>
                  </a:cubicBezTo>
                  <a:cubicBezTo>
                    <a:pt x="75394" y="35731"/>
                    <a:pt x="75367" y="35677"/>
                    <a:pt x="75340" y="35624"/>
                  </a:cubicBezTo>
                  <a:lnTo>
                    <a:pt x="75340" y="35624"/>
                  </a:lnTo>
                  <a:cubicBezTo>
                    <a:pt x="75357" y="35629"/>
                    <a:pt x="75367" y="35634"/>
                    <a:pt x="75383" y="35639"/>
                  </a:cubicBezTo>
                  <a:cubicBezTo>
                    <a:pt x="75464" y="35393"/>
                    <a:pt x="75383" y="35220"/>
                    <a:pt x="75131" y="35123"/>
                  </a:cubicBezTo>
                  <a:cubicBezTo>
                    <a:pt x="75125" y="35135"/>
                    <a:pt x="75120" y="35145"/>
                    <a:pt x="75114" y="35156"/>
                  </a:cubicBezTo>
                  <a:cubicBezTo>
                    <a:pt x="75109" y="35145"/>
                    <a:pt x="75104" y="35135"/>
                    <a:pt x="75099" y="35129"/>
                  </a:cubicBezTo>
                  <a:cubicBezTo>
                    <a:pt x="75104" y="35123"/>
                    <a:pt x="75109" y="35118"/>
                    <a:pt x="75114" y="35118"/>
                  </a:cubicBezTo>
                  <a:cubicBezTo>
                    <a:pt x="75104" y="35103"/>
                    <a:pt x="75087" y="35091"/>
                    <a:pt x="75077" y="35081"/>
                  </a:cubicBezTo>
                  <a:cubicBezTo>
                    <a:pt x="74867" y="34645"/>
                    <a:pt x="74673" y="34211"/>
                    <a:pt x="74551" y="33732"/>
                  </a:cubicBezTo>
                  <a:cubicBezTo>
                    <a:pt x="74319" y="32846"/>
                    <a:pt x="73847" y="32061"/>
                    <a:pt x="73659" y="31159"/>
                  </a:cubicBezTo>
                  <a:cubicBezTo>
                    <a:pt x="73552" y="30655"/>
                    <a:pt x="73481" y="30144"/>
                    <a:pt x="73423" y="29628"/>
                  </a:cubicBezTo>
                  <a:cubicBezTo>
                    <a:pt x="73379" y="28371"/>
                    <a:pt x="73036" y="26259"/>
                    <a:pt x="72965" y="25002"/>
                  </a:cubicBezTo>
                  <a:cubicBezTo>
                    <a:pt x="72959" y="24888"/>
                    <a:pt x="72982" y="24848"/>
                    <a:pt x="73021" y="24848"/>
                  </a:cubicBezTo>
                  <a:cubicBezTo>
                    <a:pt x="73114" y="24848"/>
                    <a:pt x="73301" y="25065"/>
                    <a:pt x="73454" y="25065"/>
                  </a:cubicBezTo>
                  <a:cubicBezTo>
                    <a:pt x="73479" y="25065"/>
                    <a:pt x="73502" y="25059"/>
                    <a:pt x="73525" y="25046"/>
                  </a:cubicBezTo>
                  <a:lnTo>
                    <a:pt x="73525" y="25019"/>
                  </a:lnTo>
                  <a:lnTo>
                    <a:pt x="73525" y="24992"/>
                  </a:lnTo>
                  <a:cubicBezTo>
                    <a:pt x="73277" y="24878"/>
                    <a:pt x="73111" y="24712"/>
                    <a:pt x="72992" y="24487"/>
                  </a:cubicBezTo>
                  <a:lnTo>
                    <a:pt x="72992" y="23197"/>
                  </a:lnTo>
                  <a:cubicBezTo>
                    <a:pt x="72992" y="22795"/>
                    <a:pt x="72923" y="22381"/>
                    <a:pt x="73014" y="21999"/>
                  </a:cubicBezTo>
                  <a:cubicBezTo>
                    <a:pt x="73057" y="21816"/>
                    <a:pt x="73004" y="21597"/>
                    <a:pt x="72939" y="21409"/>
                  </a:cubicBezTo>
                  <a:cubicBezTo>
                    <a:pt x="72213" y="20791"/>
                    <a:pt x="71224" y="20613"/>
                    <a:pt x="70285" y="20581"/>
                  </a:cubicBezTo>
                  <a:cubicBezTo>
                    <a:pt x="70252" y="20619"/>
                    <a:pt x="70199" y="20646"/>
                    <a:pt x="70113" y="20662"/>
                  </a:cubicBezTo>
                  <a:cubicBezTo>
                    <a:pt x="70089" y="20665"/>
                    <a:pt x="70066" y="20666"/>
                    <a:pt x="70043" y="20666"/>
                  </a:cubicBezTo>
                  <a:cubicBezTo>
                    <a:pt x="70020" y="20666"/>
                    <a:pt x="69998" y="20665"/>
                    <a:pt x="69974" y="20662"/>
                  </a:cubicBezTo>
                  <a:cubicBezTo>
                    <a:pt x="69806" y="20651"/>
                    <a:pt x="69667" y="20566"/>
                    <a:pt x="69592" y="20405"/>
                  </a:cubicBezTo>
                  <a:cubicBezTo>
                    <a:pt x="69329" y="20296"/>
                    <a:pt x="69097" y="20125"/>
                    <a:pt x="68846" y="19974"/>
                  </a:cubicBezTo>
                  <a:cubicBezTo>
                    <a:pt x="68834" y="19974"/>
                    <a:pt x="68824" y="19964"/>
                    <a:pt x="68819" y="19964"/>
                  </a:cubicBezTo>
                  <a:cubicBezTo>
                    <a:pt x="68496" y="19850"/>
                    <a:pt x="68189" y="19684"/>
                    <a:pt x="67879" y="19528"/>
                  </a:cubicBezTo>
                  <a:cubicBezTo>
                    <a:pt x="67599" y="19421"/>
                    <a:pt x="67314" y="19329"/>
                    <a:pt x="67024" y="19249"/>
                  </a:cubicBezTo>
                  <a:cubicBezTo>
                    <a:pt x="66965" y="19233"/>
                    <a:pt x="66932" y="19185"/>
                    <a:pt x="66927" y="19136"/>
                  </a:cubicBezTo>
                  <a:cubicBezTo>
                    <a:pt x="66756" y="19092"/>
                    <a:pt x="66582" y="19066"/>
                    <a:pt x="66402" y="19066"/>
                  </a:cubicBezTo>
                  <a:cubicBezTo>
                    <a:pt x="66096" y="19066"/>
                    <a:pt x="65774" y="19142"/>
                    <a:pt x="65429" y="19334"/>
                  </a:cubicBezTo>
                  <a:cubicBezTo>
                    <a:pt x="65369" y="19370"/>
                    <a:pt x="65281" y="19392"/>
                    <a:pt x="65182" y="19392"/>
                  </a:cubicBezTo>
                  <a:cubicBezTo>
                    <a:pt x="65147" y="19392"/>
                    <a:pt x="65111" y="19389"/>
                    <a:pt x="65074" y="19383"/>
                  </a:cubicBezTo>
                  <a:cubicBezTo>
                    <a:pt x="64418" y="19475"/>
                    <a:pt x="63779" y="19431"/>
                    <a:pt x="63113" y="19517"/>
                  </a:cubicBezTo>
                  <a:cubicBezTo>
                    <a:pt x="63044" y="19528"/>
                    <a:pt x="62973" y="19539"/>
                    <a:pt x="62908" y="19545"/>
                  </a:cubicBezTo>
                  <a:cubicBezTo>
                    <a:pt x="62732" y="19604"/>
                    <a:pt x="62549" y="19624"/>
                    <a:pt x="62360" y="19631"/>
                  </a:cubicBezTo>
                  <a:cubicBezTo>
                    <a:pt x="61861" y="19716"/>
                    <a:pt x="61356" y="19829"/>
                    <a:pt x="60884" y="19969"/>
                  </a:cubicBezTo>
                  <a:cubicBezTo>
                    <a:pt x="60734" y="20089"/>
                    <a:pt x="60570" y="20175"/>
                    <a:pt x="60363" y="20175"/>
                  </a:cubicBezTo>
                  <a:cubicBezTo>
                    <a:pt x="60310" y="20175"/>
                    <a:pt x="60255" y="20169"/>
                    <a:pt x="60196" y="20157"/>
                  </a:cubicBezTo>
                  <a:cubicBezTo>
                    <a:pt x="60201" y="20157"/>
                    <a:pt x="60201" y="20157"/>
                    <a:pt x="60201" y="20152"/>
                  </a:cubicBezTo>
                  <a:lnTo>
                    <a:pt x="60201" y="20152"/>
                  </a:lnTo>
                  <a:cubicBezTo>
                    <a:pt x="60122" y="20165"/>
                    <a:pt x="60045" y="20171"/>
                    <a:pt x="59968" y="20171"/>
                  </a:cubicBezTo>
                  <a:cubicBezTo>
                    <a:pt x="59794" y="20171"/>
                    <a:pt x="59625" y="20138"/>
                    <a:pt x="59449" y="20071"/>
                  </a:cubicBezTo>
                  <a:cubicBezTo>
                    <a:pt x="59191" y="19996"/>
                    <a:pt x="58944" y="19882"/>
                    <a:pt x="58703" y="19753"/>
                  </a:cubicBezTo>
                  <a:cubicBezTo>
                    <a:pt x="58407" y="19673"/>
                    <a:pt x="58122" y="19668"/>
                    <a:pt x="57768" y="19663"/>
                  </a:cubicBezTo>
                  <a:cubicBezTo>
                    <a:pt x="57719" y="19663"/>
                    <a:pt x="57676" y="19663"/>
                    <a:pt x="57634" y="19657"/>
                  </a:cubicBezTo>
                  <a:cubicBezTo>
                    <a:pt x="57591" y="19669"/>
                    <a:pt x="57549" y="19675"/>
                    <a:pt x="57506" y="19675"/>
                  </a:cubicBezTo>
                  <a:cubicBezTo>
                    <a:pt x="57415" y="19675"/>
                    <a:pt x="57323" y="19646"/>
                    <a:pt x="57235" y="19587"/>
                  </a:cubicBezTo>
                  <a:cubicBezTo>
                    <a:pt x="57188" y="19572"/>
                    <a:pt x="57133" y="19555"/>
                    <a:pt x="57086" y="19534"/>
                  </a:cubicBezTo>
                  <a:cubicBezTo>
                    <a:pt x="56889" y="19452"/>
                    <a:pt x="56566" y="19322"/>
                    <a:pt x="56295" y="19322"/>
                  </a:cubicBezTo>
                  <a:cubicBezTo>
                    <a:pt x="56248" y="19322"/>
                    <a:pt x="56204" y="19326"/>
                    <a:pt x="56161" y="19334"/>
                  </a:cubicBezTo>
                  <a:cubicBezTo>
                    <a:pt x="56086" y="19431"/>
                    <a:pt x="56005" y="19539"/>
                    <a:pt x="55925" y="19614"/>
                  </a:cubicBezTo>
                  <a:cubicBezTo>
                    <a:pt x="55920" y="19577"/>
                    <a:pt x="55914" y="19545"/>
                    <a:pt x="55914" y="19507"/>
                  </a:cubicBezTo>
                  <a:cubicBezTo>
                    <a:pt x="55893" y="19545"/>
                    <a:pt x="55876" y="19577"/>
                    <a:pt x="55866" y="19619"/>
                  </a:cubicBezTo>
                  <a:cubicBezTo>
                    <a:pt x="55861" y="19636"/>
                    <a:pt x="55856" y="19646"/>
                    <a:pt x="55856" y="19657"/>
                  </a:cubicBezTo>
                  <a:cubicBezTo>
                    <a:pt x="55871" y="19652"/>
                    <a:pt x="55888" y="19652"/>
                    <a:pt x="55903" y="19652"/>
                  </a:cubicBezTo>
                  <a:cubicBezTo>
                    <a:pt x="55920" y="19867"/>
                    <a:pt x="55876" y="20028"/>
                    <a:pt x="55791" y="20152"/>
                  </a:cubicBezTo>
                  <a:cubicBezTo>
                    <a:pt x="55753" y="20179"/>
                    <a:pt x="55710" y="20200"/>
                    <a:pt x="55667" y="20221"/>
                  </a:cubicBezTo>
                  <a:cubicBezTo>
                    <a:pt x="55603" y="20248"/>
                    <a:pt x="55533" y="20264"/>
                    <a:pt x="55462" y="20264"/>
                  </a:cubicBezTo>
                  <a:cubicBezTo>
                    <a:pt x="55393" y="20264"/>
                    <a:pt x="55323" y="20248"/>
                    <a:pt x="55259" y="20221"/>
                  </a:cubicBezTo>
                  <a:cubicBezTo>
                    <a:pt x="55205" y="20200"/>
                    <a:pt x="55162" y="20167"/>
                    <a:pt x="55119" y="20135"/>
                  </a:cubicBezTo>
                  <a:cubicBezTo>
                    <a:pt x="55103" y="20043"/>
                    <a:pt x="55108" y="19942"/>
                    <a:pt x="55114" y="19840"/>
                  </a:cubicBezTo>
                  <a:cubicBezTo>
                    <a:pt x="54889" y="19528"/>
                    <a:pt x="54716" y="19260"/>
                    <a:pt x="54276" y="19205"/>
                  </a:cubicBezTo>
                  <a:cubicBezTo>
                    <a:pt x="54044" y="19185"/>
                    <a:pt x="53846" y="19115"/>
                    <a:pt x="53632" y="19024"/>
                  </a:cubicBezTo>
                  <a:cubicBezTo>
                    <a:pt x="53369" y="18907"/>
                    <a:pt x="53140" y="18815"/>
                    <a:pt x="52929" y="18815"/>
                  </a:cubicBezTo>
                  <a:cubicBezTo>
                    <a:pt x="52713" y="18815"/>
                    <a:pt x="52516" y="18912"/>
                    <a:pt x="52325" y="19180"/>
                  </a:cubicBezTo>
                  <a:cubicBezTo>
                    <a:pt x="52229" y="19314"/>
                    <a:pt x="52100" y="19394"/>
                    <a:pt x="51961" y="19470"/>
                  </a:cubicBezTo>
                  <a:cubicBezTo>
                    <a:pt x="51861" y="19544"/>
                    <a:pt x="51746" y="19595"/>
                    <a:pt x="51588" y="19595"/>
                  </a:cubicBezTo>
                  <a:cubicBezTo>
                    <a:pt x="51566" y="19595"/>
                    <a:pt x="51543" y="19594"/>
                    <a:pt x="51520" y="19592"/>
                  </a:cubicBezTo>
                  <a:cubicBezTo>
                    <a:pt x="51026" y="19545"/>
                    <a:pt x="50865" y="19222"/>
                    <a:pt x="50756" y="18857"/>
                  </a:cubicBezTo>
                  <a:cubicBezTo>
                    <a:pt x="50607" y="18669"/>
                    <a:pt x="50451" y="18496"/>
                    <a:pt x="50273" y="18342"/>
                  </a:cubicBezTo>
                  <a:cubicBezTo>
                    <a:pt x="50225" y="18320"/>
                    <a:pt x="50188" y="18287"/>
                    <a:pt x="50156" y="18238"/>
                  </a:cubicBezTo>
                  <a:cubicBezTo>
                    <a:pt x="50032" y="18142"/>
                    <a:pt x="49893" y="18057"/>
                    <a:pt x="49737" y="17975"/>
                  </a:cubicBezTo>
                  <a:cubicBezTo>
                    <a:pt x="48194" y="17192"/>
                    <a:pt x="46340" y="16949"/>
                    <a:pt x="44681" y="16504"/>
                  </a:cubicBezTo>
                  <a:cubicBezTo>
                    <a:pt x="43252" y="16118"/>
                    <a:pt x="41619" y="15811"/>
                    <a:pt x="40394" y="14940"/>
                  </a:cubicBezTo>
                  <a:cubicBezTo>
                    <a:pt x="39975" y="14645"/>
                    <a:pt x="39690" y="14312"/>
                    <a:pt x="39513" y="13941"/>
                  </a:cubicBezTo>
                  <a:cubicBezTo>
                    <a:pt x="39308" y="13770"/>
                    <a:pt x="39293" y="13554"/>
                    <a:pt x="39314" y="13334"/>
                  </a:cubicBezTo>
                  <a:cubicBezTo>
                    <a:pt x="39228" y="12850"/>
                    <a:pt x="39271" y="12319"/>
                    <a:pt x="39405" y="11754"/>
                  </a:cubicBezTo>
                  <a:lnTo>
                    <a:pt x="39410" y="11749"/>
                  </a:lnTo>
                  <a:cubicBezTo>
                    <a:pt x="39470" y="9213"/>
                    <a:pt x="39556" y="6673"/>
                    <a:pt x="39636" y="4137"/>
                  </a:cubicBezTo>
                  <a:cubicBezTo>
                    <a:pt x="39648" y="3906"/>
                    <a:pt x="39653" y="3681"/>
                    <a:pt x="39663" y="3455"/>
                  </a:cubicBezTo>
                  <a:cubicBezTo>
                    <a:pt x="40061" y="1080"/>
                    <a:pt x="40061" y="1058"/>
                    <a:pt x="37708" y="887"/>
                  </a:cubicBezTo>
                  <a:cubicBezTo>
                    <a:pt x="33705" y="597"/>
                    <a:pt x="29698" y="328"/>
                    <a:pt x="25475" y="33"/>
                  </a:cubicBezTo>
                  <a:cubicBezTo>
                    <a:pt x="25391" y="38"/>
                    <a:pt x="25307" y="39"/>
                    <a:pt x="25222" y="39"/>
                  </a:cubicBezTo>
                  <a:cubicBezTo>
                    <a:pt x="24828" y="39"/>
                    <a:pt x="24426" y="0"/>
                    <a:pt x="2403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85768" y="2946878"/>
              <a:ext cx="4238" cy="3029"/>
            </a:xfrm>
            <a:custGeom>
              <a:rect b="b" l="l" r="r" t="t"/>
              <a:pathLst>
                <a:path extrusionOk="0" h="243" w="340">
                  <a:moveTo>
                    <a:pt x="49" y="0"/>
                  </a:moveTo>
                  <a:cubicBezTo>
                    <a:pt x="0" y="124"/>
                    <a:pt x="32" y="226"/>
                    <a:pt x="146" y="243"/>
                  </a:cubicBezTo>
                  <a:cubicBezTo>
                    <a:pt x="167" y="243"/>
                    <a:pt x="188" y="243"/>
                    <a:pt x="210" y="238"/>
                  </a:cubicBezTo>
                  <a:cubicBezTo>
                    <a:pt x="312" y="216"/>
                    <a:pt x="339" y="119"/>
                    <a:pt x="295" y="7"/>
                  </a:cubicBezTo>
                  <a:cubicBezTo>
                    <a:pt x="216" y="7"/>
                    <a:pt x="129" y="0"/>
                    <a:pt x="49" y="0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132142" y="2653439"/>
              <a:ext cx="584484" cy="299559"/>
            </a:xfrm>
            <a:custGeom>
              <a:rect b="b" l="l" r="r" t="t"/>
              <a:pathLst>
                <a:path extrusionOk="0" h="24032" w="46890">
                  <a:moveTo>
                    <a:pt x="1221" y="0"/>
                  </a:moveTo>
                  <a:cubicBezTo>
                    <a:pt x="923" y="0"/>
                    <a:pt x="707" y="111"/>
                    <a:pt x="549" y="296"/>
                  </a:cubicBezTo>
                  <a:cubicBezTo>
                    <a:pt x="506" y="291"/>
                    <a:pt x="464" y="291"/>
                    <a:pt x="415" y="291"/>
                  </a:cubicBezTo>
                  <a:cubicBezTo>
                    <a:pt x="425" y="340"/>
                    <a:pt x="437" y="393"/>
                    <a:pt x="442" y="442"/>
                  </a:cubicBezTo>
                  <a:cubicBezTo>
                    <a:pt x="259" y="753"/>
                    <a:pt x="174" y="1183"/>
                    <a:pt x="120" y="1645"/>
                  </a:cubicBezTo>
                  <a:cubicBezTo>
                    <a:pt x="65" y="2118"/>
                    <a:pt x="1" y="2639"/>
                    <a:pt x="340" y="2929"/>
                  </a:cubicBezTo>
                  <a:cubicBezTo>
                    <a:pt x="335" y="2966"/>
                    <a:pt x="328" y="3015"/>
                    <a:pt x="318" y="3053"/>
                  </a:cubicBezTo>
                  <a:cubicBezTo>
                    <a:pt x="291" y="3202"/>
                    <a:pt x="270" y="3353"/>
                    <a:pt x="248" y="3504"/>
                  </a:cubicBezTo>
                  <a:cubicBezTo>
                    <a:pt x="259" y="3509"/>
                    <a:pt x="276" y="3509"/>
                    <a:pt x="286" y="3514"/>
                  </a:cubicBezTo>
                  <a:cubicBezTo>
                    <a:pt x="345" y="3460"/>
                    <a:pt x="404" y="3413"/>
                    <a:pt x="479" y="3370"/>
                  </a:cubicBezTo>
                  <a:cubicBezTo>
                    <a:pt x="503" y="3370"/>
                    <a:pt x="527" y="3369"/>
                    <a:pt x="552" y="3369"/>
                  </a:cubicBezTo>
                  <a:cubicBezTo>
                    <a:pt x="945" y="3369"/>
                    <a:pt x="1347" y="3408"/>
                    <a:pt x="1741" y="3408"/>
                  </a:cubicBezTo>
                  <a:cubicBezTo>
                    <a:pt x="1826" y="3408"/>
                    <a:pt x="1910" y="3407"/>
                    <a:pt x="1994" y="3402"/>
                  </a:cubicBezTo>
                  <a:cubicBezTo>
                    <a:pt x="6217" y="3697"/>
                    <a:pt x="10224" y="3966"/>
                    <a:pt x="14227" y="4256"/>
                  </a:cubicBezTo>
                  <a:cubicBezTo>
                    <a:pt x="16580" y="4427"/>
                    <a:pt x="16580" y="4449"/>
                    <a:pt x="16182" y="6824"/>
                  </a:cubicBezTo>
                  <a:cubicBezTo>
                    <a:pt x="16172" y="7050"/>
                    <a:pt x="16167" y="7275"/>
                    <a:pt x="16155" y="7506"/>
                  </a:cubicBezTo>
                  <a:cubicBezTo>
                    <a:pt x="16075" y="10042"/>
                    <a:pt x="15989" y="12582"/>
                    <a:pt x="15929" y="15118"/>
                  </a:cubicBezTo>
                  <a:lnTo>
                    <a:pt x="15924" y="15123"/>
                  </a:lnTo>
                  <a:cubicBezTo>
                    <a:pt x="15790" y="15688"/>
                    <a:pt x="15747" y="16219"/>
                    <a:pt x="15833" y="16703"/>
                  </a:cubicBezTo>
                  <a:cubicBezTo>
                    <a:pt x="15812" y="16923"/>
                    <a:pt x="15827" y="17139"/>
                    <a:pt x="16032" y="17310"/>
                  </a:cubicBezTo>
                  <a:cubicBezTo>
                    <a:pt x="16209" y="17681"/>
                    <a:pt x="16494" y="18014"/>
                    <a:pt x="16913" y="18309"/>
                  </a:cubicBezTo>
                  <a:cubicBezTo>
                    <a:pt x="18138" y="19180"/>
                    <a:pt x="19771" y="19487"/>
                    <a:pt x="21200" y="19873"/>
                  </a:cubicBezTo>
                  <a:cubicBezTo>
                    <a:pt x="22859" y="20318"/>
                    <a:pt x="24713" y="20561"/>
                    <a:pt x="26256" y="21344"/>
                  </a:cubicBezTo>
                  <a:cubicBezTo>
                    <a:pt x="26412" y="21426"/>
                    <a:pt x="26551" y="21511"/>
                    <a:pt x="26675" y="21607"/>
                  </a:cubicBezTo>
                  <a:cubicBezTo>
                    <a:pt x="26707" y="21656"/>
                    <a:pt x="26744" y="21689"/>
                    <a:pt x="26792" y="21711"/>
                  </a:cubicBezTo>
                  <a:cubicBezTo>
                    <a:pt x="26970" y="21865"/>
                    <a:pt x="27126" y="22038"/>
                    <a:pt x="27275" y="22226"/>
                  </a:cubicBezTo>
                  <a:cubicBezTo>
                    <a:pt x="27384" y="22591"/>
                    <a:pt x="27545" y="22914"/>
                    <a:pt x="28039" y="22961"/>
                  </a:cubicBezTo>
                  <a:cubicBezTo>
                    <a:pt x="28062" y="22963"/>
                    <a:pt x="28085" y="22964"/>
                    <a:pt x="28107" y="22964"/>
                  </a:cubicBezTo>
                  <a:cubicBezTo>
                    <a:pt x="28265" y="22964"/>
                    <a:pt x="28380" y="22913"/>
                    <a:pt x="28480" y="22839"/>
                  </a:cubicBezTo>
                  <a:cubicBezTo>
                    <a:pt x="28619" y="22763"/>
                    <a:pt x="28748" y="22683"/>
                    <a:pt x="28844" y="22549"/>
                  </a:cubicBezTo>
                  <a:cubicBezTo>
                    <a:pt x="29035" y="22281"/>
                    <a:pt x="29232" y="22184"/>
                    <a:pt x="29448" y="22184"/>
                  </a:cubicBezTo>
                  <a:cubicBezTo>
                    <a:pt x="29659" y="22184"/>
                    <a:pt x="29888" y="22276"/>
                    <a:pt x="30151" y="22393"/>
                  </a:cubicBezTo>
                  <a:cubicBezTo>
                    <a:pt x="30365" y="22484"/>
                    <a:pt x="30563" y="22554"/>
                    <a:pt x="30795" y="22574"/>
                  </a:cubicBezTo>
                  <a:cubicBezTo>
                    <a:pt x="31235" y="22629"/>
                    <a:pt x="31408" y="22897"/>
                    <a:pt x="31633" y="23209"/>
                  </a:cubicBezTo>
                  <a:cubicBezTo>
                    <a:pt x="31627" y="23311"/>
                    <a:pt x="31622" y="23412"/>
                    <a:pt x="31638" y="23504"/>
                  </a:cubicBezTo>
                  <a:cubicBezTo>
                    <a:pt x="31681" y="23536"/>
                    <a:pt x="31724" y="23569"/>
                    <a:pt x="31778" y="23590"/>
                  </a:cubicBezTo>
                  <a:cubicBezTo>
                    <a:pt x="31842" y="23617"/>
                    <a:pt x="31912" y="23633"/>
                    <a:pt x="31981" y="23633"/>
                  </a:cubicBezTo>
                  <a:cubicBezTo>
                    <a:pt x="32052" y="23633"/>
                    <a:pt x="32122" y="23617"/>
                    <a:pt x="32186" y="23590"/>
                  </a:cubicBezTo>
                  <a:cubicBezTo>
                    <a:pt x="32229" y="23569"/>
                    <a:pt x="32272" y="23548"/>
                    <a:pt x="32310" y="23521"/>
                  </a:cubicBezTo>
                  <a:cubicBezTo>
                    <a:pt x="32395" y="23397"/>
                    <a:pt x="32439" y="23236"/>
                    <a:pt x="32422" y="23021"/>
                  </a:cubicBezTo>
                  <a:cubicBezTo>
                    <a:pt x="32407" y="23021"/>
                    <a:pt x="32390" y="23021"/>
                    <a:pt x="32375" y="23026"/>
                  </a:cubicBezTo>
                  <a:cubicBezTo>
                    <a:pt x="32375" y="23015"/>
                    <a:pt x="32380" y="23005"/>
                    <a:pt x="32385" y="22988"/>
                  </a:cubicBezTo>
                  <a:cubicBezTo>
                    <a:pt x="32395" y="22946"/>
                    <a:pt x="32412" y="22914"/>
                    <a:pt x="32433" y="22876"/>
                  </a:cubicBezTo>
                  <a:cubicBezTo>
                    <a:pt x="32433" y="22914"/>
                    <a:pt x="32439" y="22946"/>
                    <a:pt x="32444" y="22983"/>
                  </a:cubicBezTo>
                  <a:cubicBezTo>
                    <a:pt x="32524" y="22908"/>
                    <a:pt x="32605" y="22800"/>
                    <a:pt x="32680" y="22703"/>
                  </a:cubicBezTo>
                  <a:cubicBezTo>
                    <a:pt x="32723" y="22695"/>
                    <a:pt x="32768" y="22691"/>
                    <a:pt x="32814" y="22691"/>
                  </a:cubicBezTo>
                  <a:cubicBezTo>
                    <a:pt x="33086" y="22691"/>
                    <a:pt x="33412" y="22821"/>
                    <a:pt x="33605" y="22903"/>
                  </a:cubicBezTo>
                  <a:cubicBezTo>
                    <a:pt x="33652" y="22924"/>
                    <a:pt x="33707" y="22941"/>
                    <a:pt x="33754" y="22956"/>
                  </a:cubicBezTo>
                  <a:cubicBezTo>
                    <a:pt x="33842" y="23015"/>
                    <a:pt x="33934" y="23044"/>
                    <a:pt x="34025" y="23044"/>
                  </a:cubicBezTo>
                  <a:cubicBezTo>
                    <a:pt x="34068" y="23044"/>
                    <a:pt x="34110" y="23038"/>
                    <a:pt x="34153" y="23026"/>
                  </a:cubicBezTo>
                  <a:cubicBezTo>
                    <a:pt x="34195" y="23032"/>
                    <a:pt x="34238" y="23032"/>
                    <a:pt x="34287" y="23032"/>
                  </a:cubicBezTo>
                  <a:cubicBezTo>
                    <a:pt x="34641" y="23037"/>
                    <a:pt x="34926" y="23042"/>
                    <a:pt x="35222" y="23122"/>
                  </a:cubicBezTo>
                  <a:cubicBezTo>
                    <a:pt x="35463" y="23251"/>
                    <a:pt x="35710" y="23365"/>
                    <a:pt x="35968" y="23440"/>
                  </a:cubicBezTo>
                  <a:cubicBezTo>
                    <a:pt x="36144" y="23507"/>
                    <a:pt x="36313" y="23540"/>
                    <a:pt x="36487" y="23540"/>
                  </a:cubicBezTo>
                  <a:cubicBezTo>
                    <a:pt x="36564" y="23540"/>
                    <a:pt x="36641" y="23534"/>
                    <a:pt x="36720" y="23521"/>
                  </a:cubicBezTo>
                  <a:lnTo>
                    <a:pt x="36720" y="23521"/>
                  </a:lnTo>
                  <a:cubicBezTo>
                    <a:pt x="36720" y="23526"/>
                    <a:pt x="36720" y="23526"/>
                    <a:pt x="36715" y="23526"/>
                  </a:cubicBezTo>
                  <a:cubicBezTo>
                    <a:pt x="36774" y="23538"/>
                    <a:pt x="36829" y="23544"/>
                    <a:pt x="36882" y="23544"/>
                  </a:cubicBezTo>
                  <a:cubicBezTo>
                    <a:pt x="37089" y="23544"/>
                    <a:pt x="37253" y="23458"/>
                    <a:pt x="37403" y="23338"/>
                  </a:cubicBezTo>
                  <a:cubicBezTo>
                    <a:pt x="37875" y="23198"/>
                    <a:pt x="38380" y="23085"/>
                    <a:pt x="38879" y="23000"/>
                  </a:cubicBezTo>
                  <a:cubicBezTo>
                    <a:pt x="39068" y="22993"/>
                    <a:pt x="39251" y="22973"/>
                    <a:pt x="39427" y="22914"/>
                  </a:cubicBezTo>
                  <a:cubicBezTo>
                    <a:pt x="39492" y="22908"/>
                    <a:pt x="39563" y="22897"/>
                    <a:pt x="39632" y="22886"/>
                  </a:cubicBezTo>
                  <a:cubicBezTo>
                    <a:pt x="40298" y="22800"/>
                    <a:pt x="40937" y="22844"/>
                    <a:pt x="41593" y="22752"/>
                  </a:cubicBezTo>
                  <a:cubicBezTo>
                    <a:pt x="41630" y="22758"/>
                    <a:pt x="41666" y="22761"/>
                    <a:pt x="41701" y="22761"/>
                  </a:cubicBezTo>
                  <a:cubicBezTo>
                    <a:pt x="41800" y="22761"/>
                    <a:pt x="41888" y="22739"/>
                    <a:pt x="41948" y="22703"/>
                  </a:cubicBezTo>
                  <a:cubicBezTo>
                    <a:pt x="42293" y="22511"/>
                    <a:pt x="42615" y="22435"/>
                    <a:pt x="42921" y="22435"/>
                  </a:cubicBezTo>
                  <a:cubicBezTo>
                    <a:pt x="43101" y="22435"/>
                    <a:pt x="43275" y="22461"/>
                    <a:pt x="43446" y="22505"/>
                  </a:cubicBezTo>
                  <a:cubicBezTo>
                    <a:pt x="43451" y="22554"/>
                    <a:pt x="43484" y="22602"/>
                    <a:pt x="43543" y="22618"/>
                  </a:cubicBezTo>
                  <a:cubicBezTo>
                    <a:pt x="43833" y="22698"/>
                    <a:pt x="44118" y="22790"/>
                    <a:pt x="44398" y="22897"/>
                  </a:cubicBezTo>
                  <a:cubicBezTo>
                    <a:pt x="44708" y="23053"/>
                    <a:pt x="45015" y="23219"/>
                    <a:pt x="45338" y="23333"/>
                  </a:cubicBezTo>
                  <a:cubicBezTo>
                    <a:pt x="45343" y="23333"/>
                    <a:pt x="45353" y="23343"/>
                    <a:pt x="45365" y="23343"/>
                  </a:cubicBezTo>
                  <a:cubicBezTo>
                    <a:pt x="45616" y="23494"/>
                    <a:pt x="45848" y="23665"/>
                    <a:pt x="46111" y="23774"/>
                  </a:cubicBezTo>
                  <a:cubicBezTo>
                    <a:pt x="46186" y="23935"/>
                    <a:pt x="46325" y="24020"/>
                    <a:pt x="46493" y="24031"/>
                  </a:cubicBezTo>
                  <a:cubicBezTo>
                    <a:pt x="46406" y="23945"/>
                    <a:pt x="46347" y="23838"/>
                    <a:pt x="46337" y="23709"/>
                  </a:cubicBezTo>
                  <a:lnTo>
                    <a:pt x="46332" y="23645"/>
                  </a:lnTo>
                  <a:cubicBezTo>
                    <a:pt x="46325" y="23612"/>
                    <a:pt x="46320" y="23574"/>
                    <a:pt x="46320" y="23531"/>
                  </a:cubicBezTo>
                  <a:lnTo>
                    <a:pt x="46320" y="23531"/>
                  </a:lnTo>
                  <a:cubicBezTo>
                    <a:pt x="46337" y="23536"/>
                    <a:pt x="46352" y="23548"/>
                    <a:pt x="46369" y="23553"/>
                  </a:cubicBezTo>
                  <a:cubicBezTo>
                    <a:pt x="46519" y="23504"/>
                    <a:pt x="46590" y="23360"/>
                    <a:pt x="46583" y="23090"/>
                  </a:cubicBezTo>
                  <a:cubicBezTo>
                    <a:pt x="46568" y="22167"/>
                    <a:pt x="46590" y="21243"/>
                    <a:pt x="46590" y="20318"/>
                  </a:cubicBezTo>
                  <a:cubicBezTo>
                    <a:pt x="46595" y="20147"/>
                    <a:pt x="46600" y="19970"/>
                    <a:pt x="46605" y="19797"/>
                  </a:cubicBezTo>
                  <a:cubicBezTo>
                    <a:pt x="46605" y="19733"/>
                    <a:pt x="46610" y="19663"/>
                    <a:pt x="46605" y="19594"/>
                  </a:cubicBezTo>
                  <a:cubicBezTo>
                    <a:pt x="46610" y="19432"/>
                    <a:pt x="46615" y="19271"/>
                    <a:pt x="46615" y="19110"/>
                  </a:cubicBezTo>
                  <a:cubicBezTo>
                    <a:pt x="46890" y="16289"/>
                    <a:pt x="46890" y="13469"/>
                    <a:pt x="46739" y="10643"/>
                  </a:cubicBezTo>
                  <a:lnTo>
                    <a:pt x="46761" y="10643"/>
                  </a:lnTo>
                  <a:cubicBezTo>
                    <a:pt x="46648" y="9822"/>
                    <a:pt x="46379" y="9021"/>
                    <a:pt x="46235" y="8210"/>
                  </a:cubicBezTo>
                  <a:cubicBezTo>
                    <a:pt x="46100" y="7469"/>
                    <a:pt x="46084" y="6722"/>
                    <a:pt x="45998" y="5981"/>
                  </a:cubicBezTo>
                  <a:cubicBezTo>
                    <a:pt x="45971" y="5820"/>
                    <a:pt x="45950" y="5664"/>
                    <a:pt x="45928" y="5508"/>
                  </a:cubicBezTo>
                  <a:cubicBezTo>
                    <a:pt x="45923" y="5491"/>
                    <a:pt x="45923" y="5481"/>
                    <a:pt x="45923" y="5465"/>
                  </a:cubicBezTo>
                  <a:cubicBezTo>
                    <a:pt x="45858" y="5007"/>
                    <a:pt x="45821" y="4551"/>
                    <a:pt x="45794" y="4095"/>
                  </a:cubicBezTo>
                  <a:cubicBezTo>
                    <a:pt x="45757" y="3396"/>
                    <a:pt x="45751" y="2693"/>
                    <a:pt x="45789" y="1989"/>
                  </a:cubicBezTo>
                  <a:cubicBezTo>
                    <a:pt x="45809" y="1548"/>
                    <a:pt x="45730" y="1312"/>
                    <a:pt x="45499" y="1194"/>
                  </a:cubicBezTo>
                  <a:cubicBezTo>
                    <a:pt x="45353" y="1124"/>
                    <a:pt x="45154" y="1092"/>
                    <a:pt x="44891" y="1087"/>
                  </a:cubicBezTo>
                  <a:cubicBezTo>
                    <a:pt x="35120" y="936"/>
                    <a:pt x="25353" y="747"/>
                    <a:pt x="15581" y="571"/>
                  </a:cubicBezTo>
                  <a:cubicBezTo>
                    <a:pt x="15113" y="586"/>
                    <a:pt x="14646" y="608"/>
                    <a:pt x="14178" y="624"/>
                  </a:cubicBezTo>
                  <a:lnTo>
                    <a:pt x="13233" y="591"/>
                  </a:lnTo>
                  <a:lnTo>
                    <a:pt x="12556" y="591"/>
                  </a:lnTo>
                  <a:cubicBezTo>
                    <a:pt x="12250" y="566"/>
                    <a:pt x="11944" y="527"/>
                    <a:pt x="11642" y="463"/>
                  </a:cubicBezTo>
                  <a:cubicBezTo>
                    <a:pt x="9606" y="405"/>
                    <a:pt x="7571" y="345"/>
                    <a:pt x="5540" y="286"/>
                  </a:cubicBezTo>
                  <a:cubicBezTo>
                    <a:pt x="4600" y="254"/>
                    <a:pt x="3655" y="227"/>
                    <a:pt x="2714" y="200"/>
                  </a:cubicBezTo>
                  <a:cubicBezTo>
                    <a:pt x="2708" y="199"/>
                    <a:pt x="2703" y="199"/>
                    <a:pt x="2698" y="199"/>
                  </a:cubicBezTo>
                  <a:cubicBezTo>
                    <a:pt x="2548" y="199"/>
                    <a:pt x="2382" y="247"/>
                    <a:pt x="2236" y="247"/>
                  </a:cubicBezTo>
                  <a:cubicBezTo>
                    <a:pt x="2176" y="247"/>
                    <a:pt x="2120" y="239"/>
                    <a:pt x="2069" y="216"/>
                  </a:cubicBezTo>
                  <a:cubicBezTo>
                    <a:pt x="1730" y="66"/>
                    <a:pt x="1451" y="0"/>
                    <a:pt x="122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3658846" y="2606833"/>
              <a:ext cx="478806" cy="492542"/>
            </a:xfrm>
            <a:custGeom>
              <a:rect b="b" l="l" r="r" t="t"/>
              <a:pathLst>
                <a:path extrusionOk="0" h="39514" w="38412">
                  <a:moveTo>
                    <a:pt x="15392" y="1"/>
                  </a:moveTo>
                  <a:cubicBezTo>
                    <a:pt x="15123" y="60"/>
                    <a:pt x="14376" y="1000"/>
                    <a:pt x="14108" y="1059"/>
                  </a:cubicBezTo>
                  <a:cubicBezTo>
                    <a:pt x="11556" y="791"/>
                    <a:pt x="9005" y="566"/>
                    <a:pt x="6464" y="237"/>
                  </a:cubicBezTo>
                  <a:cubicBezTo>
                    <a:pt x="6162" y="194"/>
                    <a:pt x="5609" y="227"/>
                    <a:pt x="5534" y="172"/>
                  </a:cubicBezTo>
                  <a:cubicBezTo>
                    <a:pt x="5517" y="184"/>
                    <a:pt x="5507" y="189"/>
                    <a:pt x="5497" y="194"/>
                  </a:cubicBezTo>
                  <a:cubicBezTo>
                    <a:pt x="5529" y="286"/>
                    <a:pt x="5400" y="829"/>
                    <a:pt x="5346" y="1087"/>
                  </a:cubicBezTo>
                  <a:cubicBezTo>
                    <a:pt x="5259" y="1526"/>
                    <a:pt x="5292" y="2005"/>
                    <a:pt x="5179" y="2445"/>
                  </a:cubicBezTo>
                  <a:cubicBezTo>
                    <a:pt x="5158" y="3541"/>
                    <a:pt x="4787" y="4600"/>
                    <a:pt x="4733" y="5701"/>
                  </a:cubicBezTo>
                  <a:cubicBezTo>
                    <a:pt x="4674" y="6856"/>
                    <a:pt x="4421" y="7990"/>
                    <a:pt x="4245" y="9133"/>
                  </a:cubicBezTo>
                  <a:cubicBezTo>
                    <a:pt x="4240" y="9165"/>
                    <a:pt x="4240" y="9193"/>
                    <a:pt x="4234" y="9225"/>
                  </a:cubicBezTo>
                  <a:cubicBezTo>
                    <a:pt x="4073" y="10385"/>
                    <a:pt x="3917" y="11546"/>
                    <a:pt x="3761" y="12701"/>
                  </a:cubicBezTo>
                  <a:lnTo>
                    <a:pt x="3724" y="12701"/>
                  </a:lnTo>
                  <a:cubicBezTo>
                    <a:pt x="3707" y="12787"/>
                    <a:pt x="3697" y="12872"/>
                    <a:pt x="3680" y="12953"/>
                  </a:cubicBezTo>
                  <a:cubicBezTo>
                    <a:pt x="3514" y="13878"/>
                    <a:pt x="3471" y="14818"/>
                    <a:pt x="3342" y="15741"/>
                  </a:cubicBezTo>
                  <a:cubicBezTo>
                    <a:pt x="3342" y="15817"/>
                    <a:pt x="3337" y="15882"/>
                    <a:pt x="3332" y="15946"/>
                  </a:cubicBezTo>
                  <a:cubicBezTo>
                    <a:pt x="2326" y="23161"/>
                    <a:pt x="1333" y="30375"/>
                    <a:pt x="295" y="37585"/>
                  </a:cubicBezTo>
                  <a:cubicBezTo>
                    <a:pt x="253" y="37912"/>
                    <a:pt x="253" y="38133"/>
                    <a:pt x="339" y="38289"/>
                  </a:cubicBezTo>
                  <a:cubicBezTo>
                    <a:pt x="270" y="38460"/>
                    <a:pt x="161" y="38616"/>
                    <a:pt x="0" y="38730"/>
                  </a:cubicBezTo>
                  <a:cubicBezTo>
                    <a:pt x="270" y="39025"/>
                    <a:pt x="667" y="39089"/>
                    <a:pt x="989" y="39110"/>
                  </a:cubicBezTo>
                  <a:cubicBezTo>
                    <a:pt x="1988" y="39174"/>
                    <a:pt x="2993" y="39298"/>
                    <a:pt x="3970" y="39471"/>
                  </a:cubicBezTo>
                  <a:cubicBezTo>
                    <a:pt x="4138" y="39497"/>
                    <a:pt x="4282" y="39514"/>
                    <a:pt x="4416" y="39514"/>
                  </a:cubicBezTo>
                  <a:cubicBezTo>
                    <a:pt x="4766" y="39514"/>
                    <a:pt x="5045" y="39412"/>
                    <a:pt x="5249" y="39207"/>
                  </a:cubicBezTo>
                  <a:cubicBezTo>
                    <a:pt x="5556" y="38896"/>
                    <a:pt x="5588" y="38460"/>
                    <a:pt x="5582" y="38160"/>
                  </a:cubicBezTo>
                  <a:cubicBezTo>
                    <a:pt x="5582" y="38026"/>
                    <a:pt x="5614" y="37870"/>
                    <a:pt x="5653" y="37703"/>
                  </a:cubicBezTo>
                  <a:cubicBezTo>
                    <a:pt x="5700" y="37478"/>
                    <a:pt x="5749" y="37225"/>
                    <a:pt x="5738" y="36957"/>
                  </a:cubicBezTo>
                  <a:cubicBezTo>
                    <a:pt x="5733" y="36779"/>
                    <a:pt x="5749" y="36692"/>
                    <a:pt x="5760" y="36660"/>
                  </a:cubicBezTo>
                  <a:cubicBezTo>
                    <a:pt x="5782" y="36655"/>
                    <a:pt x="5824" y="36645"/>
                    <a:pt x="5904" y="36645"/>
                  </a:cubicBezTo>
                  <a:cubicBezTo>
                    <a:pt x="5985" y="36645"/>
                    <a:pt x="6082" y="36655"/>
                    <a:pt x="6201" y="36672"/>
                  </a:cubicBezTo>
                  <a:cubicBezTo>
                    <a:pt x="8096" y="36908"/>
                    <a:pt x="10030" y="37118"/>
                    <a:pt x="11894" y="37317"/>
                  </a:cubicBezTo>
                  <a:lnTo>
                    <a:pt x="13490" y="37493"/>
                  </a:lnTo>
                  <a:cubicBezTo>
                    <a:pt x="13528" y="37498"/>
                    <a:pt x="13570" y="37510"/>
                    <a:pt x="13619" y="37520"/>
                  </a:cubicBezTo>
                  <a:cubicBezTo>
                    <a:pt x="13737" y="37552"/>
                    <a:pt x="13882" y="37585"/>
                    <a:pt x="14038" y="37585"/>
                  </a:cubicBezTo>
                  <a:cubicBezTo>
                    <a:pt x="14210" y="37585"/>
                    <a:pt x="14361" y="37537"/>
                    <a:pt x="14490" y="37456"/>
                  </a:cubicBezTo>
                  <a:cubicBezTo>
                    <a:pt x="14629" y="37354"/>
                    <a:pt x="14736" y="37203"/>
                    <a:pt x="14790" y="37015"/>
                  </a:cubicBezTo>
                  <a:cubicBezTo>
                    <a:pt x="14683" y="36930"/>
                    <a:pt x="14629" y="36789"/>
                    <a:pt x="14683" y="36650"/>
                  </a:cubicBezTo>
                  <a:cubicBezTo>
                    <a:pt x="14726" y="36548"/>
                    <a:pt x="14795" y="36478"/>
                    <a:pt x="14876" y="36429"/>
                  </a:cubicBezTo>
                  <a:cubicBezTo>
                    <a:pt x="14924" y="36322"/>
                    <a:pt x="15000" y="36322"/>
                    <a:pt x="15112" y="36322"/>
                  </a:cubicBezTo>
                  <a:cubicBezTo>
                    <a:pt x="15199" y="36322"/>
                    <a:pt x="15306" y="36333"/>
                    <a:pt x="15408" y="36344"/>
                  </a:cubicBezTo>
                  <a:cubicBezTo>
                    <a:pt x="15456" y="36345"/>
                    <a:pt x="15504" y="36345"/>
                    <a:pt x="15552" y="36345"/>
                  </a:cubicBezTo>
                  <a:cubicBezTo>
                    <a:pt x="15996" y="36345"/>
                    <a:pt x="16439" y="36334"/>
                    <a:pt x="16881" y="36334"/>
                  </a:cubicBezTo>
                  <a:cubicBezTo>
                    <a:pt x="17307" y="36334"/>
                    <a:pt x="17731" y="36344"/>
                    <a:pt x="18153" y="36382"/>
                  </a:cubicBezTo>
                  <a:cubicBezTo>
                    <a:pt x="23510" y="36865"/>
                    <a:pt x="28861" y="37364"/>
                    <a:pt x="34211" y="37907"/>
                  </a:cubicBezTo>
                  <a:cubicBezTo>
                    <a:pt x="34361" y="37917"/>
                    <a:pt x="34495" y="37929"/>
                    <a:pt x="34614" y="37929"/>
                  </a:cubicBezTo>
                  <a:cubicBezTo>
                    <a:pt x="35000" y="37827"/>
                    <a:pt x="35268" y="37639"/>
                    <a:pt x="35462" y="37349"/>
                  </a:cubicBezTo>
                  <a:cubicBezTo>
                    <a:pt x="35489" y="37225"/>
                    <a:pt x="35511" y="37074"/>
                    <a:pt x="35516" y="36892"/>
                  </a:cubicBezTo>
                  <a:cubicBezTo>
                    <a:pt x="35559" y="35296"/>
                    <a:pt x="35779" y="33706"/>
                    <a:pt x="35925" y="32115"/>
                  </a:cubicBezTo>
                  <a:lnTo>
                    <a:pt x="35925" y="30704"/>
                  </a:lnTo>
                  <a:cubicBezTo>
                    <a:pt x="36483" y="27050"/>
                    <a:pt x="36661" y="23370"/>
                    <a:pt x="36912" y="19695"/>
                  </a:cubicBezTo>
                  <a:cubicBezTo>
                    <a:pt x="36939" y="19271"/>
                    <a:pt x="36967" y="18852"/>
                    <a:pt x="36999" y="18428"/>
                  </a:cubicBezTo>
                  <a:cubicBezTo>
                    <a:pt x="37445" y="16794"/>
                    <a:pt x="37144" y="15081"/>
                    <a:pt x="37520" y="13437"/>
                  </a:cubicBezTo>
                  <a:lnTo>
                    <a:pt x="37520" y="13432"/>
                  </a:lnTo>
                  <a:cubicBezTo>
                    <a:pt x="37574" y="12696"/>
                    <a:pt x="37628" y="11954"/>
                    <a:pt x="37681" y="11213"/>
                  </a:cubicBezTo>
                  <a:cubicBezTo>
                    <a:pt x="37725" y="10600"/>
                    <a:pt x="37767" y="9988"/>
                    <a:pt x="37810" y="9376"/>
                  </a:cubicBezTo>
                  <a:cubicBezTo>
                    <a:pt x="38144" y="8806"/>
                    <a:pt x="37740" y="7855"/>
                    <a:pt x="38208" y="7308"/>
                  </a:cubicBezTo>
                  <a:cubicBezTo>
                    <a:pt x="38213" y="7286"/>
                    <a:pt x="38213" y="7264"/>
                    <a:pt x="38218" y="7243"/>
                  </a:cubicBezTo>
                  <a:cubicBezTo>
                    <a:pt x="38240" y="7092"/>
                    <a:pt x="38261" y="6941"/>
                    <a:pt x="38288" y="6792"/>
                  </a:cubicBezTo>
                  <a:cubicBezTo>
                    <a:pt x="38298" y="6754"/>
                    <a:pt x="38305" y="6705"/>
                    <a:pt x="38310" y="6668"/>
                  </a:cubicBezTo>
                  <a:cubicBezTo>
                    <a:pt x="37971" y="6378"/>
                    <a:pt x="38035" y="5857"/>
                    <a:pt x="38090" y="5384"/>
                  </a:cubicBezTo>
                  <a:cubicBezTo>
                    <a:pt x="38144" y="4922"/>
                    <a:pt x="38229" y="4492"/>
                    <a:pt x="38412" y="4181"/>
                  </a:cubicBezTo>
                  <a:cubicBezTo>
                    <a:pt x="38407" y="4132"/>
                    <a:pt x="38395" y="4079"/>
                    <a:pt x="38385" y="4030"/>
                  </a:cubicBezTo>
                  <a:cubicBezTo>
                    <a:pt x="38197" y="4025"/>
                    <a:pt x="38003" y="4015"/>
                    <a:pt x="37815" y="4003"/>
                  </a:cubicBezTo>
                  <a:cubicBezTo>
                    <a:pt x="37714" y="3805"/>
                    <a:pt x="37517" y="3686"/>
                    <a:pt x="37127" y="3686"/>
                  </a:cubicBezTo>
                  <a:cubicBezTo>
                    <a:pt x="37044" y="3686"/>
                    <a:pt x="36951" y="3691"/>
                    <a:pt x="36848" y="3703"/>
                  </a:cubicBezTo>
                  <a:cubicBezTo>
                    <a:pt x="36821" y="3706"/>
                    <a:pt x="36794" y="3708"/>
                    <a:pt x="36767" y="3708"/>
                  </a:cubicBezTo>
                  <a:cubicBezTo>
                    <a:pt x="36536" y="3708"/>
                    <a:pt x="36316" y="3581"/>
                    <a:pt x="36268" y="3284"/>
                  </a:cubicBezTo>
                  <a:cubicBezTo>
                    <a:pt x="35913" y="3331"/>
                    <a:pt x="35565" y="3380"/>
                    <a:pt x="35216" y="3428"/>
                  </a:cubicBezTo>
                  <a:cubicBezTo>
                    <a:pt x="31826" y="3073"/>
                    <a:pt x="28435" y="2730"/>
                    <a:pt x="25045" y="2364"/>
                  </a:cubicBezTo>
                  <a:cubicBezTo>
                    <a:pt x="22097" y="2042"/>
                    <a:pt x="19152" y="1694"/>
                    <a:pt x="16203" y="1350"/>
                  </a:cubicBezTo>
                  <a:cubicBezTo>
                    <a:pt x="15742" y="1295"/>
                    <a:pt x="15687" y="527"/>
                    <a:pt x="15392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2789250" y="1973960"/>
              <a:ext cx="548385" cy="931759"/>
            </a:xfrm>
            <a:custGeom>
              <a:rect b="b" l="l" r="r" t="t"/>
              <a:pathLst>
                <a:path extrusionOk="0" h="74750" w="43994">
                  <a:moveTo>
                    <a:pt x="5002" y="1"/>
                  </a:moveTo>
                  <a:cubicBezTo>
                    <a:pt x="4766" y="23"/>
                    <a:pt x="4567" y="97"/>
                    <a:pt x="4411" y="226"/>
                  </a:cubicBezTo>
                  <a:cubicBezTo>
                    <a:pt x="4384" y="248"/>
                    <a:pt x="4352" y="264"/>
                    <a:pt x="4330" y="291"/>
                  </a:cubicBezTo>
                  <a:cubicBezTo>
                    <a:pt x="3933" y="699"/>
                    <a:pt x="3948" y="1338"/>
                    <a:pt x="3980" y="2622"/>
                  </a:cubicBezTo>
                  <a:lnTo>
                    <a:pt x="3987" y="2762"/>
                  </a:lnTo>
                  <a:cubicBezTo>
                    <a:pt x="4035" y="4658"/>
                    <a:pt x="3218" y="6372"/>
                    <a:pt x="1418" y="8156"/>
                  </a:cubicBezTo>
                  <a:cubicBezTo>
                    <a:pt x="333" y="9230"/>
                    <a:pt x="0" y="10509"/>
                    <a:pt x="377" y="12185"/>
                  </a:cubicBezTo>
                  <a:cubicBezTo>
                    <a:pt x="484" y="12668"/>
                    <a:pt x="714" y="13092"/>
                    <a:pt x="935" y="13501"/>
                  </a:cubicBezTo>
                  <a:cubicBezTo>
                    <a:pt x="967" y="13554"/>
                    <a:pt x="994" y="13603"/>
                    <a:pt x="1021" y="13657"/>
                  </a:cubicBezTo>
                  <a:cubicBezTo>
                    <a:pt x="1091" y="14747"/>
                    <a:pt x="1300" y="15800"/>
                    <a:pt x="1537" y="16853"/>
                  </a:cubicBezTo>
                  <a:cubicBezTo>
                    <a:pt x="1257" y="17590"/>
                    <a:pt x="1155" y="18319"/>
                    <a:pt x="1064" y="19028"/>
                  </a:cubicBezTo>
                  <a:cubicBezTo>
                    <a:pt x="1010" y="19405"/>
                    <a:pt x="967" y="19765"/>
                    <a:pt x="892" y="20119"/>
                  </a:cubicBezTo>
                  <a:cubicBezTo>
                    <a:pt x="494" y="22075"/>
                    <a:pt x="1305" y="23370"/>
                    <a:pt x="2150" y="24379"/>
                  </a:cubicBezTo>
                  <a:cubicBezTo>
                    <a:pt x="2348" y="24616"/>
                    <a:pt x="2514" y="24858"/>
                    <a:pt x="2643" y="25100"/>
                  </a:cubicBezTo>
                  <a:cubicBezTo>
                    <a:pt x="2745" y="25712"/>
                    <a:pt x="2847" y="26330"/>
                    <a:pt x="2955" y="26942"/>
                  </a:cubicBezTo>
                  <a:cubicBezTo>
                    <a:pt x="2933" y="27022"/>
                    <a:pt x="2923" y="27109"/>
                    <a:pt x="2896" y="27189"/>
                  </a:cubicBezTo>
                  <a:cubicBezTo>
                    <a:pt x="2594" y="28167"/>
                    <a:pt x="2912" y="28795"/>
                    <a:pt x="3320" y="29246"/>
                  </a:cubicBezTo>
                  <a:cubicBezTo>
                    <a:pt x="3336" y="29375"/>
                    <a:pt x="3358" y="29499"/>
                    <a:pt x="3374" y="29628"/>
                  </a:cubicBezTo>
                  <a:cubicBezTo>
                    <a:pt x="3519" y="30719"/>
                    <a:pt x="3744" y="31782"/>
                    <a:pt x="3970" y="32841"/>
                  </a:cubicBezTo>
                  <a:cubicBezTo>
                    <a:pt x="3809" y="33781"/>
                    <a:pt x="4019" y="34812"/>
                    <a:pt x="4523" y="35656"/>
                  </a:cubicBezTo>
                  <a:cubicBezTo>
                    <a:pt x="4615" y="36209"/>
                    <a:pt x="4689" y="36768"/>
                    <a:pt x="4738" y="37337"/>
                  </a:cubicBezTo>
                  <a:cubicBezTo>
                    <a:pt x="4813" y="38261"/>
                    <a:pt x="4937" y="39186"/>
                    <a:pt x="5093" y="40099"/>
                  </a:cubicBezTo>
                  <a:cubicBezTo>
                    <a:pt x="4862" y="40823"/>
                    <a:pt x="5018" y="41586"/>
                    <a:pt x="5560" y="42338"/>
                  </a:cubicBezTo>
                  <a:cubicBezTo>
                    <a:pt x="5899" y="43714"/>
                    <a:pt x="6313" y="45073"/>
                    <a:pt x="6796" y="46394"/>
                  </a:cubicBezTo>
                  <a:cubicBezTo>
                    <a:pt x="7672" y="48759"/>
                    <a:pt x="8177" y="51085"/>
                    <a:pt x="9100" y="53175"/>
                  </a:cubicBezTo>
                  <a:cubicBezTo>
                    <a:pt x="9026" y="53352"/>
                    <a:pt x="8951" y="53529"/>
                    <a:pt x="8886" y="53706"/>
                  </a:cubicBezTo>
                  <a:cubicBezTo>
                    <a:pt x="8634" y="54420"/>
                    <a:pt x="8628" y="54916"/>
                    <a:pt x="9353" y="55469"/>
                  </a:cubicBezTo>
                  <a:cubicBezTo>
                    <a:pt x="9928" y="55908"/>
                    <a:pt x="10551" y="56188"/>
                    <a:pt x="11180" y="56419"/>
                  </a:cubicBezTo>
                  <a:cubicBezTo>
                    <a:pt x="11614" y="56892"/>
                    <a:pt x="12103" y="57343"/>
                    <a:pt x="12668" y="57762"/>
                  </a:cubicBezTo>
                  <a:cubicBezTo>
                    <a:pt x="13732" y="58546"/>
                    <a:pt x="14935" y="59106"/>
                    <a:pt x="16112" y="59701"/>
                  </a:cubicBezTo>
                  <a:cubicBezTo>
                    <a:pt x="16616" y="60395"/>
                    <a:pt x="17352" y="60819"/>
                    <a:pt x="18304" y="60975"/>
                  </a:cubicBezTo>
                  <a:cubicBezTo>
                    <a:pt x="18460" y="61088"/>
                    <a:pt x="18614" y="61189"/>
                    <a:pt x="18765" y="61308"/>
                  </a:cubicBezTo>
                  <a:cubicBezTo>
                    <a:pt x="18996" y="61496"/>
                    <a:pt x="19222" y="61700"/>
                    <a:pt x="19452" y="61888"/>
                  </a:cubicBezTo>
                  <a:cubicBezTo>
                    <a:pt x="19662" y="62764"/>
                    <a:pt x="20280" y="63237"/>
                    <a:pt x="20850" y="63656"/>
                  </a:cubicBezTo>
                  <a:cubicBezTo>
                    <a:pt x="21027" y="63790"/>
                    <a:pt x="21215" y="63929"/>
                    <a:pt x="21393" y="64085"/>
                  </a:cubicBezTo>
                  <a:cubicBezTo>
                    <a:pt x="23885" y="66272"/>
                    <a:pt x="24971" y="68915"/>
                    <a:pt x="24610" y="71928"/>
                  </a:cubicBezTo>
                  <a:cubicBezTo>
                    <a:pt x="24567" y="72294"/>
                    <a:pt x="24552" y="72756"/>
                    <a:pt x="24830" y="73100"/>
                  </a:cubicBezTo>
                  <a:cubicBezTo>
                    <a:pt x="25115" y="73455"/>
                    <a:pt x="25566" y="73524"/>
                    <a:pt x="25963" y="73562"/>
                  </a:cubicBezTo>
                  <a:cubicBezTo>
                    <a:pt x="27344" y="73696"/>
                    <a:pt x="28752" y="73852"/>
                    <a:pt x="30116" y="73998"/>
                  </a:cubicBezTo>
                  <a:cubicBezTo>
                    <a:pt x="32727" y="74281"/>
                    <a:pt x="35414" y="74571"/>
                    <a:pt x="38100" y="74749"/>
                  </a:cubicBezTo>
                  <a:cubicBezTo>
                    <a:pt x="38175" y="74556"/>
                    <a:pt x="38288" y="74389"/>
                    <a:pt x="38449" y="74276"/>
                  </a:cubicBezTo>
                  <a:cubicBezTo>
                    <a:pt x="38470" y="74261"/>
                    <a:pt x="38497" y="74249"/>
                    <a:pt x="38524" y="74239"/>
                  </a:cubicBezTo>
                  <a:cubicBezTo>
                    <a:pt x="38846" y="74261"/>
                    <a:pt x="39174" y="74281"/>
                    <a:pt x="39496" y="74298"/>
                  </a:cubicBezTo>
                  <a:cubicBezTo>
                    <a:pt x="39819" y="74147"/>
                    <a:pt x="40056" y="73869"/>
                    <a:pt x="40098" y="73379"/>
                  </a:cubicBezTo>
                  <a:cubicBezTo>
                    <a:pt x="40141" y="72869"/>
                    <a:pt x="40136" y="72374"/>
                    <a:pt x="40066" y="71864"/>
                  </a:cubicBezTo>
                  <a:cubicBezTo>
                    <a:pt x="40012" y="71488"/>
                    <a:pt x="39932" y="71090"/>
                    <a:pt x="39969" y="70710"/>
                  </a:cubicBezTo>
                  <a:cubicBezTo>
                    <a:pt x="40024" y="70242"/>
                    <a:pt x="40195" y="69892"/>
                    <a:pt x="40399" y="69560"/>
                  </a:cubicBezTo>
                  <a:lnTo>
                    <a:pt x="40388" y="69538"/>
                  </a:lnTo>
                  <a:cubicBezTo>
                    <a:pt x="40394" y="69533"/>
                    <a:pt x="40404" y="69533"/>
                    <a:pt x="40410" y="69533"/>
                  </a:cubicBezTo>
                  <a:cubicBezTo>
                    <a:pt x="40577" y="69259"/>
                    <a:pt x="40765" y="68990"/>
                    <a:pt x="40926" y="68667"/>
                  </a:cubicBezTo>
                  <a:cubicBezTo>
                    <a:pt x="41281" y="67963"/>
                    <a:pt x="41313" y="67105"/>
                    <a:pt x="41747" y="66443"/>
                  </a:cubicBezTo>
                  <a:cubicBezTo>
                    <a:pt x="41893" y="66223"/>
                    <a:pt x="42059" y="66046"/>
                    <a:pt x="42241" y="65901"/>
                  </a:cubicBezTo>
                  <a:cubicBezTo>
                    <a:pt x="42248" y="65880"/>
                    <a:pt x="42268" y="65863"/>
                    <a:pt x="42306" y="65843"/>
                  </a:cubicBezTo>
                  <a:cubicBezTo>
                    <a:pt x="42435" y="65746"/>
                    <a:pt x="42575" y="65649"/>
                    <a:pt x="42714" y="65563"/>
                  </a:cubicBezTo>
                  <a:cubicBezTo>
                    <a:pt x="42720" y="65488"/>
                    <a:pt x="42833" y="65461"/>
                    <a:pt x="42918" y="65439"/>
                  </a:cubicBezTo>
                  <a:cubicBezTo>
                    <a:pt x="42918" y="65434"/>
                    <a:pt x="42925" y="65434"/>
                    <a:pt x="42930" y="65429"/>
                  </a:cubicBezTo>
                  <a:cubicBezTo>
                    <a:pt x="43106" y="64998"/>
                    <a:pt x="43698" y="64864"/>
                    <a:pt x="43956" y="64494"/>
                  </a:cubicBezTo>
                  <a:cubicBezTo>
                    <a:pt x="43993" y="64328"/>
                    <a:pt x="43944" y="64150"/>
                    <a:pt x="43756" y="63961"/>
                  </a:cubicBezTo>
                  <a:lnTo>
                    <a:pt x="43563" y="63768"/>
                  </a:lnTo>
                  <a:cubicBezTo>
                    <a:pt x="43391" y="63698"/>
                    <a:pt x="43322" y="63580"/>
                    <a:pt x="43305" y="63334"/>
                  </a:cubicBezTo>
                  <a:cubicBezTo>
                    <a:pt x="43096" y="62640"/>
                    <a:pt x="42655" y="62232"/>
                    <a:pt x="42613" y="61474"/>
                  </a:cubicBezTo>
                  <a:cubicBezTo>
                    <a:pt x="42607" y="61362"/>
                    <a:pt x="42602" y="61249"/>
                    <a:pt x="42591" y="61136"/>
                  </a:cubicBezTo>
                  <a:cubicBezTo>
                    <a:pt x="42473" y="60448"/>
                    <a:pt x="42451" y="59756"/>
                    <a:pt x="42312" y="59079"/>
                  </a:cubicBezTo>
                  <a:cubicBezTo>
                    <a:pt x="42280" y="58906"/>
                    <a:pt x="42236" y="58734"/>
                    <a:pt x="42183" y="58563"/>
                  </a:cubicBezTo>
                  <a:cubicBezTo>
                    <a:pt x="42160" y="58566"/>
                    <a:pt x="42139" y="58568"/>
                    <a:pt x="42120" y="58568"/>
                  </a:cubicBezTo>
                  <a:cubicBezTo>
                    <a:pt x="41923" y="58568"/>
                    <a:pt x="41913" y="58401"/>
                    <a:pt x="41903" y="58236"/>
                  </a:cubicBezTo>
                  <a:cubicBezTo>
                    <a:pt x="41839" y="58031"/>
                    <a:pt x="41764" y="57837"/>
                    <a:pt x="41667" y="57655"/>
                  </a:cubicBezTo>
                  <a:cubicBezTo>
                    <a:pt x="41506" y="57354"/>
                    <a:pt x="41296" y="57075"/>
                    <a:pt x="41028" y="56843"/>
                  </a:cubicBezTo>
                  <a:cubicBezTo>
                    <a:pt x="40813" y="56768"/>
                    <a:pt x="40577" y="56714"/>
                    <a:pt x="40572" y="56419"/>
                  </a:cubicBezTo>
                  <a:cubicBezTo>
                    <a:pt x="40265" y="56242"/>
                    <a:pt x="40125" y="55952"/>
                    <a:pt x="40044" y="55625"/>
                  </a:cubicBezTo>
                  <a:cubicBezTo>
                    <a:pt x="39722" y="55447"/>
                    <a:pt x="39583" y="55157"/>
                    <a:pt x="39508" y="54819"/>
                  </a:cubicBezTo>
                  <a:cubicBezTo>
                    <a:pt x="39185" y="54651"/>
                    <a:pt x="39035" y="54368"/>
                    <a:pt x="38975" y="54018"/>
                  </a:cubicBezTo>
                  <a:cubicBezTo>
                    <a:pt x="38643" y="53857"/>
                    <a:pt x="38492" y="53572"/>
                    <a:pt x="38438" y="53223"/>
                  </a:cubicBezTo>
                  <a:cubicBezTo>
                    <a:pt x="38191" y="53126"/>
                    <a:pt x="38105" y="52938"/>
                    <a:pt x="38169" y="52680"/>
                  </a:cubicBezTo>
                  <a:cubicBezTo>
                    <a:pt x="37756" y="52573"/>
                    <a:pt x="37584" y="52305"/>
                    <a:pt x="37638" y="51879"/>
                  </a:cubicBezTo>
                  <a:cubicBezTo>
                    <a:pt x="37213" y="51782"/>
                    <a:pt x="37052" y="51504"/>
                    <a:pt x="37106" y="51080"/>
                  </a:cubicBezTo>
                  <a:cubicBezTo>
                    <a:pt x="36665" y="50993"/>
                    <a:pt x="36520" y="50708"/>
                    <a:pt x="36568" y="50289"/>
                  </a:cubicBezTo>
                  <a:lnTo>
                    <a:pt x="36568" y="50289"/>
                  </a:lnTo>
                  <a:cubicBezTo>
                    <a:pt x="36548" y="50292"/>
                    <a:pt x="36529" y="50293"/>
                    <a:pt x="36512" y="50293"/>
                  </a:cubicBezTo>
                  <a:cubicBezTo>
                    <a:pt x="36315" y="50293"/>
                    <a:pt x="36305" y="50130"/>
                    <a:pt x="36300" y="49957"/>
                  </a:cubicBezTo>
                  <a:cubicBezTo>
                    <a:pt x="36214" y="49687"/>
                    <a:pt x="36101" y="49436"/>
                    <a:pt x="35956" y="49199"/>
                  </a:cubicBezTo>
                  <a:cubicBezTo>
                    <a:pt x="35816" y="48968"/>
                    <a:pt x="35640" y="48753"/>
                    <a:pt x="35419" y="48571"/>
                  </a:cubicBezTo>
                  <a:cubicBezTo>
                    <a:pt x="35204" y="48490"/>
                    <a:pt x="34973" y="48437"/>
                    <a:pt x="34968" y="48147"/>
                  </a:cubicBezTo>
                  <a:cubicBezTo>
                    <a:pt x="34661" y="47963"/>
                    <a:pt x="34517" y="47679"/>
                    <a:pt x="34436" y="47346"/>
                  </a:cubicBezTo>
                  <a:cubicBezTo>
                    <a:pt x="34118" y="47173"/>
                    <a:pt x="33974" y="46883"/>
                    <a:pt x="33904" y="46545"/>
                  </a:cubicBezTo>
                  <a:cubicBezTo>
                    <a:pt x="33577" y="46374"/>
                    <a:pt x="33426" y="46089"/>
                    <a:pt x="33367" y="45745"/>
                  </a:cubicBezTo>
                  <a:cubicBezTo>
                    <a:pt x="33039" y="45578"/>
                    <a:pt x="32883" y="45293"/>
                    <a:pt x="32836" y="44944"/>
                  </a:cubicBezTo>
                  <a:cubicBezTo>
                    <a:pt x="32583" y="44847"/>
                    <a:pt x="32502" y="44665"/>
                    <a:pt x="32566" y="44408"/>
                  </a:cubicBezTo>
                  <a:cubicBezTo>
                    <a:pt x="32152" y="44299"/>
                    <a:pt x="31976" y="44031"/>
                    <a:pt x="32035" y="43607"/>
                  </a:cubicBezTo>
                  <a:cubicBezTo>
                    <a:pt x="31604" y="43510"/>
                    <a:pt x="31443" y="43230"/>
                    <a:pt x="31497" y="42806"/>
                  </a:cubicBezTo>
                  <a:cubicBezTo>
                    <a:pt x="31056" y="42720"/>
                    <a:pt x="30917" y="42430"/>
                    <a:pt x="30966" y="42011"/>
                  </a:cubicBezTo>
                  <a:lnTo>
                    <a:pt x="30966" y="42011"/>
                  </a:lnTo>
                  <a:cubicBezTo>
                    <a:pt x="30943" y="42014"/>
                    <a:pt x="30923" y="42016"/>
                    <a:pt x="30904" y="42016"/>
                  </a:cubicBezTo>
                  <a:cubicBezTo>
                    <a:pt x="30711" y="42016"/>
                    <a:pt x="30701" y="41850"/>
                    <a:pt x="30691" y="41683"/>
                  </a:cubicBezTo>
                  <a:cubicBezTo>
                    <a:pt x="30573" y="41485"/>
                    <a:pt x="30461" y="41286"/>
                    <a:pt x="30342" y="41088"/>
                  </a:cubicBezTo>
                  <a:cubicBezTo>
                    <a:pt x="30138" y="41001"/>
                    <a:pt x="29902" y="40959"/>
                    <a:pt x="29896" y="40668"/>
                  </a:cubicBezTo>
                  <a:cubicBezTo>
                    <a:pt x="29595" y="40485"/>
                    <a:pt x="29445" y="40200"/>
                    <a:pt x="29365" y="39873"/>
                  </a:cubicBezTo>
                  <a:cubicBezTo>
                    <a:pt x="29053" y="39690"/>
                    <a:pt x="28908" y="39400"/>
                    <a:pt x="28827" y="39067"/>
                  </a:cubicBezTo>
                  <a:cubicBezTo>
                    <a:pt x="28510" y="38896"/>
                    <a:pt x="28365" y="38606"/>
                    <a:pt x="28296" y="38266"/>
                  </a:cubicBezTo>
                  <a:cubicBezTo>
                    <a:pt x="27968" y="38100"/>
                    <a:pt x="27823" y="37815"/>
                    <a:pt x="27763" y="37466"/>
                  </a:cubicBezTo>
                  <a:cubicBezTo>
                    <a:pt x="27431" y="37305"/>
                    <a:pt x="27275" y="37020"/>
                    <a:pt x="27227" y="36672"/>
                  </a:cubicBezTo>
                  <a:cubicBezTo>
                    <a:pt x="26974" y="36575"/>
                    <a:pt x="26893" y="36387"/>
                    <a:pt x="26957" y="36129"/>
                  </a:cubicBezTo>
                  <a:cubicBezTo>
                    <a:pt x="26544" y="36020"/>
                    <a:pt x="26372" y="35752"/>
                    <a:pt x="26426" y="35328"/>
                  </a:cubicBezTo>
                  <a:cubicBezTo>
                    <a:pt x="25996" y="35231"/>
                    <a:pt x="25834" y="34952"/>
                    <a:pt x="25894" y="34527"/>
                  </a:cubicBezTo>
                  <a:cubicBezTo>
                    <a:pt x="25454" y="34441"/>
                    <a:pt x="25308" y="34157"/>
                    <a:pt x="25357" y="33738"/>
                  </a:cubicBezTo>
                  <a:lnTo>
                    <a:pt x="25357" y="33738"/>
                  </a:lnTo>
                  <a:cubicBezTo>
                    <a:pt x="25338" y="33741"/>
                    <a:pt x="25320" y="33742"/>
                    <a:pt x="25303" y="33742"/>
                  </a:cubicBezTo>
                  <a:cubicBezTo>
                    <a:pt x="25103" y="33742"/>
                    <a:pt x="25093" y="33573"/>
                    <a:pt x="25088" y="33404"/>
                  </a:cubicBezTo>
                  <a:cubicBezTo>
                    <a:pt x="25040" y="33270"/>
                    <a:pt x="24991" y="33141"/>
                    <a:pt x="24938" y="33012"/>
                  </a:cubicBezTo>
                  <a:cubicBezTo>
                    <a:pt x="24766" y="32636"/>
                    <a:pt x="24535" y="32298"/>
                    <a:pt x="24213" y="32018"/>
                  </a:cubicBezTo>
                  <a:cubicBezTo>
                    <a:pt x="23992" y="31949"/>
                    <a:pt x="23756" y="31889"/>
                    <a:pt x="23756" y="31594"/>
                  </a:cubicBezTo>
                  <a:cubicBezTo>
                    <a:pt x="23444" y="31418"/>
                    <a:pt x="23305" y="31127"/>
                    <a:pt x="23224" y="30794"/>
                  </a:cubicBezTo>
                  <a:cubicBezTo>
                    <a:pt x="22901" y="30622"/>
                    <a:pt x="22757" y="30332"/>
                    <a:pt x="22687" y="29993"/>
                  </a:cubicBezTo>
                  <a:cubicBezTo>
                    <a:pt x="22365" y="29821"/>
                    <a:pt x="22214" y="29536"/>
                    <a:pt x="22155" y="29194"/>
                  </a:cubicBezTo>
                  <a:cubicBezTo>
                    <a:pt x="21822" y="29026"/>
                    <a:pt x="21671" y="28747"/>
                    <a:pt x="21624" y="28393"/>
                  </a:cubicBezTo>
                  <a:cubicBezTo>
                    <a:pt x="21366" y="28296"/>
                    <a:pt x="21284" y="28113"/>
                    <a:pt x="21349" y="27855"/>
                  </a:cubicBezTo>
                  <a:cubicBezTo>
                    <a:pt x="20935" y="27748"/>
                    <a:pt x="20764" y="27474"/>
                    <a:pt x="20818" y="27049"/>
                  </a:cubicBezTo>
                  <a:cubicBezTo>
                    <a:pt x="20007" y="26641"/>
                    <a:pt x="19990" y="26045"/>
                    <a:pt x="20205" y="25207"/>
                  </a:cubicBezTo>
                  <a:cubicBezTo>
                    <a:pt x="21731" y="19212"/>
                    <a:pt x="23176" y="13194"/>
                    <a:pt x="24718" y="7204"/>
                  </a:cubicBezTo>
                  <a:cubicBezTo>
                    <a:pt x="24830" y="6780"/>
                    <a:pt x="24852" y="6474"/>
                    <a:pt x="24771" y="6244"/>
                  </a:cubicBezTo>
                  <a:cubicBezTo>
                    <a:pt x="24862" y="6071"/>
                    <a:pt x="24981" y="5915"/>
                    <a:pt x="25152" y="5797"/>
                  </a:cubicBezTo>
                  <a:cubicBezTo>
                    <a:pt x="25078" y="5679"/>
                    <a:pt x="24981" y="5577"/>
                    <a:pt x="24862" y="5480"/>
                  </a:cubicBezTo>
                  <a:cubicBezTo>
                    <a:pt x="19437" y="4077"/>
                    <a:pt x="14032" y="2590"/>
                    <a:pt x="8639" y="1064"/>
                  </a:cubicBezTo>
                  <a:cubicBezTo>
                    <a:pt x="7870" y="849"/>
                    <a:pt x="7119" y="549"/>
                    <a:pt x="6340" y="420"/>
                  </a:cubicBezTo>
                  <a:cubicBezTo>
                    <a:pt x="5743" y="323"/>
                    <a:pt x="5314" y="184"/>
                    <a:pt x="500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3262484" y="2555813"/>
              <a:ext cx="465281" cy="535858"/>
            </a:xfrm>
            <a:custGeom>
              <a:rect b="b" l="l" r="r" t="t"/>
              <a:pathLst>
                <a:path extrusionOk="0" h="42989" w="37327">
                  <a:moveTo>
                    <a:pt x="10497" y="0"/>
                  </a:moveTo>
                  <a:cubicBezTo>
                    <a:pt x="10449" y="172"/>
                    <a:pt x="10395" y="339"/>
                    <a:pt x="10342" y="506"/>
                  </a:cubicBezTo>
                  <a:cubicBezTo>
                    <a:pt x="10192" y="758"/>
                    <a:pt x="10073" y="1156"/>
                    <a:pt x="9907" y="1758"/>
                  </a:cubicBezTo>
                  <a:cubicBezTo>
                    <a:pt x="9912" y="1805"/>
                    <a:pt x="9896" y="1865"/>
                    <a:pt x="9864" y="1924"/>
                  </a:cubicBezTo>
                  <a:cubicBezTo>
                    <a:pt x="9504" y="2364"/>
                    <a:pt x="9332" y="2869"/>
                    <a:pt x="9208" y="3395"/>
                  </a:cubicBezTo>
                  <a:cubicBezTo>
                    <a:pt x="9176" y="3514"/>
                    <a:pt x="9155" y="3632"/>
                    <a:pt x="9128" y="3756"/>
                  </a:cubicBezTo>
                  <a:cubicBezTo>
                    <a:pt x="9074" y="4014"/>
                    <a:pt x="9026" y="4277"/>
                    <a:pt x="8962" y="4530"/>
                  </a:cubicBezTo>
                  <a:cubicBezTo>
                    <a:pt x="8886" y="4830"/>
                    <a:pt x="8795" y="5125"/>
                    <a:pt x="8655" y="5410"/>
                  </a:cubicBezTo>
                  <a:cubicBezTo>
                    <a:pt x="8504" y="5722"/>
                    <a:pt x="8380" y="5935"/>
                    <a:pt x="8243" y="5935"/>
                  </a:cubicBezTo>
                  <a:cubicBezTo>
                    <a:pt x="8165" y="5935"/>
                    <a:pt x="8083" y="5866"/>
                    <a:pt x="7989" y="5706"/>
                  </a:cubicBezTo>
                  <a:cubicBezTo>
                    <a:pt x="7854" y="5470"/>
                    <a:pt x="7705" y="5297"/>
                    <a:pt x="7543" y="5180"/>
                  </a:cubicBezTo>
                  <a:cubicBezTo>
                    <a:pt x="7441" y="5098"/>
                    <a:pt x="7328" y="5039"/>
                    <a:pt x="7216" y="4996"/>
                  </a:cubicBezTo>
                  <a:cubicBezTo>
                    <a:pt x="7043" y="4937"/>
                    <a:pt x="6866" y="4910"/>
                    <a:pt x="6689" y="4905"/>
                  </a:cubicBezTo>
                  <a:cubicBezTo>
                    <a:pt x="6672" y="4905"/>
                    <a:pt x="6655" y="4904"/>
                    <a:pt x="6638" y="4904"/>
                  </a:cubicBezTo>
                  <a:cubicBezTo>
                    <a:pt x="6202" y="4904"/>
                    <a:pt x="5741" y="5020"/>
                    <a:pt x="5303" y="5020"/>
                  </a:cubicBezTo>
                  <a:cubicBezTo>
                    <a:pt x="5271" y="5020"/>
                    <a:pt x="5238" y="5020"/>
                    <a:pt x="5206" y="5018"/>
                  </a:cubicBezTo>
                  <a:lnTo>
                    <a:pt x="5206" y="5018"/>
                  </a:lnTo>
                  <a:cubicBezTo>
                    <a:pt x="5743" y="6226"/>
                    <a:pt x="5195" y="7484"/>
                    <a:pt x="5335" y="8649"/>
                  </a:cubicBezTo>
                  <a:cubicBezTo>
                    <a:pt x="5357" y="8842"/>
                    <a:pt x="5367" y="9036"/>
                    <a:pt x="5367" y="9229"/>
                  </a:cubicBezTo>
                  <a:cubicBezTo>
                    <a:pt x="5335" y="9390"/>
                    <a:pt x="5330" y="9536"/>
                    <a:pt x="5351" y="9681"/>
                  </a:cubicBezTo>
                  <a:cubicBezTo>
                    <a:pt x="5292" y="10530"/>
                    <a:pt x="5072" y="11368"/>
                    <a:pt x="4895" y="12206"/>
                  </a:cubicBezTo>
                  <a:cubicBezTo>
                    <a:pt x="4766" y="12276"/>
                    <a:pt x="4626" y="12330"/>
                    <a:pt x="4470" y="12362"/>
                  </a:cubicBezTo>
                  <a:cubicBezTo>
                    <a:pt x="4464" y="12362"/>
                    <a:pt x="4464" y="12362"/>
                    <a:pt x="4464" y="12368"/>
                  </a:cubicBezTo>
                  <a:cubicBezTo>
                    <a:pt x="4427" y="12383"/>
                    <a:pt x="4390" y="12395"/>
                    <a:pt x="4347" y="12400"/>
                  </a:cubicBezTo>
                  <a:cubicBezTo>
                    <a:pt x="4486" y="13077"/>
                    <a:pt x="4508" y="13769"/>
                    <a:pt x="4626" y="14457"/>
                  </a:cubicBezTo>
                  <a:cubicBezTo>
                    <a:pt x="4637" y="14570"/>
                    <a:pt x="4642" y="14683"/>
                    <a:pt x="4648" y="14795"/>
                  </a:cubicBezTo>
                  <a:cubicBezTo>
                    <a:pt x="4690" y="15553"/>
                    <a:pt x="5131" y="15961"/>
                    <a:pt x="5340" y="16655"/>
                  </a:cubicBezTo>
                  <a:cubicBezTo>
                    <a:pt x="5357" y="16901"/>
                    <a:pt x="5426" y="17019"/>
                    <a:pt x="5598" y="17089"/>
                  </a:cubicBezTo>
                  <a:lnTo>
                    <a:pt x="5791" y="17282"/>
                  </a:lnTo>
                  <a:cubicBezTo>
                    <a:pt x="5979" y="17471"/>
                    <a:pt x="6028" y="17649"/>
                    <a:pt x="5991" y="17815"/>
                  </a:cubicBezTo>
                  <a:cubicBezTo>
                    <a:pt x="5733" y="18185"/>
                    <a:pt x="5141" y="18319"/>
                    <a:pt x="4965" y="18750"/>
                  </a:cubicBezTo>
                  <a:cubicBezTo>
                    <a:pt x="4960" y="18755"/>
                    <a:pt x="4953" y="18755"/>
                    <a:pt x="4953" y="18760"/>
                  </a:cubicBezTo>
                  <a:cubicBezTo>
                    <a:pt x="4868" y="18782"/>
                    <a:pt x="4755" y="18809"/>
                    <a:pt x="4749" y="18884"/>
                  </a:cubicBezTo>
                  <a:cubicBezTo>
                    <a:pt x="4610" y="18970"/>
                    <a:pt x="4470" y="19067"/>
                    <a:pt x="4341" y="19164"/>
                  </a:cubicBezTo>
                  <a:cubicBezTo>
                    <a:pt x="4303" y="19184"/>
                    <a:pt x="4283" y="19201"/>
                    <a:pt x="4276" y="19222"/>
                  </a:cubicBezTo>
                  <a:cubicBezTo>
                    <a:pt x="4094" y="19367"/>
                    <a:pt x="3928" y="19544"/>
                    <a:pt x="3782" y="19764"/>
                  </a:cubicBezTo>
                  <a:cubicBezTo>
                    <a:pt x="3348" y="20426"/>
                    <a:pt x="3316" y="21284"/>
                    <a:pt x="2961" y="21988"/>
                  </a:cubicBezTo>
                  <a:cubicBezTo>
                    <a:pt x="2800" y="22311"/>
                    <a:pt x="2612" y="22580"/>
                    <a:pt x="2445" y="22854"/>
                  </a:cubicBezTo>
                  <a:cubicBezTo>
                    <a:pt x="2439" y="22854"/>
                    <a:pt x="2429" y="22854"/>
                    <a:pt x="2423" y="22859"/>
                  </a:cubicBezTo>
                  <a:lnTo>
                    <a:pt x="2434" y="22881"/>
                  </a:lnTo>
                  <a:cubicBezTo>
                    <a:pt x="2230" y="23213"/>
                    <a:pt x="2059" y="23563"/>
                    <a:pt x="2004" y="24031"/>
                  </a:cubicBezTo>
                  <a:cubicBezTo>
                    <a:pt x="1967" y="24411"/>
                    <a:pt x="2047" y="24809"/>
                    <a:pt x="2101" y="25185"/>
                  </a:cubicBezTo>
                  <a:cubicBezTo>
                    <a:pt x="2171" y="25695"/>
                    <a:pt x="2176" y="26190"/>
                    <a:pt x="2133" y="26700"/>
                  </a:cubicBezTo>
                  <a:cubicBezTo>
                    <a:pt x="2091" y="27190"/>
                    <a:pt x="1854" y="27468"/>
                    <a:pt x="1531" y="27619"/>
                  </a:cubicBezTo>
                  <a:cubicBezTo>
                    <a:pt x="1209" y="27602"/>
                    <a:pt x="881" y="27582"/>
                    <a:pt x="559" y="27560"/>
                  </a:cubicBezTo>
                  <a:cubicBezTo>
                    <a:pt x="532" y="27570"/>
                    <a:pt x="505" y="27582"/>
                    <a:pt x="484" y="27597"/>
                  </a:cubicBezTo>
                  <a:cubicBezTo>
                    <a:pt x="323" y="27710"/>
                    <a:pt x="210" y="27877"/>
                    <a:pt x="135" y="28070"/>
                  </a:cubicBezTo>
                  <a:cubicBezTo>
                    <a:pt x="81" y="28209"/>
                    <a:pt x="48" y="28360"/>
                    <a:pt x="43" y="28532"/>
                  </a:cubicBezTo>
                  <a:cubicBezTo>
                    <a:pt x="1" y="29660"/>
                    <a:pt x="849" y="29987"/>
                    <a:pt x="1355" y="30181"/>
                  </a:cubicBezTo>
                  <a:cubicBezTo>
                    <a:pt x="1499" y="30235"/>
                    <a:pt x="1633" y="30289"/>
                    <a:pt x="1730" y="30348"/>
                  </a:cubicBezTo>
                  <a:cubicBezTo>
                    <a:pt x="5185" y="32400"/>
                    <a:pt x="8709" y="34474"/>
                    <a:pt x="12115" y="36473"/>
                  </a:cubicBezTo>
                  <a:cubicBezTo>
                    <a:pt x="14430" y="37837"/>
                    <a:pt x="16750" y="39201"/>
                    <a:pt x="19066" y="40566"/>
                  </a:cubicBezTo>
                  <a:cubicBezTo>
                    <a:pt x="19851" y="41033"/>
                    <a:pt x="20640" y="41323"/>
                    <a:pt x="21478" y="41457"/>
                  </a:cubicBezTo>
                  <a:cubicBezTo>
                    <a:pt x="22456" y="41613"/>
                    <a:pt x="23434" y="41764"/>
                    <a:pt x="24412" y="41914"/>
                  </a:cubicBezTo>
                  <a:cubicBezTo>
                    <a:pt x="26464" y="42231"/>
                    <a:pt x="28586" y="42558"/>
                    <a:pt x="30660" y="42935"/>
                  </a:cubicBezTo>
                  <a:cubicBezTo>
                    <a:pt x="30858" y="42972"/>
                    <a:pt x="31025" y="42989"/>
                    <a:pt x="31165" y="42989"/>
                  </a:cubicBezTo>
                  <a:cubicBezTo>
                    <a:pt x="31438" y="42989"/>
                    <a:pt x="31642" y="42924"/>
                    <a:pt x="31798" y="42823"/>
                  </a:cubicBezTo>
                  <a:cubicBezTo>
                    <a:pt x="31959" y="42709"/>
                    <a:pt x="32068" y="42553"/>
                    <a:pt x="32137" y="42382"/>
                  </a:cubicBezTo>
                  <a:cubicBezTo>
                    <a:pt x="32051" y="42226"/>
                    <a:pt x="32051" y="42005"/>
                    <a:pt x="32093" y="41678"/>
                  </a:cubicBezTo>
                  <a:cubicBezTo>
                    <a:pt x="33131" y="34468"/>
                    <a:pt x="34124" y="27254"/>
                    <a:pt x="35130" y="20039"/>
                  </a:cubicBezTo>
                  <a:cubicBezTo>
                    <a:pt x="35135" y="19975"/>
                    <a:pt x="35140" y="19910"/>
                    <a:pt x="35140" y="19834"/>
                  </a:cubicBezTo>
                  <a:cubicBezTo>
                    <a:pt x="35269" y="18911"/>
                    <a:pt x="35312" y="17971"/>
                    <a:pt x="35478" y="17046"/>
                  </a:cubicBezTo>
                  <a:cubicBezTo>
                    <a:pt x="35495" y="16965"/>
                    <a:pt x="35505" y="16880"/>
                    <a:pt x="35522" y="16794"/>
                  </a:cubicBezTo>
                  <a:lnTo>
                    <a:pt x="35559" y="16794"/>
                  </a:lnTo>
                  <a:cubicBezTo>
                    <a:pt x="35715" y="15639"/>
                    <a:pt x="35871" y="14478"/>
                    <a:pt x="36032" y="13318"/>
                  </a:cubicBezTo>
                  <a:cubicBezTo>
                    <a:pt x="36038" y="13286"/>
                    <a:pt x="36038" y="13258"/>
                    <a:pt x="36043" y="13226"/>
                  </a:cubicBezTo>
                  <a:cubicBezTo>
                    <a:pt x="36219" y="12083"/>
                    <a:pt x="36472" y="10949"/>
                    <a:pt x="36531" y="9794"/>
                  </a:cubicBezTo>
                  <a:cubicBezTo>
                    <a:pt x="36585" y="8693"/>
                    <a:pt x="36956" y="7634"/>
                    <a:pt x="36977" y="6538"/>
                  </a:cubicBezTo>
                  <a:cubicBezTo>
                    <a:pt x="37090" y="6098"/>
                    <a:pt x="37057" y="5619"/>
                    <a:pt x="37144" y="5180"/>
                  </a:cubicBezTo>
                  <a:cubicBezTo>
                    <a:pt x="37198" y="4922"/>
                    <a:pt x="37327" y="4379"/>
                    <a:pt x="37295" y="4287"/>
                  </a:cubicBezTo>
                  <a:lnTo>
                    <a:pt x="37295" y="4287"/>
                  </a:lnTo>
                  <a:cubicBezTo>
                    <a:pt x="37290" y="4290"/>
                    <a:pt x="37282" y="4291"/>
                    <a:pt x="37270" y="4291"/>
                  </a:cubicBezTo>
                  <a:cubicBezTo>
                    <a:pt x="37083" y="4291"/>
                    <a:pt x="36034" y="3980"/>
                    <a:pt x="35279" y="3863"/>
                  </a:cubicBezTo>
                  <a:cubicBezTo>
                    <a:pt x="27678" y="2686"/>
                    <a:pt x="20082" y="1505"/>
                    <a:pt x="12485" y="296"/>
                  </a:cubicBezTo>
                  <a:cubicBezTo>
                    <a:pt x="11858" y="198"/>
                    <a:pt x="11422" y="123"/>
                    <a:pt x="11103" y="123"/>
                  </a:cubicBezTo>
                  <a:cubicBezTo>
                    <a:pt x="10968" y="123"/>
                    <a:pt x="10854" y="136"/>
                    <a:pt x="10755" y="167"/>
                  </a:cubicBezTo>
                  <a:cubicBezTo>
                    <a:pt x="10665" y="119"/>
                    <a:pt x="10578" y="65"/>
                    <a:pt x="1049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3727815" y="2261178"/>
              <a:ext cx="496419" cy="395963"/>
            </a:xfrm>
            <a:custGeom>
              <a:rect b="b" l="l" r="r" t="t"/>
              <a:pathLst>
                <a:path extrusionOk="0" h="31766" w="39825">
                  <a:moveTo>
                    <a:pt x="3713" y="0"/>
                  </a:moveTo>
                  <a:cubicBezTo>
                    <a:pt x="3703" y="5"/>
                    <a:pt x="3698" y="10"/>
                    <a:pt x="3686" y="16"/>
                  </a:cubicBezTo>
                  <a:cubicBezTo>
                    <a:pt x="3621" y="59"/>
                    <a:pt x="3557" y="112"/>
                    <a:pt x="3504" y="166"/>
                  </a:cubicBezTo>
                  <a:cubicBezTo>
                    <a:pt x="3509" y="177"/>
                    <a:pt x="3520" y="182"/>
                    <a:pt x="3525" y="194"/>
                  </a:cubicBezTo>
                  <a:cubicBezTo>
                    <a:pt x="3633" y="338"/>
                    <a:pt x="3713" y="504"/>
                    <a:pt x="3762" y="698"/>
                  </a:cubicBezTo>
                  <a:cubicBezTo>
                    <a:pt x="3621" y="913"/>
                    <a:pt x="3530" y="1220"/>
                    <a:pt x="3482" y="1622"/>
                  </a:cubicBezTo>
                  <a:cubicBezTo>
                    <a:pt x="2402" y="9981"/>
                    <a:pt x="1274" y="18341"/>
                    <a:pt x="120" y="26689"/>
                  </a:cubicBezTo>
                  <a:cubicBezTo>
                    <a:pt x="65" y="27076"/>
                    <a:pt x="135" y="27806"/>
                    <a:pt x="23" y="27892"/>
                  </a:cubicBezTo>
                  <a:cubicBezTo>
                    <a:pt x="16" y="27897"/>
                    <a:pt x="6" y="27902"/>
                    <a:pt x="1" y="27902"/>
                  </a:cubicBezTo>
                  <a:cubicBezTo>
                    <a:pt x="76" y="27957"/>
                    <a:pt x="629" y="27924"/>
                    <a:pt x="931" y="27967"/>
                  </a:cubicBezTo>
                  <a:cubicBezTo>
                    <a:pt x="3472" y="28296"/>
                    <a:pt x="6023" y="28521"/>
                    <a:pt x="8575" y="28789"/>
                  </a:cubicBezTo>
                  <a:cubicBezTo>
                    <a:pt x="8599" y="28784"/>
                    <a:pt x="8633" y="28782"/>
                    <a:pt x="8673" y="28782"/>
                  </a:cubicBezTo>
                  <a:cubicBezTo>
                    <a:pt x="9083" y="28782"/>
                    <a:pt x="10250" y="29030"/>
                    <a:pt x="10670" y="29080"/>
                  </a:cubicBezTo>
                  <a:cubicBezTo>
                    <a:pt x="13619" y="29424"/>
                    <a:pt x="16564" y="29772"/>
                    <a:pt x="19512" y="30094"/>
                  </a:cubicBezTo>
                  <a:cubicBezTo>
                    <a:pt x="22902" y="30460"/>
                    <a:pt x="26293" y="30803"/>
                    <a:pt x="29683" y="31158"/>
                  </a:cubicBezTo>
                  <a:cubicBezTo>
                    <a:pt x="29705" y="31155"/>
                    <a:pt x="29730" y="31154"/>
                    <a:pt x="29757" y="31154"/>
                  </a:cubicBezTo>
                  <a:cubicBezTo>
                    <a:pt x="30140" y="31154"/>
                    <a:pt x="30989" y="31435"/>
                    <a:pt x="31277" y="31435"/>
                  </a:cubicBezTo>
                  <a:cubicBezTo>
                    <a:pt x="31291" y="31435"/>
                    <a:pt x="31304" y="31434"/>
                    <a:pt x="31315" y="31433"/>
                  </a:cubicBezTo>
                  <a:cubicBezTo>
                    <a:pt x="31418" y="31421"/>
                    <a:pt x="31511" y="31416"/>
                    <a:pt x="31594" y="31416"/>
                  </a:cubicBezTo>
                  <a:cubicBezTo>
                    <a:pt x="31984" y="31416"/>
                    <a:pt x="32181" y="31535"/>
                    <a:pt x="32282" y="31733"/>
                  </a:cubicBezTo>
                  <a:cubicBezTo>
                    <a:pt x="32470" y="31745"/>
                    <a:pt x="32664" y="31755"/>
                    <a:pt x="32852" y="31760"/>
                  </a:cubicBezTo>
                  <a:cubicBezTo>
                    <a:pt x="32901" y="31760"/>
                    <a:pt x="32943" y="31760"/>
                    <a:pt x="32986" y="31765"/>
                  </a:cubicBezTo>
                  <a:cubicBezTo>
                    <a:pt x="33144" y="31580"/>
                    <a:pt x="33360" y="31469"/>
                    <a:pt x="33658" y="31469"/>
                  </a:cubicBezTo>
                  <a:cubicBezTo>
                    <a:pt x="33888" y="31469"/>
                    <a:pt x="34167" y="31535"/>
                    <a:pt x="34506" y="31685"/>
                  </a:cubicBezTo>
                  <a:cubicBezTo>
                    <a:pt x="34557" y="31708"/>
                    <a:pt x="34613" y="31716"/>
                    <a:pt x="34673" y="31716"/>
                  </a:cubicBezTo>
                  <a:cubicBezTo>
                    <a:pt x="34819" y="31716"/>
                    <a:pt x="34985" y="31668"/>
                    <a:pt x="35135" y="31668"/>
                  </a:cubicBezTo>
                  <a:cubicBezTo>
                    <a:pt x="35140" y="31668"/>
                    <a:pt x="35145" y="31668"/>
                    <a:pt x="35151" y="31669"/>
                  </a:cubicBezTo>
                  <a:cubicBezTo>
                    <a:pt x="36092" y="31696"/>
                    <a:pt x="37037" y="31723"/>
                    <a:pt x="37977" y="31755"/>
                  </a:cubicBezTo>
                  <a:cubicBezTo>
                    <a:pt x="37950" y="31728"/>
                    <a:pt x="37923" y="31706"/>
                    <a:pt x="37897" y="31680"/>
                  </a:cubicBezTo>
                  <a:cubicBezTo>
                    <a:pt x="37816" y="31589"/>
                    <a:pt x="37762" y="31487"/>
                    <a:pt x="37724" y="31378"/>
                  </a:cubicBezTo>
                  <a:cubicBezTo>
                    <a:pt x="37885" y="31255"/>
                    <a:pt x="37929" y="31019"/>
                    <a:pt x="37929" y="30674"/>
                  </a:cubicBezTo>
                  <a:cubicBezTo>
                    <a:pt x="37923" y="29960"/>
                    <a:pt x="37999" y="29241"/>
                    <a:pt x="38047" y="28526"/>
                  </a:cubicBezTo>
                  <a:cubicBezTo>
                    <a:pt x="38014" y="28058"/>
                    <a:pt x="38095" y="27619"/>
                    <a:pt x="38133" y="27140"/>
                  </a:cubicBezTo>
                  <a:cubicBezTo>
                    <a:pt x="38165" y="26727"/>
                    <a:pt x="38175" y="26313"/>
                    <a:pt x="38181" y="25899"/>
                  </a:cubicBezTo>
                  <a:cubicBezTo>
                    <a:pt x="38116" y="25690"/>
                    <a:pt x="38219" y="25415"/>
                    <a:pt x="38230" y="25206"/>
                  </a:cubicBezTo>
                  <a:cubicBezTo>
                    <a:pt x="38509" y="20409"/>
                    <a:pt x="38788" y="15611"/>
                    <a:pt x="39090" y="10819"/>
                  </a:cubicBezTo>
                  <a:cubicBezTo>
                    <a:pt x="39207" y="10567"/>
                    <a:pt x="39395" y="10390"/>
                    <a:pt x="39653" y="10293"/>
                  </a:cubicBezTo>
                  <a:cubicBezTo>
                    <a:pt x="39658" y="10255"/>
                    <a:pt x="39658" y="10218"/>
                    <a:pt x="39663" y="10181"/>
                  </a:cubicBezTo>
                  <a:cubicBezTo>
                    <a:pt x="39502" y="9992"/>
                    <a:pt x="39476" y="9702"/>
                    <a:pt x="39509" y="9288"/>
                  </a:cubicBezTo>
                  <a:cubicBezTo>
                    <a:pt x="39626" y="7828"/>
                    <a:pt x="39648" y="6355"/>
                    <a:pt x="39760" y="4894"/>
                  </a:cubicBezTo>
                  <a:cubicBezTo>
                    <a:pt x="39824" y="4104"/>
                    <a:pt x="39675" y="3722"/>
                    <a:pt x="38740" y="3670"/>
                  </a:cubicBezTo>
                  <a:cubicBezTo>
                    <a:pt x="35989" y="3508"/>
                    <a:pt x="33249" y="3202"/>
                    <a:pt x="30499" y="3003"/>
                  </a:cubicBezTo>
                  <a:cubicBezTo>
                    <a:pt x="30102" y="2976"/>
                    <a:pt x="29864" y="2901"/>
                    <a:pt x="29747" y="2696"/>
                  </a:cubicBezTo>
                  <a:cubicBezTo>
                    <a:pt x="29683" y="2686"/>
                    <a:pt x="29613" y="2681"/>
                    <a:pt x="29542" y="2675"/>
                  </a:cubicBezTo>
                  <a:cubicBezTo>
                    <a:pt x="29301" y="2648"/>
                    <a:pt x="29065" y="2626"/>
                    <a:pt x="28823" y="2599"/>
                  </a:cubicBezTo>
                  <a:cubicBezTo>
                    <a:pt x="28768" y="2626"/>
                    <a:pt x="28710" y="2654"/>
                    <a:pt x="28646" y="2670"/>
                  </a:cubicBezTo>
                  <a:cubicBezTo>
                    <a:pt x="27620" y="2589"/>
                    <a:pt x="26593" y="2503"/>
                    <a:pt x="25567" y="2423"/>
                  </a:cubicBezTo>
                  <a:cubicBezTo>
                    <a:pt x="24015" y="2229"/>
                    <a:pt x="22451" y="2106"/>
                    <a:pt x="20893" y="1950"/>
                  </a:cubicBezTo>
                  <a:lnTo>
                    <a:pt x="20893" y="1950"/>
                  </a:lnTo>
                  <a:cubicBezTo>
                    <a:pt x="20904" y="1972"/>
                    <a:pt x="20920" y="1987"/>
                    <a:pt x="20931" y="2009"/>
                  </a:cubicBezTo>
                  <a:cubicBezTo>
                    <a:pt x="20442" y="1950"/>
                    <a:pt x="19948" y="1897"/>
                    <a:pt x="19460" y="1843"/>
                  </a:cubicBezTo>
                  <a:lnTo>
                    <a:pt x="19460" y="1837"/>
                  </a:lnTo>
                  <a:cubicBezTo>
                    <a:pt x="19271" y="1826"/>
                    <a:pt x="19083" y="1821"/>
                    <a:pt x="18895" y="1805"/>
                  </a:cubicBezTo>
                  <a:cubicBezTo>
                    <a:pt x="17477" y="1697"/>
                    <a:pt x="16043" y="1461"/>
                    <a:pt x="14650" y="1230"/>
                  </a:cubicBezTo>
                  <a:lnTo>
                    <a:pt x="14307" y="1176"/>
                  </a:lnTo>
                  <a:cubicBezTo>
                    <a:pt x="11756" y="886"/>
                    <a:pt x="9198" y="596"/>
                    <a:pt x="6646" y="306"/>
                  </a:cubicBezTo>
                  <a:cubicBezTo>
                    <a:pt x="6185" y="229"/>
                    <a:pt x="5723" y="161"/>
                    <a:pt x="5252" y="161"/>
                  </a:cubicBezTo>
                  <a:cubicBezTo>
                    <a:pt x="5235" y="161"/>
                    <a:pt x="5218" y="161"/>
                    <a:pt x="5201" y="161"/>
                  </a:cubicBezTo>
                  <a:cubicBezTo>
                    <a:pt x="4707" y="107"/>
                    <a:pt x="4207" y="59"/>
                    <a:pt x="371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5321502" y="2158043"/>
              <a:ext cx="287493" cy="319702"/>
            </a:xfrm>
            <a:custGeom>
              <a:rect b="b" l="l" r="r" t="t"/>
              <a:pathLst>
                <a:path extrusionOk="0" h="25648" w="23064">
                  <a:moveTo>
                    <a:pt x="21135" y="1"/>
                  </a:moveTo>
                  <a:cubicBezTo>
                    <a:pt x="20964" y="1"/>
                    <a:pt x="20786" y="55"/>
                    <a:pt x="20597" y="162"/>
                  </a:cubicBezTo>
                  <a:cubicBezTo>
                    <a:pt x="20227" y="372"/>
                    <a:pt x="19835" y="549"/>
                    <a:pt x="19422" y="737"/>
                  </a:cubicBezTo>
                  <a:cubicBezTo>
                    <a:pt x="18288" y="1252"/>
                    <a:pt x="17111" y="1784"/>
                    <a:pt x="16343" y="3009"/>
                  </a:cubicBezTo>
                  <a:cubicBezTo>
                    <a:pt x="15886" y="3734"/>
                    <a:pt x="15118" y="3858"/>
                    <a:pt x="14232" y="4003"/>
                  </a:cubicBezTo>
                  <a:cubicBezTo>
                    <a:pt x="13442" y="4126"/>
                    <a:pt x="12566" y="4266"/>
                    <a:pt x="11874" y="4890"/>
                  </a:cubicBezTo>
                  <a:cubicBezTo>
                    <a:pt x="11524" y="4734"/>
                    <a:pt x="11165" y="4652"/>
                    <a:pt x="10815" y="4578"/>
                  </a:cubicBezTo>
                  <a:cubicBezTo>
                    <a:pt x="10407" y="4491"/>
                    <a:pt x="10020" y="4406"/>
                    <a:pt x="9687" y="4196"/>
                  </a:cubicBezTo>
                  <a:cubicBezTo>
                    <a:pt x="9182" y="3869"/>
                    <a:pt x="8505" y="3498"/>
                    <a:pt x="7721" y="3498"/>
                  </a:cubicBezTo>
                  <a:cubicBezTo>
                    <a:pt x="7646" y="3498"/>
                    <a:pt x="7565" y="3504"/>
                    <a:pt x="7485" y="3509"/>
                  </a:cubicBezTo>
                  <a:cubicBezTo>
                    <a:pt x="7485" y="3509"/>
                    <a:pt x="3761" y="4416"/>
                    <a:pt x="2311" y="4545"/>
                  </a:cubicBezTo>
                  <a:cubicBezTo>
                    <a:pt x="1570" y="4610"/>
                    <a:pt x="1113" y="4647"/>
                    <a:pt x="838" y="4781"/>
                  </a:cubicBezTo>
                  <a:cubicBezTo>
                    <a:pt x="597" y="4761"/>
                    <a:pt x="361" y="4749"/>
                    <a:pt x="114" y="4739"/>
                  </a:cubicBezTo>
                  <a:cubicBezTo>
                    <a:pt x="76" y="4798"/>
                    <a:pt x="49" y="4868"/>
                    <a:pt x="22" y="4943"/>
                  </a:cubicBezTo>
                  <a:cubicBezTo>
                    <a:pt x="49" y="5577"/>
                    <a:pt x="0" y="6222"/>
                    <a:pt x="280" y="6893"/>
                  </a:cubicBezTo>
                  <a:cubicBezTo>
                    <a:pt x="307" y="6861"/>
                    <a:pt x="329" y="6834"/>
                    <a:pt x="355" y="6812"/>
                  </a:cubicBezTo>
                  <a:cubicBezTo>
                    <a:pt x="463" y="7580"/>
                    <a:pt x="587" y="8349"/>
                    <a:pt x="640" y="9123"/>
                  </a:cubicBezTo>
                  <a:cubicBezTo>
                    <a:pt x="684" y="9692"/>
                    <a:pt x="726" y="10261"/>
                    <a:pt x="774" y="10826"/>
                  </a:cubicBezTo>
                  <a:cubicBezTo>
                    <a:pt x="710" y="10836"/>
                    <a:pt x="640" y="10841"/>
                    <a:pt x="575" y="10853"/>
                  </a:cubicBezTo>
                  <a:cubicBezTo>
                    <a:pt x="796" y="12797"/>
                    <a:pt x="1016" y="14741"/>
                    <a:pt x="1237" y="16692"/>
                  </a:cubicBezTo>
                  <a:cubicBezTo>
                    <a:pt x="1237" y="17218"/>
                    <a:pt x="1225" y="17746"/>
                    <a:pt x="1220" y="18272"/>
                  </a:cubicBezTo>
                  <a:cubicBezTo>
                    <a:pt x="1199" y="19598"/>
                    <a:pt x="1398" y="20791"/>
                    <a:pt x="1790" y="22021"/>
                  </a:cubicBezTo>
                  <a:cubicBezTo>
                    <a:pt x="1812" y="22194"/>
                    <a:pt x="1827" y="22360"/>
                    <a:pt x="1849" y="22526"/>
                  </a:cubicBezTo>
                  <a:cubicBezTo>
                    <a:pt x="1902" y="22580"/>
                    <a:pt x="1892" y="22854"/>
                    <a:pt x="1892" y="22854"/>
                  </a:cubicBezTo>
                  <a:cubicBezTo>
                    <a:pt x="2005" y="22715"/>
                    <a:pt x="2268" y="22413"/>
                    <a:pt x="2429" y="22306"/>
                  </a:cubicBezTo>
                  <a:cubicBezTo>
                    <a:pt x="2632" y="22436"/>
                    <a:pt x="2874" y="22504"/>
                    <a:pt x="3166" y="22504"/>
                  </a:cubicBezTo>
                  <a:cubicBezTo>
                    <a:pt x="3246" y="22504"/>
                    <a:pt x="3330" y="22499"/>
                    <a:pt x="3417" y="22489"/>
                  </a:cubicBezTo>
                  <a:cubicBezTo>
                    <a:pt x="3520" y="22462"/>
                    <a:pt x="3627" y="22445"/>
                    <a:pt x="3746" y="22430"/>
                  </a:cubicBezTo>
                  <a:cubicBezTo>
                    <a:pt x="3767" y="22360"/>
                    <a:pt x="3778" y="22258"/>
                    <a:pt x="3821" y="22247"/>
                  </a:cubicBezTo>
                  <a:cubicBezTo>
                    <a:pt x="3844" y="22239"/>
                    <a:pt x="3865" y="22236"/>
                    <a:pt x="3885" y="22236"/>
                  </a:cubicBezTo>
                  <a:cubicBezTo>
                    <a:pt x="3979" y="22236"/>
                    <a:pt x="4021" y="22317"/>
                    <a:pt x="4030" y="22424"/>
                  </a:cubicBezTo>
                  <a:cubicBezTo>
                    <a:pt x="4197" y="22435"/>
                    <a:pt x="4314" y="22494"/>
                    <a:pt x="4299" y="22687"/>
                  </a:cubicBezTo>
                  <a:cubicBezTo>
                    <a:pt x="4317" y="22687"/>
                    <a:pt x="4334" y="22686"/>
                    <a:pt x="4351" y="22686"/>
                  </a:cubicBezTo>
                  <a:cubicBezTo>
                    <a:pt x="4512" y="22686"/>
                    <a:pt x="4621" y="22736"/>
                    <a:pt x="4572" y="22945"/>
                  </a:cubicBezTo>
                  <a:cubicBezTo>
                    <a:pt x="4635" y="22919"/>
                    <a:pt x="4690" y="22908"/>
                    <a:pt x="4740" y="22908"/>
                  </a:cubicBezTo>
                  <a:cubicBezTo>
                    <a:pt x="4917" y="22908"/>
                    <a:pt x="5019" y="23056"/>
                    <a:pt x="5100" y="23241"/>
                  </a:cubicBezTo>
                  <a:lnTo>
                    <a:pt x="5078" y="23219"/>
                  </a:lnTo>
                  <a:lnTo>
                    <a:pt x="5078" y="23219"/>
                  </a:lnTo>
                  <a:cubicBezTo>
                    <a:pt x="5502" y="24347"/>
                    <a:pt x="6727" y="24111"/>
                    <a:pt x="7500" y="24649"/>
                  </a:cubicBezTo>
                  <a:cubicBezTo>
                    <a:pt x="8000" y="24991"/>
                    <a:pt x="8505" y="25121"/>
                    <a:pt x="9002" y="25121"/>
                  </a:cubicBezTo>
                  <a:cubicBezTo>
                    <a:pt x="9835" y="25121"/>
                    <a:pt x="10642" y="24755"/>
                    <a:pt x="11353" y="24411"/>
                  </a:cubicBezTo>
                  <a:cubicBezTo>
                    <a:pt x="11735" y="24226"/>
                    <a:pt x="12008" y="24110"/>
                    <a:pt x="12248" y="24110"/>
                  </a:cubicBezTo>
                  <a:cubicBezTo>
                    <a:pt x="12510" y="24110"/>
                    <a:pt x="12734" y="24248"/>
                    <a:pt x="13023" y="24584"/>
                  </a:cubicBezTo>
                  <a:cubicBezTo>
                    <a:pt x="13114" y="24691"/>
                    <a:pt x="13216" y="24788"/>
                    <a:pt x="13324" y="24879"/>
                  </a:cubicBezTo>
                  <a:cubicBezTo>
                    <a:pt x="13647" y="25159"/>
                    <a:pt x="14022" y="25385"/>
                    <a:pt x="14361" y="25648"/>
                  </a:cubicBezTo>
                  <a:cubicBezTo>
                    <a:pt x="14463" y="25636"/>
                    <a:pt x="14559" y="25599"/>
                    <a:pt x="14656" y="25556"/>
                  </a:cubicBezTo>
                  <a:cubicBezTo>
                    <a:pt x="14869" y="25460"/>
                    <a:pt x="15076" y="25329"/>
                    <a:pt x="15313" y="25329"/>
                  </a:cubicBezTo>
                  <a:cubicBezTo>
                    <a:pt x="15368" y="25329"/>
                    <a:pt x="15425" y="25336"/>
                    <a:pt x="15484" y="25353"/>
                  </a:cubicBezTo>
                  <a:cubicBezTo>
                    <a:pt x="15414" y="24917"/>
                    <a:pt x="15623" y="24676"/>
                    <a:pt x="16032" y="24562"/>
                  </a:cubicBezTo>
                  <a:cubicBezTo>
                    <a:pt x="16317" y="23654"/>
                    <a:pt x="15844" y="22682"/>
                    <a:pt x="16310" y="21780"/>
                  </a:cubicBezTo>
                  <a:cubicBezTo>
                    <a:pt x="16489" y="21441"/>
                    <a:pt x="16626" y="21103"/>
                    <a:pt x="16893" y="21103"/>
                  </a:cubicBezTo>
                  <a:cubicBezTo>
                    <a:pt x="17017" y="21103"/>
                    <a:pt x="17169" y="21175"/>
                    <a:pt x="17366" y="21353"/>
                  </a:cubicBezTo>
                  <a:lnTo>
                    <a:pt x="17366" y="21353"/>
                  </a:lnTo>
                  <a:cubicBezTo>
                    <a:pt x="17363" y="21352"/>
                    <a:pt x="17361" y="21350"/>
                    <a:pt x="17359" y="21349"/>
                  </a:cubicBezTo>
                  <a:lnTo>
                    <a:pt x="17359" y="21349"/>
                  </a:lnTo>
                  <a:lnTo>
                    <a:pt x="17386" y="21371"/>
                  </a:lnTo>
                  <a:cubicBezTo>
                    <a:pt x="17379" y="21365"/>
                    <a:pt x="17372" y="21359"/>
                    <a:pt x="17366" y="21353"/>
                  </a:cubicBezTo>
                  <a:lnTo>
                    <a:pt x="17366" y="21353"/>
                  </a:lnTo>
                  <a:cubicBezTo>
                    <a:pt x="17532" y="21439"/>
                    <a:pt x="17688" y="21498"/>
                    <a:pt x="17806" y="21498"/>
                  </a:cubicBezTo>
                  <a:cubicBezTo>
                    <a:pt x="17987" y="21498"/>
                    <a:pt x="18078" y="21360"/>
                    <a:pt x="17981" y="20969"/>
                  </a:cubicBezTo>
                  <a:cubicBezTo>
                    <a:pt x="17837" y="20362"/>
                    <a:pt x="18003" y="19905"/>
                    <a:pt x="18427" y="19502"/>
                  </a:cubicBezTo>
                  <a:cubicBezTo>
                    <a:pt x="18433" y="19077"/>
                    <a:pt x="18599" y="18755"/>
                    <a:pt x="18997" y="18572"/>
                  </a:cubicBezTo>
                  <a:lnTo>
                    <a:pt x="19035" y="18508"/>
                  </a:lnTo>
                  <a:cubicBezTo>
                    <a:pt x="19169" y="18428"/>
                    <a:pt x="19298" y="18346"/>
                    <a:pt x="19432" y="18266"/>
                  </a:cubicBezTo>
                  <a:cubicBezTo>
                    <a:pt x="20726" y="18036"/>
                    <a:pt x="22221" y="16434"/>
                    <a:pt x="22377" y="15140"/>
                  </a:cubicBezTo>
                  <a:cubicBezTo>
                    <a:pt x="22397" y="14973"/>
                    <a:pt x="22419" y="14801"/>
                    <a:pt x="22446" y="14629"/>
                  </a:cubicBezTo>
                  <a:cubicBezTo>
                    <a:pt x="22521" y="14113"/>
                    <a:pt x="22618" y="13603"/>
                    <a:pt x="22699" y="13092"/>
                  </a:cubicBezTo>
                  <a:cubicBezTo>
                    <a:pt x="22280" y="12529"/>
                    <a:pt x="22816" y="11621"/>
                    <a:pt x="22172" y="11078"/>
                  </a:cubicBezTo>
                  <a:cubicBezTo>
                    <a:pt x="22156" y="10680"/>
                    <a:pt x="22139" y="10347"/>
                    <a:pt x="22145" y="10068"/>
                  </a:cubicBezTo>
                  <a:cubicBezTo>
                    <a:pt x="22199" y="9982"/>
                    <a:pt x="22248" y="9901"/>
                    <a:pt x="22268" y="9821"/>
                  </a:cubicBezTo>
                  <a:cubicBezTo>
                    <a:pt x="22355" y="9504"/>
                    <a:pt x="22409" y="9192"/>
                    <a:pt x="22435" y="8881"/>
                  </a:cubicBezTo>
                  <a:cubicBezTo>
                    <a:pt x="22446" y="8870"/>
                    <a:pt x="22446" y="8865"/>
                    <a:pt x="22451" y="8859"/>
                  </a:cubicBezTo>
                  <a:cubicBezTo>
                    <a:pt x="22451" y="8843"/>
                    <a:pt x="22972" y="8741"/>
                    <a:pt x="22972" y="8725"/>
                  </a:cubicBezTo>
                  <a:cubicBezTo>
                    <a:pt x="23064" y="7570"/>
                    <a:pt x="22295" y="6528"/>
                    <a:pt x="22139" y="5400"/>
                  </a:cubicBezTo>
                  <a:cubicBezTo>
                    <a:pt x="22027" y="4771"/>
                    <a:pt x="21973" y="4132"/>
                    <a:pt x="21887" y="3498"/>
                  </a:cubicBezTo>
                  <a:cubicBezTo>
                    <a:pt x="21849" y="3202"/>
                    <a:pt x="21802" y="2907"/>
                    <a:pt x="21747" y="2611"/>
                  </a:cubicBezTo>
                  <a:cubicBezTo>
                    <a:pt x="21693" y="2423"/>
                    <a:pt x="21673" y="2241"/>
                    <a:pt x="21651" y="2069"/>
                  </a:cubicBezTo>
                  <a:cubicBezTo>
                    <a:pt x="21597" y="1746"/>
                    <a:pt x="21544" y="1424"/>
                    <a:pt x="21500" y="1102"/>
                  </a:cubicBezTo>
                  <a:cubicBezTo>
                    <a:pt x="21425" y="876"/>
                    <a:pt x="21383" y="598"/>
                    <a:pt x="21194" y="543"/>
                  </a:cubicBezTo>
                  <a:cubicBezTo>
                    <a:pt x="21178" y="355"/>
                    <a:pt x="21194" y="178"/>
                    <a:pt x="21232" y="17"/>
                  </a:cubicBezTo>
                  <a:cubicBezTo>
                    <a:pt x="21200" y="11"/>
                    <a:pt x="21167" y="1"/>
                    <a:pt x="2113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5629612" y="1810369"/>
              <a:ext cx="408964" cy="354392"/>
            </a:xfrm>
            <a:custGeom>
              <a:rect b="b" l="l" r="r" t="t"/>
              <a:pathLst>
                <a:path extrusionOk="0" h="28431" w="32809">
                  <a:moveTo>
                    <a:pt x="27044" y="1"/>
                  </a:moveTo>
                  <a:cubicBezTo>
                    <a:pt x="26840" y="1"/>
                    <a:pt x="26642" y="53"/>
                    <a:pt x="26448" y="102"/>
                  </a:cubicBezTo>
                  <a:cubicBezTo>
                    <a:pt x="26394" y="118"/>
                    <a:pt x="26340" y="135"/>
                    <a:pt x="26287" y="145"/>
                  </a:cubicBezTo>
                  <a:cubicBezTo>
                    <a:pt x="25851" y="253"/>
                    <a:pt x="25417" y="382"/>
                    <a:pt x="24998" y="511"/>
                  </a:cubicBezTo>
                  <a:cubicBezTo>
                    <a:pt x="24051" y="790"/>
                    <a:pt x="23155" y="1059"/>
                    <a:pt x="22263" y="1085"/>
                  </a:cubicBezTo>
                  <a:cubicBezTo>
                    <a:pt x="19980" y="1156"/>
                    <a:pt x="18829" y="2590"/>
                    <a:pt x="17723" y="3970"/>
                  </a:cubicBezTo>
                  <a:lnTo>
                    <a:pt x="17637" y="4077"/>
                  </a:lnTo>
                  <a:cubicBezTo>
                    <a:pt x="17106" y="4739"/>
                    <a:pt x="16778" y="5507"/>
                    <a:pt x="16461" y="6249"/>
                  </a:cubicBezTo>
                  <a:cubicBezTo>
                    <a:pt x="16005" y="7328"/>
                    <a:pt x="15569" y="8349"/>
                    <a:pt x="14542" y="8939"/>
                  </a:cubicBezTo>
                  <a:cubicBezTo>
                    <a:pt x="14237" y="9111"/>
                    <a:pt x="14065" y="9460"/>
                    <a:pt x="14103" y="9820"/>
                  </a:cubicBezTo>
                  <a:cubicBezTo>
                    <a:pt x="14140" y="10137"/>
                    <a:pt x="14339" y="10385"/>
                    <a:pt x="14613" y="10471"/>
                  </a:cubicBezTo>
                  <a:cubicBezTo>
                    <a:pt x="14973" y="10578"/>
                    <a:pt x="15005" y="10702"/>
                    <a:pt x="15032" y="11282"/>
                  </a:cubicBezTo>
                  <a:cubicBezTo>
                    <a:pt x="15043" y="11588"/>
                    <a:pt x="15058" y="11937"/>
                    <a:pt x="15214" y="12265"/>
                  </a:cubicBezTo>
                  <a:cubicBezTo>
                    <a:pt x="15284" y="12416"/>
                    <a:pt x="15355" y="12631"/>
                    <a:pt x="15295" y="12792"/>
                  </a:cubicBezTo>
                  <a:cubicBezTo>
                    <a:pt x="15226" y="12958"/>
                    <a:pt x="15016" y="13076"/>
                    <a:pt x="14849" y="13147"/>
                  </a:cubicBezTo>
                  <a:cubicBezTo>
                    <a:pt x="14393" y="13334"/>
                    <a:pt x="14022" y="13662"/>
                    <a:pt x="13721" y="14139"/>
                  </a:cubicBezTo>
                  <a:cubicBezTo>
                    <a:pt x="13211" y="14945"/>
                    <a:pt x="12394" y="15150"/>
                    <a:pt x="11443" y="15381"/>
                  </a:cubicBezTo>
                  <a:cubicBezTo>
                    <a:pt x="10815" y="15537"/>
                    <a:pt x="10170" y="15698"/>
                    <a:pt x="9585" y="16053"/>
                  </a:cubicBezTo>
                  <a:cubicBezTo>
                    <a:pt x="8876" y="15714"/>
                    <a:pt x="8160" y="15547"/>
                    <a:pt x="7398" y="15547"/>
                  </a:cubicBezTo>
                  <a:cubicBezTo>
                    <a:pt x="5883" y="15547"/>
                    <a:pt x="4438" y="16251"/>
                    <a:pt x="3278" y="16815"/>
                  </a:cubicBezTo>
                  <a:cubicBezTo>
                    <a:pt x="2724" y="17089"/>
                    <a:pt x="2343" y="17595"/>
                    <a:pt x="2262" y="18168"/>
                  </a:cubicBezTo>
                  <a:cubicBezTo>
                    <a:pt x="2182" y="18728"/>
                    <a:pt x="2385" y="19271"/>
                    <a:pt x="2821" y="19663"/>
                  </a:cubicBezTo>
                  <a:cubicBezTo>
                    <a:pt x="3530" y="20302"/>
                    <a:pt x="3551" y="20903"/>
                    <a:pt x="2886" y="21741"/>
                  </a:cubicBezTo>
                  <a:cubicBezTo>
                    <a:pt x="2192" y="22611"/>
                    <a:pt x="1440" y="23397"/>
                    <a:pt x="656" y="24074"/>
                  </a:cubicBezTo>
                  <a:cubicBezTo>
                    <a:pt x="414" y="24282"/>
                    <a:pt x="161" y="24535"/>
                    <a:pt x="0" y="24847"/>
                  </a:cubicBezTo>
                  <a:cubicBezTo>
                    <a:pt x="37" y="24847"/>
                    <a:pt x="76" y="24852"/>
                    <a:pt x="108" y="24863"/>
                  </a:cubicBezTo>
                  <a:cubicBezTo>
                    <a:pt x="263" y="24900"/>
                    <a:pt x="387" y="25008"/>
                    <a:pt x="457" y="25142"/>
                  </a:cubicBezTo>
                  <a:cubicBezTo>
                    <a:pt x="312" y="25443"/>
                    <a:pt x="307" y="25765"/>
                    <a:pt x="484" y="26174"/>
                  </a:cubicBezTo>
                  <a:cubicBezTo>
                    <a:pt x="650" y="26564"/>
                    <a:pt x="890" y="26676"/>
                    <a:pt x="1149" y="26676"/>
                  </a:cubicBezTo>
                  <a:cubicBezTo>
                    <a:pt x="1425" y="26676"/>
                    <a:pt x="1723" y="26549"/>
                    <a:pt x="1978" y="26496"/>
                  </a:cubicBezTo>
                  <a:cubicBezTo>
                    <a:pt x="4755" y="25948"/>
                    <a:pt x="7510" y="25314"/>
                    <a:pt x="10294" y="24783"/>
                  </a:cubicBezTo>
                  <a:cubicBezTo>
                    <a:pt x="10554" y="24734"/>
                    <a:pt x="10869" y="24562"/>
                    <a:pt x="11175" y="24562"/>
                  </a:cubicBezTo>
                  <a:cubicBezTo>
                    <a:pt x="11242" y="24562"/>
                    <a:pt x="11308" y="24570"/>
                    <a:pt x="11373" y="24589"/>
                  </a:cubicBezTo>
                  <a:cubicBezTo>
                    <a:pt x="11792" y="24545"/>
                    <a:pt x="12206" y="24471"/>
                    <a:pt x="12615" y="24384"/>
                  </a:cubicBezTo>
                  <a:cubicBezTo>
                    <a:pt x="12615" y="24364"/>
                    <a:pt x="12608" y="24342"/>
                    <a:pt x="12608" y="24320"/>
                  </a:cubicBezTo>
                  <a:lnTo>
                    <a:pt x="21844" y="22423"/>
                  </a:lnTo>
                  <a:cubicBezTo>
                    <a:pt x="21859" y="22418"/>
                    <a:pt x="21871" y="22413"/>
                    <a:pt x="21886" y="22413"/>
                  </a:cubicBezTo>
                  <a:cubicBezTo>
                    <a:pt x="21956" y="22397"/>
                    <a:pt x="22021" y="22386"/>
                    <a:pt x="22091" y="22370"/>
                  </a:cubicBezTo>
                  <a:cubicBezTo>
                    <a:pt x="22102" y="22483"/>
                    <a:pt x="22117" y="22584"/>
                    <a:pt x="22139" y="22681"/>
                  </a:cubicBezTo>
                  <a:cubicBezTo>
                    <a:pt x="22719" y="23584"/>
                    <a:pt x="23703" y="24255"/>
                    <a:pt x="24589" y="24808"/>
                  </a:cubicBezTo>
                  <a:cubicBezTo>
                    <a:pt x="25239" y="25217"/>
                    <a:pt x="25970" y="25743"/>
                    <a:pt x="26733" y="26040"/>
                  </a:cubicBezTo>
                  <a:cubicBezTo>
                    <a:pt x="26749" y="26045"/>
                    <a:pt x="26765" y="26050"/>
                    <a:pt x="26781" y="26055"/>
                  </a:cubicBezTo>
                  <a:cubicBezTo>
                    <a:pt x="26926" y="26098"/>
                    <a:pt x="27071" y="26142"/>
                    <a:pt x="27217" y="26184"/>
                  </a:cubicBezTo>
                  <a:cubicBezTo>
                    <a:pt x="27318" y="26211"/>
                    <a:pt x="27420" y="26233"/>
                    <a:pt x="27527" y="26244"/>
                  </a:cubicBezTo>
                  <a:cubicBezTo>
                    <a:pt x="27576" y="26249"/>
                    <a:pt x="27614" y="26281"/>
                    <a:pt x="27636" y="26318"/>
                  </a:cubicBezTo>
                  <a:cubicBezTo>
                    <a:pt x="28860" y="26700"/>
                    <a:pt x="30069" y="27114"/>
                    <a:pt x="31192" y="27699"/>
                  </a:cubicBezTo>
                  <a:cubicBezTo>
                    <a:pt x="31390" y="27801"/>
                    <a:pt x="31551" y="27860"/>
                    <a:pt x="31680" y="27893"/>
                  </a:cubicBezTo>
                  <a:cubicBezTo>
                    <a:pt x="31819" y="28049"/>
                    <a:pt x="31955" y="28220"/>
                    <a:pt x="32072" y="28425"/>
                  </a:cubicBezTo>
                  <a:lnTo>
                    <a:pt x="32077" y="28430"/>
                  </a:lnTo>
                  <a:cubicBezTo>
                    <a:pt x="32518" y="28334"/>
                    <a:pt x="32701" y="27952"/>
                    <a:pt x="32808" y="27630"/>
                  </a:cubicBezTo>
                  <a:lnTo>
                    <a:pt x="32808" y="27630"/>
                  </a:lnTo>
                  <a:cubicBezTo>
                    <a:pt x="32685" y="27651"/>
                    <a:pt x="32551" y="27667"/>
                    <a:pt x="32411" y="27667"/>
                  </a:cubicBezTo>
                  <a:lnTo>
                    <a:pt x="32406" y="27667"/>
                  </a:lnTo>
                  <a:cubicBezTo>
                    <a:pt x="32347" y="27667"/>
                    <a:pt x="32293" y="27657"/>
                    <a:pt x="32238" y="27640"/>
                  </a:cubicBezTo>
                  <a:cubicBezTo>
                    <a:pt x="32298" y="27501"/>
                    <a:pt x="32347" y="27329"/>
                    <a:pt x="32406" y="27136"/>
                  </a:cubicBezTo>
                  <a:cubicBezTo>
                    <a:pt x="32347" y="27071"/>
                    <a:pt x="32238" y="26953"/>
                    <a:pt x="32245" y="26947"/>
                  </a:cubicBezTo>
                  <a:cubicBezTo>
                    <a:pt x="32545" y="26635"/>
                    <a:pt x="32690" y="26323"/>
                    <a:pt x="32739" y="26001"/>
                  </a:cubicBezTo>
                  <a:cubicBezTo>
                    <a:pt x="32761" y="25879"/>
                    <a:pt x="32766" y="25750"/>
                    <a:pt x="32761" y="25621"/>
                  </a:cubicBezTo>
                  <a:cubicBezTo>
                    <a:pt x="32739" y="25041"/>
                    <a:pt x="32496" y="24449"/>
                    <a:pt x="32389" y="23863"/>
                  </a:cubicBezTo>
                  <a:cubicBezTo>
                    <a:pt x="32250" y="23112"/>
                    <a:pt x="32035" y="21957"/>
                    <a:pt x="31879" y="21005"/>
                  </a:cubicBezTo>
                  <a:cubicBezTo>
                    <a:pt x="31896" y="20737"/>
                    <a:pt x="31928" y="20506"/>
                    <a:pt x="31992" y="20313"/>
                  </a:cubicBezTo>
                  <a:lnTo>
                    <a:pt x="31960" y="20313"/>
                  </a:lnTo>
                  <a:cubicBezTo>
                    <a:pt x="31901" y="20313"/>
                    <a:pt x="31847" y="20302"/>
                    <a:pt x="31794" y="20286"/>
                  </a:cubicBezTo>
                  <a:cubicBezTo>
                    <a:pt x="31643" y="19110"/>
                    <a:pt x="31556" y="17927"/>
                    <a:pt x="31626" y="16730"/>
                  </a:cubicBezTo>
                  <a:cubicBezTo>
                    <a:pt x="31653" y="16273"/>
                    <a:pt x="31658" y="15815"/>
                    <a:pt x="31594" y="15371"/>
                  </a:cubicBezTo>
                  <a:cubicBezTo>
                    <a:pt x="31600" y="15354"/>
                    <a:pt x="31611" y="15338"/>
                    <a:pt x="31621" y="15327"/>
                  </a:cubicBezTo>
                  <a:cubicBezTo>
                    <a:pt x="31605" y="15322"/>
                    <a:pt x="31594" y="15311"/>
                    <a:pt x="31578" y="15306"/>
                  </a:cubicBezTo>
                  <a:cubicBezTo>
                    <a:pt x="31541" y="15048"/>
                    <a:pt x="31471" y="14801"/>
                    <a:pt x="31368" y="14553"/>
                  </a:cubicBezTo>
                  <a:cubicBezTo>
                    <a:pt x="31036" y="14365"/>
                    <a:pt x="31020" y="14070"/>
                    <a:pt x="31090" y="13742"/>
                  </a:cubicBezTo>
                  <a:cubicBezTo>
                    <a:pt x="30182" y="12738"/>
                    <a:pt x="30627" y="11421"/>
                    <a:pt x="30299" y="10283"/>
                  </a:cubicBezTo>
                  <a:cubicBezTo>
                    <a:pt x="30036" y="10191"/>
                    <a:pt x="30026" y="9971"/>
                    <a:pt x="30026" y="9745"/>
                  </a:cubicBezTo>
                  <a:cubicBezTo>
                    <a:pt x="30023" y="9745"/>
                    <a:pt x="30019" y="9745"/>
                    <a:pt x="30016" y="9745"/>
                  </a:cubicBezTo>
                  <a:cubicBezTo>
                    <a:pt x="29012" y="9745"/>
                    <a:pt x="29257" y="8986"/>
                    <a:pt x="29230" y="8397"/>
                  </a:cubicBezTo>
                  <a:cubicBezTo>
                    <a:pt x="28548" y="7484"/>
                    <a:pt x="28226" y="6485"/>
                    <a:pt x="28527" y="5346"/>
                  </a:cubicBezTo>
                  <a:cubicBezTo>
                    <a:pt x="28764" y="4437"/>
                    <a:pt x="28162" y="3658"/>
                    <a:pt x="28156" y="2788"/>
                  </a:cubicBezTo>
                  <a:cubicBezTo>
                    <a:pt x="27721" y="2439"/>
                    <a:pt x="27517" y="1875"/>
                    <a:pt x="27485" y="1429"/>
                  </a:cubicBezTo>
                  <a:cubicBezTo>
                    <a:pt x="27468" y="930"/>
                    <a:pt x="27527" y="564"/>
                    <a:pt x="27721" y="286"/>
                  </a:cubicBezTo>
                  <a:cubicBezTo>
                    <a:pt x="27710" y="274"/>
                    <a:pt x="27705" y="264"/>
                    <a:pt x="27694" y="253"/>
                  </a:cubicBezTo>
                  <a:cubicBezTo>
                    <a:pt x="27576" y="140"/>
                    <a:pt x="27371" y="1"/>
                    <a:pt x="2704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5585474" y="2089211"/>
              <a:ext cx="383723" cy="253040"/>
            </a:xfrm>
            <a:custGeom>
              <a:rect b="b" l="l" r="r" t="t"/>
              <a:pathLst>
                <a:path extrusionOk="0" h="20300" w="30784">
                  <a:moveTo>
                    <a:pt x="25632" y="0"/>
                  </a:moveTo>
                  <a:cubicBezTo>
                    <a:pt x="25562" y="16"/>
                    <a:pt x="25497" y="27"/>
                    <a:pt x="25427" y="43"/>
                  </a:cubicBezTo>
                  <a:cubicBezTo>
                    <a:pt x="25412" y="43"/>
                    <a:pt x="25400" y="48"/>
                    <a:pt x="25385" y="53"/>
                  </a:cubicBezTo>
                  <a:lnTo>
                    <a:pt x="16149" y="1950"/>
                  </a:lnTo>
                  <a:cubicBezTo>
                    <a:pt x="16149" y="1972"/>
                    <a:pt x="16156" y="1994"/>
                    <a:pt x="16156" y="2014"/>
                  </a:cubicBezTo>
                  <a:cubicBezTo>
                    <a:pt x="15747" y="2101"/>
                    <a:pt x="15333" y="2175"/>
                    <a:pt x="14914" y="2219"/>
                  </a:cubicBezTo>
                  <a:cubicBezTo>
                    <a:pt x="14849" y="2200"/>
                    <a:pt x="14783" y="2192"/>
                    <a:pt x="14716" y="2192"/>
                  </a:cubicBezTo>
                  <a:cubicBezTo>
                    <a:pt x="14410" y="2192"/>
                    <a:pt x="14095" y="2364"/>
                    <a:pt x="13835" y="2413"/>
                  </a:cubicBezTo>
                  <a:cubicBezTo>
                    <a:pt x="11051" y="2944"/>
                    <a:pt x="8296" y="3578"/>
                    <a:pt x="5519" y="4126"/>
                  </a:cubicBezTo>
                  <a:cubicBezTo>
                    <a:pt x="5264" y="4179"/>
                    <a:pt x="4966" y="4306"/>
                    <a:pt x="4690" y="4306"/>
                  </a:cubicBezTo>
                  <a:cubicBezTo>
                    <a:pt x="4431" y="4306"/>
                    <a:pt x="4191" y="4194"/>
                    <a:pt x="4025" y="3804"/>
                  </a:cubicBezTo>
                  <a:cubicBezTo>
                    <a:pt x="3848" y="3395"/>
                    <a:pt x="3853" y="3073"/>
                    <a:pt x="3998" y="2772"/>
                  </a:cubicBezTo>
                  <a:cubicBezTo>
                    <a:pt x="3928" y="2638"/>
                    <a:pt x="3804" y="2530"/>
                    <a:pt x="3649" y="2493"/>
                  </a:cubicBezTo>
                  <a:cubicBezTo>
                    <a:pt x="3617" y="2482"/>
                    <a:pt x="3578" y="2477"/>
                    <a:pt x="3541" y="2477"/>
                  </a:cubicBezTo>
                  <a:lnTo>
                    <a:pt x="3526" y="2477"/>
                  </a:lnTo>
                  <a:cubicBezTo>
                    <a:pt x="3337" y="2477"/>
                    <a:pt x="3166" y="2574"/>
                    <a:pt x="3063" y="2735"/>
                  </a:cubicBezTo>
                  <a:cubicBezTo>
                    <a:pt x="2779" y="3212"/>
                    <a:pt x="2403" y="3385"/>
                    <a:pt x="1999" y="3573"/>
                  </a:cubicBezTo>
                  <a:cubicBezTo>
                    <a:pt x="1699" y="3707"/>
                    <a:pt x="1381" y="3852"/>
                    <a:pt x="1124" y="4115"/>
                  </a:cubicBezTo>
                  <a:cubicBezTo>
                    <a:pt x="1059" y="4186"/>
                    <a:pt x="984" y="4250"/>
                    <a:pt x="915" y="4320"/>
                  </a:cubicBezTo>
                  <a:cubicBezTo>
                    <a:pt x="603" y="4605"/>
                    <a:pt x="194" y="4985"/>
                    <a:pt x="55" y="5539"/>
                  </a:cubicBezTo>
                  <a:cubicBezTo>
                    <a:pt x="17" y="5700"/>
                    <a:pt x="1" y="5877"/>
                    <a:pt x="17" y="6065"/>
                  </a:cubicBezTo>
                  <a:cubicBezTo>
                    <a:pt x="206" y="6120"/>
                    <a:pt x="248" y="6398"/>
                    <a:pt x="323" y="6624"/>
                  </a:cubicBezTo>
                  <a:cubicBezTo>
                    <a:pt x="367" y="6946"/>
                    <a:pt x="420" y="7268"/>
                    <a:pt x="474" y="7591"/>
                  </a:cubicBezTo>
                  <a:cubicBezTo>
                    <a:pt x="496" y="7763"/>
                    <a:pt x="516" y="7945"/>
                    <a:pt x="570" y="8133"/>
                  </a:cubicBezTo>
                  <a:cubicBezTo>
                    <a:pt x="625" y="8429"/>
                    <a:pt x="672" y="8724"/>
                    <a:pt x="710" y="9020"/>
                  </a:cubicBezTo>
                  <a:cubicBezTo>
                    <a:pt x="796" y="9654"/>
                    <a:pt x="850" y="10293"/>
                    <a:pt x="962" y="10922"/>
                  </a:cubicBezTo>
                  <a:cubicBezTo>
                    <a:pt x="1118" y="12050"/>
                    <a:pt x="1527" y="14225"/>
                    <a:pt x="1656" y="14225"/>
                  </a:cubicBezTo>
                  <a:cubicBezTo>
                    <a:pt x="1704" y="14225"/>
                    <a:pt x="1748" y="14231"/>
                    <a:pt x="1795" y="14247"/>
                  </a:cubicBezTo>
                  <a:cubicBezTo>
                    <a:pt x="2080" y="15956"/>
                    <a:pt x="2381" y="17669"/>
                    <a:pt x="2660" y="19378"/>
                  </a:cubicBezTo>
                  <a:cubicBezTo>
                    <a:pt x="2759" y="19983"/>
                    <a:pt x="2978" y="20300"/>
                    <a:pt x="3516" y="20300"/>
                  </a:cubicBezTo>
                  <a:cubicBezTo>
                    <a:pt x="3628" y="20300"/>
                    <a:pt x="3754" y="20286"/>
                    <a:pt x="3896" y="20258"/>
                  </a:cubicBezTo>
                  <a:cubicBezTo>
                    <a:pt x="5212" y="20000"/>
                    <a:pt x="6539" y="19807"/>
                    <a:pt x="7860" y="19614"/>
                  </a:cubicBezTo>
                  <a:cubicBezTo>
                    <a:pt x="7898" y="19630"/>
                    <a:pt x="7930" y="19641"/>
                    <a:pt x="7969" y="19657"/>
                  </a:cubicBezTo>
                  <a:cubicBezTo>
                    <a:pt x="8033" y="19690"/>
                    <a:pt x="8091" y="19727"/>
                    <a:pt x="8150" y="19770"/>
                  </a:cubicBezTo>
                  <a:cubicBezTo>
                    <a:pt x="8183" y="19695"/>
                    <a:pt x="8215" y="19625"/>
                    <a:pt x="8252" y="19554"/>
                  </a:cubicBezTo>
                  <a:cubicBezTo>
                    <a:pt x="8505" y="19517"/>
                    <a:pt x="8758" y="19479"/>
                    <a:pt x="9005" y="19442"/>
                  </a:cubicBezTo>
                  <a:cubicBezTo>
                    <a:pt x="10999" y="19259"/>
                    <a:pt x="12943" y="18852"/>
                    <a:pt x="14887" y="18421"/>
                  </a:cubicBezTo>
                  <a:cubicBezTo>
                    <a:pt x="15274" y="18336"/>
                    <a:pt x="15661" y="18249"/>
                    <a:pt x="16053" y="18163"/>
                  </a:cubicBezTo>
                  <a:cubicBezTo>
                    <a:pt x="16826" y="17992"/>
                    <a:pt x="17606" y="17830"/>
                    <a:pt x="18390" y="17680"/>
                  </a:cubicBezTo>
                  <a:cubicBezTo>
                    <a:pt x="19459" y="17476"/>
                    <a:pt x="20528" y="17240"/>
                    <a:pt x="21597" y="17014"/>
                  </a:cubicBezTo>
                  <a:cubicBezTo>
                    <a:pt x="23134" y="16460"/>
                    <a:pt x="24778" y="16536"/>
                    <a:pt x="26357" y="16229"/>
                  </a:cubicBezTo>
                  <a:cubicBezTo>
                    <a:pt x="26567" y="16192"/>
                    <a:pt x="26808" y="16234"/>
                    <a:pt x="26975" y="16117"/>
                  </a:cubicBezTo>
                  <a:cubicBezTo>
                    <a:pt x="27136" y="16187"/>
                    <a:pt x="27287" y="16288"/>
                    <a:pt x="27410" y="16450"/>
                  </a:cubicBezTo>
                  <a:cubicBezTo>
                    <a:pt x="27534" y="16321"/>
                    <a:pt x="27636" y="16138"/>
                    <a:pt x="27684" y="15869"/>
                  </a:cubicBezTo>
                  <a:cubicBezTo>
                    <a:pt x="27738" y="15552"/>
                    <a:pt x="27835" y="15428"/>
                    <a:pt x="28249" y="15408"/>
                  </a:cubicBezTo>
                  <a:cubicBezTo>
                    <a:pt x="28243" y="15343"/>
                    <a:pt x="28237" y="15284"/>
                    <a:pt x="28232" y="15220"/>
                  </a:cubicBezTo>
                  <a:cubicBezTo>
                    <a:pt x="28221" y="15096"/>
                    <a:pt x="28259" y="14972"/>
                    <a:pt x="28334" y="14870"/>
                  </a:cubicBezTo>
                  <a:cubicBezTo>
                    <a:pt x="28437" y="14870"/>
                    <a:pt x="28544" y="14870"/>
                    <a:pt x="28646" y="14875"/>
                  </a:cubicBezTo>
                  <a:cubicBezTo>
                    <a:pt x="28727" y="14811"/>
                    <a:pt x="28812" y="14746"/>
                    <a:pt x="28903" y="14687"/>
                  </a:cubicBezTo>
                  <a:cubicBezTo>
                    <a:pt x="28909" y="14682"/>
                    <a:pt x="28920" y="14677"/>
                    <a:pt x="28931" y="14672"/>
                  </a:cubicBezTo>
                  <a:cubicBezTo>
                    <a:pt x="29038" y="14602"/>
                    <a:pt x="29151" y="14532"/>
                    <a:pt x="29275" y="14461"/>
                  </a:cubicBezTo>
                  <a:cubicBezTo>
                    <a:pt x="29613" y="14274"/>
                    <a:pt x="29903" y="14032"/>
                    <a:pt x="30128" y="13764"/>
                  </a:cubicBezTo>
                  <a:cubicBezTo>
                    <a:pt x="30171" y="13469"/>
                    <a:pt x="30252" y="13231"/>
                    <a:pt x="30537" y="13075"/>
                  </a:cubicBezTo>
                  <a:cubicBezTo>
                    <a:pt x="30783" y="12426"/>
                    <a:pt x="30730" y="11684"/>
                    <a:pt x="30247" y="10992"/>
                  </a:cubicBezTo>
                  <a:cubicBezTo>
                    <a:pt x="29602" y="10067"/>
                    <a:pt x="28656" y="9170"/>
                    <a:pt x="28484" y="8005"/>
                  </a:cubicBezTo>
                  <a:cubicBezTo>
                    <a:pt x="28420" y="7580"/>
                    <a:pt x="28398" y="7129"/>
                    <a:pt x="28581" y="6725"/>
                  </a:cubicBezTo>
                  <a:cubicBezTo>
                    <a:pt x="28581" y="6725"/>
                    <a:pt x="28586" y="6725"/>
                    <a:pt x="28586" y="6720"/>
                  </a:cubicBezTo>
                  <a:cubicBezTo>
                    <a:pt x="28559" y="6710"/>
                    <a:pt x="28539" y="6700"/>
                    <a:pt x="28533" y="6678"/>
                  </a:cubicBezTo>
                  <a:cubicBezTo>
                    <a:pt x="28490" y="6500"/>
                    <a:pt x="28566" y="6388"/>
                    <a:pt x="28742" y="6345"/>
                  </a:cubicBezTo>
                  <a:lnTo>
                    <a:pt x="28742" y="6345"/>
                  </a:lnTo>
                  <a:cubicBezTo>
                    <a:pt x="28737" y="6388"/>
                    <a:pt x="28737" y="6430"/>
                    <a:pt x="28732" y="6468"/>
                  </a:cubicBezTo>
                  <a:lnTo>
                    <a:pt x="28829" y="6323"/>
                  </a:lnTo>
                  <a:cubicBezTo>
                    <a:pt x="28812" y="6323"/>
                    <a:pt x="28796" y="6323"/>
                    <a:pt x="28775" y="6318"/>
                  </a:cubicBezTo>
                  <a:cubicBezTo>
                    <a:pt x="28839" y="6162"/>
                    <a:pt x="28925" y="6055"/>
                    <a:pt x="29054" y="6033"/>
                  </a:cubicBezTo>
                  <a:cubicBezTo>
                    <a:pt x="29134" y="5926"/>
                    <a:pt x="29221" y="5813"/>
                    <a:pt x="29290" y="5700"/>
                  </a:cubicBezTo>
                  <a:cubicBezTo>
                    <a:pt x="29307" y="5163"/>
                    <a:pt x="29526" y="4652"/>
                    <a:pt x="29731" y="4191"/>
                  </a:cubicBezTo>
                  <a:cubicBezTo>
                    <a:pt x="29752" y="4137"/>
                    <a:pt x="29769" y="4089"/>
                    <a:pt x="29784" y="4040"/>
                  </a:cubicBezTo>
                  <a:cubicBezTo>
                    <a:pt x="29925" y="3879"/>
                    <a:pt x="30096" y="3750"/>
                    <a:pt x="30322" y="3685"/>
                  </a:cubicBezTo>
                  <a:cubicBezTo>
                    <a:pt x="30306" y="3680"/>
                    <a:pt x="30290" y="3675"/>
                    <a:pt x="30274" y="3670"/>
                  </a:cubicBezTo>
                  <a:cubicBezTo>
                    <a:pt x="29511" y="3373"/>
                    <a:pt x="28780" y="2847"/>
                    <a:pt x="28130" y="2438"/>
                  </a:cubicBezTo>
                  <a:cubicBezTo>
                    <a:pt x="27244" y="1885"/>
                    <a:pt x="26260" y="1214"/>
                    <a:pt x="25680" y="311"/>
                  </a:cubicBezTo>
                  <a:cubicBezTo>
                    <a:pt x="25658" y="214"/>
                    <a:pt x="25643" y="113"/>
                    <a:pt x="2563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5937248" y="2093287"/>
              <a:ext cx="216916" cy="248851"/>
            </a:xfrm>
            <a:custGeom>
              <a:rect b="b" l="l" r="r" t="t"/>
              <a:pathLst>
                <a:path extrusionOk="0" h="19964" w="17402">
                  <a:moveTo>
                    <a:pt x="17401" y="1"/>
                  </a:moveTo>
                  <a:cubicBezTo>
                    <a:pt x="16074" y="1"/>
                    <a:pt x="14746" y="1328"/>
                    <a:pt x="13103" y="1607"/>
                  </a:cubicBezTo>
                  <a:cubicBezTo>
                    <a:pt x="12990" y="1667"/>
                    <a:pt x="12877" y="1736"/>
                    <a:pt x="12765" y="1801"/>
                  </a:cubicBezTo>
                  <a:cubicBezTo>
                    <a:pt x="12195" y="2123"/>
                    <a:pt x="11626" y="2461"/>
                    <a:pt x="10997" y="2719"/>
                  </a:cubicBezTo>
                  <a:cubicBezTo>
                    <a:pt x="10906" y="2783"/>
                    <a:pt x="10820" y="2848"/>
                    <a:pt x="10729" y="2917"/>
                  </a:cubicBezTo>
                  <a:cubicBezTo>
                    <a:pt x="10111" y="3407"/>
                    <a:pt x="9499" y="3998"/>
                    <a:pt x="8654" y="4449"/>
                  </a:cubicBezTo>
                  <a:cubicBezTo>
                    <a:pt x="8564" y="4486"/>
                    <a:pt x="8473" y="4519"/>
                    <a:pt x="8381" y="4551"/>
                  </a:cubicBezTo>
                  <a:cubicBezTo>
                    <a:pt x="8257" y="4610"/>
                    <a:pt x="8139" y="4670"/>
                    <a:pt x="8021" y="4729"/>
                  </a:cubicBezTo>
                  <a:cubicBezTo>
                    <a:pt x="7791" y="4846"/>
                    <a:pt x="7575" y="4970"/>
                    <a:pt x="7404" y="5077"/>
                  </a:cubicBezTo>
                  <a:cubicBezTo>
                    <a:pt x="7323" y="5024"/>
                    <a:pt x="7231" y="4975"/>
                    <a:pt x="7139" y="4938"/>
                  </a:cubicBezTo>
                  <a:cubicBezTo>
                    <a:pt x="6936" y="4776"/>
                    <a:pt x="6846" y="4704"/>
                    <a:pt x="6702" y="4704"/>
                  </a:cubicBezTo>
                  <a:cubicBezTo>
                    <a:pt x="6588" y="4704"/>
                    <a:pt x="6439" y="4750"/>
                    <a:pt x="6172" y="4831"/>
                  </a:cubicBezTo>
                  <a:cubicBezTo>
                    <a:pt x="6060" y="4777"/>
                    <a:pt x="5942" y="4722"/>
                    <a:pt x="5829" y="4670"/>
                  </a:cubicBezTo>
                  <a:cubicBezTo>
                    <a:pt x="4905" y="4256"/>
                    <a:pt x="3938" y="3928"/>
                    <a:pt x="2956" y="3621"/>
                  </a:cubicBezTo>
                  <a:cubicBezTo>
                    <a:pt x="2934" y="3584"/>
                    <a:pt x="2896" y="3552"/>
                    <a:pt x="2847" y="3547"/>
                  </a:cubicBezTo>
                  <a:cubicBezTo>
                    <a:pt x="2740" y="3536"/>
                    <a:pt x="2638" y="3514"/>
                    <a:pt x="2537" y="3487"/>
                  </a:cubicBezTo>
                  <a:cubicBezTo>
                    <a:pt x="2391" y="3445"/>
                    <a:pt x="2246" y="3401"/>
                    <a:pt x="2101" y="3358"/>
                  </a:cubicBezTo>
                  <a:cubicBezTo>
                    <a:pt x="1875" y="3423"/>
                    <a:pt x="1704" y="3552"/>
                    <a:pt x="1563" y="3713"/>
                  </a:cubicBezTo>
                  <a:cubicBezTo>
                    <a:pt x="1548" y="3762"/>
                    <a:pt x="1531" y="3810"/>
                    <a:pt x="1510" y="3864"/>
                  </a:cubicBezTo>
                  <a:cubicBezTo>
                    <a:pt x="1305" y="4325"/>
                    <a:pt x="1086" y="4836"/>
                    <a:pt x="1069" y="5373"/>
                  </a:cubicBezTo>
                  <a:cubicBezTo>
                    <a:pt x="1000" y="5486"/>
                    <a:pt x="913" y="5599"/>
                    <a:pt x="833" y="5706"/>
                  </a:cubicBezTo>
                  <a:cubicBezTo>
                    <a:pt x="704" y="5728"/>
                    <a:pt x="618" y="5835"/>
                    <a:pt x="554" y="5991"/>
                  </a:cubicBezTo>
                  <a:cubicBezTo>
                    <a:pt x="575" y="5996"/>
                    <a:pt x="591" y="5996"/>
                    <a:pt x="608" y="5996"/>
                  </a:cubicBezTo>
                  <a:lnTo>
                    <a:pt x="511" y="6141"/>
                  </a:lnTo>
                  <a:cubicBezTo>
                    <a:pt x="516" y="6103"/>
                    <a:pt x="516" y="6061"/>
                    <a:pt x="521" y="6018"/>
                  </a:cubicBezTo>
                  <a:lnTo>
                    <a:pt x="521" y="6018"/>
                  </a:lnTo>
                  <a:cubicBezTo>
                    <a:pt x="345" y="6061"/>
                    <a:pt x="269" y="6173"/>
                    <a:pt x="312" y="6351"/>
                  </a:cubicBezTo>
                  <a:cubicBezTo>
                    <a:pt x="318" y="6373"/>
                    <a:pt x="338" y="6383"/>
                    <a:pt x="365" y="6393"/>
                  </a:cubicBezTo>
                  <a:cubicBezTo>
                    <a:pt x="365" y="6398"/>
                    <a:pt x="360" y="6398"/>
                    <a:pt x="360" y="6398"/>
                  </a:cubicBezTo>
                  <a:cubicBezTo>
                    <a:pt x="177" y="6802"/>
                    <a:pt x="199" y="7253"/>
                    <a:pt x="263" y="7678"/>
                  </a:cubicBezTo>
                  <a:cubicBezTo>
                    <a:pt x="435" y="8843"/>
                    <a:pt x="1381" y="9740"/>
                    <a:pt x="2026" y="10665"/>
                  </a:cubicBezTo>
                  <a:cubicBezTo>
                    <a:pt x="2509" y="11357"/>
                    <a:pt x="2562" y="12099"/>
                    <a:pt x="2316" y="12748"/>
                  </a:cubicBezTo>
                  <a:cubicBezTo>
                    <a:pt x="2031" y="12904"/>
                    <a:pt x="1950" y="13142"/>
                    <a:pt x="1907" y="13437"/>
                  </a:cubicBezTo>
                  <a:cubicBezTo>
                    <a:pt x="1682" y="13705"/>
                    <a:pt x="1392" y="13947"/>
                    <a:pt x="1054" y="14134"/>
                  </a:cubicBezTo>
                  <a:cubicBezTo>
                    <a:pt x="930" y="14205"/>
                    <a:pt x="817" y="14275"/>
                    <a:pt x="710" y="14345"/>
                  </a:cubicBezTo>
                  <a:cubicBezTo>
                    <a:pt x="699" y="14350"/>
                    <a:pt x="688" y="14355"/>
                    <a:pt x="682" y="14360"/>
                  </a:cubicBezTo>
                  <a:cubicBezTo>
                    <a:pt x="591" y="14419"/>
                    <a:pt x="506" y="14484"/>
                    <a:pt x="425" y="14548"/>
                  </a:cubicBezTo>
                  <a:cubicBezTo>
                    <a:pt x="323" y="14543"/>
                    <a:pt x="216" y="14543"/>
                    <a:pt x="113" y="14543"/>
                  </a:cubicBezTo>
                  <a:cubicBezTo>
                    <a:pt x="38" y="14645"/>
                    <a:pt x="0" y="14769"/>
                    <a:pt x="11" y="14893"/>
                  </a:cubicBezTo>
                  <a:cubicBezTo>
                    <a:pt x="16" y="14957"/>
                    <a:pt x="22" y="15016"/>
                    <a:pt x="28" y="15081"/>
                  </a:cubicBezTo>
                  <a:cubicBezTo>
                    <a:pt x="216" y="16891"/>
                    <a:pt x="1230" y="18019"/>
                    <a:pt x="3117" y="18535"/>
                  </a:cubicBezTo>
                  <a:cubicBezTo>
                    <a:pt x="3207" y="18562"/>
                    <a:pt x="3293" y="18583"/>
                    <a:pt x="3385" y="18605"/>
                  </a:cubicBezTo>
                  <a:cubicBezTo>
                    <a:pt x="4094" y="18782"/>
                    <a:pt x="4411" y="18884"/>
                    <a:pt x="4481" y="19492"/>
                  </a:cubicBezTo>
                  <a:cubicBezTo>
                    <a:pt x="4513" y="19755"/>
                    <a:pt x="4728" y="19953"/>
                    <a:pt x="4997" y="19963"/>
                  </a:cubicBezTo>
                  <a:lnTo>
                    <a:pt x="5012" y="19963"/>
                  </a:lnTo>
                  <a:cubicBezTo>
                    <a:pt x="5270" y="19963"/>
                    <a:pt x="5490" y="19782"/>
                    <a:pt x="5539" y="19529"/>
                  </a:cubicBezTo>
                  <a:cubicBezTo>
                    <a:pt x="5738" y="18454"/>
                    <a:pt x="6318" y="17616"/>
                    <a:pt x="6941" y="16735"/>
                  </a:cubicBezTo>
                  <a:cubicBezTo>
                    <a:pt x="7161" y="16418"/>
                    <a:pt x="7387" y="16095"/>
                    <a:pt x="7597" y="15758"/>
                  </a:cubicBezTo>
                  <a:cubicBezTo>
                    <a:pt x="7972" y="15150"/>
                    <a:pt x="8203" y="14511"/>
                    <a:pt x="8279" y="13866"/>
                  </a:cubicBezTo>
                  <a:cubicBezTo>
                    <a:pt x="8295" y="13759"/>
                    <a:pt x="8300" y="13651"/>
                    <a:pt x="8306" y="13544"/>
                  </a:cubicBezTo>
                  <a:cubicBezTo>
                    <a:pt x="8768" y="11954"/>
                    <a:pt x="9434" y="10627"/>
                    <a:pt x="10137" y="9343"/>
                  </a:cubicBezTo>
                  <a:cubicBezTo>
                    <a:pt x="10213" y="9225"/>
                    <a:pt x="10293" y="9106"/>
                    <a:pt x="10374" y="8989"/>
                  </a:cubicBezTo>
                  <a:cubicBezTo>
                    <a:pt x="11014" y="8064"/>
                    <a:pt x="11717" y="7157"/>
                    <a:pt x="12351" y="6173"/>
                  </a:cubicBezTo>
                  <a:cubicBezTo>
                    <a:pt x="12448" y="6076"/>
                    <a:pt x="12544" y="5979"/>
                    <a:pt x="12641" y="5889"/>
                  </a:cubicBezTo>
                  <a:cubicBezTo>
                    <a:pt x="13302" y="5228"/>
                    <a:pt x="13952" y="4578"/>
                    <a:pt x="14516" y="3928"/>
                  </a:cubicBezTo>
                  <a:cubicBezTo>
                    <a:pt x="14612" y="3852"/>
                    <a:pt x="14709" y="3782"/>
                    <a:pt x="14811" y="3718"/>
                  </a:cubicBezTo>
                  <a:cubicBezTo>
                    <a:pt x="16074" y="3321"/>
                    <a:pt x="17401" y="1994"/>
                    <a:pt x="1740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4129948" y="1621599"/>
              <a:ext cx="444327" cy="277371"/>
            </a:xfrm>
            <a:custGeom>
              <a:rect b="b" l="l" r="r" t="t"/>
              <a:pathLst>
                <a:path extrusionOk="0" h="22252" w="35646">
                  <a:moveTo>
                    <a:pt x="1434" y="0"/>
                  </a:moveTo>
                  <a:cubicBezTo>
                    <a:pt x="1526" y="151"/>
                    <a:pt x="1536" y="370"/>
                    <a:pt x="1504" y="693"/>
                  </a:cubicBezTo>
                  <a:cubicBezTo>
                    <a:pt x="1235" y="3213"/>
                    <a:pt x="1069" y="5738"/>
                    <a:pt x="881" y="8262"/>
                  </a:cubicBezTo>
                  <a:cubicBezTo>
                    <a:pt x="859" y="8547"/>
                    <a:pt x="715" y="8891"/>
                    <a:pt x="1069" y="9105"/>
                  </a:cubicBezTo>
                  <a:lnTo>
                    <a:pt x="1069" y="10503"/>
                  </a:lnTo>
                  <a:cubicBezTo>
                    <a:pt x="317" y="12291"/>
                    <a:pt x="387" y="14161"/>
                    <a:pt x="537" y="16042"/>
                  </a:cubicBezTo>
                  <a:cubicBezTo>
                    <a:pt x="601" y="16305"/>
                    <a:pt x="601" y="16563"/>
                    <a:pt x="564" y="16816"/>
                  </a:cubicBezTo>
                  <a:cubicBezTo>
                    <a:pt x="564" y="16831"/>
                    <a:pt x="559" y="16848"/>
                    <a:pt x="559" y="16863"/>
                  </a:cubicBezTo>
                  <a:cubicBezTo>
                    <a:pt x="537" y="16997"/>
                    <a:pt x="511" y="17131"/>
                    <a:pt x="479" y="17260"/>
                  </a:cubicBezTo>
                  <a:cubicBezTo>
                    <a:pt x="452" y="17379"/>
                    <a:pt x="419" y="17492"/>
                    <a:pt x="392" y="17605"/>
                  </a:cubicBezTo>
                  <a:cubicBezTo>
                    <a:pt x="317" y="17917"/>
                    <a:pt x="247" y="18222"/>
                    <a:pt x="258" y="18539"/>
                  </a:cubicBezTo>
                  <a:cubicBezTo>
                    <a:pt x="189" y="19040"/>
                    <a:pt x="112" y="19533"/>
                    <a:pt x="33" y="20060"/>
                  </a:cubicBezTo>
                  <a:cubicBezTo>
                    <a:pt x="21" y="20065"/>
                    <a:pt x="11" y="20076"/>
                    <a:pt x="0" y="20087"/>
                  </a:cubicBezTo>
                  <a:cubicBezTo>
                    <a:pt x="16" y="20114"/>
                    <a:pt x="27" y="20141"/>
                    <a:pt x="43" y="20168"/>
                  </a:cubicBezTo>
                  <a:cubicBezTo>
                    <a:pt x="134" y="20312"/>
                    <a:pt x="253" y="20446"/>
                    <a:pt x="414" y="20560"/>
                  </a:cubicBezTo>
                  <a:cubicBezTo>
                    <a:pt x="531" y="20400"/>
                    <a:pt x="712" y="20303"/>
                    <a:pt x="1005" y="20303"/>
                  </a:cubicBezTo>
                  <a:cubicBezTo>
                    <a:pt x="1099" y="20303"/>
                    <a:pt x="1204" y="20313"/>
                    <a:pt x="1322" y="20334"/>
                  </a:cubicBezTo>
                  <a:cubicBezTo>
                    <a:pt x="1622" y="20355"/>
                    <a:pt x="1929" y="20372"/>
                    <a:pt x="2230" y="20387"/>
                  </a:cubicBezTo>
                  <a:cubicBezTo>
                    <a:pt x="2386" y="20451"/>
                    <a:pt x="2542" y="20560"/>
                    <a:pt x="2696" y="20570"/>
                  </a:cubicBezTo>
                  <a:cubicBezTo>
                    <a:pt x="6162" y="20758"/>
                    <a:pt x="9621" y="20941"/>
                    <a:pt x="13087" y="21118"/>
                  </a:cubicBezTo>
                  <a:cubicBezTo>
                    <a:pt x="20318" y="21483"/>
                    <a:pt x="27555" y="21844"/>
                    <a:pt x="34790" y="22209"/>
                  </a:cubicBezTo>
                  <a:cubicBezTo>
                    <a:pt x="34978" y="22219"/>
                    <a:pt x="35182" y="22209"/>
                    <a:pt x="35343" y="22251"/>
                  </a:cubicBezTo>
                  <a:cubicBezTo>
                    <a:pt x="35376" y="22236"/>
                    <a:pt x="35403" y="22219"/>
                    <a:pt x="35430" y="22204"/>
                  </a:cubicBezTo>
                  <a:cubicBezTo>
                    <a:pt x="35408" y="22139"/>
                    <a:pt x="35387" y="22063"/>
                    <a:pt x="35365" y="22010"/>
                  </a:cubicBezTo>
                  <a:cubicBezTo>
                    <a:pt x="35338" y="21929"/>
                    <a:pt x="35306" y="21849"/>
                    <a:pt x="35284" y="21763"/>
                  </a:cubicBezTo>
                  <a:cubicBezTo>
                    <a:pt x="35274" y="21730"/>
                    <a:pt x="35269" y="21698"/>
                    <a:pt x="35263" y="21661"/>
                  </a:cubicBezTo>
                  <a:cubicBezTo>
                    <a:pt x="35349" y="21586"/>
                    <a:pt x="35425" y="21510"/>
                    <a:pt x="35489" y="21418"/>
                  </a:cubicBezTo>
                  <a:cubicBezTo>
                    <a:pt x="35467" y="20758"/>
                    <a:pt x="35645" y="20114"/>
                    <a:pt x="35623" y="19469"/>
                  </a:cubicBezTo>
                  <a:cubicBezTo>
                    <a:pt x="35606" y="19410"/>
                    <a:pt x="35596" y="19350"/>
                    <a:pt x="35581" y="19291"/>
                  </a:cubicBezTo>
                  <a:cubicBezTo>
                    <a:pt x="35413" y="18711"/>
                    <a:pt x="35085" y="18169"/>
                    <a:pt x="35016" y="17562"/>
                  </a:cubicBezTo>
                  <a:cubicBezTo>
                    <a:pt x="34833" y="17089"/>
                    <a:pt x="34678" y="16605"/>
                    <a:pt x="34592" y="16079"/>
                  </a:cubicBezTo>
                  <a:cubicBezTo>
                    <a:pt x="34302" y="14317"/>
                    <a:pt x="34478" y="12517"/>
                    <a:pt x="34188" y="10749"/>
                  </a:cubicBezTo>
                  <a:cubicBezTo>
                    <a:pt x="34156" y="10573"/>
                    <a:pt x="34113" y="10406"/>
                    <a:pt x="34059" y="10245"/>
                  </a:cubicBezTo>
                  <a:cubicBezTo>
                    <a:pt x="34054" y="10213"/>
                    <a:pt x="34049" y="10186"/>
                    <a:pt x="34044" y="10159"/>
                  </a:cubicBezTo>
                  <a:lnTo>
                    <a:pt x="33995" y="9960"/>
                  </a:lnTo>
                  <a:cubicBezTo>
                    <a:pt x="33937" y="9708"/>
                    <a:pt x="33888" y="9653"/>
                    <a:pt x="33883" y="9648"/>
                  </a:cubicBezTo>
                  <a:cubicBezTo>
                    <a:pt x="33866" y="9648"/>
                    <a:pt x="33850" y="9643"/>
                    <a:pt x="33828" y="9638"/>
                  </a:cubicBezTo>
                  <a:cubicBezTo>
                    <a:pt x="33732" y="9407"/>
                    <a:pt x="33625" y="9170"/>
                    <a:pt x="33523" y="8929"/>
                  </a:cubicBezTo>
                  <a:cubicBezTo>
                    <a:pt x="33404" y="8735"/>
                    <a:pt x="33340" y="8520"/>
                    <a:pt x="33308" y="8289"/>
                  </a:cubicBezTo>
                  <a:cubicBezTo>
                    <a:pt x="33099" y="7538"/>
                    <a:pt x="32873" y="6801"/>
                    <a:pt x="32846" y="6011"/>
                  </a:cubicBezTo>
                  <a:cubicBezTo>
                    <a:pt x="32787" y="4330"/>
                    <a:pt x="33292" y="2772"/>
                    <a:pt x="33496" y="1139"/>
                  </a:cubicBezTo>
                  <a:lnTo>
                    <a:pt x="33248" y="1139"/>
                  </a:lnTo>
                  <a:cubicBezTo>
                    <a:pt x="33253" y="1118"/>
                    <a:pt x="33260" y="1091"/>
                    <a:pt x="33260" y="1069"/>
                  </a:cubicBezTo>
                  <a:cubicBezTo>
                    <a:pt x="33286" y="854"/>
                    <a:pt x="33442" y="687"/>
                    <a:pt x="33635" y="628"/>
                  </a:cubicBezTo>
                  <a:cubicBezTo>
                    <a:pt x="33592" y="613"/>
                    <a:pt x="33543" y="607"/>
                    <a:pt x="33496" y="607"/>
                  </a:cubicBezTo>
                  <a:lnTo>
                    <a:pt x="33491" y="607"/>
                  </a:lnTo>
                  <a:cubicBezTo>
                    <a:pt x="33243" y="607"/>
                    <a:pt x="32990" y="613"/>
                    <a:pt x="32744" y="613"/>
                  </a:cubicBezTo>
                  <a:cubicBezTo>
                    <a:pt x="32464" y="613"/>
                    <a:pt x="32179" y="607"/>
                    <a:pt x="31900" y="602"/>
                  </a:cubicBezTo>
                  <a:cubicBezTo>
                    <a:pt x="29650" y="543"/>
                    <a:pt x="27361" y="499"/>
                    <a:pt x="25153" y="462"/>
                  </a:cubicBezTo>
                  <a:cubicBezTo>
                    <a:pt x="21091" y="392"/>
                    <a:pt x="16955" y="317"/>
                    <a:pt x="12812" y="119"/>
                  </a:cubicBezTo>
                  <a:cubicBezTo>
                    <a:pt x="11466" y="227"/>
                    <a:pt x="10107" y="269"/>
                    <a:pt x="8744" y="269"/>
                  </a:cubicBezTo>
                  <a:cubicBezTo>
                    <a:pt x="6307" y="269"/>
                    <a:pt x="3856" y="134"/>
                    <a:pt x="143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4538626" y="1599162"/>
              <a:ext cx="449675" cy="505269"/>
            </a:xfrm>
            <a:custGeom>
              <a:rect b="b" l="l" r="r" t="t"/>
              <a:pathLst>
                <a:path extrusionOk="0" h="40535" w="36075">
                  <a:moveTo>
                    <a:pt x="21173" y="23734"/>
                  </a:moveTo>
                  <a:cubicBezTo>
                    <a:pt x="21168" y="23739"/>
                    <a:pt x="21164" y="23743"/>
                    <a:pt x="21159" y="23747"/>
                  </a:cubicBezTo>
                  <a:lnTo>
                    <a:pt x="21159" y="23747"/>
                  </a:lnTo>
                  <a:cubicBezTo>
                    <a:pt x="21158" y="23750"/>
                    <a:pt x="21157" y="23753"/>
                    <a:pt x="21156" y="23756"/>
                  </a:cubicBezTo>
                  <a:lnTo>
                    <a:pt x="21173" y="23734"/>
                  </a:lnTo>
                  <a:close/>
                  <a:moveTo>
                    <a:pt x="10288" y="0"/>
                  </a:moveTo>
                  <a:cubicBezTo>
                    <a:pt x="10224" y="0"/>
                    <a:pt x="10159" y="0"/>
                    <a:pt x="10095" y="5"/>
                  </a:cubicBezTo>
                  <a:cubicBezTo>
                    <a:pt x="9713" y="49"/>
                    <a:pt x="9435" y="194"/>
                    <a:pt x="9257" y="441"/>
                  </a:cubicBezTo>
                  <a:cubicBezTo>
                    <a:pt x="8983" y="823"/>
                    <a:pt x="9090" y="1274"/>
                    <a:pt x="9160" y="1569"/>
                  </a:cubicBezTo>
                  <a:cubicBezTo>
                    <a:pt x="9170" y="1634"/>
                    <a:pt x="9187" y="1687"/>
                    <a:pt x="9192" y="1736"/>
                  </a:cubicBezTo>
                  <a:cubicBezTo>
                    <a:pt x="9246" y="2187"/>
                    <a:pt x="9165" y="2306"/>
                    <a:pt x="9150" y="2321"/>
                  </a:cubicBezTo>
                  <a:cubicBezTo>
                    <a:pt x="9128" y="2343"/>
                    <a:pt x="9031" y="2423"/>
                    <a:pt x="8622" y="2423"/>
                  </a:cubicBezTo>
                  <a:cubicBezTo>
                    <a:pt x="8558" y="2423"/>
                    <a:pt x="8488" y="2418"/>
                    <a:pt x="8413" y="2418"/>
                  </a:cubicBezTo>
                  <a:cubicBezTo>
                    <a:pt x="7913" y="2391"/>
                    <a:pt x="7372" y="2380"/>
                    <a:pt x="6710" y="2380"/>
                  </a:cubicBezTo>
                  <a:cubicBezTo>
                    <a:pt x="6323" y="2380"/>
                    <a:pt x="5942" y="2386"/>
                    <a:pt x="5555" y="2386"/>
                  </a:cubicBezTo>
                  <a:cubicBezTo>
                    <a:pt x="5173" y="2391"/>
                    <a:pt x="4793" y="2396"/>
                    <a:pt x="4411" y="2396"/>
                  </a:cubicBezTo>
                  <a:cubicBezTo>
                    <a:pt x="4142" y="2396"/>
                    <a:pt x="3869" y="2391"/>
                    <a:pt x="3600" y="2386"/>
                  </a:cubicBezTo>
                  <a:cubicBezTo>
                    <a:pt x="3353" y="2386"/>
                    <a:pt x="3110" y="2380"/>
                    <a:pt x="2864" y="2380"/>
                  </a:cubicBezTo>
                  <a:cubicBezTo>
                    <a:pt x="2381" y="2380"/>
                    <a:pt x="1892" y="2391"/>
                    <a:pt x="1402" y="2396"/>
                  </a:cubicBezTo>
                  <a:lnTo>
                    <a:pt x="995" y="2402"/>
                  </a:lnTo>
                  <a:cubicBezTo>
                    <a:pt x="946" y="2402"/>
                    <a:pt x="898" y="2413"/>
                    <a:pt x="849" y="2428"/>
                  </a:cubicBezTo>
                  <a:cubicBezTo>
                    <a:pt x="656" y="2487"/>
                    <a:pt x="500" y="2654"/>
                    <a:pt x="474" y="2869"/>
                  </a:cubicBezTo>
                  <a:cubicBezTo>
                    <a:pt x="474" y="2891"/>
                    <a:pt x="467" y="2918"/>
                    <a:pt x="462" y="2939"/>
                  </a:cubicBezTo>
                  <a:lnTo>
                    <a:pt x="710" y="2939"/>
                  </a:lnTo>
                  <a:cubicBezTo>
                    <a:pt x="506" y="4572"/>
                    <a:pt x="1" y="6130"/>
                    <a:pt x="60" y="7811"/>
                  </a:cubicBezTo>
                  <a:cubicBezTo>
                    <a:pt x="87" y="8601"/>
                    <a:pt x="313" y="9338"/>
                    <a:pt x="522" y="10089"/>
                  </a:cubicBezTo>
                  <a:cubicBezTo>
                    <a:pt x="554" y="10320"/>
                    <a:pt x="618" y="10535"/>
                    <a:pt x="737" y="10729"/>
                  </a:cubicBezTo>
                  <a:cubicBezTo>
                    <a:pt x="839" y="10970"/>
                    <a:pt x="946" y="11207"/>
                    <a:pt x="1042" y="11438"/>
                  </a:cubicBezTo>
                  <a:cubicBezTo>
                    <a:pt x="1064" y="11443"/>
                    <a:pt x="1080" y="11448"/>
                    <a:pt x="1097" y="11448"/>
                  </a:cubicBezTo>
                  <a:cubicBezTo>
                    <a:pt x="1102" y="11453"/>
                    <a:pt x="1151" y="11508"/>
                    <a:pt x="1209" y="11760"/>
                  </a:cubicBezTo>
                  <a:lnTo>
                    <a:pt x="1258" y="11959"/>
                  </a:lnTo>
                  <a:cubicBezTo>
                    <a:pt x="1263" y="11986"/>
                    <a:pt x="1268" y="12013"/>
                    <a:pt x="1273" y="12045"/>
                  </a:cubicBezTo>
                  <a:cubicBezTo>
                    <a:pt x="1327" y="12206"/>
                    <a:pt x="1370" y="12373"/>
                    <a:pt x="1402" y="12549"/>
                  </a:cubicBezTo>
                  <a:cubicBezTo>
                    <a:pt x="1692" y="14317"/>
                    <a:pt x="1516" y="16117"/>
                    <a:pt x="1806" y="17879"/>
                  </a:cubicBezTo>
                  <a:cubicBezTo>
                    <a:pt x="1892" y="18405"/>
                    <a:pt x="2047" y="18889"/>
                    <a:pt x="2230" y="19362"/>
                  </a:cubicBezTo>
                  <a:cubicBezTo>
                    <a:pt x="2299" y="19969"/>
                    <a:pt x="2627" y="20511"/>
                    <a:pt x="2795" y="21091"/>
                  </a:cubicBezTo>
                  <a:cubicBezTo>
                    <a:pt x="2810" y="21150"/>
                    <a:pt x="2820" y="21210"/>
                    <a:pt x="2837" y="21269"/>
                  </a:cubicBezTo>
                  <a:cubicBezTo>
                    <a:pt x="2859" y="21914"/>
                    <a:pt x="2681" y="22558"/>
                    <a:pt x="2703" y="23218"/>
                  </a:cubicBezTo>
                  <a:cubicBezTo>
                    <a:pt x="2639" y="23310"/>
                    <a:pt x="2563" y="23386"/>
                    <a:pt x="2477" y="23461"/>
                  </a:cubicBezTo>
                  <a:cubicBezTo>
                    <a:pt x="2483" y="23498"/>
                    <a:pt x="2488" y="23530"/>
                    <a:pt x="2498" y="23563"/>
                  </a:cubicBezTo>
                  <a:cubicBezTo>
                    <a:pt x="2520" y="23649"/>
                    <a:pt x="2552" y="23729"/>
                    <a:pt x="2579" y="23810"/>
                  </a:cubicBezTo>
                  <a:cubicBezTo>
                    <a:pt x="2601" y="23863"/>
                    <a:pt x="2622" y="23939"/>
                    <a:pt x="2644" y="24004"/>
                  </a:cubicBezTo>
                  <a:cubicBezTo>
                    <a:pt x="2654" y="24036"/>
                    <a:pt x="2659" y="24068"/>
                    <a:pt x="2666" y="24095"/>
                  </a:cubicBezTo>
                  <a:cubicBezTo>
                    <a:pt x="2815" y="24170"/>
                    <a:pt x="2896" y="24331"/>
                    <a:pt x="2827" y="24681"/>
                  </a:cubicBezTo>
                  <a:cubicBezTo>
                    <a:pt x="2031" y="25502"/>
                    <a:pt x="2009" y="26216"/>
                    <a:pt x="2359" y="26883"/>
                  </a:cubicBezTo>
                  <a:cubicBezTo>
                    <a:pt x="2569" y="27280"/>
                    <a:pt x="2912" y="27661"/>
                    <a:pt x="3299" y="28033"/>
                  </a:cubicBezTo>
                  <a:cubicBezTo>
                    <a:pt x="3606" y="28457"/>
                    <a:pt x="3557" y="28946"/>
                    <a:pt x="3557" y="29429"/>
                  </a:cubicBezTo>
                  <a:cubicBezTo>
                    <a:pt x="3551" y="31948"/>
                    <a:pt x="3450" y="34474"/>
                    <a:pt x="3589" y="36988"/>
                  </a:cubicBezTo>
                  <a:cubicBezTo>
                    <a:pt x="3648" y="38035"/>
                    <a:pt x="3504" y="39040"/>
                    <a:pt x="3331" y="40039"/>
                  </a:cubicBezTo>
                  <a:cubicBezTo>
                    <a:pt x="3353" y="40195"/>
                    <a:pt x="3385" y="40334"/>
                    <a:pt x="3433" y="40458"/>
                  </a:cubicBezTo>
                  <a:cubicBezTo>
                    <a:pt x="3589" y="40383"/>
                    <a:pt x="3755" y="40329"/>
                    <a:pt x="3943" y="40297"/>
                  </a:cubicBezTo>
                  <a:cubicBezTo>
                    <a:pt x="4042" y="40475"/>
                    <a:pt x="4223" y="40535"/>
                    <a:pt x="4553" y="40535"/>
                  </a:cubicBezTo>
                  <a:cubicBezTo>
                    <a:pt x="4781" y="40535"/>
                    <a:pt x="5079" y="40506"/>
                    <a:pt x="5470" y="40470"/>
                  </a:cubicBezTo>
                  <a:cubicBezTo>
                    <a:pt x="5631" y="40405"/>
                    <a:pt x="5792" y="40361"/>
                    <a:pt x="5947" y="40329"/>
                  </a:cubicBezTo>
                  <a:cubicBezTo>
                    <a:pt x="6222" y="40346"/>
                    <a:pt x="6490" y="40361"/>
                    <a:pt x="6759" y="40361"/>
                  </a:cubicBezTo>
                  <a:cubicBezTo>
                    <a:pt x="7092" y="40361"/>
                    <a:pt x="7377" y="40341"/>
                    <a:pt x="7645" y="40297"/>
                  </a:cubicBezTo>
                  <a:cubicBezTo>
                    <a:pt x="7784" y="40308"/>
                    <a:pt x="7925" y="40319"/>
                    <a:pt x="8069" y="40324"/>
                  </a:cubicBezTo>
                  <a:cubicBezTo>
                    <a:pt x="14887" y="40141"/>
                    <a:pt x="21699" y="39947"/>
                    <a:pt x="28517" y="39798"/>
                  </a:cubicBezTo>
                  <a:cubicBezTo>
                    <a:pt x="28833" y="39786"/>
                    <a:pt x="29026" y="39739"/>
                    <a:pt x="29134" y="39625"/>
                  </a:cubicBezTo>
                  <a:cubicBezTo>
                    <a:pt x="29268" y="39496"/>
                    <a:pt x="29279" y="39287"/>
                    <a:pt x="29214" y="38948"/>
                  </a:cubicBezTo>
                  <a:cubicBezTo>
                    <a:pt x="29134" y="38529"/>
                    <a:pt x="29177" y="38078"/>
                    <a:pt x="29167" y="37643"/>
                  </a:cubicBezTo>
                  <a:cubicBezTo>
                    <a:pt x="28989" y="37514"/>
                    <a:pt x="28720" y="37428"/>
                    <a:pt x="28882" y="37128"/>
                  </a:cubicBezTo>
                  <a:lnTo>
                    <a:pt x="28882" y="37128"/>
                  </a:lnTo>
                  <a:cubicBezTo>
                    <a:pt x="28828" y="37136"/>
                    <a:pt x="28777" y="37140"/>
                    <a:pt x="28729" y="37140"/>
                  </a:cubicBezTo>
                  <a:cubicBezTo>
                    <a:pt x="28396" y="37140"/>
                    <a:pt x="28192" y="36947"/>
                    <a:pt x="28103" y="36585"/>
                  </a:cubicBezTo>
                  <a:cubicBezTo>
                    <a:pt x="28058" y="36592"/>
                    <a:pt x="28014" y="36595"/>
                    <a:pt x="27973" y="36595"/>
                  </a:cubicBezTo>
                  <a:cubicBezTo>
                    <a:pt x="27570" y="36595"/>
                    <a:pt x="27327" y="36287"/>
                    <a:pt x="27044" y="36047"/>
                  </a:cubicBezTo>
                  <a:cubicBezTo>
                    <a:pt x="26776" y="35908"/>
                    <a:pt x="26318" y="35811"/>
                    <a:pt x="26276" y="35623"/>
                  </a:cubicBezTo>
                  <a:cubicBezTo>
                    <a:pt x="25986" y="34274"/>
                    <a:pt x="24783" y="33974"/>
                    <a:pt x="23836" y="33367"/>
                  </a:cubicBezTo>
                  <a:cubicBezTo>
                    <a:pt x="23531" y="32680"/>
                    <a:pt x="22586" y="32943"/>
                    <a:pt x="22236" y="32320"/>
                  </a:cubicBezTo>
                  <a:cubicBezTo>
                    <a:pt x="22169" y="32349"/>
                    <a:pt x="22110" y="32362"/>
                    <a:pt x="22057" y="32362"/>
                  </a:cubicBezTo>
                  <a:cubicBezTo>
                    <a:pt x="21878" y="32362"/>
                    <a:pt x="21775" y="32212"/>
                    <a:pt x="21688" y="32030"/>
                  </a:cubicBezTo>
                  <a:lnTo>
                    <a:pt x="21688" y="32030"/>
                  </a:lnTo>
                  <a:lnTo>
                    <a:pt x="21709" y="32050"/>
                  </a:lnTo>
                  <a:cubicBezTo>
                    <a:pt x="21135" y="30659"/>
                    <a:pt x="21483" y="29209"/>
                    <a:pt x="21500" y="27796"/>
                  </a:cubicBezTo>
                  <a:cubicBezTo>
                    <a:pt x="21505" y="27248"/>
                    <a:pt x="21425" y="26716"/>
                    <a:pt x="21425" y="26174"/>
                  </a:cubicBezTo>
                  <a:cubicBezTo>
                    <a:pt x="21390" y="26178"/>
                    <a:pt x="21355" y="26179"/>
                    <a:pt x="21320" y="26179"/>
                  </a:cubicBezTo>
                  <a:cubicBezTo>
                    <a:pt x="20888" y="26179"/>
                    <a:pt x="20566" y="25875"/>
                    <a:pt x="20705" y="25556"/>
                  </a:cubicBezTo>
                  <a:cubicBezTo>
                    <a:pt x="20965" y="24964"/>
                    <a:pt x="20651" y="24247"/>
                    <a:pt x="21159" y="23747"/>
                  </a:cubicBezTo>
                  <a:lnTo>
                    <a:pt x="21159" y="23747"/>
                  </a:lnTo>
                  <a:cubicBezTo>
                    <a:pt x="21253" y="23493"/>
                    <a:pt x="21476" y="23483"/>
                    <a:pt x="21694" y="23466"/>
                  </a:cubicBezTo>
                  <a:cubicBezTo>
                    <a:pt x="21790" y="23218"/>
                    <a:pt x="22016" y="23218"/>
                    <a:pt x="22231" y="23203"/>
                  </a:cubicBezTo>
                  <a:cubicBezTo>
                    <a:pt x="22328" y="22950"/>
                    <a:pt x="22559" y="22950"/>
                    <a:pt x="22773" y="22935"/>
                  </a:cubicBezTo>
                  <a:cubicBezTo>
                    <a:pt x="22951" y="22757"/>
                    <a:pt x="23127" y="22585"/>
                    <a:pt x="23300" y="22407"/>
                  </a:cubicBezTo>
                  <a:cubicBezTo>
                    <a:pt x="23305" y="21301"/>
                    <a:pt x="23332" y="20200"/>
                    <a:pt x="23300" y="19093"/>
                  </a:cubicBezTo>
                  <a:cubicBezTo>
                    <a:pt x="23283" y="18524"/>
                    <a:pt x="23402" y="18068"/>
                    <a:pt x="23853" y="17681"/>
                  </a:cubicBezTo>
                  <a:cubicBezTo>
                    <a:pt x="23896" y="17649"/>
                    <a:pt x="23933" y="17610"/>
                    <a:pt x="23977" y="17578"/>
                  </a:cubicBezTo>
                  <a:cubicBezTo>
                    <a:pt x="24094" y="17545"/>
                    <a:pt x="24235" y="17525"/>
                    <a:pt x="24391" y="17525"/>
                  </a:cubicBezTo>
                  <a:cubicBezTo>
                    <a:pt x="24513" y="17525"/>
                    <a:pt x="24649" y="17540"/>
                    <a:pt x="24793" y="17567"/>
                  </a:cubicBezTo>
                  <a:cubicBezTo>
                    <a:pt x="25507" y="16923"/>
                    <a:pt x="26201" y="16246"/>
                    <a:pt x="26878" y="15591"/>
                  </a:cubicBezTo>
                  <a:cubicBezTo>
                    <a:pt x="29177" y="13350"/>
                    <a:pt x="31353" y="11239"/>
                    <a:pt x="34361" y="10127"/>
                  </a:cubicBezTo>
                  <a:cubicBezTo>
                    <a:pt x="34763" y="9977"/>
                    <a:pt x="35097" y="9719"/>
                    <a:pt x="35425" y="9467"/>
                  </a:cubicBezTo>
                  <a:cubicBezTo>
                    <a:pt x="35559" y="9365"/>
                    <a:pt x="35698" y="9256"/>
                    <a:pt x="35844" y="9155"/>
                  </a:cubicBezTo>
                  <a:cubicBezTo>
                    <a:pt x="35988" y="9058"/>
                    <a:pt x="36075" y="8892"/>
                    <a:pt x="36075" y="8714"/>
                  </a:cubicBezTo>
                  <a:cubicBezTo>
                    <a:pt x="36075" y="8537"/>
                    <a:pt x="35988" y="8371"/>
                    <a:pt x="35839" y="8274"/>
                  </a:cubicBezTo>
                  <a:cubicBezTo>
                    <a:pt x="35623" y="8128"/>
                    <a:pt x="35398" y="8053"/>
                    <a:pt x="35162" y="8053"/>
                  </a:cubicBezTo>
                  <a:cubicBezTo>
                    <a:pt x="34785" y="8053"/>
                    <a:pt x="34500" y="8242"/>
                    <a:pt x="34292" y="8381"/>
                  </a:cubicBezTo>
                  <a:cubicBezTo>
                    <a:pt x="34259" y="8403"/>
                    <a:pt x="34216" y="8430"/>
                    <a:pt x="34178" y="8456"/>
                  </a:cubicBezTo>
                  <a:cubicBezTo>
                    <a:pt x="33474" y="7817"/>
                    <a:pt x="32685" y="7731"/>
                    <a:pt x="31998" y="7731"/>
                  </a:cubicBezTo>
                  <a:cubicBezTo>
                    <a:pt x="31852" y="7731"/>
                    <a:pt x="31708" y="7731"/>
                    <a:pt x="31562" y="7736"/>
                  </a:cubicBezTo>
                  <a:cubicBezTo>
                    <a:pt x="31428" y="7741"/>
                    <a:pt x="31289" y="7741"/>
                    <a:pt x="31153" y="7741"/>
                  </a:cubicBezTo>
                  <a:cubicBezTo>
                    <a:pt x="31031" y="7741"/>
                    <a:pt x="30902" y="7741"/>
                    <a:pt x="30778" y="7731"/>
                  </a:cubicBezTo>
                  <a:cubicBezTo>
                    <a:pt x="30746" y="7726"/>
                    <a:pt x="30709" y="7726"/>
                    <a:pt x="30670" y="7726"/>
                  </a:cubicBezTo>
                  <a:cubicBezTo>
                    <a:pt x="30558" y="7726"/>
                    <a:pt x="30444" y="7741"/>
                    <a:pt x="30348" y="7753"/>
                  </a:cubicBezTo>
                  <a:cubicBezTo>
                    <a:pt x="30290" y="7758"/>
                    <a:pt x="30235" y="7769"/>
                    <a:pt x="30181" y="7769"/>
                  </a:cubicBezTo>
                  <a:cubicBezTo>
                    <a:pt x="29935" y="7328"/>
                    <a:pt x="29613" y="7102"/>
                    <a:pt x="29219" y="7102"/>
                  </a:cubicBezTo>
                  <a:cubicBezTo>
                    <a:pt x="28892" y="7102"/>
                    <a:pt x="28624" y="7263"/>
                    <a:pt x="28388" y="7404"/>
                  </a:cubicBezTo>
                  <a:cubicBezTo>
                    <a:pt x="28339" y="7436"/>
                    <a:pt x="28285" y="7468"/>
                    <a:pt x="28237" y="7495"/>
                  </a:cubicBezTo>
                  <a:lnTo>
                    <a:pt x="28205" y="7511"/>
                  </a:lnTo>
                  <a:cubicBezTo>
                    <a:pt x="27340" y="7994"/>
                    <a:pt x="26813" y="8284"/>
                    <a:pt x="26459" y="8284"/>
                  </a:cubicBezTo>
                  <a:cubicBezTo>
                    <a:pt x="26061" y="8284"/>
                    <a:pt x="25545" y="7897"/>
                    <a:pt x="24525" y="7129"/>
                  </a:cubicBezTo>
                  <a:lnTo>
                    <a:pt x="24277" y="6941"/>
                  </a:lnTo>
                  <a:cubicBezTo>
                    <a:pt x="24235" y="6909"/>
                    <a:pt x="24191" y="6871"/>
                    <a:pt x="24154" y="6834"/>
                  </a:cubicBezTo>
                  <a:cubicBezTo>
                    <a:pt x="23987" y="6678"/>
                    <a:pt x="23756" y="6464"/>
                    <a:pt x="23417" y="6464"/>
                  </a:cubicBezTo>
                  <a:cubicBezTo>
                    <a:pt x="23144" y="6464"/>
                    <a:pt x="22902" y="6598"/>
                    <a:pt x="22693" y="6866"/>
                  </a:cubicBezTo>
                  <a:cubicBezTo>
                    <a:pt x="22612" y="6963"/>
                    <a:pt x="22554" y="7022"/>
                    <a:pt x="22515" y="7059"/>
                  </a:cubicBezTo>
                  <a:cubicBezTo>
                    <a:pt x="22467" y="6995"/>
                    <a:pt x="22392" y="6883"/>
                    <a:pt x="22279" y="6689"/>
                  </a:cubicBezTo>
                  <a:cubicBezTo>
                    <a:pt x="21587" y="5464"/>
                    <a:pt x="20280" y="4706"/>
                    <a:pt x="18879" y="4706"/>
                  </a:cubicBezTo>
                  <a:cubicBezTo>
                    <a:pt x="18250" y="4706"/>
                    <a:pt x="17622" y="4862"/>
                    <a:pt x="17074" y="5163"/>
                  </a:cubicBezTo>
                  <a:cubicBezTo>
                    <a:pt x="16832" y="5297"/>
                    <a:pt x="16596" y="5373"/>
                    <a:pt x="16423" y="5373"/>
                  </a:cubicBezTo>
                  <a:cubicBezTo>
                    <a:pt x="16370" y="5373"/>
                    <a:pt x="16326" y="5361"/>
                    <a:pt x="16294" y="5351"/>
                  </a:cubicBezTo>
                  <a:cubicBezTo>
                    <a:pt x="15215" y="4840"/>
                    <a:pt x="14087" y="4659"/>
                    <a:pt x="12996" y="4476"/>
                  </a:cubicBezTo>
                  <a:cubicBezTo>
                    <a:pt x="12808" y="4443"/>
                    <a:pt x="12619" y="4411"/>
                    <a:pt x="12432" y="4379"/>
                  </a:cubicBezTo>
                  <a:cubicBezTo>
                    <a:pt x="12222" y="4347"/>
                    <a:pt x="11981" y="4213"/>
                    <a:pt x="11910" y="4099"/>
                  </a:cubicBezTo>
                  <a:cubicBezTo>
                    <a:pt x="11900" y="4084"/>
                    <a:pt x="11890" y="4062"/>
                    <a:pt x="11910" y="4002"/>
                  </a:cubicBezTo>
                  <a:cubicBezTo>
                    <a:pt x="12136" y="3315"/>
                    <a:pt x="11975" y="2730"/>
                    <a:pt x="11835" y="2214"/>
                  </a:cubicBezTo>
                  <a:cubicBezTo>
                    <a:pt x="11766" y="1956"/>
                    <a:pt x="11701" y="1714"/>
                    <a:pt x="11696" y="1483"/>
                  </a:cubicBezTo>
                  <a:cubicBezTo>
                    <a:pt x="11659" y="581"/>
                    <a:pt x="11104" y="0"/>
                    <a:pt x="1028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4999880" y="2558157"/>
              <a:ext cx="2082" cy="1807"/>
            </a:xfrm>
            <a:custGeom>
              <a:rect b="b" l="l" r="r" t="t"/>
              <a:pathLst>
                <a:path extrusionOk="0" h="145" w="167">
                  <a:moveTo>
                    <a:pt x="87" y="1"/>
                  </a:moveTo>
                  <a:cubicBezTo>
                    <a:pt x="60" y="38"/>
                    <a:pt x="27" y="70"/>
                    <a:pt x="0" y="108"/>
                  </a:cubicBezTo>
                  <a:cubicBezTo>
                    <a:pt x="27" y="124"/>
                    <a:pt x="55" y="135"/>
                    <a:pt x="80" y="145"/>
                  </a:cubicBezTo>
                  <a:cubicBezTo>
                    <a:pt x="107" y="124"/>
                    <a:pt x="134" y="102"/>
                    <a:pt x="167" y="75"/>
                  </a:cubicBezTo>
                  <a:cubicBezTo>
                    <a:pt x="140" y="48"/>
                    <a:pt x="113" y="28"/>
                    <a:pt x="87" y="1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3039099" y="2044337"/>
              <a:ext cx="434343" cy="666042"/>
            </a:xfrm>
            <a:custGeom>
              <a:rect b="b" l="l" r="r" t="t"/>
              <a:pathLst>
                <a:path extrusionOk="0" h="53433" w="34845">
                  <a:moveTo>
                    <a:pt x="5458" y="1"/>
                  </a:moveTo>
                  <a:cubicBezTo>
                    <a:pt x="5324" y="33"/>
                    <a:pt x="5205" y="87"/>
                    <a:pt x="5108" y="151"/>
                  </a:cubicBezTo>
                  <a:cubicBezTo>
                    <a:pt x="4937" y="269"/>
                    <a:pt x="4818" y="425"/>
                    <a:pt x="4727" y="598"/>
                  </a:cubicBezTo>
                  <a:cubicBezTo>
                    <a:pt x="4808" y="828"/>
                    <a:pt x="4786" y="1134"/>
                    <a:pt x="4674" y="1558"/>
                  </a:cubicBezTo>
                  <a:cubicBezTo>
                    <a:pt x="3132" y="7548"/>
                    <a:pt x="1687" y="13566"/>
                    <a:pt x="161" y="19561"/>
                  </a:cubicBezTo>
                  <a:cubicBezTo>
                    <a:pt x="43" y="20034"/>
                    <a:pt x="0" y="20431"/>
                    <a:pt x="129" y="20759"/>
                  </a:cubicBezTo>
                  <a:cubicBezTo>
                    <a:pt x="134" y="20786"/>
                    <a:pt x="129" y="20801"/>
                    <a:pt x="139" y="20828"/>
                  </a:cubicBezTo>
                  <a:cubicBezTo>
                    <a:pt x="1875" y="25830"/>
                    <a:pt x="5604" y="30719"/>
                    <a:pt x="8659" y="35011"/>
                  </a:cubicBezTo>
                  <a:cubicBezTo>
                    <a:pt x="10422" y="37488"/>
                    <a:pt x="12539" y="39696"/>
                    <a:pt x="14381" y="42114"/>
                  </a:cubicBezTo>
                  <a:cubicBezTo>
                    <a:pt x="16035" y="44279"/>
                    <a:pt x="17255" y="46706"/>
                    <a:pt x="19045" y="48780"/>
                  </a:cubicBezTo>
                  <a:cubicBezTo>
                    <a:pt x="19055" y="48796"/>
                    <a:pt x="19071" y="48801"/>
                    <a:pt x="19087" y="48812"/>
                  </a:cubicBezTo>
                  <a:cubicBezTo>
                    <a:pt x="19174" y="48957"/>
                    <a:pt x="19291" y="49086"/>
                    <a:pt x="19464" y="49173"/>
                  </a:cubicBezTo>
                  <a:cubicBezTo>
                    <a:pt x="19539" y="49511"/>
                    <a:pt x="19678" y="49801"/>
                    <a:pt x="20000" y="49979"/>
                  </a:cubicBezTo>
                  <a:cubicBezTo>
                    <a:pt x="20081" y="50306"/>
                    <a:pt x="20221" y="50596"/>
                    <a:pt x="20528" y="50773"/>
                  </a:cubicBezTo>
                  <a:cubicBezTo>
                    <a:pt x="20533" y="51068"/>
                    <a:pt x="20769" y="51122"/>
                    <a:pt x="20984" y="51197"/>
                  </a:cubicBezTo>
                  <a:cubicBezTo>
                    <a:pt x="21252" y="51429"/>
                    <a:pt x="21462" y="51708"/>
                    <a:pt x="21623" y="52009"/>
                  </a:cubicBezTo>
                  <a:cubicBezTo>
                    <a:pt x="21720" y="52191"/>
                    <a:pt x="21795" y="52385"/>
                    <a:pt x="21859" y="52590"/>
                  </a:cubicBezTo>
                  <a:cubicBezTo>
                    <a:pt x="21869" y="52755"/>
                    <a:pt x="21879" y="52922"/>
                    <a:pt x="22076" y="52922"/>
                  </a:cubicBezTo>
                  <a:cubicBezTo>
                    <a:pt x="22095" y="52922"/>
                    <a:pt x="22116" y="52920"/>
                    <a:pt x="22139" y="52917"/>
                  </a:cubicBezTo>
                  <a:cubicBezTo>
                    <a:pt x="22192" y="53088"/>
                    <a:pt x="22236" y="53260"/>
                    <a:pt x="22268" y="53433"/>
                  </a:cubicBezTo>
                  <a:cubicBezTo>
                    <a:pt x="22311" y="53428"/>
                    <a:pt x="22348" y="53416"/>
                    <a:pt x="22385" y="53401"/>
                  </a:cubicBezTo>
                  <a:cubicBezTo>
                    <a:pt x="22385" y="53395"/>
                    <a:pt x="22385" y="53395"/>
                    <a:pt x="22391" y="53395"/>
                  </a:cubicBezTo>
                  <a:cubicBezTo>
                    <a:pt x="22547" y="53363"/>
                    <a:pt x="22687" y="53309"/>
                    <a:pt x="22816" y="53239"/>
                  </a:cubicBezTo>
                  <a:cubicBezTo>
                    <a:pt x="22993" y="52401"/>
                    <a:pt x="23213" y="51563"/>
                    <a:pt x="23272" y="50714"/>
                  </a:cubicBezTo>
                  <a:cubicBezTo>
                    <a:pt x="23251" y="50569"/>
                    <a:pt x="23256" y="50423"/>
                    <a:pt x="23288" y="50262"/>
                  </a:cubicBezTo>
                  <a:cubicBezTo>
                    <a:pt x="23288" y="50069"/>
                    <a:pt x="23278" y="49875"/>
                    <a:pt x="23256" y="49682"/>
                  </a:cubicBezTo>
                  <a:cubicBezTo>
                    <a:pt x="23116" y="48517"/>
                    <a:pt x="23664" y="47259"/>
                    <a:pt x="23127" y="46051"/>
                  </a:cubicBezTo>
                  <a:lnTo>
                    <a:pt x="23127" y="46051"/>
                  </a:lnTo>
                  <a:cubicBezTo>
                    <a:pt x="23159" y="46053"/>
                    <a:pt x="23192" y="46053"/>
                    <a:pt x="23224" y="46053"/>
                  </a:cubicBezTo>
                  <a:cubicBezTo>
                    <a:pt x="23662" y="46053"/>
                    <a:pt x="24123" y="45937"/>
                    <a:pt x="24559" y="45937"/>
                  </a:cubicBezTo>
                  <a:cubicBezTo>
                    <a:pt x="24576" y="45937"/>
                    <a:pt x="24593" y="45938"/>
                    <a:pt x="24610" y="45938"/>
                  </a:cubicBezTo>
                  <a:cubicBezTo>
                    <a:pt x="24787" y="45943"/>
                    <a:pt x="24964" y="45970"/>
                    <a:pt x="25137" y="46029"/>
                  </a:cubicBezTo>
                  <a:cubicBezTo>
                    <a:pt x="25249" y="46072"/>
                    <a:pt x="25362" y="46131"/>
                    <a:pt x="25464" y="46213"/>
                  </a:cubicBezTo>
                  <a:cubicBezTo>
                    <a:pt x="25626" y="46330"/>
                    <a:pt x="25775" y="46503"/>
                    <a:pt x="25910" y="46739"/>
                  </a:cubicBezTo>
                  <a:cubicBezTo>
                    <a:pt x="26004" y="46899"/>
                    <a:pt x="26086" y="46968"/>
                    <a:pt x="26164" y="46968"/>
                  </a:cubicBezTo>
                  <a:cubicBezTo>
                    <a:pt x="26301" y="46968"/>
                    <a:pt x="26425" y="46755"/>
                    <a:pt x="26576" y="46443"/>
                  </a:cubicBezTo>
                  <a:cubicBezTo>
                    <a:pt x="26716" y="46158"/>
                    <a:pt x="26807" y="45863"/>
                    <a:pt x="26883" y="45563"/>
                  </a:cubicBezTo>
                  <a:cubicBezTo>
                    <a:pt x="26947" y="45310"/>
                    <a:pt x="26995" y="45047"/>
                    <a:pt x="27049" y="44789"/>
                  </a:cubicBezTo>
                  <a:cubicBezTo>
                    <a:pt x="27076" y="44665"/>
                    <a:pt x="27097" y="44547"/>
                    <a:pt x="27129" y="44428"/>
                  </a:cubicBezTo>
                  <a:cubicBezTo>
                    <a:pt x="27253" y="43902"/>
                    <a:pt x="27425" y="43397"/>
                    <a:pt x="27785" y="42957"/>
                  </a:cubicBezTo>
                  <a:cubicBezTo>
                    <a:pt x="27817" y="42898"/>
                    <a:pt x="27833" y="42838"/>
                    <a:pt x="27828" y="42791"/>
                  </a:cubicBezTo>
                  <a:cubicBezTo>
                    <a:pt x="27994" y="42189"/>
                    <a:pt x="28113" y="41791"/>
                    <a:pt x="28263" y="41539"/>
                  </a:cubicBezTo>
                  <a:cubicBezTo>
                    <a:pt x="28313" y="41382"/>
                    <a:pt x="28364" y="41224"/>
                    <a:pt x="28410" y="41062"/>
                  </a:cubicBezTo>
                  <a:lnTo>
                    <a:pt x="28410" y="41062"/>
                  </a:lnTo>
                  <a:cubicBezTo>
                    <a:pt x="28415" y="41068"/>
                    <a:pt x="28420" y="41071"/>
                    <a:pt x="28423" y="41071"/>
                  </a:cubicBezTo>
                  <a:cubicBezTo>
                    <a:pt x="28427" y="41071"/>
                    <a:pt x="28428" y="41062"/>
                    <a:pt x="28418" y="41033"/>
                  </a:cubicBezTo>
                  <a:cubicBezTo>
                    <a:pt x="29203" y="38192"/>
                    <a:pt x="29166" y="34683"/>
                    <a:pt x="29751" y="31799"/>
                  </a:cubicBezTo>
                  <a:cubicBezTo>
                    <a:pt x="31373" y="23767"/>
                    <a:pt x="32878" y="15703"/>
                    <a:pt x="34468" y="7667"/>
                  </a:cubicBezTo>
                  <a:cubicBezTo>
                    <a:pt x="34537" y="7323"/>
                    <a:pt x="34543" y="7082"/>
                    <a:pt x="34457" y="6898"/>
                  </a:cubicBezTo>
                  <a:cubicBezTo>
                    <a:pt x="34549" y="6742"/>
                    <a:pt x="34671" y="6598"/>
                    <a:pt x="34844" y="6496"/>
                  </a:cubicBezTo>
                  <a:cubicBezTo>
                    <a:pt x="34817" y="6458"/>
                    <a:pt x="34785" y="6425"/>
                    <a:pt x="34753" y="6393"/>
                  </a:cubicBezTo>
                  <a:cubicBezTo>
                    <a:pt x="30250" y="5512"/>
                    <a:pt x="25743" y="4647"/>
                    <a:pt x="21237" y="3789"/>
                  </a:cubicBezTo>
                  <a:cubicBezTo>
                    <a:pt x="20747" y="3697"/>
                    <a:pt x="20479" y="3536"/>
                    <a:pt x="20350" y="3299"/>
                  </a:cubicBezTo>
                  <a:cubicBezTo>
                    <a:pt x="20151" y="3251"/>
                    <a:pt x="19952" y="3214"/>
                    <a:pt x="19747" y="3165"/>
                  </a:cubicBezTo>
                  <a:cubicBezTo>
                    <a:pt x="19710" y="3159"/>
                    <a:pt x="19673" y="3149"/>
                    <a:pt x="19635" y="3144"/>
                  </a:cubicBezTo>
                  <a:cubicBezTo>
                    <a:pt x="19507" y="3239"/>
                    <a:pt x="19349" y="3280"/>
                    <a:pt x="19154" y="3280"/>
                  </a:cubicBezTo>
                  <a:cubicBezTo>
                    <a:pt x="18998" y="3280"/>
                    <a:pt x="18817" y="3254"/>
                    <a:pt x="18609" y="3208"/>
                  </a:cubicBezTo>
                  <a:cubicBezTo>
                    <a:pt x="14210" y="2209"/>
                    <a:pt x="9826" y="1129"/>
                    <a:pt x="545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5156179" y="2796886"/>
              <a:ext cx="258362" cy="357259"/>
            </a:xfrm>
            <a:custGeom>
              <a:rect b="b" l="l" r="r" t="t"/>
              <a:pathLst>
                <a:path extrusionOk="0" h="28661" w="20727">
                  <a:moveTo>
                    <a:pt x="14022" y="0"/>
                  </a:moveTo>
                  <a:cubicBezTo>
                    <a:pt x="9509" y="506"/>
                    <a:pt x="4991" y="903"/>
                    <a:pt x="467" y="1262"/>
                  </a:cubicBezTo>
                  <a:cubicBezTo>
                    <a:pt x="397" y="1300"/>
                    <a:pt x="344" y="1349"/>
                    <a:pt x="290" y="1397"/>
                  </a:cubicBezTo>
                  <a:cubicBezTo>
                    <a:pt x="317" y="1418"/>
                    <a:pt x="349" y="1440"/>
                    <a:pt x="377" y="1467"/>
                  </a:cubicBezTo>
                  <a:cubicBezTo>
                    <a:pt x="484" y="1574"/>
                    <a:pt x="558" y="1698"/>
                    <a:pt x="612" y="1827"/>
                  </a:cubicBezTo>
                  <a:cubicBezTo>
                    <a:pt x="473" y="1999"/>
                    <a:pt x="446" y="2251"/>
                    <a:pt x="451" y="2601"/>
                  </a:cubicBezTo>
                  <a:cubicBezTo>
                    <a:pt x="478" y="5571"/>
                    <a:pt x="456" y="8542"/>
                    <a:pt x="456" y="11513"/>
                  </a:cubicBezTo>
                  <a:cubicBezTo>
                    <a:pt x="489" y="12184"/>
                    <a:pt x="521" y="12856"/>
                    <a:pt x="521" y="13528"/>
                  </a:cubicBezTo>
                  <a:cubicBezTo>
                    <a:pt x="521" y="14199"/>
                    <a:pt x="489" y="14870"/>
                    <a:pt x="402" y="15542"/>
                  </a:cubicBezTo>
                  <a:cubicBezTo>
                    <a:pt x="258" y="18641"/>
                    <a:pt x="0" y="21742"/>
                    <a:pt x="451" y="24842"/>
                  </a:cubicBezTo>
                  <a:cubicBezTo>
                    <a:pt x="640" y="26114"/>
                    <a:pt x="833" y="27388"/>
                    <a:pt x="1010" y="28661"/>
                  </a:cubicBezTo>
                  <a:cubicBezTo>
                    <a:pt x="1015" y="28661"/>
                    <a:pt x="1015" y="28655"/>
                    <a:pt x="1021" y="28655"/>
                  </a:cubicBezTo>
                  <a:cubicBezTo>
                    <a:pt x="1074" y="28650"/>
                    <a:pt x="1128" y="28645"/>
                    <a:pt x="1176" y="28640"/>
                  </a:cubicBezTo>
                  <a:cubicBezTo>
                    <a:pt x="3561" y="28338"/>
                    <a:pt x="5953" y="27899"/>
                    <a:pt x="8354" y="27817"/>
                  </a:cubicBezTo>
                  <a:cubicBezTo>
                    <a:pt x="9202" y="27790"/>
                    <a:pt x="10047" y="27790"/>
                    <a:pt x="10890" y="27748"/>
                  </a:cubicBezTo>
                  <a:cubicBezTo>
                    <a:pt x="11502" y="27673"/>
                    <a:pt x="12109" y="27602"/>
                    <a:pt x="12722" y="27532"/>
                  </a:cubicBezTo>
                  <a:cubicBezTo>
                    <a:pt x="13323" y="27468"/>
                    <a:pt x="13930" y="27403"/>
                    <a:pt x="14537" y="27334"/>
                  </a:cubicBezTo>
                  <a:cubicBezTo>
                    <a:pt x="14892" y="27269"/>
                    <a:pt x="15241" y="27210"/>
                    <a:pt x="15606" y="27210"/>
                  </a:cubicBezTo>
                  <a:cubicBezTo>
                    <a:pt x="15616" y="27210"/>
                    <a:pt x="15628" y="27215"/>
                    <a:pt x="15638" y="27215"/>
                  </a:cubicBezTo>
                  <a:cubicBezTo>
                    <a:pt x="17186" y="27049"/>
                    <a:pt x="18733" y="26883"/>
                    <a:pt x="20280" y="26711"/>
                  </a:cubicBezTo>
                  <a:cubicBezTo>
                    <a:pt x="20344" y="26699"/>
                    <a:pt x="20414" y="26694"/>
                    <a:pt x="20484" y="26684"/>
                  </a:cubicBezTo>
                  <a:cubicBezTo>
                    <a:pt x="20570" y="26674"/>
                    <a:pt x="20645" y="26533"/>
                    <a:pt x="20726" y="26448"/>
                  </a:cubicBezTo>
                  <a:cubicBezTo>
                    <a:pt x="20409" y="26275"/>
                    <a:pt x="20307" y="25958"/>
                    <a:pt x="20205" y="25642"/>
                  </a:cubicBezTo>
                  <a:cubicBezTo>
                    <a:pt x="19539" y="24820"/>
                    <a:pt x="20484" y="23831"/>
                    <a:pt x="19947" y="22993"/>
                  </a:cubicBezTo>
                  <a:cubicBezTo>
                    <a:pt x="19678" y="22896"/>
                    <a:pt x="19684" y="22660"/>
                    <a:pt x="19667" y="22434"/>
                  </a:cubicBezTo>
                  <a:lnTo>
                    <a:pt x="19678" y="22434"/>
                  </a:lnTo>
                  <a:cubicBezTo>
                    <a:pt x="19072" y="21226"/>
                    <a:pt x="19608" y="20103"/>
                    <a:pt x="19952" y="18964"/>
                  </a:cubicBezTo>
                  <a:lnTo>
                    <a:pt x="19952" y="18964"/>
                  </a:lnTo>
                  <a:cubicBezTo>
                    <a:pt x="19947" y="18970"/>
                    <a:pt x="19942" y="18970"/>
                    <a:pt x="19936" y="18975"/>
                  </a:cubicBezTo>
                  <a:cubicBezTo>
                    <a:pt x="19947" y="18884"/>
                    <a:pt x="19958" y="18792"/>
                    <a:pt x="19968" y="18695"/>
                  </a:cubicBezTo>
                  <a:cubicBezTo>
                    <a:pt x="19910" y="18298"/>
                    <a:pt x="19856" y="17900"/>
                    <a:pt x="19802" y="17503"/>
                  </a:cubicBezTo>
                  <a:lnTo>
                    <a:pt x="19802" y="17498"/>
                  </a:lnTo>
                  <a:cubicBezTo>
                    <a:pt x="20054" y="17024"/>
                    <a:pt x="19291" y="16982"/>
                    <a:pt x="19399" y="16573"/>
                  </a:cubicBezTo>
                  <a:cubicBezTo>
                    <a:pt x="18658" y="16149"/>
                    <a:pt x="18711" y="15386"/>
                    <a:pt x="18599" y="14693"/>
                  </a:cubicBezTo>
                  <a:lnTo>
                    <a:pt x="18599" y="14693"/>
                  </a:lnTo>
                  <a:cubicBezTo>
                    <a:pt x="18604" y="14693"/>
                    <a:pt x="18609" y="14698"/>
                    <a:pt x="18609" y="14698"/>
                  </a:cubicBezTo>
                  <a:cubicBezTo>
                    <a:pt x="17481" y="12410"/>
                    <a:pt x="17057" y="9885"/>
                    <a:pt x="16251" y="7489"/>
                  </a:cubicBezTo>
                  <a:cubicBezTo>
                    <a:pt x="15564" y="5448"/>
                    <a:pt x="14956" y="3374"/>
                    <a:pt x="14381" y="1295"/>
                  </a:cubicBezTo>
                  <a:cubicBezTo>
                    <a:pt x="14301" y="999"/>
                    <a:pt x="14205" y="796"/>
                    <a:pt x="14069" y="655"/>
                  </a:cubicBezTo>
                  <a:cubicBezTo>
                    <a:pt x="14086" y="494"/>
                    <a:pt x="14129" y="339"/>
                    <a:pt x="14225" y="194"/>
                  </a:cubicBezTo>
                  <a:cubicBezTo>
                    <a:pt x="14242" y="172"/>
                    <a:pt x="14257" y="151"/>
                    <a:pt x="14274" y="129"/>
                  </a:cubicBezTo>
                  <a:cubicBezTo>
                    <a:pt x="14205" y="75"/>
                    <a:pt x="14113" y="38"/>
                    <a:pt x="14022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5169230" y="3117561"/>
              <a:ext cx="685936" cy="468846"/>
            </a:xfrm>
            <a:custGeom>
              <a:rect b="b" l="l" r="r" t="t"/>
              <a:pathLst>
                <a:path extrusionOk="0" h="37613" w="55029">
                  <a:moveTo>
                    <a:pt x="38118" y="1"/>
                  </a:moveTo>
                  <a:cubicBezTo>
                    <a:pt x="37965" y="1"/>
                    <a:pt x="37813" y="53"/>
                    <a:pt x="37660" y="174"/>
                  </a:cubicBezTo>
                  <a:cubicBezTo>
                    <a:pt x="37423" y="968"/>
                    <a:pt x="37977" y="1699"/>
                    <a:pt x="37859" y="2483"/>
                  </a:cubicBezTo>
                  <a:cubicBezTo>
                    <a:pt x="37826" y="2682"/>
                    <a:pt x="37923" y="2951"/>
                    <a:pt x="37864" y="3133"/>
                  </a:cubicBezTo>
                  <a:cubicBezTo>
                    <a:pt x="37789" y="3209"/>
                    <a:pt x="37692" y="3289"/>
                    <a:pt x="37558" y="3348"/>
                  </a:cubicBezTo>
                  <a:cubicBezTo>
                    <a:pt x="37517" y="3356"/>
                    <a:pt x="37477" y="3359"/>
                    <a:pt x="37438" y="3359"/>
                  </a:cubicBezTo>
                  <a:cubicBezTo>
                    <a:pt x="37154" y="3359"/>
                    <a:pt x="36910" y="3175"/>
                    <a:pt x="36773" y="2855"/>
                  </a:cubicBezTo>
                  <a:cubicBezTo>
                    <a:pt x="36346" y="2394"/>
                    <a:pt x="35910" y="2183"/>
                    <a:pt x="35261" y="2183"/>
                  </a:cubicBezTo>
                  <a:cubicBezTo>
                    <a:pt x="35159" y="2183"/>
                    <a:pt x="35053" y="2188"/>
                    <a:pt x="34941" y="2198"/>
                  </a:cubicBezTo>
                  <a:cubicBezTo>
                    <a:pt x="30611" y="2580"/>
                    <a:pt x="26277" y="2833"/>
                    <a:pt x="21935" y="3096"/>
                  </a:cubicBezTo>
                  <a:cubicBezTo>
                    <a:pt x="21724" y="3109"/>
                    <a:pt x="21483" y="3162"/>
                    <a:pt x="21256" y="3162"/>
                  </a:cubicBezTo>
                  <a:cubicBezTo>
                    <a:pt x="20939" y="3162"/>
                    <a:pt x="20648" y="3060"/>
                    <a:pt x="20495" y="2607"/>
                  </a:cubicBezTo>
                  <a:cubicBezTo>
                    <a:pt x="20044" y="2527"/>
                    <a:pt x="20275" y="1979"/>
                    <a:pt x="19974" y="1796"/>
                  </a:cubicBezTo>
                  <a:lnTo>
                    <a:pt x="19974" y="1806"/>
                  </a:lnTo>
                  <a:lnTo>
                    <a:pt x="19952" y="1786"/>
                  </a:lnTo>
                  <a:lnTo>
                    <a:pt x="19964" y="1786"/>
                  </a:lnTo>
                  <a:cubicBezTo>
                    <a:pt x="19830" y="1528"/>
                    <a:pt x="19657" y="1404"/>
                    <a:pt x="19464" y="1355"/>
                  </a:cubicBezTo>
                  <a:cubicBezTo>
                    <a:pt x="19469" y="1307"/>
                    <a:pt x="19475" y="1248"/>
                    <a:pt x="19475" y="1216"/>
                  </a:cubicBezTo>
                  <a:cubicBezTo>
                    <a:pt x="19384" y="1173"/>
                    <a:pt x="19303" y="1102"/>
                    <a:pt x="19250" y="1012"/>
                  </a:cubicBezTo>
                  <a:lnTo>
                    <a:pt x="19233" y="985"/>
                  </a:lnTo>
                  <a:cubicBezTo>
                    <a:pt x="17686" y="1157"/>
                    <a:pt x="16139" y="1323"/>
                    <a:pt x="14591" y="1489"/>
                  </a:cubicBezTo>
                  <a:cubicBezTo>
                    <a:pt x="14581" y="1489"/>
                    <a:pt x="14569" y="1484"/>
                    <a:pt x="14559" y="1484"/>
                  </a:cubicBezTo>
                  <a:cubicBezTo>
                    <a:pt x="14194" y="1484"/>
                    <a:pt x="13845" y="1543"/>
                    <a:pt x="13490" y="1608"/>
                  </a:cubicBezTo>
                  <a:cubicBezTo>
                    <a:pt x="12883" y="1677"/>
                    <a:pt x="12276" y="1742"/>
                    <a:pt x="11675" y="1806"/>
                  </a:cubicBezTo>
                  <a:cubicBezTo>
                    <a:pt x="11062" y="1876"/>
                    <a:pt x="10455" y="1947"/>
                    <a:pt x="9843" y="2022"/>
                  </a:cubicBezTo>
                  <a:cubicBezTo>
                    <a:pt x="9000" y="2064"/>
                    <a:pt x="8155" y="2064"/>
                    <a:pt x="7307" y="2091"/>
                  </a:cubicBezTo>
                  <a:cubicBezTo>
                    <a:pt x="4906" y="2173"/>
                    <a:pt x="2514" y="2612"/>
                    <a:pt x="129" y="2914"/>
                  </a:cubicBezTo>
                  <a:cubicBezTo>
                    <a:pt x="141" y="3011"/>
                    <a:pt x="151" y="3101"/>
                    <a:pt x="168" y="3198"/>
                  </a:cubicBezTo>
                  <a:cubicBezTo>
                    <a:pt x="108" y="3209"/>
                    <a:pt x="54" y="3214"/>
                    <a:pt x="0" y="3219"/>
                  </a:cubicBezTo>
                  <a:cubicBezTo>
                    <a:pt x="146" y="4293"/>
                    <a:pt x="285" y="5364"/>
                    <a:pt x="393" y="6443"/>
                  </a:cubicBezTo>
                  <a:cubicBezTo>
                    <a:pt x="419" y="6701"/>
                    <a:pt x="495" y="6846"/>
                    <a:pt x="597" y="6931"/>
                  </a:cubicBezTo>
                  <a:cubicBezTo>
                    <a:pt x="607" y="7023"/>
                    <a:pt x="612" y="7115"/>
                    <a:pt x="624" y="7201"/>
                  </a:cubicBezTo>
                  <a:cubicBezTo>
                    <a:pt x="629" y="7216"/>
                    <a:pt x="624" y="7233"/>
                    <a:pt x="624" y="7243"/>
                  </a:cubicBezTo>
                  <a:cubicBezTo>
                    <a:pt x="624" y="7254"/>
                    <a:pt x="629" y="7271"/>
                    <a:pt x="629" y="7281"/>
                  </a:cubicBezTo>
                  <a:lnTo>
                    <a:pt x="624" y="7523"/>
                  </a:lnTo>
                  <a:cubicBezTo>
                    <a:pt x="726" y="7549"/>
                    <a:pt x="833" y="7571"/>
                    <a:pt x="962" y="7571"/>
                  </a:cubicBezTo>
                  <a:cubicBezTo>
                    <a:pt x="1016" y="7571"/>
                    <a:pt x="1064" y="7566"/>
                    <a:pt x="1113" y="7566"/>
                  </a:cubicBezTo>
                  <a:cubicBezTo>
                    <a:pt x="1145" y="7566"/>
                    <a:pt x="1182" y="7561"/>
                    <a:pt x="1215" y="7561"/>
                  </a:cubicBezTo>
                  <a:cubicBezTo>
                    <a:pt x="1220" y="7561"/>
                    <a:pt x="1252" y="7561"/>
                    <a:pt x="1264" y="7566"/>
                  </a:cubicBezTo>
                  <a:cubicBezTo>
                    <a:pt x="1408" y="7630"/>
                    <a:pt x="1537" y="7662"/>
                    <a:pt x="1666" y="7662"/>
                  </a:cubicBezTo>
                  <a:cubicBezTo>
                    <a:pt x="1924" y="7662"/>
                    <a:pt x="2359" y="7544"/>
                    <a:pt x="2385" y="6760"/>
                  </a:cubicBezTo>
                  <a:cubicBezTo>
                    <a:pt x="2385" y="6723"/>
                    <a:pt x="2385" y="6685"/>
                    <a:pt x="2392" y="6653"/>
                  </a:cubicBezTo>
                  <a:cubicBezTo>
                    <a:pt x="2466" y="6453"/>
                    <a:pt x="2521" y="6249"/>
                    <a:pt x="2574" y="6056"/>
                  </a:cubicBezTo>
                  <a:cubicBezTo>
                    <a:pt x="2595" y="5976"/>
                    <a:pt x="2617" y="5895"/>
                    <a:pt x="2638" y="5815"/>
                  </a:cubicBezTo>
                  <a:cubicBezTo>
                    <a:pt x="2660" y="5905"/>
                    <a:pt x="2675" y="5992"/>
                    <a:pt x="2692" y="6083"/>
                  </a:cubicBezTo>
                  <a:cubicBezTo>
                    <a:pt x="2826" y="6782"/>
                    <a:pt x="3009" y="7732"/>
                    <a:pt x="3971" y="8114"/>
                  </a:cubicBezTo>
                  <a:cubicBezTo>
                    <a:pt x="4185" y="8194"/>
                    <a:pt x="4395" y="8238"/>
                    <a:pt x="4594" y="8238"/>
                  </a:cubicBezTo>
                  <a:cubicBezTo>
                    <a:pt x="5120" y="8238"/>
                    <a:pt x="5486" y="7968"/>
                    <a:pt x="5770" y="7625"/>
                  </a:cubicBezTo>
                  <a:cubicBezTo>
                    <a:pt x="5749" y="7603"/>
                    <a:pt x="5727" y="7576"/>
                    <a:pt x="5712" y="7549"/>
                  </a:cubicBezTo>
                  <a:cubicBezTo>
                    <a:pt x="5588" y="7367"/>
                    <a:pt x="5529" y="7087"/>
                    <a:pt x="5888" y="6755"/>
                  </a:cubicBezTo>
                  <a:cubicBezTo>
                    <a:pt x="5905" y="6738"/>
                    <a:pt x="5926" y="6723"/>
                    <a:pt x="5937" y="6706"/>
                  </a:cubicBezTo>
                  <a:cubicBezTo>
                    <a:pt x="6039" y="6604"/>
                    <a:pt x="6178" y="6550"/>
                    <a:pt x="6313" y="6550"/>
                  </a:cubicBezTo>
                  <a:cubicBezTo>
                    <a:pt x="6414" y="6550"/>
                    <a:pt x="6518" y="6582"/>
                    <a:pt x="6603" y="6636"/>
                  </a:cubicBezTo>
                  <a:cubicBezTo>
                    <a:pt x="6576" y="6792"/>
                    <a:pt x="6372" y="6931"/>
                    <a:pt x="6313" y="7087"/>
                  </a:cubicBezTo>
                  <a:cubicBezTo>
                    <a:pt x="6367" y="7136"/>
                    <a:pt x="6414" y="7184"/>
                    <a:pt x="6463" y="7233"/>
                  </a:cubicBezTo>
                  <a:cubicBezTo>
                    <a:pt x="6684" y="7233"/>
                    <a:pt x="6845" y="7169"/>
                    <a:pt x="6974" y="7072"/>
                  </a:cubicBezTo>
                  <a:lnTo>
                    <a:pt x="6974" y="7072"/>
                  </a:lnTo>
                  <a:cubicBezTo>
                    <a:pt x="7027" y="7243"/>
                    <a:pt x="6995" y="7437"/>
                    <a:pt x="6872" y="7581"/>
                  </a:cubicBezTo>
                  <a:cubicBezTo>
                    <a:pt x="6808" y="7652"/>
                    <a:pt x="6743" y="7705"/>
                    <a:pt x="6679" y="7754"/>
                  </a:cubicBezTo>
                  <a:cubicBezTo>
                    <a:pt x="7517" y="7641"/>
                    <a:pt x="7768" y="6872"/>
                    <a:pt x="7865" y="6572"/>
                  </a:cubicBezTo>
                  <a:cubicBezTo>
                    <a:pt x="7973" y="6244"/>
                    <a:pt x="8323" y="6239"/>
                    <a:pt x="8338" y="6239"/>
                  </a:cubicBezTo>
                  <a:cubicBezTo>
                    <a:pt x="8618" y="6641"/>
                    <a:pt x="8961" y="6846"/>
                    <a:pt x="9370" y="6846"/>
                  </a:cubicBezTo>
                  <a:cubicBezTo>
                    <a:pt x="9638" y="6846"/>
                    <a:pt x="9875" y="6750"/>
                    <a:pt x="10068" y="6674"/>
                  </a:cubicBezTo>
                  <a:cubicBezTo>
                    <a:pt x="10170" y="6636"/>
                    <a:pt x="10294" y="6588"/>
                    <a:pt x="10347" y="6588"/>
                  </a:cubicBezTo>
                  <a:cubicBezTo>
                    <a:pt x="10418" y="6604"/>
                    <a:pt x="10493" y="6609"/>
                    <a:pt x="10562" y="6609"/>
                  </a:cubicBezTo>
                  <a:cubicBezTo>
                    <a:pt x="10944" y="6609"/>
                    <a:pt x="11276" y="6427"/>
                    <a:pt x="11578" y="6266"/>
                  </a:cubicBezTo>
                  <a:cubicBezTo>
                    <a:pt x="11750" y="6169"/>
                    <a:pt x="11970" y="6051"/>
                    <a:pt x="12082" y="6051"/>
                  </a:cubicBezTo>
                  <a:cubicBezTo>
                    <a:pt x="12082" y="6051"/>
                    <a:pt x="12196" y="6110"/>
                    <a:pt x="12330" y="6485"/>
                  </a:cubicBezTo>
                  <a:cubicBezTo>
                    <a:pt x="12410" y="6701"/>
                    <a:pt x="12610" y="6835"/>
                    <a:pt x="12829" y="6835"/>
                  </a:cubicBezTo>
                  <a:cubicBezTo>
                    <a:pt x="12868" y="6835"/>
                    <a:pt x="12905" y="6835"/>
                    <a:pt x="12937" y="6824"/>
                  </a:cubicBezTo>
                  <a:cubicBezTo>
                    <a:pt x="12990" y="6814"/>
                    <a:pt x="13049" y="6808"/>
                    <a:pt x="13103" y="6808"/>
                  </a:cubicBezTo>
                  <a:cubicBezTo>
                    <a:pt x="13421" y="6808"/>
                    <a:pt x="13764" y="6996"/>
                    <a:pt x="14130" y="7189"/>
                  </a:cubicBezTo>
                  <a:cubicBezTo>
                    <a:pt x="14581" y="7437"/>
                    <a:pt x="15092" y="7710"/>
                    <a:pt x="15698" y="7710"/>
                  </a:cubicBezTo>
                  <a:cubicBezTo>
                    <a:pt x="16026" y="7710"/>
                    <a:pt x="16354" y="7630"/>
                    <a:pt x="16665" y="7469"/>
                  </a:cubicBezTo>
                  <a:cubicBezTo>
                    <a:pt x="16800" y="7506"/>
                    <a:pt x="17019" y="7635"/>
                    <a:pt x="17111" y="7727"/>
                  </a:cubicBezTo>
                  <a:cubicBezTo>
                    <a:pt x="17106" y="8640"/>
                    <a:pt x="17691" y="9000"/>
                    <a:pt x="18089" y="9237"/>
                  </a:cubicBezTo>
                  <a:cubicBezTo>
                    <a:pt x="18196" y="9301"/>
                    <a:pt x="18298" y="9361"/>
                    <a:pt x="18379" y="9425"/>
                  </a:cubicBezTo>
                  <a:cubicBezTo>
                    <a:pt x="18422" y="9462"/>
                    <a:pt x="18470" y="9495"/>
                    <a:pt x="18513" y="9532"/>
                  </a:cubicBezTo>
                  <a:cubicBezTo>
                    <a:pt x="18551" y="9554"/>
                    <a:pt x="18599" y="9591"/>
                    <a:pt x="18626" y="9612"/>
                  </a:cubicBezTo>
                  <a:cubicBezTo>
                    <a:pt x="18605" y="9914"/>
                    <a:pt x="18615" y="10321"/>
                    <a:pt x="18863" y="10628"/>
                  </a:cubicBezTo>
                  <a:cubicBezTo>
                    <a:pt x="21607" y="10764"/>
                    <a:pt x="24143" y="13721"/>
                    <a:pt x="27016" y="13721"/>
                  </a:cubicBezTo>
                  <a:cubicBezTo>
                    <a:pt x="28017" y="13721"/>
                    <a:pt x="29059" y="13362"/>
                    <a:pt x="30165" y="12401"/>
                  </a:cubicBezTo>
                  <a:cubicBezTo>
                    <a:pt x="30569" y="12384"/>
                    <a:pt x="30988" y="12358"/>
                    <a:pt x="31427" y="12320"/>
                  </a:cubicBezTo>
                  <a:cubicBezTo>
                    <a:pt x="31868" y="12282"/>
                    <a:pt x="32336" y="12229"/>
                    <a:pt x="32830" y="12170"/>
                  </a:cubicBezTo>
                  <a:cubicBezTo>
                    <a:pt x="33239" y="12287"/>
                    <a:pt x="33646" y="12406"/>
                    <a:pt x="34071" y="12513"/>
                  </a:cubicBezTo>
                  <a:cubicBezTo>
                    <a:pt x="34082" y="12530"/>
                    <a:pt x="34098" y="12552"/>
                    <a:pt x="34109" y="12567"/>
                  </a:cubicBezTo>
                  <a:cubicBezTo>
                    <a:pt x="34147" y="12621"/>
                    <a:pt x="34189" y="12681"/>
                    <a:pt x="34227" y="12723"/>
                  </a:cubicBezTo>
                  <a:cubicBezTo>
                    <a:pt x="35699" y="14479"/>
                    <a:pt x="36021" y="16199"/>
                    <a:pt x="35221" y="17987"/>
                  </a:cubicBezTo>
                  <a:cubicBezTo>
                    <a:pt x="34856" y="18805"/>
                    <a:pt x="35000" y="19546"/>
                    <a:pt x="35129" y="20201"/>
                  </a:cubicBezTo>
                  <a:cubicBezTo>
                    <a:pt x="35183" y="20469"/>
                    <a:pt x="35231" y="20722"/>
                    <a:pt x="35243" y="20970"/>
                  </a:cubicBezTo>
                  <a:cubicBezTo>
                    <a:pt x="35275" y="21550"/>
                    <a:pt x="35790" y="22038"/>
                    <a:pt x="36371" y="22038"/>
                  </a:cubicBezTo>
                  <a:cubicBezTo>
                    <a:pt x="36505" y="22038"/>
                    <a:pt x="36634" y="22017"/>
                    <a:pt x="36752" y="21964"/>
                  </a:cubicBezTo>
                  <a:cubicBezTo>
                    <a:pt x="37090" y="21823"/>
                    <a:pt x="37214" y="21603"/>
                    <a:pt x="37256" y="21441"/>
                  </a:cubicBezTo>
                  <a:cubicBezTo>
                    <a:pt x="37358" y="21093"/>
                    <a:pt x="37160" y="20819"/>
                    <a:pt x="37042" y="20658"/>
                  </a:cubicBezTo>
                  <a:cubicBezTo>
                    <a:pt x="37026" y="20625"/>
                    <a:pt x="37004" y="20603"/>
                    <a:pt x="36988" y="20578"/>
                  </a:cubicBezTo>
                  <a:cubicBezTo>
                    <a:pt x="36988" y="20571"/>
                    <a:pt x="36983" y="20566"/>
                    <a:pt x="36983" y="20561"/>
                  </a:cubicBezTo>
                  <a:lnTo>
                    <a:pt x="36983" y="20561"/>
                  </a:lnTo>
                  <a:cubicBezTo>
                    <a:pt x="37160" y="20727"/>
                    <a:pt x="37348" y="20765"/>
                    <a:pt x="37487" y="20765"/>
                  </a:cubicBezTo>
                  <a:cubicBezTo>
                    <a:pt x="37574" y="20765"/>
                    <a:pt x="37648" y="20754"/>
                    <a:pt x="37713" y="20732"/>
                  </a:cubicBezTo>
                  <a:lnTo>
                    <a:pt x="37713" y="20732"/>
                  </a:lnTo>
                  <a:cubicBezTo>
                    <a:pt x="37623" y="20953"/>
                    <a:pt x="37552" y="21178"/>
                    <a:pt x="37487" y="21404"/>
                  </a:cubicBezTo>
                  <a:cubicBezTo>
                    <a:pt x="37353" y="21840"/>
                    <a:pt x="37241" y="22222"/>
                    <a:pt x="36951" y="22463"/>
                  </a:cubicBezTo>
                  <a:cubicBezTo>
                    <a:pt x="36585" y="22763"/>
                    <a:pt x="36527" y="23075"/>
                    <a:pt x="36537" y="23285"/>
                  </a:cubicBezTo>
                  <a:cubicBezTo>
                    <a:pt x="36552" y="23553"/>
                    <a:pt x="36703" y="23789"/>
                    <a:pt x="36956" y="23956"/>
                  </a:cubicBezTo>
                  <a:cubicBezTo>
                    <a:pt x="37519" y="24317"/>
                    <a:pt x="37816" y="24902"/>
                    <a:pt x="38127" y="25520"/>
                  </a:cubicBezTo>
                  <a:cubicBezTo>
                    <a:pt x="38267" y="25799"/>
                    <a:pt x="38407" y="26090"/>
                    <a:pt x="38583" y="26368"/>
                  </a:cubicBezTo>
                  <a:cubicBezTo>
                    <a:pt x="38707" y="26561"/>
                    <a:pt x="39352" y="27540"/>
                    <a:pt x="40179" y="27540"/>
                  </a:cubicBezTo>
                  <a:cubicBezTo>
                    <a:pt x="40388" y="27540"/>
                    <a:pt x="40588" y="27476"/>
                    <a:pt x="40760" y="27352"/>
                  </a:cubicBezTo>
                  <a:cubicBezTo>
                    <a:pt x="40839" y="27298"/>
                    <a:pt x="40904" y="27255"/>
                    <a:pt x="40953" y="27233"/>
                  </a:cubicBezTo>
                  <a:cubicBezTo>
                    <a:pt x="40968" y="27292"/>
                    <a:pt x="40980" y="27362"/>
                    <a:pt x="40990" y="27416"/>
                  </a:cubicBezTo>
                  <a:cubicBezTo>
                    <a:pt x="41007" y="27496"/>
                    <a:pt x="41023" y="27572"/>
                    <a:pt x="41039" y="27642"/>
                  </a:cubicBezTo>
                  <a:cubicBezTo>
                    <a:pt x="41060" y="27739"/>
                    <a:pt x="41072" y="27862"/>
                    <a:pt x="41082" y="27991"/>
                  </a:cubicBezTo>
                  <a:cubicBezTo>
                    <a:pt x="41114" y="28383"/>
                    <a:pt x="41168" y="28979"/>
                    <a:pt x="41721" y="29306"/>
                  </a:cubicBezTo>
                  <a:cubicBezTo>
                    <a:pt x="42677" y="29876"/>
                    <a:pt x="43016" y="30806"/>
                    <a:pt x="43408" y="31885"/>
                  </a:cubicBezTo>
                  <a:lnTo>
                    <a:pt x="43521" y="32197"/>
                  </a:lnTo>
                  <a:cubicBezTo>
                    <a:pt x="43639" y="32509"/>
                    <a:pt x="43940" y="33330"/>
                    <a:pt x="44928" y="33347"/>
                  </a:cubicBezTo>
                  <a:cubicBezTo>
                    <a:pt x="45965" y="33368"/>
                    <a:pt x="46594" y="34002"/>
                    <a:pt x="47206" y="34959"/>
                  </a:cubicBezTo>
                  <a:cubicBezTo>
                    <a:pt x="47630" y="35614"/>
                    <a:pt x="48151" y="36248"/>
                    <a:pt x="49049" y="36474"/>
                  </a:cubicBezTo>
                  <a:cubicBezTo>
                    <a:pt x="49043" y="36484"/>
                    <a:pt x="49043" y="36489"/>
                    <a:pt x="49038" y="36501"/>
                  </a:cubicBezTo>
                  <a:cubicBezTo>
                    <a:pt x="49011" y="36559"/>
                    <a:pt x="48979" y="36623"/>
                    <a:pt x="48957" y="36688"/>
                  </a:cubicBezTo>
                  <a:cubicBezTo>
                    <a:pt x="49011" y="36554"/>
                    <a:pt x="49118" y="36447"/>
                    <a:pt x="49259" y="36392"/>
                  </a:cubicBezTo>
                  <a:cubicBezTo>
                    <a:pt x="49323" y="36372"/>
                    <a:pt x="49388" y="36360"/>
                    <a:pt x="49446" y="36360"/>
                  </a:cubicBezTo>
                  <a:cubicBezTo>
                    <a:pt x="49517" y="36360"/>
                    <a:pt x="49581" y="36372"/>
                    <a:pt x="49646" y="36398"/>
                  </a:cubicBezTo>
                  <a:cubicBezTo>
                    <a:pt x="49613" y="36554"/>
                    <a:pt x="49510" y="36732"/>
                    <a:pt x="49446" y="36893"/>
                  </a:cubicBezTo>
                  <a:cubicBezTo>
                    <a:pt x="49522" y="36957"/>
                    <a:pt x="49591" y="37022"/>
                    <a:pt x="49666" y="37086"/>
                  </a:cubicBezTo>
                  <a:cubicBezTo>
                    <a:pt x="49849" y="37086"/>
                    <a:pt x="50021" y="37064"/>
                    <a:pt x="50199" y="37037"/>
                  </a:cubicBezTo>
                  <a:lnTo>
                    <a:pt x="50199" y="37037"/>
                  </a:lnTo>
                  <a:cubicBezTo>
                    <a:pt x="50199" y="37081"/>
                    <a:pt x="50199" y="37124"/>
                    <a:pt x="50194" y="37166"/>
                  </a:cubicBezTo>
                  <a:cubicBezTo>
                    <a:pt x="50166" y="37344"/>
                    <a:pt x="50048" y="37500"/>
                    <a:pt x="49887" y="37575"/>
                  </a:cubicBezTo>
                  <a:lnTo>
                    <a:pt x="49795" y="37612"/>
                  </a:lnTo>
                  <a:cubicBezTo>
                    <a:pt x="50816" y="37575"/>
                    <a:pt x="51660" y="37145"/>
                    <a:pt x="52471" y="36726"/>
                  </a:cubicBezTo>
                  <a:cubicBezTo>
                    <a:pt x="52643" y="36640"/>
                    <a:pt x="52815" y="36548"/>
                    <a:pt x="52986" y="36469"/>
                  </a:cubicBezTo>
                  <a:cubicBezTo>
                    <a:pt x="53539" y="36199"/>
                    <a:pt x="53889" y="35839"/>
                    <a:pt x="54023" y="35405"/>
                  </a:cubicBezTo>
                  <a:cubicBezTo>
                    <a:pt x="54152" y="34986"/>
                    <a:pt x="54072" y="34518"/>
                    <a:pt x="53787" y="34019"/>
                  </a:cubicBezTo>
                  <a:cubicBezTo>
                    <a:pt x="53572" y="33637"/>
                    <a:pt x="53400" y="33105"/>
                    <a:pt x="53829" y="32745"/>
                  </a:cubicBezTo>
                  <a:cubicBezTo>
                    <a:pt x="55029" y="31735"/>
                    <a:pt x="54523" y="30575"/>
                    <a:pt x="54281" y="30010"/>
                  </a:cubicBezTo>
                  <a:cubicBezTo>
                    <a:pt x="54196" y="29807"/>
                    <a:pt x="54169" y="29629"/>
                    <a:pt x="54201" y="29398"/>
                  </a:cubicBezTo>
                  <a:cubicBezTo>
                    <a:pt x="54571" y="26637"/>
                    <a:pt x="53926" y="24295"/>
                    <a:pt x="52282" y="22447"/>
                  </a:cubicBezTo>
                  <a:cubicBezTo>
                    <a:pt x="51848" y="21952"/>
                    <a:pt x="51504" y="21356"/>
                    <a:pt x="51208" y="20556"/>
                  </a:cubicBezTo>
                  <a:cubicBezTo>
                    <a:pt x="51171" y="20459"/>
                    <a:pt x="51139" y="20367"/>
                    <a:pt x="51106" y="20276"/>
                  </a:cubicBezTo>
                  <a:cubicBezTo>
                    <a:pt x="50859" y="19594"/>
                    <a:pt x="50586" y="18820"/>
                    <a:pt x="49919" y="18262"/>
                  </a:cubicBezTo>
                  <a:cubicBezTo>
                    <a:pt x="49162" y="17623"/>
                    <a:pt x="49027" y="16645"/>
                    <a:pt x="49145" y="16006"/>
                  </a:cubicBezTo>
                  <a:cubicBezTo>
                    <a:pt x="49510" y="13963"/>
                    <a:pt x="48265" y="12809"/>
                    <a:pt x="47265" y="11875"/>
                  </a:cubicBezTo>
                  <a:lnTo>
                    <a:pt x="47222" y="11836"/>
                  </a:lnTo>
                  <a:cubicBezTo>
                    <a:pt x="46551" y="11203"/>
                    <a:pt x="45954" y="10477"/>
                    <a:pt x="45384" y="9768"/>
                  </a:cubicBezTo>
                  <a:cubicBezTo>
                    <a:pt x="44977" y="9264"/>
                    <a:pt x="44553" y="8742"/>
                    <a:pt x="44095" y="8253"/>
                  </a:cubicBezTo>
                  <a:cubicBezTo>
                    <a:pt x="43440" y="7549"/>
                    <a:pt x="43269" y="6636"/>
                    <a:pt x="43080" y="5669"/>
                  </a:cubicBezTo>
                  <a:cubicBezTo>
                    <a:pt x="42902" y="4745"/>
                    <a:pt x="42715" y="3795"/>
                    <a:pt x="42118" y="2946"/>
                  </a:cubicBezTo>
                  <a:cubicBezTo>
                    <a:pt x="42049" y="2849"/>
                    <a:pt x="41968" y="2758"/>
                    <a:pt x="41888" y="2672"/>
                  </a:cubicBezTo>
                  <a:cubicBezTo>
                    <a:pt x="41694" y="2456"/>
                    <a:pt x="41571" y="2307"/>
                    <a:pt x="41598" y="2178"/>
                  </a:cubicBezTo>
                  <a:cubicBezTo>
                    <a:pt x="41727" y="1409"/>
                    <a:pt x="41630" y="845"/>
                    <a:pt x="41291" y="447"/>
                  </a:cubicBezTo>
                  <a:cubicBezTo>
                    <a:pt x="41194" y="329"/>
                    <a:pt x="41077" y="232"/>
                    <a:pt x="40943" y="152"/>
                  </a:cubicBezTo>
                  <a:cubicBezTo>
                    <a:pt x="40910" y="222"/>
                    <a:pt x="40867" y="291"/>
                    <a:pt x="40819" y="356"/>
                  </a:cubicBezTo>
                  <a:cubicBezTo>
                    <a:pt x="40743" y="442"/>
                    <a:pt x="40663" y="512"/>
                    <a:pt x="40582" y="561"/>
                  </a:cubicBezTo>
                  <a:cubicBezTo>
                    <a:pt x="40359" y="456"/>
                    <a:pt x="40082" y="417"/>
                    <a:pt x="39770" y="417"/>
                  </a:cubicBezTo>
                  <a:cubicBezTo>
                    <a:pt x="39584" y="417"/>
                    <a:pt x="39386" y="430"/>
                    <a:pt x="39180" y="453"/>
                  </a:cubicBezTo>
                  <a:cubicBezTo>
                    <a:pt x="39135" y="457"/>
                    <a:pt x="39090" y="461"/>
                    <a:pt x="39045" y="461"/>
                  </a:cubicBezTo>
                  <a:cubicBezTo>
                    <a:pt x="38874" y="461"/>
                    <a:pt x="38713" y="411"/>
                    <a:pt x="38654" y="190"/>
                  </a:cubicBezTo>
                  <a:cubicBezTo>
                    <a:pt x="38476" y="73"/>
                    <a:pt x="38297" y="1"/>
                    <a:pt x="3811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3393329" y="2124499"/>
              <a:ext cx="381379" cy="484801"/>
            </a:xfrm>
            <a:custGeom>
              <a:rect b="b" l="l" r="r" t="t"/>
              <a:pathLst>
                <a:path extrusionOk="0" h="38893" w="30596">
                  <a:moveTo>
                    <a:pt x="20286" y="9036"/>
                  </a:moveTo>
                  <a:cubicBezTo>
                    <a:pt x="20314" y="9155"/>
                    <a:pt x="20366" y="9277"/>
                    <a:pt x="20463" y="9401"/>
                  </a:cubicBezTo>
                  <a:cubicBezTo>
                    <a:pt x="20684" y="9686"/>
                    <a:pt x="21103" y="9793"/>
                    <a:pt x="21430" y="9869"/>
                  </a:cubicBezTo>
                  <a:cubicBezTo>
                    <a:pt x="21371" y="9864"/>
                    <a:pt x="21318" y="9852"/>
                    <a:pt x="21259" y="9842"/>
                  </a:cubicBezTo>
                  <a:cubicBezTo>
                    <a:pt x="21253" y="9842"/>
                    <a:pt x="21248" y="9837"/>
                    <a:pt x="21242" y="9837"/>
                  </a:cubicBezTo>
                  <a:cubicBezTo>
                    <a:pt x="21194" y="9825"/>
                    <a:pt x="21145" y="9815"/>
                    <a:pt x="21097" y="9805"/>
                  </a:cubicBezTo>
                  <a:cubicBezTo>
                    <a:pt x="21087" y="9800"/>
                    <a:pt x="21070" y="9793"/>
                    <a:pt x="21060" y="9788"/>
                  </a:cubicBezTo>
                  <a:cubicBezTo>
                    <a:pt x="21023" y="9778"/>
                    <a:pt x="20979" y="9767"/>
                    <a:pt x="20941" y="9751"/>
                  </a:cubicBezTo>
                  <a:cubicBezTo>
                    <a:pt x="20931" y="9745"/>
                    <a:pt x="20914" y="9740"/>
                    <a:pt x="20899" y="9735"/>
                  </a:cubicBezTo>
                  <a:cubicBezTo>
                    <a:pt x="20855" y="9713"/>
                    <a:pt x="20807" y="9691"/>
                    <a:pt x="20765" y="9671"/>
                  </a:cubicBezTo>
                  <a:cubicBezTo>
                    <a:pt x="20765" y="9664"/>
                    <a:pt x="20758" y="9664"/>
                    <a:pt x="20753" y="9659"/>
                  </a:cubicBezTo>
                  <a:cubicBezTo>
                    <a:pt x="20706" y="9632"/>
                    <a:pt x="20662" y="9606"/>
                    <a:pt x="20614" y="9568"/>
                  </a:cubicBezTo>
                  <a:cubicBezTo>
                    <a:pt x="20604" y="9562"/>
                    <a:pt x="20592" y="9552"/>
                    <a:pt x="20582" y="9542"/>
                  </a:cubicBezTo>
                  <a:cubicBezTo>
                    <a:pt x="20550" y="9515"/>
                    <a:pt x="20517" y="9488"/>
                    <a:pt x="20485" y="9461"/>
                  </a:cubicBezTo>
                  <a:cubicBezTo>
                    <a:pt x="20468" y="9445"/>
                    <a:pt x="20458" y="9428"/>
                    <a:pt x="20443" y="9418"/>
                  </a:cubicBezTo>
                  <a:cubicBezTo>
                    <a:pt x="20415" y="9386"/>
                    <a:pt x="20388" y="9353"/>
                    <a:pt x="20361" y="9316"/>
                  </a:cubicBezTo>
                  <a:cubicBezTo>
                    <a:pt x="20346" y="9304"/>
                    <a:pt x="20334" y="9289"/>
                    <a:pt x="20324" y="9272"/>
                  </a:cubicBezTo>
                  <a:cubicBezTo>
                    <a:pt x="20286" y="9219"/>
                    <a:pt x="20249" y="9165"/>
                    <a:pt x="20217" y="9106"/>
                  </a:cubicBezTo>
                  <a:cubicBezTo>
                    <a:pt x="20238" y="9079"/>
                    <a:pt x="20259" y="9058"/>
                    <a:pt x="20286" y="9036"/>
                  </a:cubicBezTo>
                  <a:close/>
                  <a:moveTo>
                    <a:pt x="6544" y="1"/>
                  </a:moveTo>
                  <a:cubicBezTo>
                    <a:pt x="6501" y="21"/>
                    <a:pt x="6464" y="38"/>
                    <a:pt x="6426" y="65"/>
                  </a:cubicBezTo>
                  <a:cubicBezTo>
                    <a:pt x="6253" y="167"/>
                    <a:pt x="6131" y="311"/>
                    <a:pt x="6039" y="467"/>
                  </a:cubicBezTo>
                  <a:cubicBezTo>
                    <a:pt x="6125" y="651"/>
                    <a:pt x="6119" y="892"/>
                    <a:pt x="6050" y="1236"/>
                  </a:cubicBezTo>
                  <a:cubicBezTo>
                    <a:pt x="4460" y="9272"/>
                    <a:pt x="2955" y="17336"/>
                    <a:pt x="1333" y="25368"/>
                  </a:cubicBezTo>
                  <a:cubicBezTo>
                    <a:pt x="748" y="28252"/>
                    <a:pt x="0" y="34602"/>
                    <a:pt x="0" y="34602"/>
                  </a:cubicBezTo>
                  <a:cubicBezTo>
                    <a:pt x="81" y="34667"/>
                    <a:pt x="168" y="34721"/>
                    <a:pt x="258" y="34769"/>
                  </a:cubicBezTo>
                  <a:cubicBezTo>
                    <a:pt x="357" y="34738"/>
                    <a:pt x="471" y="34725"/>
                    <a:pt x="606" y="34725"/>
                  </a:cubicBezTo>
                  <a:cubicBezTo>
                    <a:pt x="925" y="34725"/>
                    <a:pt x="1361" y="34800"/>
                    <a:pt x="1988" y="34898"/>
                  </a:cubicBezTo>
                  <a:cubicBezTo>
                    <a:pt x="9585" y="36107"/>
                    <a:pt x="17181" y="37288"/>
                    <a:pt x="24782" y="38465"/>
                  </a:cubicBezTo>
                  <a:cubicBezTo>
                    <a:pt x="25537" y="38582"/>
                    <a:pt x="26586" y="38893"/>
                    <a:pt x="26773" y="38893"/>
                  </a:cubicBezTo>
                  <a:cubicBezTo>
                    <a:pt x="26785" y="38893"/>
                    <a:pt x="26793" y="38892"/>
                    <a:pt x="26798" y="38889"/>
                  </a:cubicBezTo>
                  <a:cubicBezTo>
                    <a:pt x="26808" y="38884"/>
                    <a:pt x="26818" y="38879"/>
                    <a:pt x="26835" y="38867"/>
                  </a:cubicBezTo>
                  <a:cubicBezTo>
                    <a:pt x="26840" y="38867"/>
                    <a:pt x="26850" y="38862"/>
                    <a:pt x="26857" y="38857"/>
                  </a:cubicBezTo>
                  <a:cubicBezTo>
                    <a:pt x="26969" y="38771"/>
                    <a:pt x="26899" y="38041"/>
                    <a:pt x="26954" y="37654"/>
                  </a:cubicBezTo>
                  <a:cubicBezTo>
                    <a:pt x="28108" y="29306"/>
                    <a:pt x="29236" y="20946"/>
                    <a:pt x="30316" y="12587"/>
                  </a:cubicBezTo>
                  <a:cubicBezTo>
                    <a:pt x="30364" y="12185"/>
                    <a:pt x="30455" y="11878"/>
                    <a:pt x="30596" y="11663"/>
                  </a:cubicBezTo>
                  <a:cubicBezTo>
                    <a:pt x="30547" y="11469"/>
                    <a:pt x="30467" y="11303"/>
                    <a:pt x="30359" y="11159"/>
                  </a:cubicBezTo>
                  <a:cubicBezTo>
                    <a:pt x="30354" y="11147"/>
                    <a:pt x="30343" y="11142"/>
                    <a:pt x="30338" y="11131"/>
                  </a:cubicBezTo>
                  <a:cubicBezTo>
                    <a:pt x="30274" y="11045"/>
                    <a:pt x="30192" y="10975"/>
                    <a:pt x="30112" y="10911"/>
                  </a:cubicBezTo>
                  <a:cubicBezTo>
                    <a:pt x="29984" y="10896"/>
                    <a:pt x="29855" y="10879"/>
                    <a:pt x="29731" y="10857"/>
                  </a:cubicBezTo>
                  <a:cubicBezTo>
                    <a:pt x="27759" y="10556"/>
                    <a:pt x="25793" y="10239"/>
                    <a:pt x="23827" y="9929"/>
                  </a:cubicBezTo>
                  <a:cubicBezTo>
                    <a:pt x="23601" y="9880"/>
                    <a:pt x="23376" y="9832"/>
                    <a:pt x="23150" y="9788"/>
                  </a:cubicBezTo>
                  <a:cubicBezTo>
                    <a:pt x="22677" y="9703"/>
                    <a:pt x="22188" y="9696"/>
                    <a:pt x="21715" y="9627"/>
                  </a:cubicBezTo>
                  <a:cubicBezTo>
                    <a:pt x="21435" y="9584"/>
                    <a:pt x="21167" y="9503"/>
                    <a:pt x="20909" y="9381"/>
                  </a:cubicBezTo>
                  <a:cubicBezTo>
                    <a:pt x="20604" y="9235"/>
                    <a:pt x="20528" y="9004"/>
                    <a:pt x="20533" y="8757"/>
                  </a:cubicBezTo>
                  <a:cubicBezTo>
                    <a:pt x="20539" y="8746"/>
                    <a:pt x="20539" y="8729"/>
                    <a:pt x="20544" y="8719"/>
                  </a:cubicBezTo>
                  <a:cubicBezTo>
                    <a:pt x="20765" y="7053"/>
                    <a:pt x="21157" y="5416"/>
                    <a:pt x="21511" y="3777"/>
                  </a:cubicBezTo>
                  <a:cubicBezTo>
                    <a:pt x="21474" y="3465"/>
                    <a:pt x="21366" y="3160"/>
                    <a:pt x="21157" y="2869"/>
                  </a:cubicBezTo>
                  <a:cubicBezTo>
                    <a:pt x="21135" y="2842"/>
                    <a:pt x="21113" y="2815"/>
                    <a:pt x="21092" y="2788"/>
                  </a:cubicBezTo>
                  <a:cubicBezTo>
                    <a:pt x="21003" y="2823"/>
                    <a:pt x="20903" y="2841"/>
                    <a:pt x="20789" y="2841"/>
                  </a:cubicBezTo>
                  <a:cubicBezTo>
                    <a:pt x="20620" y="2841"/>
                    <a:pt x="20422" y="2802"/>
                    <a:pt x="20185" y="2719"/>
                  </a:cubicBezTo>
                  <a:cubicBezTo>
                    <a:pt x="20019" y="2794"/>
                    <a:pt x="19856" y="2822"/>
                    <a:pt x="19696" y="2822"/>
                  </a:cubicBezTo>
                  <a:cubicBezTo>
                    <a:pt x="19299" y="2822"/>
                    <a:pt x="18913" y="2651"/>
                    <a:pt x="18519" y="2605"/>
                  </a:cubicBezTo>
                  <a:cubicBezTo>
                    <a:pt x="18492" y="2605"/>
                    <a:pt x="18465" y="2600"/>
                    <a:pt x="18438" y="2600"/>
                  </a:cubicBezTo>
                  <a:lnTo>
                    <a:pt x="18405" y="2600"/>
                  </a:lnTo>
                  <a:cubicBezTo>
                    <a:pt x="17428" y="1794"/>
                    <a:pt x="16181" y="1913"/>
                    <a:pt x="15053" y="1687"/>
                  </a:cubicBezTo>
                  <a:cubicBezTo>
                    <a:pt x="12223" y="1117"/>
                    <a:pt x="9380" y="559"/>
                    <a:pt x="65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2957066" y="1422782"/>
              <a:ext cx="459385" cy="335620"/>
            </a:xfrm>
            <a:custGeom>
              <a:rect b="b" l="l" r="r" t="t"/>
              <a:pathLst>
                <a:path extrusionOk="0" h="26925" w="36854">
                  <a:moveTo>
                    <a:pt x="11647" y="0"/>
                  </a:moveTo>
                  <a:cubicBezTo>
                    <a:pt x="11518" y="0"/>
                    <a:pt x="11394" y="43"/>
                    <a:pt x="11297" y="129"/>
                  </a:cubicBezTo>
                  <a:cubicBezTo>
                    <a:pt x="11163" y="248"/>
                    <a:pt x="11094" y="419"/>
                    <a:pt x="11114" y="597"/>
                  </a:cubicBezTo>
                  <a:cubicBezTo>
                    <a:pt x="11131" y="741"/>
                    <a:pt x="11109" y="908"/>
                    <a:pt x="11089" y="1091"/>
                  </a:cubicBezTo>
                  <a:cubicBezTo>
                    <a:pt x="11034" y="1493"/>
                    <a:pt x="10938" y="2246"/>
                    <a:pt x="11706" y="2573"/>
                  </a:cubicBezTo>
                  <a:cubicBezTo>
                    <a:pt x="11937" y="2675"/>
                    <a:pt x="11996" y="2762"/>
                    <a:pt x="11996" y="2777"/>
                  </a:cubicBezTo>
                  <a:cubicBezTo>
                    <a:pt x="12001" y="2831"/>
                    <a:pt x="11920" y="2971"/>
                    <a:pt x="11803" y="3057"/>
                  </a:cubicBezTo>
                  <a:cubicBezTo>
                    <a:pt x="10712" y="3846"/>
                    <a:pt x="11040" y="4743"/>
                    <a:pt x="11260" y="5340"/>
                  </a:cubicBezTo>
                  <a:cubicBezTo>
                    <a:pt x="11292" y="5437"/>
                    <a:pt x="11330" y="5529"/>
                    <a:pt x="11357" y="5625"/>
                  </a:cubicBezTo>
                  <a:cubicBezTo>
                    <a:pt x="11426" y="5834"/>
                    <a:pt x="11513" y="6044"/>
                    <a:pt x="11593" y="6243"/>
                  </a:cubicBezTo>
                  <a:cubicBezTo>
                    <a:pt x="11867" y="6925"/>
                    <a:pt x="12023" y="7366"/>
                    <a:pt x="11818" y="7753"/>
                  </a:cubicBezTo>
                  <a:cubicBezTo>
                    <a:pt x="11582" y="8209"/>
                    <a:pt x="11282" y="8633"/>
                    <a:pt x="10965" y="9085"/>
                  </a:cubicBezTo>
                  <a:cubicBezTo>
                    <a:pt x="10621" y="9568"/>
                    <a:pt x="10266" y="10057"/>
                    <a:pt x="9986" y="10615"/>
                  </a:cubicBezTo>
                  <a:cubicBezTo>
                    <a:pt x="9998" y="10562"/>
                    <a:pt x="10003" y="10513"/>
                    <a:pt x="10013" y="10465"/>
                  </a:cubicBezTo>
                  <a:cubicBezTo>
                    <a:pt x="10132" y="9804"/>
                    <a:pt x="10244" y="9176"/>
                    <a:pt x="10578" y="8584"/>
                  </a:cubicBezTo>
                  <a:cubicBezTo>
                    <a:pt x="10900" y="8016"/>
                    <a:pt x="10965" y="7258"/>
                    <a:pt x="10744" y="6667"/>
                  </a:cubicBezTo>
                  <a:cubicBezTo>
                    <a:pt x="10566" y="6194"/>
                    <a:pt x="10223" y="5845"/>
                    <a:pt x="9772" y="5683"/>
                  </a:cubicBezTo>
                  <a:cubicBezTo>
                    <a:pt x="7478" y="4845"/>
                    <a:pt x="5441" y="3610"/>
                    <a:pt x="3589" y="2402"/>
                  </a:cubicBezTo>
                  <a:cubicBezTo>
                    <a:pt x="3514" y="2353"/>
                    <a:pt x="3417" y="2267"/>
                    <a:pt x="3314" y="2176"/>
                  </a:cubicBezTo>
                  <a:cubicBezTo>
                    <a:pt x="3041" y="1924"/>
                    <a:pt x="2696" y="1612"/>
                    <a:pt x="2240" y="1612"/>
                  </a:cubicBezTo>
                  <a:cubicBezTo>
                    <a:pt x="2031" y="1612"/>
                    <a:pt x="1831" y="1676"/>
                    <a:pt x="1649" y="1805"/>
                  </a:cubicBezTo>
                  <a:cubicBezTo>
                    <a:pt x="1010" y="2261"/>
                    <a:pt x="940" y="3181"/>
                    <a:pt x="940" y="3836"/>
                  </a:cubicBezTo>
                  <a:cubicBezTo>
                    <a:pt x="945" y="4394"/>
                    <a:pt x="1074" y="4884"/>
                    <a:pt x="1198" y="5291"/>
                  </a:cubicBezTo>
                  <a:lnTo>
                    <a:pt x="1230" y="5393"/>
                  </a:lnTo>
                  <a:cubicBezTo>
                    <a:pt x="1434" y="6033"/>
                    <a:pt x="1622" y="6640"/>
                    <a:pt x="1461" y="7193"/>
                  </a:cubicBezTo>
                  <a:cubicBezTo>
                    <a:pt x="1278" y="7822"/>
                    <a:pt x="1337" y="8418"/>
                    <a:pt x="1397" y="8993"/>
                  </a:cubicBezTo>
                  <a:cubicBezTo>
                    <a:pt x="1456" y="9595"/>
                    <a:pt x="1509" y="10121"/>
                    <a:pt x="1278" y="10605"/>
                  </a:cubicBezTo>
                  <a:cubicBezTo>
                    <a:pt x="1144" y="10884"/>
                    <a:pt x="1129" y="11142"/>
                    <a:pt x="1219" y="11378"/>
                  </a:cubicBezTo>
                  <a:cubicBezTo>
                    <a:pt x="1364" y="11733"/>
                    <a:pt x="1697" y="11857"/>
                    <a:pt x="1918" y="11943"/>
                  </a:cubicBezTo>
                  <a:cubicBezTo>
                    <a:pt x="1934" y="11948"/>
                    <a:pt x="1950" y="11953"/>
                    <a:pt x="1972" y="11964"/>
                  </a:cubicBezTo>
                  <a:lnTo>
                    <a:pt x="1907" y="11986"/>
                  </a:lnTo>
                  <a:cubicBezTo>
                    <a:pt x="1397" y="12152"/>
                    <a:pt x="1058" y="12265"/>
                    <a:pt x="956" y="12652"/>
                  </a:cubicBezTo>
                  <a:cubicBezTo>
                    <a:pt x="849" y="13032"/>
                    <a:pt x="1085" y="13302"/>
                    <a:pt x="1434" y="13704"/>
                  </a:cubicBezTo>
                  <a:lnTo>
                    <a:pt x="1461" y="13731"/>
                  </a:lnTo>
                  <a:cubicBezTo>
                    <a:pt x="1612" y="13909"/>
                    <a:pt x="1644" y="14252"/>
                    <a:pt x="1526" y="14569"/>
                  </a:cubicBezTo>
                  <a:cubicBezTo>
                    <a:pt x="1456" y="14768"/>
                    <a:pt x="1310" y="14988"/>
                    <a:pt x="1117" y="15021"/>
                  </a:cubicBezTo>
                  <a:cubicBezTo>
                    <a:pt x="1085" y="15026"/>
                    <a:pt x="1052" y="15026"/>
                    <a:pt x="1020" y="15026"/>
                  </a:cubicBezTo>
                  <a:cubicBezTo>
                    <a:pt x="859" y="15037"/>
                    <a:pt x="370" y="15058"/>
                    <a:pt x="209" y="15623"/>
                  </a:cubicBezTo>
                  <a:cubicBezTo>
                    <a:pt x="0" y="16347"/>
                    <a:pt x="521" y="16643"/>
                    <a:pt x="806" y="16778"/>
                  </a:cubicBezTo>
                  <a:cubicBezTo>
                    <a:pt x="827" y="16783"/>
                    <a:pt x="844" y="16793"/>
                    <a:pt x="859" y="16804"/>
                  </a:cubicBezTo>
                  <a:cubicBezTo>
                    <a:pt x="1107" y="16917"/>
                    <a:pt x="1348" y="17041"/>
                    <a:pt x="1590" y="17180"/>
                  </a:cubicBezTo>
                  <a:cubicBezTo>
                    <a:pt x="1843" y="17218"/>
                    <a:pt x="2133" y="17326"/>
                    <a:pt x="2450" y="17508"/>
                  </a:cubicBezTo>
                  <a:cubicBezTo>
                    <a:pt x="2977" y="17812"/>
                    <a:pt x="3347" y="18428"/>
                    <a:pt x="4034" y="18428"/>
                  </a:cubicBezTo>
                  <a:cubicBezTo>
                    <a:pt x="4074" y="18428"/>
                    <a:pt x="4116" y="18426"/>
                    <a:pt x="4158" y="18422"/>
                  </a:cubicBezTo>
                  <a:cubicBezTo>
                    <a:pt x="4297" y="18637"/>
                    <a:pt x="4476" y="18722"/>
                    <a:pt x="4687" y="18722"/>
                  </a:cubicBezTo>
                  <a:cubicBezTo>
                    <a:pt x="4771" y="18722"/>
                    <a:pt x="4860" y="18709"/>
                    <a:pt x="4953" y="18685"/>
                  </a:cubicBezTo>
                  <a:lnTo>
                    <a:pt x="4953" y="18685"/>
                  </a:lnTo>
                  <a:cubicBezTo>
                    <a:pt x="4856" y="19228"/>
                    <a:pt x="5066" y="19749"/>
                    <a:pt x="5007" y="20317"/>
                  </a:cubicBezTo>
                  <a:cubicBezTo>
                    <a:pt x="4937" y="20989"/>
                    <a:pt x="4663" y="21774"/>
                    <a:pt x="5222" y="22407"/>
                  </a:cubicBezTo>
                  <a:cubicBezTo>
                    <a:pt x="5227" y="22585"/>
                    <a:pt x="5319" y="22677"/>
                    <a:pt x="5495" y="22687"/>
                  </a:cubicBezTo>
                  <a:cubicBezTo>
                    <a:pt x="5709" y="23030"/>
                    <a:pt x="5994" y="23234"/>
                    <a:pt x="6384" y="23234"/>
                  </a:cubicBezTo>
                  <a:cubicBezTo>
                    <a:pt x="6445" y="23234"/>
                    <a:pt x="6509" y="23228"/>
                    <a:pt x="6576" y="23218"/>
                  </a:cubicBezTo>
                  <a:cubicBezTo>
                    <a:pt x="6571" y="23214"/>
                    <a:pt x="6570" y="23210"/>
                    <a:pt x="6567" y="23208"/>
                  </a:cubicBezTo>
                  <a:lnTo>
                    <a:pt x="6567" y="23208"/>
                  </a:lnTo>
                  <a:cubicBezTo>
                    <a:pt x="8587" y="23664"/>
                    <a:pt x="10691" y="23483"/>
                    <a:pt x="12700" y="24051"/>
                  </a:cubicBezTo>
                  <a:cubicBezTo>
                    <a:pt x="12833" y="24186"/>
                    <a:pt x="12980" y="24226"/>
                    <a:pt x="13134" y="24226"/>
                  </a:cubicBezTo>
                  <a:cubicBezTo>
                    <a:pt x="13357" y="24226"/>
                    <a:pt x="13594" y="24141"/>
                    <a:pt x="13819" y="24141"/>
                  </a:cubicBezTo>
                  <a:cubicBezTo>
                    <a:pt x="13835" y="24141"/>
                    <a:pt x="13850" y="24142"/>
                    <a:pt x="13866" y="24143"/>
                  </a:cubicBezTo>
                  <a:cubicBezTo>
                    <a:pt x="13898" y="24143"/>
                    <a:pt x="13930" y="24148"/>
                    <a:pt x="13963" y="24153"/>
                  </a:cubicBezTo>
                  <a:cubicBezTo>
                    <a:pt x="14027" y="24165"/>
                    <a:pt x="14091" y="24192"/>
                    <a:pt x="14151" y="24229"/>
                  </a:cubicBezTo>
                  <a:cubicBezTo>
                    <a:pt x="14177" y="24244"/>
                    <a:pt x="14209" y="24266"/>
                    <a:pt x="14236" y="24293"/>
                  </a:cubicBezTo>
                  <a:cubicBezTo>
                    <a:pt x="14526" y="24293"/>
                    <a:pt x="14811" y="24293"/>
                    <a:pt x="15101" y="24288"/>
                  </a:cubicBezTo>
                  <a:cubicBezTo>
                    <a:pt x="15203" y="24551"/>
                    <a:pt x="15391" y="24728"/>
                    <a:pt x="15654" y="24830"/>
                  </a:cubicBezTo>
                  <a:lnTo>
                    <a:pt x="15654" y="24814"/>
                  </a:lnTo>
                  <a:cubicBezTo>
                    <a:pt x="16087" y="24992"/>
                    <a:pt x="16519" y="25169"/>
                    <a:pt x="16933" y="25169"/>
                  </a:cubicBezTo>
                  <a:cubicBezTo>
                    <a:pt x="17320" y="25169"/>
                    <a:pt x="17691" y="25014"/>
                    <a:pt x="18029" y="24556"/>
                  </a:cubicBezTo>
                  <a:cubicBezTo>
                    <a:pt x="18579" y="24606"/>
                    <a:pt x="19130" y="24692"/>
                    <a:pt x="19681" y="24692"/>
                  </a:cubicBezTo>
                  <a:cubicBezTo>
                    <a:pt x="20024" y="24692"/>
                    <a:pt x="20367" y="24659"/>
                    <a:pt x="20710" y="24562"/>
                  </a:cubicBezTo>
                  <a:cubicBezTo>
                    <a:pt x="20853" y="24786"/>
                    <a:pt x="21044" y="24830"/>
                    <a:pt x="21246" y="24830"/>
                  </a:cubicBezTo>
                  <a:cubicBezTo>
                    <a:pt x="21377" y="24830"/>
                    <a:pt x="21513" y="24812"/>
                    <a:pt x="21644" y="24812"/>
                  </a:cubicBezTo>
                  <a:cubicBezTo>
                    <a:pt x="21688" y="24812"/>
                    <a:pt x="21731" y="24814"/>
                    <a:pt x="21773" y="24819"/>
                  </a:cubicBezTo>
                  <a:cubicBezTo>
                    <a:pt x="21891" y="25037"/>
                    <a:pt x="22095" y="25129"/>
                    <a:pt x="22281" y="25129"/>
                  </a:cubicBezTo>
                  <a:cubicBezTo>
                    <a:pt x="22385" y="25129"/>
                    <a:pt x="22483" y="25100"/>
                    <a:pt x="22557" y="25050"/>
                  </a:cubicBezTo>
                  <a:cubicBezTo>
                    <a:pt x="22908" y="24823"/>
                    <a:pt x="23252" y="24742"/>
                    <a:pt x="23592" y="24742"/>
                  </a:cubicBezTo>
                  <a:cubicBezTo>
                    <a:pt x="24189" y="24742"/>
                    <a:pt x="24773" y="24990"/>
                    <a:pt x="25351" y="25120"/>
                  </a:cubicBezTo>
                  <a:cubicBezTo>
                    <a:pt x="27811" y="25685"/>
                    <a:pt x="30224" y="26458"/>
                    <a:pt x="32722" y="26888"/>
                  </a:cubicBezTo>
                  <a:cubicBezTo>
                    <a:pt x="32727" y="26899"/>
                    <a:pt x="32733" y="26915"/>
                    <a:pt x="32738" y="26925"/>
                  </a:cubicBezTo>
                  <a:cubicBezTo>
                    <a:pt x="32824" y="26893"/>
                    <a:pt x="32904" y="26850"/>
                    <a:pt x="32980" y="26791"/>
                  </a:cubicBezTo>
                  <a:cubicBezTo>
                    <a:pt x="32985" y="26490"/>
                    <a:pt x="32985" y="26184"/>
                    <a:pt x="32990" y="25883"/>
                  </a:cubicBezTo>
                  <a:cubicBezTo>
                    <a:pt x="33377" y="25529"/>
                    <a:pt x="33377" y="25179"/>
                    <a:pt x="32990" y="24830"/>
                  </a:cubicBezTo>
                  <a:lnTo>
                    <a:pt x="32990" y="24019"/>
                  </a:lnTo>
                  <a:cubicBezTo>
                    <a:pt x="33484" y="23885"/>
                    <a:pt x="33420" y="23433"/>
                    <a:pt x="33501" y="23074"/>
                  </a:cubicBezTo>
                  <a:cubicBezTo>
                    <a:pt x="34393" y="19045"/>
                    <a:pt x="35279" y="15010"/>
                    <a:pt x="36171" y="10981"/>
                  </a:cubicBezTo>
                  <a:cubicBezTo>
                    <a:pt x="36020" y="10438"/>
                    <a:pt x="36095" y="9923"/>
                    <a:pt x="36224" y="9417"/>
                  </a:cubicBezTo>
                  <a:cubicBezTo>
                    <a:pt x="36300" y="9117"/>
                    <a:pt x="36397" y="8810"/>
                    <a:pt x="36482" y="8510"/>
                  </a:cubicBezTo>
                  <a:cubicBezTo>
                    <a:pt x="36853" y="8338"/>
                    <a:pt x="36751" y="8016"/>
                    <a:pt x="36724" y="7714"/>
                  </a:cubicBezTo>
                  <a:cubicBezTo>
                    <a:pt x="36735" y="7704"/>
                    <a:pt x="36746" y="7693"/>
                    <a:pt x="36757" y="7682"/>
                  </a:cubicBezTo>
                  <a:cubicBezTo>
                    <a:pt x="33942" y="6650"/>
                    <a:pt x="31240" y="5683"/>
                    <a:pt x="28257" y="5050"/>
                  </a:cubicBezTo>
                  <a:cubicBezTo>
                    <a:pt x="24788" y="4314"/>
                    <a:pt x="21429" y="3347"/>
                    <a:pt x="18260" y="1773"/>
                  </a:cubicBezTo>
                  <a:cubicBezTo>
                    <a:pt x="17529" y="1574"/>
                    <a:pt x="16799" y="1376"/>
                    <a:pt x="16073" y="1182"/>
                  </a:cubicBezTo>
                  <a:cubicBezTo>
                    <a:pt x="14650" y="796"/>
                    <a:pt x="13221" y="409"/>
                    <a:pt x="11786" y="17"/>
                  </a:cubicBezTo>
                  <a:cubicBezTo>
                    <a:pt x="11738" y="5"/>
                    <a:pt x="11689" y="0"/>
                    <a:pt x="1164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3038687" y="1711995"/>
              <a:ext cx="212" cy="137"/>
            </a:xfrm>
            <a:custGeom>
              <a:rect b="b" l="l" r="r" t="t"/>
              <a:pathLst>
                <a:path extrusionOk="0" h="11" w="17">
                  <a:moveTo>
                    <a:pt x="1" y="1"/>
                  </a:moveTo>
                  <a:cubicBezTo>
                    <a:pt x="1" y="1"/>
                    <a:pt x="6" y="6"/>
                    <a:pt x="16" y="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6022958" y="1971217"/>
              <a:ext cx="160474" cy="92353"/>
            </a:xfrm>
            <a:custGeom>
              <a:rect b="b" l="l" r="r" t="t"/>
              <a:pathLst>
                <a:path extrusionOk="0" h="7409" w="12874">
                  <a:moveTo>
                    <a:pt x="12653" y="0"/>
                  </a:moveTo>
                  <a:cubicBezTo>
                    <a:pt x="12673" y="102"/>
                    <a:pt x="12673" y="204"/>
                    <a:pt x="12641" y="301"/>
                  </a:cubicBezTo>
                  <a:cubicBezTo>
                    <a:pt x="12571" y="506"/>
                    <a:pt x="12390" y="645"/>
                    <a:pt x="12174" y="662"/>
                  </a:cubicBezTo>
                  <a:lnTo>
                    <a:pt x="12164" y="662"/>
                  </a:lnTo>
                  <a:cubicBezTo>
                    <a:pt x="12222" y="575"/>
                    <a:pt x="12271" y="489"/>
                    <a:pt x="12303" y="409"/>
                  </a:cubicBezTo>
                  <a:lnTo>
                    <a:pt x="12303" y="409"/>
                  </a:lnTo>
                  <a:cubicBezTo>
                    <a:pt x="10729" y="538"/>
                    <a:pt x="9144" y="558"/>
                    <a:pt x="7580" y="855"/>
                  </a:cubicBezTo>
                  <a:cubicBezTo>
                    <a:pt x="6496" y="1113"/>
                    <a:pt x="5405" y="1371"/>
                    <a:pt x="4315" y="1622"/>
                  </a:cubicBezTo>
                  <a:cubicBezTo>
                    <a:pt x="4186" y="1654"/>
                    <a:pt x="4057" y="1676"/>
                    <a:pt x="3923" y="1698"/>
                  </a:cubicBezTo>
                  <a:cubicBezTo>
                    <a:pt x="3858" y="1676"/>
                    <a:pt x="3794" y="1654"/>
                    <a:pt x="3739" y="1622"/>
                  </a:cubicBezTo>
                  <a:cubicBezTo>
                    <a:pt x="3712" y="1666"/>
                    <a:pt x="3687" y="1703"/>
                    <a:pt x="3654" y="1741"/>
                  </a:cubicBezTo>
                  <a:cubicBezTo>
                    <a:pt x="2482" y="1902"/>
                    <a:pt x="1123" y="1929"/>
                    <a:pt x="608" y="2574"/>
                  </a:cubicBezTo>
                  <a:cubicBezTo>
                    <a:pt x="419" y="2547"/>
                    <a:pt x="238" y="2499"/>
                    <a:pt x="65" y="2423"/>
                  </a:cubicBezTo>
                  <a:cubicBezTo>
                    <a:pt x="55" y="2434"/>
                    <a:pt x="44" y="2450"/>
                    <a:pt x="38" y="2467"/>
                  </a:cubicBezTo>
                  <a:cubicBezTo>
                    <a:pt x="102" y="2911"/>
                    <a:pt x="97" y="3369"/>
                    <a:pt x="70" y="3826"/>
                  </a:cubicBezTo>
                  <a:cubicBezTo>
                    <a:pt x="0" y="5023"/>
                    <a:pt x="87" y="6206"/>
                    <a:pt x="238" y="7382"/>
                  </a:cubicBezTo>
                  <a:cubicBezTo>
                    <a:pt x="291" y="7398"/>
                    <a:pt x="345" y="7409"/>
                    <a:pt x="404" y="7409"/>
                  </a:cubicBezTo>
                  <a:lnTo>
                    <a:pt x="436" y="7409"/>
                  </a:lnTo>
                  <a:cubicBezTo>
                    <a:pt x="506" y="7173"/>
                    <a:pt x="618" y="6990"/>
                    <a:pt x="786" y="6839"/>
                  </a:cubicBezTo>
                  <a:cubicBezTo>
                    <a:pt x="1633" y="6703"/>
                    <a:pt x="2424" y="6258"/>
                    <a:pt x="3301" y="6258"/>
                  </a:cubicBezTo>
                  <a:cubicBezTo>
                    <a:pt x="3357" y="6258"/>
                    <a:pt x="3414" y="6260"/>
                    <a:pt x="3471" y="6264"/>
                  </a:cubicBezTo>
                  <a:cubicBezTo>
                    <a:pt x="3466" y="6308"/>
                    <a:pt x="3476" y="6360"/>
                    <a:pt x="3455" y="6393"/>
                  </a:cubicBezTo>
                  <a:cubicBezTo>
                    <a:pt x="3412" y="6464"/>
                    <a:pt x="3348" y="6522"/>
                    <a:pt x="3293" y="6586"/>
                  </a:cubicBezTo>
                  <a:cubicBezTo>
                    <a:pt x="3912" y="6360"/>
                    <a:pt x="4530" y="6141"/>
                    <a:pt x="5142" y="5921"/>
                  </a:cubicBezTo>
                  <a:cubicBezTo>
                    <a:pt x="6189" y="5582"/>
                    <a:pt x="7258" y="5319"/>
                    <a:pt x="8371" y="5152"/>
                  </a:cubicBezTo>
                  <a:cubicBezTo>
                    <a:pt x="8403" y="5168"/>
                    <a:pt x="8440" y="5185"/>
                    <a:pt x="8478" y="5206"/>
                  </a:cubicBezTo>
                  <a:cubicBezTo>
                    <a:pt x="8495" y="5179"/>
                    <a:pt x="8510" y="5157"/>
                    <a:pt x="8527" y="5130"/>
                  </a:cubicBezTo>
                  <a:cubicBezTo>
                    <a:pt x="8639" y="5115"/>
                    <a:pt x="8752" y="5093"/>
                    <a:pt x="8865" y="5083"/>
                  </a:cubicBezTo>
                  <a:cubicBezTo>
                    <a:pt x="9462" y="4781"/>
                    <a:pt x="10106" y="4684"/>
                    <a:pt x="10481" y="3997"/>
                  </a:cubicBezTo>
                  <a:cubicBezTo>
                    <a:pt x="10746" y="3519"/>
                    <a:pt x="11062" y="3052"/>
                    <a:pt x="11423" y="2638"/>
                  </a:cubicBezTo>
                  <a:cubicBezTo>
                    <a:pt x="11470" y="2584"/>
                    <a:pt x="11519" y="2536"/>
                    <a:pt x="11567" y="2487"/>
                  </a:cubicBezTo>
                  <a:cubicBezTo>
                    <a:pt x="11540" y="2407"/>
                    <a:pt x="11535" y="2311"/>
                    <a:pt x="11545" y="2209"/>
                  </a:cubicBezTo>
                  <a:cubicBezTo>
                    <a:pt x="11616" y="2177"/>
                    <a:pt x="11691" y="2160"/>
                    <a:pt x="11766" y="2160"/>
                  </a:cubicBezTo>
                  <a:cubicBezTo>
                    <a:pt x="11830" y="2160"/>
                    <a:pt x="11889" y="2170"/>
                    <a:pt x="11949" y="2192"/>
                  </a:cubicBezTo>
                  <a:cubicBezTo>
                    <a:pt x="11943" y="2187"/>
                    <a:pt x="11964" y="2187"/>
                    <a:pt x="11991" y="2182"/>
                  </a:cubicBezTo>
                  <a:cubicBezTo>
                    <a:pt x="12029" y="2177"/>
                    <a:pt x="12061" y="2170"/>
                    <a:pt x="12099" y="2165"/>
                  </a:cubicBezTo>
                  <a:lnTo>
                    <a:pt x="12125" y="2068"/>
                  </a:lnTo>
                  <a:cubicBezTo>
                    <a:pt x="12212" y="1730"/>
                    <a:pt x="12303" y="1376"/>
                    <a:pt x="12470" y="1155"/>
                  </a:cubicBezTo>
                  <a:cubicBezTo>
                    <a:pt x="12583" y="999"/>
                    <a:pt x="12717" y="816"/>
                    <a:pt x="12797" y="613"/>
                  </a:cubicBezTo>
                  <a:cubicBezTo>
                    <a:pt x="12873" y="441"/>
                    <a:pt x="12846" y="243"/>
                    <a:pt x="12738" y="97"/>
                  </a:cubicBezTo>
                  <a:cubicBezTo>
                    <a:pt x="12712" y="59"/>
                    <a:pt x="12685" y="32"/>
                    <a:pt x="1265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6128624" y="1997793"/>
              <a:ext cx="125921" cy="100730"/>
            </a:xfrm>
            <a:custGeom>
              <a:rect b="b" l="l" r="r" t="t"/>
              <a:pathLst>
                <a:path extrusionOk="0" h="8081" w="10102">
                  <a:moveTo>
                    <a:pt x="4003" y="1"/>
                  </a:moveTo>
                  <a:cubicBezTo>
                    <a:pt x="3886" y="1"/>
                    <a:pt x="3757" y="12"/>
                    <a:pt x="3622" y="33"/>
                  </a:cubicBezTo>
                  <a:cubicBezTo>
                    <a:pt x="3584" y="38"/>
                    <a:pt x="3552" y="45"/>
                    <a:pt x="3514" y="50"/>
                  </a:cubicBezTo>
                  <a:cubicBezTo>
                    <a:pt x="3487" y="55"/>
                    <a:pt x="3466" y="55"/>
                    <a:pt x="3472" y="60"/>
                  </a:cubicBezTo>
                  <a:cubicBezTo>
                    <a:pt x="3412" y="38"/>
                    <a:pt x="3353" y="28"/>
                    <a:pt x="3289" y="28"/>
                  </a:cubicBezTo>
                  <a:cubicBezTo>
                    <a:pt x="3214" y="28"/>
                    <a:pt x="3139" y="45"/>
                    <a:pt x="3068" y="77"/>
                  </a:cubicBezTo>
                  <a:cubicBezTo>
                    <a:pt x="3058" y="179"/>
                    <a:pt x="3063" y="275"/>
                    <a:pt x="3090" y="355"/>
                  </a:cubicBezTo>
                  <a:cubicBezTo>
                    <a:pt x="3042" y="404"/>
                    <a:pt x="2993" y="452"/>
                    <a:pt x="2946" y="506"/>
                  </a:cubicBezTo>
                  <a:cubicBezTo>
                    <a:pt x="2585" y="920"/>
                    <a:pt x="2269" y="1387"/>
                    <a:pt x="2004" y="1865"/>
                  </a:cubicBezTo>
                  <a:cubicBezTo>
                    <a:pt x="1629" y="2552"/>
                    <a:pt x="985" y="2649"/>
                    <a:pt x="388" y="2951"/>
                  </a:cubicBezTo>
                  <a:cubicBezTo>
                    <a:pt x="275" y="2961"/>
                    <a:pt x="162" y="2983"/>
                    <a:pt x="50" y="2998"/>
                  </a:cubicBezTo>
                  <a:cubicBezTo>
                    <a:pt x="33" y="3025"/>
                    <a:pt x="18" y="3047"/>
                    <a:pt x="1" y="3074"/>
                  </a:cubicBezTo>
                  <a:cubicBezTo>
                    <a:pt x="152" y="3154"/>
                    <a:pt x="291" y="3283"/>
                    <a:pt x="409" y="3461"/>
                  </a:cubicBezTo>
                  <a:cubicBezTo>
                    <a:pt x="259" y="3896"/>
                    <a:pt x="511" y="4486"/>
                    <a:pt x="662" y="5041"/>
                  </a:cubicBezTo>
                  <a:cubicBezTo>
                    <a:pt x="898" y="5911"/>
                    <a:pt x="1097" y="6786"/>
                    <a:pt x="1285" y="7523"/>
                  </a:cubicBezTo>
                  <a:cubicBezTo>
                    <a:pt x="1248" y="7710"/>
                    <a:pt x="1178" y="7877"/>
                    <a:pt x="1064" y="8022"/>
                  </a:cubicBezTo>
                  <a:cubicBezTo>
                    <a:pt x="1124" y="8049"/>
                    <a:pt x="1183" y="8071"/>
                    <a:pt x="1253" y="8076"/>
                  </a:cubicBezTo>
                  <a:cubicBezTo>
                    <a:pt x="1322" y="8076"/>
                    <a:pt x="1392" y="8081"/>
                    <a:pt x="1456" y="8081"/>
                  </a:cubicBezTo>
                  <a:cubicBezTo>
                    <a:pt x="2569" y="8081"/>
                    <a:pt x="2919" y="7419"/>
                    <a:pt x="3058" y="6807"/>
                  </a:cubicBezTo>
                  <a:cubicBezTo>
                    <a:pt x="3095" y="6839"/>
                    <a:pt x="3139" y="6861"/>
                    <a:pt x="3192" y="6883"/>
                  </a:cubicBezTo>
                  <a:cubicBezTo>
                    <a:pt x="3256" y="6910"/>
                    <a:pt x="3321" y="6921"/>
                    <a:pt x="3390" y="6921"/>
                  </a:cubicBezTo>
                  <a:cubicBezTo>
                    <a:pt x="3519" y="6921"/>
                    <a:pt x="3655" y="6872"/>
                    <a:pt x="3757" y="6775"/>
                  </a:cubicBezTo>
                  <a:cubicBezTo>
                    <a:pt x="3971" y="6571"/>
                    <a:pt x="4176" y="6367"/>
                    <a:pt x="4369" y="6174"/>
                  </a:cubicBezTo>
                  <a:cubicBezTo>
                    <a:pt x="4809" y="5733"/>
                    <a:pt x="5190" y="5357"/>
                    <a:pt x="5614" y="5066"/>
                  </a:cubicBezTo>
                  <a:cubicBezTo>
                    <a:pt x="5792" y="4954"/>
                    <a:pt x="5905" y="4766"/>
                    <a:pt x="6023" y="4573"/>
                  </a:cubicBezTo>
                  <a:cubicBezTo>
                    <a:pt x="6040" y="4551"/>
                    <a:pt x="6055" y="4525"/>
                    <a:pt x="6077" y="4498"/>
                  </a:cubicBezTo>
                  <a:cubicBezTo>
                    <a:pt x="6098" y="4546"/>
                    <a:pt x="6125" y="4600"/>
                    <a:pt x="6152" y="4669"/>
                  </a:cubicBezTo>
                  <a:cubicBezTo>
                    <a:pt x="6259" y="4938"/>
                    <a:pt x="6502" y="5105"/>
                    <a:pt x="6775" y="5105"/>
                  </a:cubicBezTo>
                  <a:cubicBezTo>
                    <a:pt x="7097" y="5105"/>
                    <a:pt x="7362" y="4880"/>
                    <a:pt x="7555" y="4680"/>
                  </a:cubicBezTo>
                  <a:cubicBezTo>
                    <a:pt x="7888" y="4332"/>
                    <a:pt x="8193" y="4138"/>
                    <a:pt x="8505" y="4074"/>
                  </a:cubicBezTo>
                  <a:cubicBezTo>
                    <a:pt x="9263" y="3918"/>
                    <a:pt x="9725" y="3611"/>
                    <a:pt x="9913" y="3139"/>
                  </a:cubicBezTo>
                  <a:cubicBezTo>
                    <a:pt x="10101" y="2661"/>
                    <a:pt x="9978" y="2113"/>
                    <a:pt x="9526" y="1463"/>
                  </a:cubicBezTo>
                  <a:cubicBezTo>
                    <a:pt x="9430" y="1317"/>
                    <a:pt x="9263" y="1237"/>
                    <a:pt x="9091" y="1237"/>
                  </a:cubicBezTo>
                  <a:lnTo>
                    <a:pt x="9048" y="1237"/>
                  </a:lnTo>
                  <a:cubicBezTo>
                    <a:pt x="8860" y="1247"/>
                    <a:pt x="8693" y="1360"/>
                    <a:pt x="8607" y="1532"/>
                  </a:cubicBezTo>
                  <a:cubicBezTo>
                    <a:pt x="8285" y="2187"/>
                    <a:pt x="7866" y="2552"/>
                    <a:pt x="7436" y="2552"/>
                  </a:cubicBezTo>
                  <a:cubicBezTo>
                    <a:pt x="7033" y="2552"/>
                    <a:pt x="6593" y="2236"/>
                    <a:pt x="6190" y="1667"/>
                  </a:cubicBezTo>
                  <a:cubicBezTo>
                    <a:pt x="6130" y="1580"/>
                    <a:pt x="6077" y="1495"/>
                    <a:pt x="6018" y="1409"/>
                  </a:cubicBezTo>
                  <a:cubicBezTo>
                    <a:pt x="5599" y="779"/>
                    <a:pt x="5078" y="1"/>
                    <a:pt x="400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5971988" y="1783382"/>
              <a:ext cx="112522" cy="219920"/>
            </a:xfrm>
            <a:custGeom>
              <a:rect b="b" l="l" r="r" t="t"/>
              <a:pathLst>
                <a:path extrusionOk="0" h="17643" w="9027">
                  <a:moveTo>
                    <a:pt x="8409" y="1"/>
                  </a:moveTo>
                  <a:cubicBezTo>
                    <a:pt x="7845" y="135"/>
                    <a:pt x="7275" y="274"/>
                    <a:pt x="6700" y="408"/>
                  </a:cubicBezTo>
                  <a:cubicBezTo>
                    <a:pt x="5428" y="710"/>
                    <a:pt x="4106" y="1016"/>
                    <a:pt x="2800" y="1338"/>
                  </a:cubicBezTo>
                  <a:cubicBezTo>
                    <a:pt x="1361" y="1692"/>
                    <a:pt x="598" y="1940"/>
                    <a:pt x="254" y="2451"/>
                  </a:cubicBezTo>
                  <a:cubicBezTo>
                    <a:pt x="60" y="2729"/>
                    <a:pt x="1" y="3095"/>
                    <a:pt x="18" y="3594"/>
                  </a:cubicBezTo>
                  <a:cubicBezTo>
                    <a:pt x="50" y="4040"/>
                    <a:pt x="254" y="4604"/>
                    <a:pt x="689" y="4953"/>
                  </a:cubicBezTo>
                  <a:cubicBezTo>
                    <a:pt x="695" y="5823"/>
                    <a:pt x="1297" y="6602"/>
                    <a:pt x="1060" y="7511"/>
                  </a:cubicBezTo>
                  <a:cubicBezTo>
                    <a:pt x="759" y="8650"/>
                    <a:pt x="1081" y="9649"/>
                    <a:pt x="1763" y="10562"/>
                  </a:cubicBezTo>
                  <a:cubicBezTo>
                    <a:pt x="1790" y="11151"/>
                    <a:pt x="1545" y="11910"/>
                    <a:pt x="2549" y="11910"/>
                  </a:cubicBezTo>
                  <a:cubicBezTo>
                    <a:pt x="2552" y="11910"/>
                    <a:pt x="2556" y="11910"/>
                    <a:pt x="2559" y="11910"/>
                  </a:cubicBezTo>
                  <a:cubicBezTo>
                    <a:pt x="2559" y="12136"/>
                    <a:pt x="2569" y="12356"/>
                    <a:pt x="2832" y="12448"/>
                  </a:cubicBezTo>
                  <a:cubicBezTo>
                    <a:pt x="3160" y="13586"/>
                    <a:pt x="2715" y="14903"/>
                    <a:pt x="3623" y="15907"/>
                  </a:cubicBezTo>
                  <a:cubicBezTo>
                    <a:pt x="3553" y="16235"/>
                    <a:pt x="3569" y="16530"/>
                    <a:pt x="3901" y="16718"/>
                  </a:cubicBezTo>
                  <a:cubicBezTo>
                    <a:pt x="4004" y="16966"/>
                    <a:pt x="4074" y="17213"/>
                    <a:pt x="4111" y="17471"/>
                  </a:cubicBezTo>
                  <a:cubicBezTo>
                    <a:pt x="4127" y="17476"/>
                    <a:pt x="4138" y="17487"/>
                    <a:pt x="4154" y="17492"/>
                  </a:cubicBezTo>
                  <a:cubicBezTo>
                    <a:pt x="4327" y="17568"/>
                    <a:pt x="4508" y="17616"/>
                    <a:pt x="4697" y="17643"/>
                  </a:cubicBezTo>
                  <a:cubicBezTo>
                    <a:pt x="5212" y="16998"/>
                    <a:pt x="6571" y="16971"/>
                    <a:pt x="7743" y="16810"/>
                  </a:cubicBezTo>
                  <a:cubicBezTo>
                    <a:pt x="7776" y="16772"/>
                    <a:pt x="7801" y="16735"/>
                    <a:pt x="7828" y="16691"/>
                  </a:cubicBezTo>
                  <a:cubicBezTo>
                    <a:pt x="7647" y="16601"/>
                    <a:pt x="7518" y="16477"/>
                    <a:pt x="7415" y="16343"/>
                  </a:cubicBezTo>
                  <a:cubicBezTo>
                    <a:pt x="7486" y="16150"/>
                    <a:pt x="7442" y="15897"/>
                    <a:pt x="7415" y="15627"/>
                  </a:cubicBezTo>
                  <a:cubicBezTo>
                    <a:pt x="7362" y="15134"/>
                    <a:pt x="7357" y="14640"/>
                    <a:pt x="7313" y="14134"/>
                  </a:cubicBezTo>
                  <a:cubicBezTo>
                    <a:pt x="7243" y="13302"/>
                    <a:pt x="7152" y="12507"/>
                    <a:pt x="6985" y="11685"/>
                  </a:cubicBezTo>
                  <a:cubicBezTo>
                    <a:pt x="6867" y="11083"/>
                    <a:pt x="6990" y="10492"/>
                    <a:pt x="7152" y="9907"/>
                  </a:cubicBezTo>
                  <a:cubicBezTo>
                    <a:pt x="7206" y="9445"/>
                    <a:pt x="7292" y="8982"/>
                    <a:pt x="7426" y="8526"/>
                  </a:cubicBezTo>
                  <a:cubicBezTo>
                    <a:pt x="7506" y="8263"/>
                    <a:pt x="7560" y="8005"/>
                    <a:pt x="7593" y="7747"/>
                  </a:cubicBezTo>
                  <a:cubicBezTo>
                    <a:pt x="7593" y="7688"/>
                    <a:pt x="7587" y="7628"/>
                    <a:pt x="7582" y="7569"/>
                  </a:cubicBezTo>
                  <a:cubicBezTo>
                    <a:pt x="7533" y="7075"/>
                    <a:pt x="7174" y="6436"/>
                    <a:pt x="7345" y="5925"/>
                  </a:cubicBezTo>
                  <a:cubicBezTo>
                    <a:pt x="7415" y="5722"/>
                    <a:pt x="7523" y="5560"/>
                    <a:pt x="7652" y="5426"/>
                  </a:cubicBezTo>
                  <a:cubicBezTo>
                    <a:pt x="7662" y="5319"/>
                    <a:pt x="7721" y="5265"/>
                    <a:pt x="7828" y="5255"/>
                  </a:cubicBezTo>
                  <a:cubicBezTo>
                    <a:pt x="7856" y="5228"/>
                    <a:pt x="7888" y="5206"/>
                    <a:pt x="7920" y="5179"/>
                  </a:cubicBezTo>
                  <a:cubicBezTo>
                    <a:pt x="7937" y="5050"/>
                    <a:pt x="8017" y="4985"/>
                    <a:pt x="8156" y="4980"/>
                  </a:cubicBezTo>
                  <a:cubicBezTo>
                    <a:pt x="8156" y="4980"/>
                    <a:pt x="8156" y="4985"/>
                    <a:pt x="8162" y="4985"/>
                  </a:cubicBezTo>
                  <a:cubicBezTo>
                    <a:pt x="8168" y="4980"/>
                    <a:pt x="8173" y="4975"/>
                    <a:pt x="8178" y="4970"/>
                  </a:cubicBezTo>
                  <a:cubicBezTo>
                    <a:pt x="8251" y="4795"/>
                    <a:pt x="8346" y="4658"/>
                    <a:pt x="8497" y="4658"/>
                  </a:cubicBezTo>
                  <a:cubicBezTo>
                    <a:pt x="8500" y="4658"/>
                    <a:pt x="8503" y="4658"/>
                    <a:pt x="8505" y="4658"/>
                  </a:cubicBezTo>
                  <a:cubicBezTo>
                    <a:pt x="8602" y="4551"/>
                    <a:pt x="8688" y="4437"/>
                    <a:pt x="8753" y="4320"/>
                  </a:cubicBezTo>
                  <a:cubicBezTo>
                    <a:pt x="8812" y="4024"/>
                    <a:pt x="8924" y="3740"/>
                    <a:pt x="9006" y="3455"/>
                  </a:cubicBezTo>
                  <a:cubicBezTo>
                    <a:pt x="9026" y="3180"/>
                    <a:pt x="9000" y="2895"/>
                    <a:pt x="8919" y="2590"/>
                  </a:cubicBezTo>
                  <a:cubicBezTo>
                    <a:pt x="8882" y="2439"/>
                    <a:pt x="8850" y="2289"/>
                    <a:pt x="8828" y="2139"/>
                  </a:cubicBezTo>
                  <a:cubicBezTo>
                    <a:pt x="8602" y="1881"/>
                    <a:pt x="8672" y="1548"/>
                    <a:pt x="8704" y="1226"/>
                  </a:cubicBezTo>
                  <a:cubicBezTo>
                    <a:pt x="8678" y="1010"/>
                    <a:pt x="8634" y="790"/>
                    <a:pt x="8575" y="581"/>
                  </a:cubicBezTo>
                  <a:cubicBezTo>
                    <a:pt x="8565" y="559"/>
                    <a:pt x="8554" y="542"/>
                    <a:pt x="8532" y="522"/>
                  </a:cubicBezTo>
                  <a:cubicBezTo>
                    <a:pt x="8500" y="532"/>
                    <a:pt x="8463" y="537"/>
                    <a:pt x="8431" y="549"/>
                  </a:cubicBezTo>
                  <a:cubicBezTo>
                    <a:pt x="8431" y="371"/>
                    <a:pt x="8425" y="188"/>
                    <a:pt x="842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6057573" y="1752045"/>
              <a:ext cx="123366" cy="240350"/>
            </a:xfrm>
            <a:custGeom>
              <a:rect b="b" l="l" r="r" t="t"/>
              <a:pathLst>
                <a:path extrusionOk="0" h="19282" w="9897">
                  <a:moveTo>
                    <a:pt x="2811" y="1"/>
                  </a:moveTo>
                  <a:cubicBezTo>
                    <a:pt x="2698" y="1"/>
                    <a:pt x="2574" y="16"/>
                    <a:pt x="2450" y="48"/>
                  </a:cubicBezTo>
                  <a:cubicBezTo>
                    <a:pt x="1795" y="210"/>
                    <a:pt x="1483" y="698"/>
                    <a:pt x="1527" y="1516"/>
                  </a:cubicBezTo>
                  <a:cubicBezTo>
                    <a:pt x="1543" y="1848"/>
                    <a:pt x="1554" y="2186"/>
                    <a:pt x="1559" y="2515"/>
                  </a:cubicBezTo>
                  <a:cubicBezTo>
                    <a:pt x="1559" y="2702"/>
                    <a:pt x="1565" y="2885"/>
                    <a:pt x="1565" y="3063"/>
                  </a:cubicBezTo>
                  <a:cubicBezTo>
                    <a:pt x="1597" y="3051"/>
                    <a:pt x="1634" y="3046"/>
                    <a:pt x="1666" y="3036"/>
                  </a:cubicBezTo>
                  <a:cubicBezTo>
                    <a:pt x="1688" y="3056"/>
                    <a:pt x="1699" y="3073"/>
                    <a:pt x="1709" y="3095"/>
                  </a:cubicBezTo>
                  <a:cubicBezTo>
                    <a:pt x="1768" y="3304"/>
                    <a:pt x="1812" y="3524"/>
                    <a:pt x="1838" y="3740"/>
                  </a:cubicBezTo>
                  <a:cubicBezTo>
                    <a:pt x="1806" y="4062"/>
                    <a:pt x="1736" y="4395"/>
                    <a:pt x="1962" y="4653"/>
                  </a:cubicBezTo>
                  <a:cubicBezTo>
                    <a:pt x="1984" y="4803"/>
                    <a:pt x="2016" y="4953"/>
                    <a:pt x="2053" y="5104"/>
                  </a:cubicBezTo>
                  <a:cubicBezTo>
                    <a:pt x="2134" y="5409"/>
                    <a:pt x="2160" y="5694"/>
                    <a:pt x="2140" y="5969"/>
                  </a:cubicBezTo>
                  <a:cubicBezTo>
                    <a:pt x="2058" y="6254"/>
                    <a:pt x="1946" y="6538"/>
                    <a:pt x="1887" y="6834"/>
                  </a:cubicBezTo>
                  <a:cubicBezTo>
                    <a:pt x="1822" y="6951"/>
                    <a:pt x="1736" y="7065"/>
                    <a:pt x="1639" y="7172"/>
                  </a:cubicBezTo>
                  <a:cubicBezTo>
                    <a:pt x="1637" y="7172"/>
                    <a:pt x="1634" y="7172"/>
                    <a:pt x="1631" y="7172"/>
                  </a:cubicBezTo>
                  <a:cubicBezTo>
                    <a:pt x="1480" y="7172"/>
                    <a:pt x="1385" y="7309"/>
                    <a:pt x="1312" y="7484"/>
                  </a:cubicBezTo>
                  <a:cubicBezTo>
                    <a:pt x="1307" y="7489"/>
                    <a:pt x="1302" y="7494"/>
                    <a:pt x="1296" y="7499"/>
                  </a:cubicBezTo>
                  <a:cubicBezTo>
                    <a:pt x="1290" y="7499"/>
                    <a:pt x="1290" y="7494"/>
                    <a:pt x="1290" y="7494"/>
                  </a:cubicBezTo>
                  <a:cubicBezTo>
                    <a:pt x="1151" y="7499"/>
                    <a:pt x="1071" y="7564"/>
                    <a:pt x="1054" y="7693"/>
                  </a:cubicBezTo>
                  <a:cubicBezTo>
                    <a:pt x="1022" y="7720"/>
                    <a:pt x="990" y="7742"/>
                    <a:pt x="962" y="7769"/>
                  </a:cubicBezTo>
                  <a:cubicBezTo>
                    <a:pt x="855" y="7779"/>
                    <a:pt x="796" y="7833"/>
                    <a:pt x="786" y="7940"/>
                  </a:cubicBezTo>
                  <a:cubicBezTo>
                    <a:pt x="657" y="8074"/>
                    <a:pt x="549" y="8236"/>
                    <a:pt x="479" y="8439"/>
                  </a:cubicBezTo>
                  <a:cubicBezTo>
                    <a:pt x="308" y="8950"/>
                    <a:pt x="667" y="9589"/>
                    <a:pt x="716" y="10083"/>
                  </a:cubicBezTo>
                  <a:cubicBezTo>
                    <a:pt x="721" y="10142"/>
                    <a:pt x="727" y="10202"/>
                    <a:pt x="727" y="10261"/>
                  </a:cubicBezTo>
                  <a:cubicBezTo>
                    <a:pt x="694" y="10519"/>
                    <a:pt x="640" y="10777"/>
                    <a:pt x="560" y="11040"/>
                  </a:cubicBezTo>
                  <a:cubicBezTo>
                    <a:pt x="426" y="11496"/>
                    <a:pt x="340" y="11959"/>
                    <a:pt x="286" y="12421"/>
                  </a:cubicBezTo>
                  <a:cubicBezTo>
                    <a:pt x="124" y="13006"/>
                    <a:pt x="1" y="13597"/>
                    <a:pt x="119" y="14199"/>
                  </a:cubicBezTo>
                  <a:cubicBezTo>
                    <a:pt x="286" y="15021"/>
                    <a:pt x="377" y="15816"/>
                    <a:pt x="447" y="16648"/>
                  </a:cubicBezTo>
                  <a:cubicBezTo>
                    <a:pt x="491" y="17154"/>
                    <a:pt x="496" y="17648"/>
                    <a:pt x="549" y="18141"/>
                  </a:cubicBezTo>
                  <a:cubicBezTo>
                    <a:pt x="576" y="18411"/>
                    <a:pt x="620" y="18664"/>
                    <a:pt x="549" y="18857"/>
                  </a:cubicBezTo>
                  <a:cubicBezTo>
                    <a:pt x="652" y="18991"/>
                    <a:pt x="781" y="19115"/>
                    <a:pt x="962" y="19205"/>
                  </a:cubicBezTo>
                  <a:cubicBezTo>
                    <a:pt x="1017" y="19237"/>
                    <a:pt x="1081" y="19259"/>
                    <a:pt x="1146" y="19281"/>
                  </a:cubicBezTo>
                  <a:cubicBezTo>
                    <a:pt x="1280" y="19259"/>
                    <a:pt x="1409" y="19237"/>
                    <a:pt x="1538" y="19205"/>
                  </a:cubicBezTo>
                  <a:cubicBezTo>
                    <a:pt x="2628" y="18954"/>
                    <a:pt x="3719" y="18696"/>
                    <a:pt x="4803" y="18438"/>
                  </a:cubicBezTo>
                  <a:cubicBezTo>
                    <a:pt x="6367" y="18141"/>
                    <a:pt x="7952" y="18121"/>
                    <a:pt x="9526" y="17992"/>
                  </a:cubicBezTo>
                  <a:lnTo>
                    <a:pt x="9526" y="17992"/>
                  </a:lnTo>
                  <a:cubicBezTo>
                    <a:pt x="9494" y="18072"/>
                    <a:pt x="9445" y="18158"/>
                    <a:pt x="9387" y="18245"/>
                  </a:cubicBezTo>
                  <a:lnTo>
                    <a:pt x="9397" y="18245"/>
                  </a:lnTo>
                  <a:cubicBezTo>
                    <a:pt x="9613" y="18228"/>
                    <a:pt x="9794" y="18089"/>
                    <a:pt x="9864" y="17884"/>
                  </a:cubicBezTo>
                  <a:cubicBezTo>
                    <a:pt x="9896" y="17787"/>
                    <a:pt x="9896" y="17685"/>
                    <a:pt x="9876" y="17583"/>
                  </a:cubicBezTo>
                  <a:cubicBezTo>
                    <a:pt x="9849" y="17481"/>
                    <a:pt x="9794" y="17390"/>
                    <a:pt x="9714" y="17315"/>
                  </a:cubicBezTo>
                  <a:cubicBezTo>
                    <a:pt x="9677" y="17283"/>
                    <a:pt x="9613" y="17137"/>
                    <a:pt x="9574" y="17046"/>
                  </a:cubicBezTo>
                  <a:cubicBezTo>
                    <a:pt x="9489" y="16859"/>
                    <a:pt x="9392" y="16670"/>
                    <a:pt x="9301" y="16487"/>
                  </a:cubicBezTo>
                  <a:lnTo>
                    <a:pt x="9155" y="16197"/>
                  </a:lnTo>
                  <a:cubicBezTo>
                    <a:pt x="9070" y="16304"/>
                    <a:pt x="8951" y="16375"/>
                    <a:pt x="8812" y="16396"/>
                  </a:cubicBezTo>
                  <a:cubicBezTo>
                    <a:pt x="8790" y="16396"/>
                    <a:pt x="8763" y="16401"/>
                    <a:pt x="8742" y="16401"/>
                  </a:cubicBezTo>
                  <a:cubicBezTo>
                    <a:pt x="8710" y="16401"/>
                    <a:pt x="8683" y="16391"/>
                    <a:pt x="8651" y="16385"/>
                  </a:cubicBezTo>
                  <a:cubicBezTo>
                    <a:pt x="8527" y="16128"/>
                    <a:pt x="8420" y="15870"/>
                    <a:pt x="8344" y="15585"/>
                  </a:cubicBezTo>
                  <a:cubicBezTo>
                    <a:pt x="7936" y="14032"/>
                    <a:pt x="7592" y="12463"/>
                    <a:pt x="6878" y="11018"/>
                  </a:cubicBezTo>
                  <a:cubicBezTo>
                    <a:pt x="6856" y="10970"/>
                    <a:pt x="6861" y="10928"/>
                    <a:pt x="6878" y="10889"/>
                  </a:cubicBezTo>
                  <a:cubicBezTo>
                    <a:pt x="5745" y="7677"/>
                    <a:pt x="4600" y="4464"/>
                    <a:pt x="3504" y="1236"/>
                  </a:cubicBezTo>
                  <a:cubicBezTo>
                    <a:pt x="3392" y="908"/>
                    <a:pt x="3263" y="678"/>
                    <a:pt x="3047" y="581"/>
                  </a:cubicBezTo>
                  <a:cubicBezTo>
                    <a:pt x="2998" y="408"/>
                    <a:pt x="2966" y="210"/>
                    <a:pt x="3015" y="16"/>
                  </a:cubicBezTo>
                  <a:cubicBezTo>
                    <a:pt x="2951" y="6"/>
                    <a:pt x="2886" y="1"/>
                    <a:pt x="281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6094544" y="1539629"/>
              <a:ext cx="259958" cy="416855"/>
            </a:xfrm>
            <a:custGeom>
              <a:rect b="b" l="l" r="r" t="t"/>
              <a:pathLst>
                <a:path extrusionOk="0" h="33442" w="20855">
                  <a:moveTo>
                    <a:pt x="5464" y="1"/>
                  </a:moveTo>
                  <a:cubicBezTo>
                    <a:pt x="5164" y="1"/>
                    <a:pt x="4867" y="135"/>
                    <a:pt x="4674" y="242"/>
                  </a:cubicBezTo>
                  <a:cubicBezTo>
                    <a:pt x="4202" y="516"/>
                    <a:pt x="4073" y="973"/>
                    <a:pt x="3976" y="1312"/>
                  </a:cubicBezTo>
                  <a:cubicBezTo>
                    <a:pt x="3965" y="1360"/>
                    <a:pt x="3949" y="1402"/>
                    <a:pt x="3933" y="1451"/>
                  </a:cubicBezTo>
                  <a:cubicBezTo>
                    <a:pt x="3590" y="2569"/>
                    <a:pt x="3230" y="3702"/>
                    <a:pt x="2875" y="4798"/>
                  </a:cubicBezTo>
                  <a:lnTo>
                    <a:pt x="2585" y="5706"/>
                  </a:lnTo>
                  <a:cubicBezTo>
                    <a:pt x="2332" y="6480"/>
                    <a:pt x="2020" y="7447"/>
                    <a:pt x="2913" y="8376"/>
                  </a:cubicBezTo>
                  <a:cubicBezTo>
                    <a:pt x="2940" y="8403"/>
                    <a:pt x="2933" y="8461"/>
                    <a:pt x="2933" y="8483"/>
                  </a:cubicBezTo>
                  <a:cubicBezTo>
                    <a:pt x="2928" y="8564"/>
                    <a:pt x="2886" y="8644"/>
                    <a:pt x="2848" y="8671"/>
                  </a:cubicBezTo>
                  <a:cubicBezTo>
                    <a:pt x="1934" y="9348"/>
                    <a:pt x="2149" y="10197"/>
                    <a:pt x="2295" y="10761"/>
                  </a:cubicBezTo>
                  <a:cubicBezTo>
                    <a:pt x="2316" y="10841"/>
                    <a:pt x="2338" y="10928"/>
                    <a:pt x="2353" y="11008"/>
                  </a:cubicBezTo>
                  <a:cubicBezTo>
                    <a:pt x="2440" y="11406"/>
                    <a:pt x="2434" y="11820"/>
                    <a:pt x="2424" y="12260"/>
                  </a:cubicBezTo>
                  <a:cubicBezTo>
                    <a:pt x="2424" y="12490"/>
                    <a:pt x="2418" y="12733"/>
                    <a:pt x="2429" y="12974"/>
                  </a:cubicBezTo>
                  <a:cubicBezTo>
                    <a:pt x="2440" y="13243"/>
                    <a:pt x="2300" y="13469"/>
                    <a:pt x="2069" y="13807"/>
                  </a:cubicBezTo>
                  <a:cubicBezTo>
                    <a:pt x="1768" y="14248"/>
                    <a:pt x="1360" y="14860"/>
                    <a:pt x="1671" y="15698"/>
                  </a:cubicBezTo>
                  <a:cubicBezTo>
                    <a:pt x="1736" y="15881"/>
                    <a:pt x="1730" y="16031"/>
                    <a:pt x="1644" y="16160"/>
                  </a:cubicBezTo>
                  <a:cubicBezTo>
                    <a:pt x="1554" y="16294"/>
                    <a:pt x="1376" y="16397"/>
                    <a:pt x="1215" y="16402"/>
                  </a:cubicBezTo>
                  <a:cubicBezTo>
                    <a:pt x="845" y="16412"/>
                    <a:pt x="393" y="16467"/>
                    <a:pt x="156" y="16821"/>
                  </a:cubicBezTo>
                  <a:cubicBezTo>
                    <a:pt x="103" y="16901"/>
                    <a:pt x="71" y="16982"/>
                    <a:pt x="49" y="17057"/>
                  </a:cubicBezTo>
                  <a:cubicBezTo>
                    <a:pt x="0" y="17251"/>
                    <a:pt x="32" y="17449"/>
                    <a:pt x="81" y="17622"/>
                  </a:cubicBezTo>
                  <a:cubicBezTo>
                    <a:pt x="297" y="17719"/>
                    <a:pt x="426" y="17949"/>
                    <a:pt x="538" y="18277"/>
                  </a:cubicBezTo>
                  <a:cubicBezTo>
                    <a:pt x="1634" y="21505"/>
                    <a:pt x="2779" y="24718"/>
                    <a:pt x="3912" y="27930"/>
                  </a:cubicBezTo>
                  <a:cubicBezTo>
                    <a:pt x="3895" y="27969"/>
                    <a:pt x="3890" y="28011"/>
                    <a:pt x="3912" y="28059"/>
                  </a:cubicBezTo>
                  <a:cubicBezTo>
                    <a:pt x="4626" y="29504"/>
                    <a:pt x="4970" y="31073"/>
                    <a:pt x="5378" y="32626"/>
                  </a:cubicBezTo>
                  <a:cubicBezTo>
                    <a:pt x="5454" y="32911"/>
                    <a:pt x="5561" y="33169"/>
                    <a:pt x="5685" y="33426"/>
                  </a:cubicBezTo>
                  <a:cubicBezTo>
                    <a:pt x="5717" y="33432"/>
                    <a:pt x="5744" y="33442"/>
                    <a:pt x="5776" y="33442"/>
                  </a:cubicBezTo>
                  <a:cubicBezTo>
                    <a:pt x="5797" y="33442"/>
                    <a:pt x="5824" y="33437"/>
                    <a:pt x="5846" y="33437"/>
                  </a:cubicBezTo>
                  <a:cubicBezTo>
                    <a:pt x="5985" y="33416"/>
                    <a:pt x="6104" y="33345"/>
                    <a:pt x="6189" y="33238"/>
                  </a:cubicBezTo>
                  <a:cubicBezTo>
                    <a:pt x="6253" y="33158"/>
                    <a:pt x="6302" y="33055"/>
                    <a:pt x="6307" y="32943"/>
                  </a:cubicBezTo>
                  <a:cubicBezTo>
                    <a:pt x="6313" y="32878"/>
                    <a:pt x="6318" y="32814"/>
                    <a:pt x="6324" y="32739"/>
                  </a:cubicBezTo>
                  <a:cubicBezTo>
                    <a:pt x="6335" y="32653"/>
                    <a:pt x="6340" y="32561"/>
                    <a:pt x="6350" y="32459"/>
                  </a:cubicBezTo>
                  <a:cubicBezTo>
                    <a:pt x="6421" y="31503"/>
                    <a:pt x="6764" y="30632"/>
                    <a:pt x="7130" y="29709"/>
                  </a:cubicBezTo>
                  <a:cubicBezTo>
                    <a:pt x="7312" y="29252"/>
                    <a:pt x="7500" y="28775"/>
                    <a:pt x="7651" y="28285"/>
                  </a:cubicBezTo>
                  <a:cubicBezTo>
                    <a:pt x="7666" y="28247"/>
                    <a:pt x="7699" y="28183"/>
                    <a:pt x="7736" y="28118"/>
                  </a:cubicBezTo>
                  <a:cubicBezTo>
                    <a:pt x="7860" y="27893"/>
                    <a:pt x="8085" y="27468"/>
                    <a:pt x="7833" y="27002"/>
                  </a:cubicBezTo>
                  <a:cubicBezTo>
                    <a:pt x="7775" y="26893"/>
                    <a:pt x="7710" y="26737"/>
                    <a:pt x="7753" y="26630"/>
                  </a:cubicBezTo>
                  <a:cubicBezTo>
                    <a:pt x="7795" y="26518"/>
                    <a:pt x="7968" y="26394"/>
                    <a:pt x="8199" y="26313"/>
                  </a:cubicBezTo>
                  <a:cubicBezTo>
                    <a:pt x="9161" y="25964"/>
                    <a:pt x="9863" y="25577"/>
                    <a:pt x="10342" y="25126"/>
                  </a:cubicBezTo>
                  <a:cubicBezTo>
                    <a:pt x="10508" y="24971"/>
                    <a:pt x="10734" y="24825"/>
                    <a:pt x="10976" y="24674"/>
                  </a:cubicBezTo>
                  <a:cubicBezTo>
                    <a:pt x="11636" y="24262"/>
                    <a:pt x="12539" y="23697"/>
                    <a:pt x="12507" y="22386"/>
                  </a:cubicBezTo>
                  <a:cubicBezTo>
                    <a:pt x="12501" y="22021"/>
                    <a:pt x="12561" y="21409"/>
                    <a:pt x="13055" y="21354"/>
                  </a:cubicBezTo>
                  <a:cubicBezTo>
                    <a:pt x="13964" y="21253"/>
                    <a:pt x="14490" y="20855"/>
                    <a:pt x="14769" y="20060"/>
                  </a:cubicBezTo>
                  <a:cubicBezTo>
                    <a:pt x="14871" y="19749"/>
                    <a:pt x="15214" y="19524"/>
                    <a:pt x="15338" y="19507"/>
                  </a:cubicBezTo>
                  <a:cubicBezTo>
                    <a:pt x="15526" y="19549"/>
                    <a:pt x="15709" y="19571"/>
                    <a:pt x="15886" y="19571"/>
                  </a:cubicBezTo>
                  <a:cubicBezTo>
                    <a:pt x="16902" y="19571"/>
                    <a:pt x="17460" y="18894"/>
                    <a:pt x="17906" y="18352"/>
                  </a:cubicBezTo>
                  <a:cubicBezTo>
                    <a:pt x="18137" y="18073"/>
                    <a:pt x="18352" y="17804"/>
                    <a:pt x="18599" y="17664"/>
                  </a:cubicBezTo>
                  <a:cubicBezTo>
                    <a:pt x="18916" y="17481"/>
                    <a:pt x="19109" y="17171"/>
                    <a:pt x="19276" y="16896"/>
                  </a:cubicBezTo>
                  <a:cubicBezTo>
                    <a:pt x="19346" y="16784"/>
                    <a:pt x="19448" y="16628"/>
                    <a:pt x="19508" y="16568"/>
                  </a:cubicBezTo>
                  <a:cubicBezTo>
                    <a:pt x="20088" y="16445"/>
                    <a:pt x="20705" y="16262"/>
                    <a:pt x="20785" y="15720"/>
                  </a:cubicBezTo>
                  <a:cubicBezTo>
                    <a:pt x="20855" y="15230"/>
                    <a:pt x="20448" y="14935"/>
                    <a:pt x="19947" y="14656"/>
                  </a:cubicBezTo>
                  <a:cubicBezTo>
                    <a:pt x="19952" y="14645"/>
                    <a:pt x="19959" y="14634"/>
                    <a:pt x="19964" y="14624"/>
                  </a:cubicBezTo>
                  <a:cubicBezTo>
                    <a:pt x="20222" y="14054"/>
                    <a:pt x="20205" y="13484"/>
                    <a:pt x="19932" y="13055"/>
                  </a:cubicBezTo>
                  <a:cubicBezTo>
                    <a:pt x="19701" y="12701"/>
                    <a:pt x="19308" y="12497"/>
                    <a:pt x="18857" y="12497"/>
                  </a:cubicBezTo>
                  <a:cubicBezTo>
                    <a:pt x="18685" y="12497"/>
                    <a:pt x="18502" y="12523"/>
                    <a:pt x="18315" y="12587"/>
                  </a:cubicBezTo>
                  <a:cubicBezTo>
                    <a:pt x="18115" y="12652"/>
                    <a:pt x="17986" y="12663"/>
                    <a:pt x="17911" y="12663"/>
                  </a:cubicBezTo>
                  <a:cubicBezTo>
                    <a:pt x="17772" y="12663"/>
                    <a:pt x="17654" y="12663"/>
                    <a:pt x="17552" y="11959"/>
                  </a:cubicBezTo>
                  <a:cubicBezTo>
                    <a:pt x="17396" y="10874"/>
                    <a:pt x="16703" y="10132"/>
                    <a:pt x="15645" y="9934"/>
                  </a:cubicBezTo>
                  <a:cubicBezTo>
                    <a:pt x="15166" y="9842"/>
                    <a:pt x="15080" y="9601"/>
                    <a:pt x="14909" y="9021"/>
                  </a:cubicBezTo>
                  <a:lnTo>
                    <a:pt x="14882" y="8912"/>
                  </a:lnTo>
                  <a:cubicBezTo>
                    <a:pt x="14537" y="7737"/>
                    <a:pt x="14205" y="6539"/>
                    <a:pt x="13887" y="5378"/>
                  </a:cubicBezTo>
                  <a:cubicBezTo>
                    <a:pt x="13662" y="4556"/>
                    <a:pt x="13436" y="3729"/>
                    <a:pt x="13205" y="2907"/>
                  </a:cubicBezTo>
                  <a:cubicBezTo>
                    <a:pt x="12685" y="1064"/>
                    <a:pt x="11514" y="11"/>
                    <a:pt x="10004" y="11"/>
                  </a:cubicBezTo>
                  <a:cubicBezTo>
                    <a:pt x="9268" y="11"/>
                    <a:pt x="8494" y="264"/>
                    <a:pt x="7710" y="752"/>
                  </a:cubicBezTo>
                  <a:cubicBezTo>
                    <a:pt x="7614" y="817"/>
                    <a:pt x="7517" y="876"/>
                    <a:pt x="7420" y="941"/>
                  </a:cubicBezTo>
                  <a:cubicBezTo>
                    <a:pt x="7188" y="1091"/>
                    <a:pt x="6974" y="1236"/>
                    <a:pt x="6754" y="1327"/>
                  </a:cubicBezTo>
                  <a:cubicBezTo>
                    <a:pt x="6560" y="1414"/>
                    <a:pt x="6421" y="1553"/>
                    <a:pt x="6307" y="1666"/>
                  </a:cubicBezTo>
                  <a:cubicBezTo>
                    <a:pt x="6302" y="1666"/>
                    <a:pt x="6297" y="1672"/>
                    <a:pt x="6292" y="1677"/>
                  </a:cubicBezTo>
                  <a:cubicBezTo>
                    <a:pt x="6055" y="1461"/>
                    <a:pt x="6104" y="1349"/>
                    <a:pt x="6136" y="1268"/>
                  </a:cubicBezTo>
                  <a:lnTo>
                    <a:pt x="6163" y="1209"/>
                  </a:lnTo>
                  <a:cubicBezTo>
                    <a:pt x="6238" y="1042"/>
                    <a:pt x="6377" y="732"/>
                    <a:pt x="6216" y="409"/>
                  </a:cubicBezTo>
                  <a:cubicBezTo>
                    <a:pt x="6141" y="269"/>
                    <a:pt x="5990" y="87"/>
                    <a:pt x="5668" y="23"/>
                  </a:cubicBezTo>
                  <a:cubicBezTo>
                    <a:pt x="5604" y="6"/>
                    <a:pt x="5534" y="1"/>
                    <a:pt x="546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4794981" y="1795635"/>
              <a:ext cx="365349" cy="387537"/>
            </a:xfrm>
            <a:custGeom>
              <a:rect b="b" l="l" r="r" t="t"/>
              <a:pathLst>
                <a:path extrusionOk="0" h="31090" w="29310">
                  <a:moveTo>
                    <a:pt x="9143" y="0"/>
                  </a:moveTo>
                  <a:cubicBezTo>
                    <a:pt x="8891" y="0"/>
                    <a:pt x="8675" y="87"/>
                    <a:pt x="8509" y="161"/>
                  </a:cubicBezTo>
                  <a:cubicBezTo>
                    <a:pt x="8117" y="350"/>
                    <a:pt x="7725" y="526"/>
                    <a:pt x="7327" y="709"/>
                  </a:cubicBezTo>
                  <a:cubicBezTo>
                    <a:pt x="7080" y="823"/>
                    <a:pt x="6833" y="935"/>
                    <a:pt x="6580" y="1049"/>
                  </a:cubicBezTo>
                  <a:cubicBezTo>
                    <a:pt x="6344" y="1156"/>
                    <a:pt x="6124" y="1290"/>
                    <a:pt x="5908" y="1419"/>
                  </a:cubicBezTo>
                  <a:cubicBezTo>
                    <a:pt x="5489" y="1671"/>
                    <a:pt x="5135" y="1887"/>
                    <a:pt x="4748" y="1887"/>
                  </a:cubicBezTo>
                  <a:cubicBezTo>
                    <a:pt x="4663" y="1887"/>
                    <a:pt x="4577" y="1875"/>
                    <a:pt x="4490" y="1854"/>
                  </a:cubicBezTo>
                  <a:cubicBezTo>
                    <a:pt x="4393" y="1832"/>
                    <a:pt x="4314" y="1816"/>
                    <a:pt x="4227" y="1805"/>
                  </a:cubicBezTo>
                  <a:cubicBezTo>
                    <a:pt x="4083" y="1778"/>
                    <a:pt x="3947" y="1763"/>
                    <a:pt x="3825" y="1763"/>
                  </a:cubicBezTo>
                  <a:cubicBezTo>
                    <a:pt x="3669" y="1763"/>
                    <a:pt x="3528" y="1783"/>
                    <a:pt x="3411" y="1816"/>
                  </a:cubicBezTo>
                  <a:cubicBezTo>
                    <a:pt x="3367" y="1848"/>
                    <a:pt x="3330" y="1887"/>
                    <a:pt x="3287" y="1919"/>
                  </a:cubicBezTo>
                  <a:cubicBezTo>
                    <a:pt x="2836" y="2306"/>
                    <a:pt x="2717" y="2762"/>
                    <a:pt x="2734" y="3331"/>
                  </a:cubicBezTo>
                  <a:cubicBezTo>
                    <a:pt x="2766" y="4438"/>
                    <a:pt x="2739" y="5539"/>
                    <a:pt x="2734" y="6645"/>
                  </a:cubicBezTo>
                  <a:cubicBezTo>
                    <a:pt x="2561" y="6823"/>
                    <a:pt x="2385" y="6995"/>
                    <a:pt x="2207" y="7173"/>
                  </a:cubicBezTo>
                  <a:cubicBezTo>
                    <a:pt x="1993" y="7188"/>
                    <a:pt x="1762" y="7188"/>
                    <a:pt x="1665" y="7441"/>
                  </a:cubicBezTo>
                  <a:cubicBezTo>
                    <a:pt x="1450" y="7456"/>
                    <a:pt x="1224" y="7456"/>
                    <a:pt x="1128" y="7704"/>
                  </a:cubicBezTo>
                  <a:cubicBezTo>
                    <a:pt x="910" y="7721"/>
                    <a:pt x="687" y="7731"/>
                    <a:pt x="593" y="7985"/>
                  </a:cubicBezTo>
                  <a:lnTo>
                    <a:pt x="593" y="7985"/>
                  </a:lnTo>
                  <a:cubicBezTo>
                    <a:pt x="85" y="8485"/>
                    <a:pt x="399" y="9202"/>
                    <a:pt x="139" y="9794"/>
                  </a:cubicBezTo>
                  <a:cubicBezTo>
                    <a:pt x="0" y="10113"/>
                    <a:pt x="322" y="10417"/>
                    <a:pt x="754" y="10417"/>
                  </a:cubicBezTo>
                  <a:cubicBezTo>
                    <a:pt x="789" y="10417"/>
                    <a:pt x="824" y="10416"/>
                    <a:pt x="859" y="10412"/>
                  </a:cubicBezTo>
                  <a:cubicBezTo>
                    <a:pt x="859" y="10954"/>
                    <a:pt x="939" y="11486"/>
                    <a:pt x="934" y="12034"/>
                  </a:cubicBezTo>
                  <a:cubicBezTo>
                    <a:pt x="917" y="13447"/>
                    <a:pt x="569" y="14897"/>
                    <a:pt x="1143" y="16288"/>
                  </a:cubicBezTo>
                  <a:lnTo>
                    <a:pt x="1122" y="16268"/>
                  </a:lnTo>
                  <a:lnTo>
                    <a:pt x="1122" y="16268"/>
                  </a:lnTo>
                  <a:cubicBezTo>
                    <a:pt x="1209" y="16450"/>
                    <a:pt x="1312" y="16600"/>
                    <a:pt x="1491" y="16600"/>
                  </a:cubicBezTo>
                  <a:cubicBezTo>
                    <a:pt x="1544" y="16600"/>
                    <a:pt x="1603" y="16587"/>
                    <a:pt x="1670" y="16558"/>
                  </a:cubicBezTo>
                  <a:cubicBezTo>
                    <a:pt x="2020" y="17181"/>
                    <a:pt x="2965" y="16918"/>
                    <a:pt x="3270" y="17605"/>
                  </a:cubicBezTo>
                  <a:cubicBezTo>
                    <a:pt x="4217" y="18212"/>
                    <a:pt x="5420" y="18512"/>
                    <a:pt x="5710" y="19861"/>
                  </a:cubicBezTo>
                  <a:cubicBezTo>
                    <a:pt x="5752" y="20049"/>
                    <a:pt x="6210" y="20146"/>
                    <a:pt x="6478" y="20285"/>
                  </a:cubicBezTo>
                  <a:cubicBezTo>
                    <a:pt x="6761" y="20525"/>
                    <a:pt x="7004" y="20833"/>
                    <a:pt x="7407" y="20833"/>
                  </a:cubicBezTo>
                  <a:cubicBezTo>
                    <a:pt x="7448" y="20833"/>
                    <a:pt x="7492" y="20830"/>
                    <a:pt x="7537" y="20823"/>
                  </a:cubicBezTo>
                  <a:cubicBezTo>
                    <a:pt x="7626" y="21185"/>
                    <a:pt x="7830" y="21378"/>
                    <a:pt x="8163" y="21378"/>
                  </a:cubicBezTo>
                  <a:cubicBezTo>
                    <a:pt x="8211" y="21378"/>
                    <a:pt x="8262" y="21374"/>
                    <a:pt x="8316" y="21366"/>
                  </a:cubicBezTo>
                  <a:lnTo>
                    <a:pt x="8316" y="21366"/>
                  </a:lnTo>
                  <a:cubicBezTo>
                    <a:pt x="8154" y="21666"/>
                    <a:pt x="8423" y="21752"/>
                    <a:pt x="8601" y="21881"/>
                  </a:cubicBezTo>
                  <a:cubicBezTo>
                    <a:pt x="8611" y="22316"/>
                    <a:pt x="8568" y="22767"/>
                    <a:pt x="8648" y="23186"/>
                  </a:cubicBezTo>
                  <a:cubicBezTo>
                    <a:pt x="8713" y="23525"/>
                    <a:pt x="8702" y="23734"/>
                    <a:pt x="8568" y="23863"/>
                  </a:cubicBezTo>
                  <a:cubicBezTo>
                    <a:pt x="8589" y="24031"/>
                    <a:pt x="8606" y="24202"/>
                    <a:pt x="8611" y="24374"/>
                  </a:cubicBezTo>
                  <a:cubicBezTo>
                    <a:pt x="8869" y="24557"/>
                    <a:pt x="8896" y="24906"/>
                    <a:pt x="9132" y="25083"/>
                  </a:cubicBezTo>
                  <a:lnTo>
                    <a:pt x="9132" y="25078"/>
                  </a:lnTo>
                  <a:lnTo>
                    <a:pt x="9154" y="25094"/>
                  </a:lnTo>
                  <a:cubicBezTo>
                    <a:pt x="9143" y="25094"/>
                    <a:pt x="9143" y="25088"/>
                    <a:pt x="9132" y="25083"/>
                  </a:cubicBezTo>
                  <a:lnTo>
                    <a:pt x="9132" y="25083"/>
                  </a:lnTo>
                  <a:cubicBezTo>
                    <a:pt x="9229" y="25276"/>
                    <a:pt x="9372" y="25371"/>
                    <a:pt x="9563" y="25371"/>
                  </a:cubicBezTo>
                  <a:cubicBezTo>
                    <a:pt x="9595" y="25371"/>
                    <a:pt x="9629" y="25368"/>
                    <a:pt x="9664" y="25363"/>
                  </a:cubicBezTo>
                  <a:lnTo>
                    <a:pt x="9664" y="25336"/>
                  </a:lnTo>
                  <a:lnTo>
                    <a:pt x="9696" y="25363"/>
                  </a:lnTo>
                  <a:lnTo>
                    <a:pt x="9664" y="25363"/>
                  </a:lnTo>
                  <a:lnTo>
                    <a:pt x="9664" y="25883"/>
                  </a:lnTo>
                  <a:lnTo>
                    <a:pt x="9691" y="25856"/>
                  </a:lnTo>
                  <a:lnTo>
                    <a:pt x="9691" y="25856"/>
                  </a:lnTo>
                  <a:cubicBezTo>
                    <a:pt x="8584" y="26990"/>
                    <a:pt x="9342" y="29134"/>
                    <a:pt x="11013" y="29628"/>
                  </a:cubicBezTo>
                  <a:cubicBezTo>
                    <a:pt x="11006" y="29623"/>
                    <a:pt x="11001" y="29623"/>
                    <a:pt x="11001" y="29617"/>
                  </a:cubicBezTo>
                  <a:lnTo>
                    <a:pt x="11001" y="29617"/>
                  </a:lnTo>
                  <a:lnTo>
                    <a:pt x="11028" y="29633"/>
                  </a:lnTo>
                  <a:cubicBezTo>
                    <a:pt x="11018" y="29633"/>
                    <a:pt x="11018" y="29628"/>
                    <a:pt x="11013" y="29628"/>
                  </a:cubicBezTo>
                  <a:lnTo>
                    <a:pt x="11013" y="29628"/>
                  </a:lnTo>
                  <a:cubicBezTo>
                    <a:pt x="11174" y="29827"/>
                    <a:pt x="11370" y="29930"/>
                    <a:pt x="11603" y="29930"/>
                  </a:cubicBezTo>
                  <a:cubicBezTo>
                    <a:pt x="11672" y="29930"/>
                    <a:pt x="11744" y="29921"/>
                    <a:pt x="11819" y="29902"/>
                  </a:cubicBezTo>
                  <a:cubicBezTo>
                    <a:pt x="11819" y="29891"/>
                    <a:pt x="11819" y="29886"/>
                    <a:pt x="11812" y="29875"/>
                  </a:cubicBezTo>
                  <a:lnTo>
                    <a:pt x="11812" y="29875"/>
                  </a:lnTo>
                  <a:cubicBezTo>
                    <a:pt x="11816" y="29879"/>
                    <a:pt x="11819" y="29881"/>
                    <a:pt x="11822" y="29884"/>
                  </a:cubicBezTo>
                  <a:lnTo>
                    <a:pt x="11822" y="29884"/>
                  </a:lnTo>
                  <a:lnTo>
                    <a:pt x="11834" y="29902"/>
                  </a:lnTo>
                  <a:cubicBezTo>
                    <a:pt x="11834" y="29902"/>
                    <a:pt x="11833" y="29900"/>
                    <a:pt x="11831" y="29896"/>
                  </a:cubicBezTo>
                  <a:lnTo>
                    <a:pt x="11831" y="29896"/>
                  </a:lnTo>
                  <a:cubicBezTo>
                    <a:pt x="11832" y="29898"/>
                    <a:pt x="11833" y="29900"/>
                    <a:pt x="11834" y="29902"/>
                  </a:cubicBezTo>
                  <a:lnTo>
                    <a:pt x="11819" y="29902"/>
                  </a:lnTo>
                  <a:cubicBezTo>
                    <a:pt x="11834" y="30245"/>
                    <a:pt x="11915" y="30542"/>
                    <a:pt x="12065" y="30800"/>
                  </a:cubicBezTo>
                  <a:cubicBezTo>
                    <a:pt x="12345" y="30961"/>
                    <a:pt x="12657" y="31051"/>
                    <a:pt x="13016" y="31090"/>
                  </a:cubicBezTo>
                  <a:cubicBezTo>
                    <a:pt x="13123" y="30971"/>
                    <a:pt x="13301" y="30922"/>
                    <a:pt x="13548" y="30907"/>
                  </a:cubicBezTo>
                  <a:cubicBezTo>
                    <a:pt x="17626" y="30676"/>
                    <a:pt x="21703" y="30418"/>
                    <a:pt x="25781" y="30176"/>
                  </a:cubicBezTo>
                  <a:cubicBezTo>
                    <a:pt x="25858" y="30173"/>
                    <a:pt x="26186" y="30166"/>
                    <a:pt x="26478" y="30166"/>
                  </a:cubicBezTo>
                  <a:cubicBezTo>
                    <a:pt x="26694" y="30166"/>
                    <a:pt x="26889" y="30170"/>
                    <a:pt x="26946" y="30181"/>
                  </a:cubicBezTo>
                  <a:cubicBezTo>
                    <a:pt x="27043" y="30123"/>
                    <a:pt x="26758" y="27495"/>
                    <a:pt x="26634" y="27195"/>
                  </a:cubicBezTo>
                  <a:cubicBezTo>
                    <a:pt x="26597" y="27098"/>
                    <a:pt x="26560" y="27006"/>
                    <a:pt x="26527" y="26905"/>
                  </a:cubicBezTo>
                  <a:cubicBezTo>
                    <a:pt x="26485" y="26776"/>
                    <a:pt x="26436" y="26647"/>
                    <a:pt x="26388" y="26513"/>
                  </a:cubicBezTo>
                  <a:cubicBezTo>
                    <a:pt x="26049" y="25571"/>
                    <a:pt x="25673" y="24508"/>
                    <a:pt x="26049" y="23907"/>
                  </a:cubicBezTo>
                  <a:cubicBezTo>
                    <a:pt x="26683" y="22903"/>
                    <a:pt x="26592" y="21812"/>
                    <a:pt x="26517" y="20845"/>
                  </a:cubicBezTo>
                  <a:cubicBezTo>
                    <a:pt x="26425" y="19754"/>
                    <a:pt x="26361" y="18894"/>
                    <a:pt x="27129" y="18180"/>
                  </a:cubicBezTo>
                  <a:cubicBezTo>
                    <a:pt x="27258" y="18061"/>
                    <a:pt x="27316" y="17890"/>
                    <a:pt x="27296" y="17718"/>
                  </a:cubicBezTo>
                  <a:cubicBezTo>
                    <a:pt x="27177" y="16821"/>
                    <a:pt x="27494" y="15993"/>
                    <a:pt x="27822" y="15112"/>
                  </a:cubicBezTo>
                  <a:cubicBezTo>
                    <a:pt x="28075" y="14457"/>
                    <a:pt x="28327" y="13774"/>
                    <a:pt x="28412" y="13039"/>
                  </a:cubicBezTo>
                  <a:cubicBezTo>
                    <a:pt x="28445" y="12990"/>
                    <a:pt x="28477" y="12936"/>
                    <a:pt x="28509" y="12888"/>
                  </a:cubicBezTo>
                  <a:cubicBezTo>
                    <a:pt x="28870" y="12362"/>
                    <a:pt x="29310" y="11706"/>
                    <a:pt x="29181" y="10804"/>
                  </a:cubicBezTo>
                  <a:cubicBezTo>
                    <a:pt x="29160" y="10664"/>
                    <a:pt x="29084" y="10535"/>
                    <a:pt x="28972" y="10449"/>
                  </a:cubicBezTo>
                  <a:cubicBezTo>
                    <a:pt x="28875" y="10379"/>
                    <a:pt x="28767" y="10347"/>
                    <a:pt x="28655" y="10347"/>
                  </a:cubicBezTo>
                  <a:cubicBezTo>
                    <a:pt x="28623" y="10347"/>
                    <a:pt x="28595" y="10347"/>
                    <a:pt x="28568" y="10352"/>
                  </a:cubicBezTo>
                  <a:cubicBezTo>
                    <a:pt x="27349" y="10551"/>
                    <a:pt x="27323" y="11486"/>
                    <a:pt x="27311" y="11937"/>
                  </a:cubicBezTo>
                  <a:cubicBezTo>
                    <a:pt x="27306" y="12077"/>
                    <a:pt x="27301" y="12266"/>
                    <a:pt x="27264" y="12335"/>
                  </a:cubicBezTo>
                  <a:lnTo>
                    <a:pt x="24491" y="15123"/>
                  </a:lnTo>
                  <a:cubicBezTo>
                    <a:pt x="24653" y="14258"/>
                    <a:pt x="24975" y="13652"/>
                    <a:pt x="25511" y="13129"/>
                  </a:cubicBezTo>
                  <a:cubicBezTo>
                    <a:pt x="25555" y="13092"/>
                    <a:pt x="25598" y="13055"/>
                    <a:pt x="25640" y="13017"/>
                  </a:cubicBezTo>
                  <a:cubicBezTo>
                    <a:pt x="25856" y="12834"/>
                    <a:pt x="26151" y="12582"/>
                    <a:pt x="26173" y="12169"/>
                  </a:cubicBezTo>
                  <a:cubicBezTo>
                    <a:pt x="26173" y="12130"/>
                    <a:pt x="26168" y="12098"/>
                    <a:pt x="26162" y="12066"/>
                  </a:cubicBezTo>
                  <a:cubicBezTo>
                    <a:pt x="26001" y="12227"/>
                    <a:pt x="25759" y="12244"/>
                    <a:pt x="25614" y="12249"/>
                  </a:cubicBezTo>
                  <a:cubicBezTo>
                    <a:pt x="25667" y="12110"/>
                    <a:pt x="25635" y="11943"/>
                    <a:pt x="25421" y="11728"/>
                  </a:cubicBezTo>
                  <a:lnTo>
                    <a:pt x="25437" y="11728"/>
                  </a:lnTo>
                  <a:cubicBezTo>
                    <a:pt x="25206" y="11453"/>
                    <a:pt x="25195" y="11002"/>
                    <a:pt x="25034" y="10664"/>
                  </a:cubicBezTo>
                  <a:cubicBezTo>
                    <a:pt x="25039" y="10637"/>
                    <a:pt x="25039" y="10610"/>
                    <a:pt x="25045" y="10590"/>
                  </a:cubicBezTo>
                  <a:cubicBezTo>
                    <a:pt x="25028" y="10583"/>
                    <a:pt x="25007" y="10578"/>
                    <a:pt x="24985" y="10573"/>
                  </a:cubicBezTo>
                  <a:cubicBezTo>
                    <a:pt x="24853" y="10356"/>
                    <a:pt x="24638" y="10196"/>
                    <a:pt x="24216" y="10196"/>
                  </a:cubicBezTo>
                  <a:cubicBezTo>
                    <a:pt x="24210" y="10196"/>
                    <a:pt x="24203" y="10196"/>
                    <a:pt x="24196" y="10196"/>
                  </a:cubicBezTo>
                  <a:cubicBezTo>
                    <a:pt x="24045" y="10196"/>
                    <a:pt x="24196" y="9558"/>
                    <a:pt x="24276" y="9224"/>
                  </a:cubicBezTo>
                  <a:cubicBezTo>
                    <a:pt x="24459" y="8467"/>
                    <a:pt x="23959" y="8172"/>
                    <a:pt x="23567" y="7607"/>
                  </a:cubicBezTo>
                  <a:cubicBezTo>
                    <a:pt x="22407" y="5942"/>
                    <a:pt x="20656" y="6732"/>
                    <a:pt x="19307" y="6125"/>
                  </a:cubicBezTo>
                  <a:lnTo>
                    <a:pt x="19307" y="6135"/>
                  </a:lnTo>
                  <a:cubicBezTo>
                    <a:pt x="19065" y="6028"/>
                    <a:pt x="18931" y="5872"/>
                    <a:pt x="19012" y="5604"/>
                  </a:cubicBezTo>
                  <a:lnTo>
                    <a:pt x="19012" y="5604"/>
                  </a:lnTo>
                  <a:cubicBezTo>
                    <a:pt x="18983" y="5611"/>
                    <a:pt x="18958" y="5614"/>
                    <a:pt x="18935" y="5614"/>
                  </a:cubicBezTo>
                  <a:cubicBezTo>
                    <a:pt x="18790" y="5614"/>
                    <a:pt x="18752" y="5476"/>
                    <a:pt x="18705" y="5346"/>
                  </a:cubicBezTo>
                  <a:cubicBezTo>
                    <a:pt x="17872" y="5227"/>
                    <a:pt x="17034" y="5110"/>
                    <a:pt x="16202" y="4991"/>
                  </a:cubicBezTo>
                  <a:cubicBezTo>
                    <a:pt x="15471" y="4857"/>
                    <a:pt x="14740" y="4723"/>
                    <a:pt x="14011" y="4594"/>
                  </a:cubicBezTo>
                  <a:cubicBezTo>
                    <a:pt x="13521" y="4503"/>
                    <a:pt x="13059" y="4384"/>
                    <a:pt x="13145" y="3729"/>
                  </a:cubicBezTo>
                  <a:cubicBezTo>
                    <a:pt x="12823" y="3665"/>
                    <a:pt x="12839" y="3427"/>
                    <a:pt x="12876" y="3186"/>
                  </a:cubicBezTo>
                  <a:lnTo>
                    <a:pt x="12876" y="3186"/>
                  </a:lnTo>
                  <a:cubicBezTo>
                    <a:pt x="12762" y="3199"/>
                    <a:pt x="12650" y="3207"/>
                    <a:pt x="12539" y="3207"/>
                  </a:cubicBezTo>
                  <a:cubicBezTo>
                    <a:pt x="12249" y="3207"/>
                    <a:pt x="11969" y="3152"/>
                    <a:pt x="11705" y="2993"/>
                  </a:cubicBezTo>
                  <a:cubicBezTo>
                    <a:pt x="11700" y="2988"/>
                    <a:pt x="11695" y="2983"/>
                    <a:pt x="11695" y="2976"/>
                  </a:cubicBezTo>
                  <a:cubicBezTo>
                    <a:pt x="11625" y="2847"/>
                    <a:pt x="11609" y="2703"/>
                    <a:pt x="11651" y="2569"/>
                  </a:cubicBezTo>
                  <a:cubicBezTo>
                    <a:pt x="11673" y="2499"/>
                    <a:pt x="11705" y="2440"/>
                    <a:pt x="11748" y="2391"/>
                  </a:cubicBezTo>
                  <a:cubicBezTo>
                    <a:pt x="11259" y="2095"/>
                    <a:pt x="10787" y="1951"/>
                    <a:pt x="10309" y="1951"/>
                  </a:cubicBezTo>
                  <a:cubicBezTo>
                    <a:pt x="10088" y="1951"/>
                    <a:pt x="9868" y="1977"/>
                    <a:pt x="9642" y="2041"/>
                  </a:cubicBezTo>
                  <a:cubicBezTo>
                    <a:pt x="9707" y="1854"/>
                    <a:pt x="9771" y="1693"/>
                    <a:pt x="9841" y="1542"/>
                  </a:cubicBezTo>
                  <a:cubicBezTo>
                    <a:pt x="9858" y="1515"/>
                    <a:pt x="9878" y="1493"/>
                    <a:pt x="9895" y="1473"/>
                  </a:cubicBezTo>
                  <a:cubicBezTo>
                    <a:pt x="10357" y="893"/>
                    <a:pt x="10056" y="468"/>
                    <a:pt x="9836" y="268"/>
                  </a:cubicBezTo>
                  <a:cubicBezTo>
                    <a:pt x="9637" y="92"/>
                    <a:pt x="9401" y="0"/>
                    <a:pt x="91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5400730" y="2561834"/>
              <a:ext cx="606634" cy="262588"/>
            </a:xfrm>
            <a:custGeom>
              <a:rect b="b" l="l" r="r" t="t"/>
              <a:pathLst>
                <a:path extrusionOk="0" h="21066" w="48667">
                  <a:moveTo>
                    <a:pt x="12097" y="15407"/>
                  </a:moveTo>
                  <a:lnTo>
                    <a:pt x="12097" y="15407"/>
                  </a:lnTo>
                  <a:cubicBezTo>
                    <a:pt x="12096" y="15407"/>
                    <a:pt x="12095" y="15408"/>
                    <a:pt x="12093" y="15408"/>
                  </a:cubicBezTo>
                  <a:cubicBezTo>
                    <a:pt x="12095" y="15408"/>
                    <a:pt x="12096" y="15408"/>
                    <a:pt x="12097" y="15407"/>
                  </a:cubicBezTo>
                  <a:close/>
                  <a:moveTo>
                    <a:pt x="45766" y="1"/>
                  </a:moveTo>
                  <a:cubicBezTo>
                    <a:pt x="45551" y="103"/>
                    <a:pt x="45321" y="140"/>
                    <a:pt x="45127" y="172"/>
                  </a:cubicBezTo>
                  <a:cubicBezTo>
                    <a:pt x="45073" y="184"/>
                    <a:pt x="45014" y="189"/>
                    <a:pt x="44960" y="199"/>
                  </a:cubicBezTo>
                  <a:cubicBezTo>
                    <a:pt x="44789" y="145"/>
                    <a:pt x="44605" y="113"/>
                    <a:pt x="44398" y="113"/>
                  </a:cubicBezTo>
                  <a:cubicBezTo>
                    <a:pt x="44235" y="113"/>
                    <a:pt x="44058" y="133"/>
                    <a:pt x="43864" y="179"/>
                  </a:cubicBezTo>
                  <a:cubicBezTo>
                    <a:pt x="37783" y="1623"/>
                    <a:pt x="31691" y="3026"/>
                    <a:pt x="25475" y="3799"/>
                  </a:cubicBezTo>
                  <a:cubicBezTo>
                    <a:pt x="21784" y="4256"/>
                    <a:pt x="18142" y="5072"/>
                    <a:pt x="14414" y="5163"/>
                  </a:cubicBezTo>
                  <a:cubicBezTo>
                    <a:pt x="13990" y="5175"/>
                    <a:pt x="13715" y="5319"/>
                    <a:pt x="13559" y="5567"/>
                  </a:cubicBezTo>
                  <a:cubicBezTo>
                    <a:pt x="13356" y="5599"/>
                    <a:pt x="13145" y="5631"/>
                    <a:pt x="12942" y="5664"/>
                  </a:cubicBezTo>
                  <a:cubicBezTo>
                    <a:pt x="13006" y="5716"/>
                    <a:pt x="13060" y="5803"/>
                    <a:pt x="13098" y="5942"/>
                  </a:cubicBezTo>
                  <a:cubicBezTo>
                    <a:pt x="13254" y="6475"/>
                    <a:pt x="13313" y="7102"/>
                    <a:pt x="12565" y="7372"/>
                  </a:cubicBezTo>
                  <a:cubicBezTo>
                    <a:pt x="12469" y="7404"/>
                    <a:pt x="12416" y="7543"/>
                    <a:pt x="12340" y="7645"/>
                  </a:cubicBezTo>
                  <a:cubicBezTo>
                    <a:pt x="12077" y="7737"/>
                    <a:pt x="12077" y="7962"/>
                    <a:pt x="12066" y="8183"/>
                  </a:cubicBezTo>
                  <a:cubicBezTo>
                    <a:pt x="11808" y="8280"/>
                    <a:pt x="11814" y="8510"/>
                    <a:pt x="11798" y="8731"/>
                  </a:cubicBezTo>
                  <a:cubicBezTo>
                    <a:pt x="11464" y="9172"/>
                    <a:pt x="10787" y="8768"/>
                    <a:pt x="10470" y="9247"/>
                  </a:cubicBezTo>
                  <a:cubicBezTo>
                    <a:pt x="10321" y="9274"/>
                    <a:pt x="10122" y="9252"/>
                    <a:pt x="10186" y="9499"/>
                  </a:cubicBezTo>
                  <a:cubicBezTo>
                    <a:pt x="10128" y="9476"/>
                    <a:pt x="10075" y="9466"/>
                    <a:pt x="10028" y="9466"/>
                  </a:cubicBezTo>
                  <a:cubicBezTo>
                    <a:pt x="9851" y="9466"/>
                    <a:pt x="9750" y="9611"/>
                    <a:pt x="9664" y="9789"/>
                  </a:cubicBezTo>
                  <a:cubicBezTo>
                    <a:pt x="9106" y="10246"/>
                    <a:pt x="8037" y="9827"/>
                    <a:pt x="7801" y="10841"/>
                  </a:cubicBezTo>
                  <a:cubicBezTo>
                    <a:pt x="7749" y="10833"/>
                    <a:pt x="7698" y="10827"/>
                    <a:pt x="7649" y="10827"/>
                  </a:cubicBezTo>
                  <a:cubicBezTo>
                    <a:pt x="7467" y="10827"/>
                    <a:pt x="7322" y="10902"/>
                    <a:pt x="7258" y="11132"/>
                  </a:cubicBezTo>
                  <a:cubicBezTo>
                    <a:pt x="6995" y="11438"/>
                    <a:pt x="6651" y="11701"/>
                    <a:pt x="6721" y="12180"/>
                  </a:cubicBezTo>
                  <a:cubicBezTo>
                    <a:pt x="6667" y="12175"/>
                    <a:pt x="6615" y="12173"/>
                    <a:pt x="6563" y="12173"/>
                  </a:cubicBezTo>
                  <a:cubicBezTo>
                    <a:pt x="6173" y="12173"/>
                    <a:pt x="5853" y="12308"/>
                    <a:pt x="5667" y="12711"/>
                  </a:cubicBezTo>
                  <a:cubicBezTo>
                    <a:pt x="5616" y="12694"/>
                    <a:pt x="5569" y="12686"/>
                    <a:pt x="5526" y="12686"/>
                  </a:cubicBezTo>
                  <a:cubicBezTo>
                    <a:pt x="5340" y="12686"/>
                    <a:pt x="5224" y="12830"/>
                    <a:pt x="5119" y="12996"/>
                  </a:cubicBezTo>
                  <a:lnTo>
                    <a:pt x="5126" y="12996"/>
                  </a:lnTo>
                  <a:cubicBezTo>
                    <a:pt x="5039" y="13082"/>
                    <a:pt x="4958" y="13162"/>
                    <a:pt x="4873" y="13249"/>
                  </a:cubicBezTo>
                  <a:cubicBezTo>
                    <a:pt x="4256" y="13459"/>
                    <a:pt x="3616" y="13641"/>
                    <a:pt x="3014" y="13898"/>
                  </a:cubicBezTo>
                  <a:cubicBezTo>
                    <a:pt x="2434" y="14146"/>
                    <a:pt x="1687" y="14258"/>
                    <a:pt x="1655" y="15123"/>
                  </a:cubicBezTo>
                  <a:cubicBezTo>
                    <a:pt x="1231" y="15361"/>
                    <a:pt x="1499" y="15683"/>
                    <a:pt x="1553" y="15973"/>
                  </a:cubicBezTo>
                  <a:cubicBezTo>
                    <a:pt x="1542" y="16063"/>
                    <a:pt x="1531" y="16150"/>
                    <a:pt x="1521" y="16236"/>
                  </a:cubicBezTo>
                  <a:cubicBezTo>
                    <a:pt x="1462" y="16241"/>
                    <a:pt x="1407" y="16251"/>
                    <a:pt x="1355" y="16268"/>
                  </a:cubicBezTo>
                  <a:cubicBezTo>
                    <a:pt x="1333" y="16273"/>
                    <a:pt x="1311" y="16284"/>
                    <a:pt x="1290" y="16289"/>
                  </a:cubicBezTo>
                  <a:cubicBezTo>
                    <a:pt x="1263" y="16306"/>
                    <a:pt x="1231" y="16316"/>
                    <a:pt x="1204" y="16333"/>
                  </a:cubicBezTo>
                  <a:cubicBezTo>
                    <a:pt x="1166" y="16348"/>
                    <a:pt x="1139" y="16370"/>
                    <a:pt x="1107" y="16392"/>
                  </a:cubicBezTo>
                  <a:cubicBezTo>
                    <a:pt x="1090" y="16397"/>
                    <a:pt x="1080" y="16407"/>
                    <a:pt x="1064" y="16418"/>
                  </a:cubicBezTo>
                  <a:cubicBezTo>
                    <a:pt x="1058" y="16418"/>
                    <a:pt x="1058" y="16424"/>
                    <a:pt x="1053" y="16424"/>
                  </a:cubicBezTo>
                  <a:cubicBezTo>
                    <a:pt x="844" y="16585"/>
                    <a:pt x="666" y="16799"/>
                    <a:pt x="440" y="16933"/>
                  </a:cubicBezTo>
                  <a:cubicBezTo>
                    <a:pt x="301" y="17198"/>
                    <a:pt x="167" y="17449"/>
                    <a:pt x="1" y="17659"/>
                  </a:cubicBezTo>
                  <a:cubicBezTo>
                    <a:pt x="38" y="17761"/>
                    <a:pt x="81" y="17858"/>
                    <a:pt x="135" y="17939"/>
                  </a:cubicBezTo>
                  <a:cubicBezTo>
                    <a:pt x="167" y="17992"/>
                    <a:pt x="199" y="18041"/>
                    <a:pt x="242" y="18084"/>
                  </a:cubicBezTo>
                  <a:cubicBezTo>
                    <a:pt x="388" y="18240"/>
                    <a:pt x="575" y="18336"/>
                    <a:pt x="800" y="18390"/>
                  </a:cubicBezTo>
                  <a:cubicBezTo>
                    <a:pt x="3036" y="18094"/>
                    <a:pt x="5265" y="17788"/>
                    <a:pt x="7500" y="17476"/>
                  </a:cubicBezTo>
                  <a:cubicBezTo>
                    <a:pt x="7586" y="17465"/>
                    <a:pt x="7664" y="17459"/>
                    <a:pt x="7735" y="17459"/>
                  </a:cubicBezTo>
                  <a:cubicBezTo>
                    <a:pt x="7860" y="17459"/>
                    <a:pt x="7962" y="17477"/>
                    <a:pt x="8047" y="17514"/>
                  </a:cubicBezTo>
                  <a:cubicBezTo>
                    <a:pt x="8069" y="17509"/>
                    <a:pt x="8085" y="17509"/>
                    <a:pt x="8107" y="17503"/>
                  </a:cubicBezTo>
                  <a:cubicBezTo>
                    <a:pt x="8144" y="17449"/>
                    <a:pt x="8176" y="17396"/>
                    <a:pt x="8214" y="17337"/>
                  </a:cubicBezTo>
                  <a:cubicBezTo>
                    <a:pt x="8290" y="17203"/>
                    <a:pt x="8381" y="17057"/>
                    <a:pt x="8483" y="16918"/>
                  </a:cubicBezTo>
                  <a:cubicBezTo>
                    <a:pt x="8821" y="16869"/>
                    <a:pt x="9160" y="16826"/>
                    <a:pt x="9498" y="16784"/>
                  </a:cubicBezTo>
                  <a:cubicBezTo>
                    <a:pt x="9912" y="16611"/>
                    <a:pt x="10326" y="16440"/>
                    <a:pt x="10740" y="16273"/>
                  </a:cubicBezTo>
                  <a:cubicBezTo>
                    <a:pt x="10779" y="16026"/>
                    <a:pt x="10885" y="15890"/>
                    <a:pt x="11072" y="15890"/>
                  </a:cubicBezTo>
                  <a:cubicBezTo>
                    <a:pt x="11133" y="15890"/>
                    <a:pt x="11203" y="15904"/>
                    <a:pt x="11282" y="15934"/>
                  </a:cubicBezTo>
                  <a:cubicBezTo>
                    <a:pt x="11349" y="15508"/>
                    <a:pt x="11618" y="15393"/>
                    <a:pt x="11970" y="15393"/>
                  </a:cubicBezTo>
                  <a:cubicBezTo>
                    <a:pt x="12012" y="15393"/>
                    <a:pt x="12055" y="15395"/>
                    <a:pt x="12099" y="15398"/>
                  </a:cubicBezTo>
                  <a:cubicBezTo>
                    <a:pt x="12099" y="15401"/>
                    <a:pt x="12099" y="15405"/>
                    <a:pt x="12097" y="15407"/>
                  </a:cubicBezTo>
                  <a:lnTo>
                    <a:pt x="12097" y="15407"/>
                  </a:lnTo>
                  <a:cubicBezTo>
                    <a:pt x="13170" y="14982"/>
                    <a:pt x="14273" y="14809"/>
                    <a:pt x="15396" y="14809"/>
                  </a:cubicBezTo>
                  <a:cubicBezTo>
                    <a:pt x="15847" y="14809"/>
                    <a:pt x="16300" y="14836"/>
                    <a:pt x="16756" y="14887"/>
                  </a:cubicBezTo>
                  <a:cubicBezTo>
                    <a:pt x="17154" y="14791"/>
                    <a:pt x="17551" y="14699"/>
                    <a:pt x="17948" y="14602"/>
                  </a:cubicBezTo>
                  <a:cubicBezTo>
                    <a:pt x="18330" y="14522"/>
                    <a:pt x="18722" y="14409"/>
                    <a:pt x="19098" y="14355"/>
                  </a:cubicBezTo>
                  <a:cubicBezTo>
                    <a:pt x="19356" y="14399"/>
                    <a:pt x="19624" y="14431"/>
                    <a:pt x="19899" y="14468"/>
                  </a:cubicBezTo>
                  <a:cubicBezTo>
                    <a:pt x="20018" y="14479"/>
                    <a:pt x="20135" y="14495"/>
                    <a:pt x="20259" y="14511"/>
                  </a:cubicBezTo>
                  <a:cubicBezTo>
                    <a:pt x="20479" y="14635"/>
                    <a:pt x="20688" y="14833"/>
                    <a:pt x="20881" y="15135"/>
                  </a:cubicBezTo>
                  <a:cubicBezTo>
                    <a:pt x="20946" y="15111"/>
                    <a:pt x="21004" y="15100"/>
                    <a:pt x="21057" y="15100"/>
                  </a:cubicBezTo>
                  <a:cubicBezTo>
                    <a:pt x="21235" y="15100"/>
                    <a:pt x="21352" y="15225"/>
                    <a:pt x="21436" y="15419"/>
                  </a:cubicBezTo>
                  <a:cubicBezTo>
                    <a:pt x="21429" y="15419"/>
                    <a:pt x="21424" y="15425"/>
                    <a:pt x="21424" y="15425"/>
                  </a:cubicBezTo>
                  <a:cubicBezTo>
                    <a:pt x="21585" y="15763"/>
                    <a:pt x="21790" y="15999"/>
                    <a:pt x="22032" y="16144"/>
                  </a:cubicBezTo>
                  <a:cubicBezTo>
                    <a:pt x="22037" y="16155"/>
                    <a:pt x="22037" y="16160"/>
                    <a:pt x="22042" y="16172"/>
                  </a:cubicBezTo>
                  <a:lnTo>
                    <a:pt x="22081" y="16172"/>
                  </a:lnTo>
                  <a:cubicBezTo>
                    <a:pt x="22276" y="16278"/>
                    <a:pt x="22496" y="16329"/>
                    <a:pt x="22737" y="16329"/>
                  </a:cubicBezTo>
                  <a:cubicBezTo>
                    <a:pt x="22959" y="16329"/>
                    <a:pt x="23198" y="16286"/>
                    <a:pt x="23455" y="16204"/>
                  </a:cubicBezTo>
                  <a:cubicBezTo>
                    <a:pt x="23637" y="16144"/>
                    <a:pt x="23836" y="16065"/>
                    <a:pt x="24035" y="16065"/>
                  </a:cubicBezTo>
                  <a:cubicBezTo>
                    <a:pt x="24177" y="16065"/>
                    <a:pt x="24320" y="16106"/>
                    <a:pt x="24454" y="16224"/>
                  </a:cubicBezTo>
                  <a:cubicBezTo>
                    <a:pt x="24577" y="16253"/>
                    <a:pt x="24696" y="16265"/>
                    <a:pt x="24811" y="16265"/>
                  </a:cubicBezTo>
                  <a:cubicBezTo>
                    <a:pt x="25002" y="16265"/>
                    <a:pt x="25185" y="16231"/>
                    <a:pt x="25362" y="16177"/>
                  </a:cubicBezTo>
                  <a:cubicBezTo>
                    <a:pt x="25459" y="16144"/>
                    <a:pt x="25555" y="16112"/>
                    <a:pt x="25647" y="16075"/>
                  </a:cubicBezTo>
                  <a:cubicBezTo>
                    <a:pt x="25787" y="16021"/>
                    <a:pt x="25927" y="15961"/>
                    <a:pt x="26066" y="15902"/>
                  </a:cubicBezTo>
                  <a:cubicBezTo>
                    <a:pt x="26297" y="15805"/>
                    <a:pt x="26534" y="15715"/>
                    <a:pt x="26775" y="15666"/>
                  </a:cubicBezTo>
                  <a:cubicBezTo>
                    <a:pt x="27098" y="15623"/>
                    <a:pt x="27454" y="15388"/>
                    <a:pt x="27768" y="15388"/>
                  </a:cubicBezTo>
                  <a:cubicBezTo>
                    <a:pt x="27998" y="15388"/>
                    <a:pt x="28205" y="15514"/>
                    <a:pt x="28360" y="15934"/>
                  </a:cubicBezTo>
                  <a:cubicBezTo>
                    <a:pt x="28428" y="15921"/>
                    <a:pt x="28491" y="15915"/>
                    <a:pt x="28550" y="15915"/>
                  </a:cubicBezTo>
                  <a:cubicBezTo>
                    <a:pt x="28879" y="15915"/>
                    <a:pt x="29075" y="16112"/>
                    <a:pt x="29165" y="16467"/>
                  </a:cubicBezTo>
                  <a:cubicBezTo>
                    <a:pt x="29221" y="16452"/>
                    <a:pt x="29274" y="16444"/>
                    <a:pt x="29323" y="16444"/>
                  </a:cubicBezTo>
                  <a:cubicBezTo>
                    <a:pt x="29499" y="16444"/>
                    <a:pt x="29627" y="16542"/>
                    <a:pt x="29703" y="16735"/>
                  </a:cubicBezTo>
                  <a:cubicBezTo>
                    <a:pt x="29983" y="16816"/>
                    <a:pt x="30300" y="16848"/>
                    <a:pt x="30236" y="17267"/>
                  </a:cubicBezTo>
                  <a:cubicBezTo>
                    <a:pt x="30301" y="17255"/>
                    <a:pt x="30363" y="17249"/>
                    <a:pt x="30421" y="17249"/>
                  </a:cubicBezTo>
                  <a:cubicBezTo>
                    <a:pt x="30748" y="17249"/>
                    <a:pt x="30944" y="17442"/>
                    <a:pt x="31035" y="17799"/>
                  </a:cubicBezTo>
                  <a:cubicBezTo>
                    <a:pt x="31089" y="17785"/>
                    <a:pt x="31140" y="17778"/>
                    <a:pt x="31188" y="17778"/>
                  </a:cubicBezTo>
                  <a:cubicBezTo>
                    <a:pt x="31365" y="17778"/>
                    <a:pt x="31492" y="17874"/>
                    <a:pt x="31573" y="18073"/>
                  </a:cubicBezTo>
                  <a:cubicBezTo>
                    <a:pt x="31847" y="18148"/>
                    <a:pt x="32170" y="18185"/>
                    <a:pt x="32105" y="18604"/>
                  </a:cubicBezTo>
                  <a:cubicBezTo>
                    <a:pt x="32172" y="18591"/>
                    <a:pt x="32235" y="18585"/>
                    <a:pt x="32293" y="18585"/>
                  </a:cubicBezTo>
                  <a:cubicBezTo>
                    <a:pt x="32618" y="18585"/>
                    <a:pt x="32814" y="18782"/>
                    <a:pt x="32904" y="19137"/>
                  </a:cubicBezTo>
                  <a:cubicBezTo>
                    <a:pt x="32961" y="19122"/>
                    <a:pt x="33013" y="19114"/>
                    <a:pt x="33062" y="19114"/>
                  </a:cubicBezTo>
                  <a:cubicBezTo>
                    <a:pt x="33236" y="19114"/>
                    <a:pt x="33362" y="19212"/>
                    <a:pt x="33442" y="19405"/>
                  </a:cubicBezTo>
                  <a:cubicBezTo>
                    <a:pt x="33717" y="19486"/>
                    <a:pt x="34039" y="19524"/>
                    <a:pt x="33975" y="19938"/>
                  </a:cubicBezTo>
                  <a:cubicBezTo>
                    <a:pt x="34042" y="19924"/>
                    <a:pt x="34106" y="19918"/>
                    <a:pt x="34165" y="19918"/>
                  </a:cubicBezTo>
                  <a:cubicBezTo>
                    <a:pt x="34489" y="19918"/>
                    <a:pt x="34683" y="20114"/>
                    <a:pt x="34769" y="20469"/>
                  </a:cubicBezTo>
                  <a:cubicBezTo>
                    <a:pt x="34974" y="20506"/>
                    <a:pt x="35167" y="20523"/>
                    <a:pt x="35366" y="20523"/>
                  </a:cubicBezTo>
                  <a:cubicBezTo>
                    <a:pt x="35413" y="20679"/>
                    <a:pt x="35446" y="20866"/>
                    <a:pt x="35381" y="21059"/>
                  </a:cubicBezTo>
                  <a:cubicBezTo>
                    <a:pt x="35393" y="21059"/>
                    <a:pt x="35403" y="21066"/>
                    <a:pt x="35413" y="21066"/>
                  </a:cubicBezTo>
                  <a:cubicBezTo>
                    <a:pt x="36021" y="21066"/>
                    <a:pt x="36601" y="20937"/>
                    <a:pt x="37166" y="20813"/>
                  </a:cubicBezTo>
                  <a:cubicBezTo>
                    <a:pt x="37353" y="20776"/>
                    <a:pt x="37536" y="20732"/>
                    <a:pt x="37724" y="20700"/>
                  </a:cubicBezTo>
                  <a:cubicBezTo>
                    <a:pt x="38492" y="20555"/>
                    <a:pt x="39029" y="19975"/>
                    <a:pt x="39029" y="19287"/>
                  </a:cubicBezTo>
                  <a:cubicBezTo>
                    <a:pt x="39035" y="17751"/>
                    <a:pt x="39926" y="16762"/>
                    <a:pt x="40958" y="15618"/>
                  </a:cubicBezTo>
                  <a:cubicBezTo>
                    <a:pt x="41076" y="15489"/>
                    <a:pt x="41188" y="15366"/>
                    <a:pt x="41302" y="15237"/>
                  </a:cubicBezTo>
                  <a:cubicBezTo>
                    <a:pt x="42366" y="14039"/>
                    <a:pt x="43300" y="13104"/>
                    <a:pt x="44853" y="12948"/>
                  </a:cubicBezTo>
                  <a:cubicBezTo>
                    <a:pt x="45782" y="12851"/>
                    <a:pt x="46384" y="12061"/>
                    <a:pt x="46454" y="10831"/>
                  </a:cubicBezTo>
                  <a:cubicBezTo>
                    <a:pt x="46464" y="10654"/>
                    <a:pt x="46384" y="10482"/>
                    <a:pt x="46239" y="10375"/>
                  </a:cubicBezTo>
                  <a:cubicBezTo>
                    <a:pt x="46142" y="10305"/>
                    <a:pt x="46035" y="10268"/>
                    <a:pt x="45922" y="10268"/>
                  </a:cubicBezTo>
                  <a:cubicBezTo>
                    <a:pt x="45857" y="10268"/>
                    <a:pt x="45793" y="10278"/>
                    <a:pt x="45733" y="10300"/>
                  </a:cubicBezTo>
                  <a:cubicBezTo>
                    <a:pt x="45470" y="10402"/>
                    <a:pt x="45218" y="10504"/>
                    <a:pt x="44971" y="10611"/>
                  </a:cubicBezTo>
                  <a:cubicBezTo>
                    <a:pt x="44799" y="10687"/>
                    <a:pt x="44627" y="10756"/>
                    <a:pt x="44466" y="10821"/>
                  </a:cubicBezTo>
                  <a:cubicBezTo>
                    <a:pt x="44761" y="10288"/>
                    <a:pt x="44944" y="9450"/>
                    <a:pt x="44837" y="9058"/>
                  </a:cubicBezTo>
                  <a:cubicBezTo>
                    <a:pt x="44766" y="8817"/>
                    <a:pt x="44605" y="8709"/>
                    <a:pt x="44515" y="8666"/>
                  </a:cubicBezTo>
                  <a:cubicBezTo>
                    <a:pt x="44203" y="8516"/>
                    <a:pt x="44154" y="8495"/>
                    <a:pt x="44272" y="8188"/>
                  </a:cubicBezTo>
                  <a:lnTo>
                    <a:pt x="44272" y="8188"/>
                  </a:lnTo>
                  <a:cubicBezTo>
                    <a:pt x="44644" y="8430"/>
                    <a:pt x="45063" y="8473"/>
                    <a:pt x="45411" y="8478"/>
                  </a:cubicBezTo>
                  <a:cubicBezTo>
                    <a:pt x="46346" y="8478"/>
                    <a:pt x="47319" y="7839"/>
                    <a:pt x="47952" y="6819"/>
                  </a:cubicBezTo>
                  <a:cubicBezTo>
                    <a:pt x="48544" y="5862"/>
                    <a:pt x="48666" y="4831"/>
                    <a:pt x="48280" y="4057"/>
                  </a:cubicBezTo>
                  <a:cubicBezTo>
                    <a:pt x="48022" y="3546"/>
                    <a:pt x="47694" y="3439"/>
                    <a:pt x="47458" y="3439"/>
                  </a:cubicBezTo>
                  <a:cubicBezTo>
                    <a:pt x="47211" y="3439"/>
                    <a:pt x="46856" y="3563"/>
                    <a:pt x="46588" y="4137"/>
                  </a:cubicBezTo>
                  <a:lnTo>
                    <a:pt x="46539" y="4234"/>
                  </a:lnTo>
                  <a:cubicBezTo>
                    <a:pt x="46405" y="3911"/>
                    <a:pt x="46120" y="3402"/>
                    <a:pt x="45514" y="3402"/>
                  </a:cubicBezTo>
                  <a:cubicBezTo>
                    <a:pt x="45218" y="3402"/>
                    <a:pt x="44955" y="3525"/>
                    <a:pt x="44697" y="3648"/>
                  </a:cubicBezTo>
                  <a:cubicBezTo>
                    <a:pt x="44697" y="3648"/>
                    <a:pt x="44278" y="3847"/>
                    <a:pt x="44144" y="3906"/>
                  </a:cubicBezTo>
                  <a:cubicBezTo>
                    <a:pt x="44342" y="3750"/>
                    <a:pt x="44520" y="3584"/>
                    <a:pt x="44691" y="3423"/>
                  </a:cubicBezTo>
                  <a:cubicBezTo>
                    <a:pt x="45218" y="2929"/>
                    <a:pt x="45669" y="2500"/>
                    <a:pt x="46346" y="2500"/>
                  </a:cubicBezTo>
                  <a:lnTo>
                    <a:pt x="46449" y="2500"/>
                  </a:lnTo>
                  <a:cubicBezTo>
                    <a:pt x="46846" y="2500"/>
                    <a:pt x="47201" y="2225"/>
                    <a:pt x="47308" y="1838"/>
                  </a:cubicBezTo>
                  <a:cubicBezTo>
                    <a:pt x="47416" y="1446"/>
                    <a:pt x="47255" y="1054"/>
                    <a:pt x="46894" y="839"/>
                  </a:cubicBezTo>
                  <a:cubicBezTo>
                    <a:pt x="46712" y="727"/>
                    <a:pt x="46529" y="581"/>
                    <a:pt x="46341" y="430"/>
                  </a:cubicBezTo>
                  <a:cubicBezTo>
                    <a:pt x="46164" y="286"/>
                    <a:pt x="45976" y="135"/>
                    <a:pt x="4576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4932657" y="2812891"/>
              <a:ext cx="244426" cy="424757"/>
            </a:xfrm>
            <a:custGeom>
              <a:rect b="b" l="l" r="r" t="t"/>
              <a:pathLst>
                <a:path extrusionOk="0" h="34076" w="19609">
                  <a:moveTo>
                    <a:pt x="18061" y="0"/>
                  </a:moveTo>
                  <a:cubicBezTo>
                    <a:pt x="15413" y="209"/>
                    <a:pt x="12764" y="403"/>
                    <a:pt x="10110" y="591"/>
                  </a:cubicBezTo>
                  <a:cubicBezTo>
                    <a:pt x="9570" y="630"/>
                    <a:pt x="8963" y="736"/>
                    <a:pt x="8414" y="736"/>
                  </a:cubicBezTo>
                  <a:cubicBezTo>
                    <a:pt x="8056" y="736"/>
                    <a:pt x="7724" y="691"/>
                    <a:pt x="7451" y="553"/>
                  </a:cubicBezTo>
                  <a:cubicBezTo>
                    <a:pt x="7236" y="586"/>
                    <a:pt x="7015" y="628"/>
                    <a:pt x="6801" y="693"/>
                  </a:cubicBezTo>
                  <a:cubicBezTo>
                    <a:pt x="6623" y="742"/>
                    <a:pt x="6447" y="801"/>
                    <a:pt x="6274" y="876"/>
                  </a:cubicBezTo>
                  <a:cubicBezTo>
                    <a:pt x="5968" y="1322"/>
                    <a:pt x="5609" y="1746"/>
                    <a:pt x="5307" y="2192"/>
                  </a:cubicBezTo>
                  <a:cubicBezTo>
                    <a:pt x="4442" y="2837"/>
                    <a:pt x="4925" y="3794"/>
                    <a:pt x="4764" y="4605"/>
                  </a:cubicBezTo>
                  <a:cubicBezTo>
                    <a:pt x="4593" y="4776"/>
                    <a:pt x="4416" y="4947"/>
                    <a:pt x="4243" y="5120"/>
                  </a:cubicBezTo>
                  <a:cubicBezTo>
                    <a:pt x="3152" y="5308"/>
                    <a:pt x="3105" y="6221"/>
                    <a:pt x="2906" y="7037"/>
                  </a:cubicBezTo>
                  <a:cubicBezTo>
                    <a:pt x="2857" y="7613"/>
                    <a:pt x="2353" y="8086"/>
                    <a:pt x="2202" y="8634"/>
                  </a:cubicBezTo>
                  <a:cubicBezTo>
                    <a:pt x="2165" y="8751"/>
                    <a:pt x="2148" y="8875"/>
                    <a:pt x="2153" y="9004"/>
                  </a:cubicBezTo>
                  <a:cubicBezTo>
                    <a:pt x="2165" y="9170"/>
                    <a:pt x="2213" y="9348"/>
                    <a:pt x="2326" y="9536"/>
                  </a:cubicBezTo>
                  <a:cubicBezTo>
                    <a:pt x="2224" y="9660"/>
                    <a:pt x="2127" y="9782"/>
                    <a:pt x="2036" y="9906"/>
                  </a:cubicBezTo>
                  <a:cubicBezTo>
                    <a:pt x="1471" y="10412"/>
                    <a:pt x="484" y="10777"/>
                    <a:pt x="1558" y="11813"/>
                  </a:cubicBezTo>
                  <a:cubicBezTo>
                    <a:pt x="1627" y="12232"/>
                    <a:pt x="1563" y="12710"/>
                    <a:pt x="2095" y="12888"/>
                  </a:cubicBezTo>
                  <a:cubicBezTo>
                    <a:pt x="2095" y="13102"/>
                    <a:pt x="2106" y="13318"/>
                    <a:pt x="2084" y="13533"/>
                  </a:cubicBezTo>
                  <a:cubicBezTo>
                    <a:pt x="2036" y="14108"/>
                    <a:pt x="1875" y="14495"/>
                    <a:pt x="1600" y="14741"/>
                  </a:cubicBezTo>
                  <a:cubicBezTo>
                    <a:pt x="1617" y="14946"/>
                    <a:pt x="1638" y="15145"/>
                    <a:pt x="1676" y="15343"/>
                  </a:cubicBezTo>
                  <a:cubicBezTo>
                    <a:pt x="1687" y="15403"/>
                    <a:pt x="1697" y="15462"/>
                    <a:pt x="1708" y="15520"/>
                  </a:cubicBezTo>
                  <a:cubicBezTo>
                    <a:pt x="2379" y="16068"/>
                    <a:pt x="2428" y="17325"/>
                    <a:pt x="2654" y="18287"/>
                  </a:cubicBezTo>
                  <a:cubicBezTo>
                    <a:pt x="2675" y="18368"/>
                    <a:pt x="2798" y="18427"/>
                    <a:pt x="2889" y="18492"/>
                  </a:cubicBezTo>
                  <a:cubicBezTo>
                    <a:pt x="2842" y="18743"/>
                    <a:pt x="2830" y="18975"/>
                    <a:pt x="3159" y="19033"/>
                  </a:cubicBezTo>
                  <a:cubicBezTo>
                    <a:pt x="3132" y="19479"/>
                    <a:pt x="3410" y="19990"/>
                    <a:pt x="2917" y="20339"/>
                  </a:cubicBezTo>
                  <a:cubicBezTo>
                    <a:pt x="1939" y="20662"/>
                    <a:pt x="2224" y="21527"/>
                    <a:pt x="2100" y="22214"/>
                  </a:cubicBezTo>
                  <a:cubicBezTo>
                    <a:pt x="1515" y="22477"/>
                    <a:pt x="1359" y="22993"/>
                    <a:pt x="1295" y="23568"/>
                  </a:cubicBezTo>
                  <a:cubicBezTo>
                    <a:pt x="1295" y="23568"/>
                    <a:pt x="1296" y="23568"/>
                    <a:pt x="1297" y="23567"/>
                  </a:cubicBezTo>
                  <a:lnTo>
                    <a:pt x="1297" y="23567"/>
                  </a:lnTo>
                  <a:cubicBezTo>
                    <a:pt x="429" y="25027"/>
                    <a:pt x="90" y="26637"/>
                    <a:pt x="0" y="28311"/>
                  </a:cubicBezTo>
                  <a:lnTo>
                    <a:pt x="0" y="28360"/>
                  </a:lnTo>
                  <a:cubicBezTo>
                    <a:pt x="65" y="28554"/>
                    <a:pt x="177" y="28742"/>
                    <a:pt x="370" y="28871"/>
                  </a:cubicBezTo>
                  <a:cubicBezTo>
                    <a:pt x="557" y="28857"/>
                    <a:pt x="745" y="28852"/>
                    <a:pt x="933" y="28852"/>
                  </a:cubicBezTo>
                  <a:cubicBezTo>
                    <a:pt x="1245" y="28852"/>
                    <a:pt x="1559" y="28864"/>
                    <a:pt x="1871" y="28864"/>
                  </a:cubicBezTo>
                  <a:cubicBezTo>
                    <a:pt x="2595" y="28864"/>
                    <a:pt x="3311" y="28800"/>
                    <a:pt x="3975" y="28371"/>
                  </a:cubicBezTo>
                  <a:lnTo>
                    <a:pt x="6113" y="28365"/>
                  </a:lnTo>
                  <a:cubicBezTo>
                    <a:pt x="6284" y="28587"/>
                    <a:pt x="6481" y="28649"/>
                    <a:pt x="6686" y="28649"/>
                  </a:cubicBezTo>
                  <a:cubicBezTo>
                    <a:pt x="6933" y="28649"/>
                    <a:pt x="7192" y="28559"/>
                    <a:pt x="7429" y="28554"/>
                  </a:cubicBezTo>
                  <a:cubicBezTo>
                    <a:pt x="8595" y="28532"/>
                    <a:pt x="9755" y="28445"/>
                    <a:pt x="10916" y="28381"/>
                  </a:cubicBezTo>
                  <a:cubicBezTo>
                    <a:pt x="10929" y="28488"/>
                    <a:pt x="10994" y="28502"/>
                    <a:pt x="11066" y="28502"/>
                  </a:cubicBezTo>
                  <a:cubicBezTo>
                    <a:pt x="11091" y="28502"/>
                    <a:pt x="11117" y="28500"/>
                    <a:pt x="11142" y="28500"/>
                  </a:cubicBezTo>
                  <a:cubicBezTo>
                    <a:pt x="11161" y="28500"/>
                    <a:pt x="11179" y="28501"/>
                    <a:pt x="11195" y="28505"/>
                  </a:cubicBezTo>
                  <a:cubicBezTo>
                    <a:pt x="11088" y="28784"/>
                    <a:pt x="10631" y="28978"/>
                    <a:pt x="10653" y="29241"/>
                  </a:cubicBezTo>
                  <a:cubicBezTo>
                    <a:pt x="10658" y="29278"/>
                    <a:pt x="10669" y="29316"/>
                    <a:pt x="10695" y="29354"/>
                  </a:cubicBezTo>
                  <a:cubicBezTo>
                    <a:pt x="10836" y="29585"/>
                    <a:pt x="10868" y="29853"/>
                    <a:pt x="10868" y="30138"/>
                  </a:cubicBezTo>
                  <a:cubicBezTo>
                    <a:pt x="10868" y="30171"/>
                    <a:pt x="10863" y="30208"/>
                    <a:pt x="10863" y="30245"/>
                  </a:cubicBezTo>
                  <a:cubicBezTo>
                    <a:pt x="10856" y="30386"/>
                    <a:pt x="10846" y="30530"/>
                    <a:pt x="10836" y="30676"/>
                  </a:cubicBezTo>
                  <a:cubicBezTo>
                    <a:pt x="10830" y="30788"/>
                    <a:pt x="10819" y="30895"/>
                    <a:pt x="10819" y="31003"/>
                  </a:cubicBezTo>
                  <a:lnTo>
                    <a:pt x="10819" y="31105"/>
                  </a:lnTo>
                  <a:cubicBezTo>
                    <a:pt x="10836" y="31631"/>
                    <a:pt x="11012" y="32094"/>
                    <a:pt x="11835" y="32308"/>
                  </a:cubicBezTo>
                  <a:cubicBezTo>
                    <a:pt x="11910" y="32330"/>
                    <a:pt x="11932" y="32545"/>
                    <a:pt x="11952" y="32771"/>
                  </a:cubicBezTo>
                  <a:cubicBezTo>
                    <a:pt x="11964" y="32910"/>
                    <a:pt x="11974" y="33055"/>
                    <a:pt x="11991" y="33163"/>
                  </a:cubicBezTo>
                  <a:cubicBezTo>
                    <a:pt x="12152" y="33307"/>
                    <a:pt x="12302" y="33409"/>
                    <a:pt x="12452" y="33469"/>
                  </a:cubicBezTo>
                  <a:cubicBezTo>
                    <a:pt x="12371" y="33689"/>
                    <a:pt x="12227" y="33813"/>
                    <a:pt x="12071" y="33882"/>
                  </a:cubicBezTo>
                  <a:cubicBezTo>
                    <a:pt x="12269" y="33989"/>
                    <a:pt x="12500" y="34076"/>
                    <a:pt x="12764" y="34076"/>
                  </a:cubicBezTo>
                  <a:cubicBezTo>
                    <a:pt x="12931" y="34076"/>
                    <a:pt x="13097" y="34038"/>
                    <a:pt x="13269" y="33974"/>
                  </a:cubicBezTo>
                  <a:cubicBezTo>
                    <a:pt x="13457" y="33904"/>
                    <a:pt x="13655" y="33791"/>
                    <a:pt x="13860" y="33635"/>
                  </a:cubicBezTo>
                  <a:cubicBezTo>
                    <a:pt x="13918" y="33592"/>
                    <a:pt x="13983" y="33555"/>
                    <a:pt x="14042" y="33512"/>
                  </a:cubicBezTo>
                  <a:cubicBezTo>
                    <a:pt x="15187" y="32700"/>
                    <a:pt x="16422" y="32288"/>
                    <a:pt x="17717" y="32288"/>
                  </a:cubicBezTo>
                  <a:cubicBezTo>
                    <a:pt x="18024" y="32288"/>
                    <a:pt x="18334" y="32313"/>
                    <a:pt x="18646" y="32362"/>
                  </a:cubicBezTo>
                  <a:lnTo>
                    <a:pt x="18517" y="32217"/>
                  </a:lnTo>
                  <a:cubicBezTo>
                    <a:pt x="18405" y="32099"/>
                    <a:pt x="18361" y="31938"/>
                    <a:pt x="18383" y="31787"/>
                  </a:cubicBezTo>
                  <a:lnTo>
                    <a:pt x="18383" y="31787"/>
                  </a:lnTo>
                  <a:cubicBezTo>
                    <a:pt x="18560" y="31804"/>
                    <a:pt x="18733" y="31825"/>
                    <a:pt x="18909" y="31857"/>
                  </a:cubicBezTo>
                  <a:cubicBezTo>
                    <a:pt x="18958" y="31804"/>
                    <a:pt x="19011" y="31750"/>
                    <a:pt x="19076" y="31713"/>
                  </a:cubicBezTo>
                  <a:cubicBezTo>
                    <a:pt x="19055" y="31535"/>
                    <a:pt x="19033" y="31358"/>
                    <a:pt x="19011" y="31185"/>
                  </a:cubicBezTo>
                  <a:cubicBezTo>
                    <a:pt x="19033" y="31180"/>
                    <a:pt x="19055" y="31175"/>
                    <a:pt x="19076" y="31175"/>
                  </a:cubicBezTo>
                  <a:cubicBezTo>
                    <a:pt x="19162" y="31175"/>
                    <a:pt x="19248" y="31197"/>
                    <a:pt x="19323" y="31239"/>
                  </a:cubicBezTo>
                  <a:cubicBezTo>
                    <a:pt x="19490" y="31326"/>
                    <a:pt x="19598" y="31497"/>
                    <a:pt x="19603" y="31685"/>
                  </a:cubicBezTo>
                  <a:cubicBezTo>
                    <a:pt x="19603" y="31675"/>
                    <a:pt x="19608" y="31658"/>
                    <a:pt x="19603" y="31643"/>
                  </a:cubicBezTo>
                  <a:cubicBezTo>
                    <a:pt x="19591" y="31557"/>
                    <a:pt x="19586" y="31465"/>
                    <a:pt x="19576" y="31373"/>
                  </a:cubicBezTo>
                  <a:cubicBezTo>
                    <a:pt x="19474" y="31288"/>
                    <a:pt x="19398" y="31143"/>
                    <a:pt x="19372" y="30885"/>
                  </a:cubicBezTo>
                  <a:cubicBezTo>
                    <a:pt x="19264" y="29806"/>
                    <a:pt x="19125" y="28735"/>
                    <a:pt x="18979" y="27661"/>
                  </a:cubicBezTo>
                  <a:cubicBezTo>
                    <a:pt x="19033" y="27656"/>
                    <a:pt x="19087" y="27651"/>
                    <a:pt x="19147" y="27640"/>
                  </a:cubicBezTo>
                  <a:cubicBezTo>
                    <a:pt x="19130" y="27543"/>
                    <a:pt x="19120" y="27453"/>
                    <a:pt x="19108" y="27356"/>
                  </a:cubicBezTo>
                  <a:cubicBezTo>
                    <a:pt x="19060" y="27361"/>
                    <a:pt x="19006" y="27366"/>
                    <a:pt x="18953" y="27371"/>
                  </a:cubicBezTo>
                  <a:cubicBezTo>
                    <a:pt x="18947" y="27371"/>
                    <a:pt x="18947" y="27377"/>
                    <a:pt x="18942" y="27377"/>
                  </a:cubicBezTo>
                  <a:cubicBezTo>
                    <a:pt x="18765" y="26104"/>
                    <a:pt x="18572" y="24830"/>
                    <a:pt x="18383" y="23558"/>
                  </a:cubicBezTo>
                  <a:cubicBezTo>
                    <a:pt x="17932" y="20458"/>
                    <a:pt x="18190" y="17357"/>
                    <a:pt x="18334" y="14258"/>
                  </a:cubicBezTo>
                  <a:cubicBezTo>
                    <a:pt x="18421" y="13586"/>
                    <a:pt x="18453" y="12915"/>
                    <a:pt x="18453" y="12244"/>
                  </a:cubicBezTo>
                  <a:cubicBezTo>
                    <a:pt x="18453" y="11572"/>
                    <a:pt x="18421" y="10900"/>
                    <a:pt x="18388" y="10229"/>
                  </a:cubicBezTo>
                  <a:cubicBezTo>
                    <a:pt x="18388" y="7258"/>
                    <a:pt x="18410" y="4287"/>
                    <a:pt x="18383" y="1317"/>
                  </a:cubicBezTo>
                  <a:cubicBezTo>
                    <a:pt x="18378" y="967"/>
                    <a:pt x="18405" y="715"/>
                    <a:pt x="18544" y="543"/>
                  </a:cubicBezTo>
                  <a:cubicBezTo>
                    <a:pt x="18490" y="414"/>
                    <a:pt x="18416" y="290"/>
                    <a:pt x="18309" y="183"/>
                  </a:cubicBezTo>
                  <a:cubicBezTo>
                    <a:pt x="18281" y="156"/>
                    <a:pt x="18249" y="134"/>
                    <a:pt x="18222" y="113"/>
                  </a:cubicBezTo>
                  <a:cubicBezTo>
                    <a:pt x="18173" y="70"/>
                    <a:pt x="18115" y="38"/>
                    <a:pt x="1806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5466358" y="2348957"/>
              <a:ext cx="512474" cy="293925"/>
            </a:xfrm>
            <a:custGeom>
              <a:rect b="b" l="l" r="r" t="t"/>
              <a:pathLst>
                <a:path extrusionOk="0" h="23580" w="41113">
                  <a:moveTo>
                    <a:pt x="37686" y="14398"/>
                  </a:moveTo>
                  <a:lnTo>
                    <a:pt x="37686" y="14398"/>
                  </a:lnTo>
                  <a:cubicBezTo>
                    <a:pt x="37648" y="14420"/>
                    <a:pt x="37611" y="14446"/>
                    <a:pt x="37574" y="14478"/>
                  </a:cubicBezTo>
                  <a:cubicBezTo>
                    <a:pt x="37547" y="14500"/>
                    <a:pt x="37530" y="14510"/>
                    <a:pt x="37525" y="14517"/>
                  </a:cubicBezTo>
                  <a:cubicBezTo>
                    <a:pt x="37514" y="14510"/>
                    <a:pt x="37503" y="14505"/>
                    <a:pt x="37487" y="14495"/>
                  </a:cubicBezTo>
                  <a:cubicBezTo>
                    <a:pt x="37509" y="14485"/>
                    <a:pt x="37643" y="14420"/>
                    <a:pt x="37686" y="14398"/>
                  </a:cubicBezTo>
                  <a:close/>
                  <a:moveTo>
                    <a:pt x="24218" y="0"/>
                  </a:moveTo>
                  <a:cubicBezTo>
                    <a:pt x="23944" y="855"/>
                    <a:pt x="23637" y="1704"/>
                    <a:pt x="23632" y="2616"/>
                  </a:cubicBezTo>
                  <a:cubicBezTo>
                    <a:pt x="23632" y="2745"/>
                    <a:pt x="23610" y="2859"/>
                    <a:pt x="23568" y="2961"/>
                  </a:cubicBezTo>
                  <a:cubicBezTo>
                    <a:pt x="23449" y="3261"/>
                    <a:pt x="23171" y="3449"/>
                    <a:pt x="22908" y="3648"/>
                  </a:cubicBezTo>
                  <a:cubicBezTo>
                    <a:pt x="22843" y="3858"/>
                    <a:pt x="22826" y="4094"/>
                    <a:pt x="22574" y="4186"/>
                  </a:cubicBezTo>
                  <a:cubicBezTo>
                    <a:pt x="22553" y="4736"/>
                    <a:pt x="22365" y="4877"/>
                    <a:pt x="22119" y="4877"/>
                  </a:cubicBezTo>
                  <a:cubicBezTo>
                    <a:pt x="21861" y="4877"/>
                    <a:pt x="21538" y="4722"/>
                    <a:pt x="21280" y="4722"/>
                  </a:cubicBezTo>
                  <a:cubicBezTo>
                    <a:pt x="21265" y="4722"/>
                    <a:pt x="21251" y="4722"/>
                    <a:pt x="21237" y="4723"/>
                  </a:cubicBezTo>
                  <a:cubicBezTo>
                    <a:pt x="21021" y="5550"/>
                    <a:pt x="20877" y="6404"/>
                    <a:pt x="20575" y="7200"/>
                  </a:cubicBezTo>
                  <a:cubicBezTo>
                    <a:pt x="20412" y="7627"/>
                    <a:pt x="20199" y="7834"/>
                    <a:pt x="19968" y="7834"/>
                  </a:cubicBezTo>
                  <a:cubicBezTo>
                    <a:pt x="19773" y="7834"/>
                    <a:pt x="19566" y="7686"/>
                    <a:pt x="19367" y="7399"/>
                  </a:cubicBezTo>
                  <a:cubicBezTo>
                    <a:pt x="19290" y="7444"/>
                    <a:pt x="19223" y="7463"/>
                    <a:pt x="19165" y="7463"/>
                  </a:cubicBezTo>
                  <a:cubicBezTo>
                    <a:pt x="18990" y="7463"/>
                    <a:pt x="18892" y="7289"/>
                    <a:pt x="18787" y="7136"/>
                  </a:cubicBezTo>
                  <a:cubicBezTo>
                    <a:pt x="18690" y="7081"/>
                    <a:pt x="18599" y="7027"/>
                    <a:pt x="18502" y="6974"/>
                  </a:cubicBezTo>
                  <a:cubicBezTo>
                    <a:pt x="17793" y="7892"/>
                    <a:pt x="17862" y="9063"/>
                    <a:pt x="17503" y="10095"/>
                  </a:cubicBezTo>
                  <a:cubicBezTo>
                    <a:pt x="17347" y="10535"/>
                    <a:pt x="17352" y="11041"/>
                    <a:pt x="16970" y="11384"/>
                  </a:cubicBezTo>
                  <a:cubicBezTo>
                    <a:pt x="16940" y="11523"/>
                    <a:pt x="16921" y="11672"/>
                    <a:pt x="16751" y="11672"/>
                  </a:cubicBezTo>
                  <a:cubicBezTo>
                    <a:pt x="16738" y="11672"/>
                    <a:pt x="16723" y="11671"/>
                    <a:pt x="16707" y="11669"/>
                  </a:cubicBezTo>
                  <a:lnTo>
                    <a:pt x="16707" y="11669"/>
                  </a:lnTo>
                  <a:cubicBezTo>
                    <a:pt x="16739" y="12132"/>
                    <a:pt x="16525" y="12469"/>
                    <a:pt x="16159" y="12727"/>
                  </a:cubicBezTo>
                  <a:cubicBezTo>
                    <a:pt x="15939" y="13260"/>
                    <a:pt x="16605" y="13791"/>
                    <a:pt x="16171" y="14317"/>
                  </a:cubicBezTo>
                  <a:cubicBezTo>
                    <a:pt x="16256" y="14597"/>
                    <a:pt x="16127" y="14763"/>
                    <a:pt x="15886" y="14871"/>
                  </a:cubicBezTo>
                  <a:lnTo>
                    <a:pt x="15901" y="14850"/>
                  </a:lnTo>
                  <a:lnTo>
                    <a:pt x="15901" y="14850"/>
                  </a:lnTo>
                  <a:cubicBezTo>
                    <a:pt x="15810" y="14946"/>
                    <a:pt x="15720" y="15043"/>
                    <a:pt x="15623" y="15135"/>
                  </a:cubicBezTo>
                  <a:cubicBezTo>
                    <a:pt x="15606" y="15187"/>
                    <a:pt x="15574" y="15236"/>
                    <a:pt x="15531" y="15274"/>
                  </a:cubicBezTo>
                  <a:cubicBezTo>
                    <a:pt x="14607" y="15703"/>
                    <a:pt x="13516" y="15817"/>
                    <a:pt x="12909" y="16843"/>
                  </a:cubicBezTo>
                  <a:cubicBezTo>
                    <a:pt x="12883" y="16885"/>
                    <a:pt x="12851" y="16923"/>
                    <a:pt x="12819" y="16960"/>
                  </a:cubicBezTo>
                  <a:cubicBezTo>
                    <a:pt x="12571" y="17208"/>
                    <a:pt x="12109" y="17272"/>
                    <a:pt x="11711" y="17294"/>
                  </a:cubicBezTo>
                  <a:cubicBezTo>
                    <a:pt x="11568" y="17429"/>
                    <a:pt x="11454" y="17481"/>
                    <a:pt x="11358" y="17481"/>
                  </a:cubicBezTo>
                  <a:cubicBezTo>
                    <a:pt x="11128" y="17481"/>
                    <a:pt x="11000" y="17184"/>
                    <a:pt x="10830" y="17009"/>
                  </a:cubicBezTo>
                  <a:cubicBezTo>
                    <a:pt x="10649" y="17179"/>
                    <a:pt x="10473" y="17351"/>
                    <a:pt x="10298" y="17521"/>
                  </a:cubicBezTo>
                  <a:lnTo>
                    <a:pt x="10298" y="17521"/>
                  </a:lnTo>
                  <a:cubicBezTo>
                    <a:pt x="10298" y="17520"/>
                    <a:pt x="10298" y="17520"/>
                    <a:pt x="10298" y="17520"/>
                  </a:cubicBezTo>
                  <a:lnTo>
                    <a:pt x="10298" y="17520"/>
                  </a:lnTo>
                  <a:lnTo>
                    <a:pt x="10277" y="17540"/>
                  </a:lnTo>
                  <a:cubicBezTo>
                    <a:pt x="10284" y="17534"/>
                    <a:pt x="10291" y="17527"/>
                    <a:pt x="10298" y="17521"/>
                  </a:cubicBezTo>
                  <a:lnTo>
                    <a:pt x="10298" y="17521"/>
                  </a:lnTo>
                  <a:cubicBezTo>
                    <a:pt x="10223" y="17724"/>
                    <a:pt x="10103" y="17840"/>
                    <a:pt x="9923" y="17840"/>
                  </a:cubicBezTo>
                  <a:cubicBezTo>
                    <a:pt x="9871" y="17840"/>
                    <a:pt x="9813" y="17831"/>
                    <a:pt x="9750" y="17810"/>
                  </a:cubicBezTo>
                  <a:cubicBezTo>
                    <a:pt x="9585" y="18004"/>
                    <a:pt x="9421" y="18087"/>
                    <a:pt x="9257" y="18087"/>
                  </a:cubicBezTo>
                  <a:cubicBezTo>
                    <a:pt x="9067" y="18087"/>
                    <a:pt x="8879" y="17977"/>
                    <a:pt x="8693" y="17805"/>
                  </a:cubicBezTo>
                  <a:cubicBezTo>
                    <a:pt x="8547" y="17772"/>
                    <a:pt x="8327" y="17810"/>
                    <a:pt x="8396" y="17552"/>
                  </a:cubicBezTo>
                  <a:lnTo>
                    <a:pt x="8396" y="17552"/>
                  </a:lnTo>
                  <a:cubicBezTo>
                    <a:pt x="8328" y="17584"/>
                    <a:pt x="8266" y="17598"/>
                    <a:pt x="8211" y="17598"/>
                  </a:cubicBezTo>
                  <a:cubicBezTo>
                    <a:pt x="8016" y="17598"/>
                    <a:pt x="7893" y="17426"/>
                    <a:pt x="7763" y="17267"/>
                  </a:cubicBezTo>
                  <a:cubicBezTo>
                    <a:pt x="7617" y="17116"/>
                    <a:pt x="7473" y="16967"/>
                    <a:pt x="7333" y="16816"/>
                  </a:cubicBezTo>
                  <a:lnTo>
                    <a:pt x="6801" y="16767"/>
                  </a:lnTo>
                  <a:cubicBezTo>
                    <a:pt x="6806" y="16746"/>
                    <a:pt x="6806" y="16724"/>
                    <a:pt x="6806" y="16709"/>
                  </a:cubicBezTo>
                  <a:cubicBezTo>
                    <a:pt x="6839" y="16573"/>
                    <a:pt x="6839" y="16493"/>
                    <a:pt x="6834" y="16456"/>
                  </a:cubicBezTo>
                  <a:cubicBezTo>
                    <a:pt x="6806" y="16451"/>
                    <a:pt x="6752" y="16439"/>
                    <a:pt x="6667" y="16439"/>
                  </a:cubicBezTo>
                  <a:cubicBezTo>
                    <a:pt x="6591" y="16439"/>
                    <a:pt x="6516" y="16419"/>
                    <a:pt x="6447" y="16386"/>
                  </a:cubicBezTo>
                  <a:cubicBezTo>
                    <a:pt x="6404" y="16568"/>
                    <a:pt x="6269" y="16751"/>
                    <a:pt x="6108" y="16891"/>
                  </a:cubicBezTo>
                  <a:cubicBezTo>
                    <a:pt x="5792" y="17154"/>
                    <a:pt x="5522" y="17466"/>
                    <a:pt x="5232" y="17756"/>
                  </a:cubicBezTo>
                  <a:cubicBezTo>
                    <a:pt x="5130" y="17788"/>
                    <a:pt x="5061" y="17874"/>
                    <a:pt x="4996" y="17976"/>
                  </a:cubicBezTo>
                  <a:cubicBezTo>
                    <a:pt x="4969" y="18003"/>
                    <a:pt x="4942" y="18030"/>
                    <a:pt x="4915" y="18051"/>
                  </a:cubicBezTo>
                  <a:cubicBezTo>
                    <a:pt x="4776" y="18170"/>
                    <a:pt x="4642" y="18282"/>
                    <a:pt x="4502" y="18400"/>
                  </a:cubicBezTo>
                  <a:cubicBezTo>
                    <a:pt x="4496" y="18406"/>
                    <a:pt x="4491" y="18406"/>
                    <a:pt x="4486" y="18411"/>
                  </a:cubicBezTo>
                  <a:cubicBezTo>
                    <a:pt x="3739" y="19045"/>
                    <a:pt x="2998" y="19717"/>
                    <a:pt x="2703" y="20662"/>
                  </a:cubicBezTo>
                  <a:lnTo>
                    <a:pt x="2703" y="20673"/>
                  </a:lnTo>
                  <a:cubicBezTo>
                    <a:pt x="2294" y="21108"/>
                    <a:pt x="1880" y="21517"/>
                    <a:pt x="1381" y="21860"/>
                  </a:cubicBezTo>
                  <a:cubicBezTo>
                    <a:pt x="972" y="22139"/>
                    <a:pt x="580" y="22397"/>
                    <a:pt x="280" y="22784"/>
                  </a:cubicBezTo>
                  <a:cubicBezTo>
                    <a:pt x="188" y="22827"/>
                    <a:pt x="97" y="22859"/>
                    <a:pt x="5" y="22898"/>
                  </a:cubicBezTo>
                  <a:cubicBezTo>
                    <a:pt x="0" y="22983"/>
                    <a:pt x="16" y="23069"/>
                    <a:pt x="59" y="23161"/>
                  </a:cubicBezTo>
                  <a:cubicBezTo>
                    <a:pt x="97" y="23252"/>
                    <a:pt x="151" y="23327"/>
                    <a:pt x="204" y="23396"/>
                  </a:cubicBezTo>
                  <a:cubicBezTo>
                    <a:pt x="268" y="23471"/>
                    <a:pt x="344" y="23531"/>
                    <a:pt x="419" y="23580"/>
                  </a:cubicBezTo>
                  <a:cubicBezTo>
                    <a:pt x="2509" y="23246"/>
                    <a:pt x="4593" y="22923"/>
                    <a:pt x="6710" y="22827"/>
                  </a:cubicBezTo>
                  <a:cubicBezTo>
                    <a:pt x="6929" y="22819"/>
                    <a:pt x="7208" y="22660"/>
                    <a:pt x="7442" y="22660"/>
                  </a:cubicBezTo>
                  <a:cubicBezTo>
                    <a:pt x="7528" y="22660"/>
                    <a:pt x="7608" y="22682"/>
                    <a:pt x="7677" y="22742"/>
                  </a:cubicBezTo>
                  <a:cubicBezTo>
                    <a:pt x="7880" y="22709"/>
                    <a:pt x="8091" y="22677"/>
                    <a:pt x="8294" y="22645"/>
                  </a:cubicBezTo>
                  <a:cubicBezTo>
                    <a:pt x="8450" y="22397"/>
                    <a:pt x="8725" y="22253"/>
                    <a:pt x="9149" y="22241"/>
                  </a:cubicBezTo>
                  <a:cubicBezTo>
                    <a:pt x="12877" y="22150"/>
                    <a:pt x="16519" y="21334"/>
                    <a:pt x="20210" y="20877"/>
                  </a:cubicBezTo>
                  <a:cubicBezTo>
                    <a:pt x="26426" y="20104"/>
                    <a:pt x="32518" y="18701"/>
                    <a:pt x="38599" y="17257"/>
                  </a:cubicBezTo>
                  <a:cubicBezTo>
                    <a:pt x="38793" y="17211"/>
                    <a:pt x="38970" y="17191"/>
                    <a:pt x="39133" y="17191"/>
                  </a:cubicBezTo>
                  <a:cubicBezTo>
                    <a:pt x="39340" y="17191"/>
                    <a:pt x="39524" y="17223"/>
                    <a:pt x="39695" y="17277"/>
                  </a:cubicBezTo>
                  <a:cubicBezTo>
                    <a:pt x="39749" y="17267"/>
                    <a:pt x="39808" y="17262"/>
                    <a:pt x="39862" y="17250"/>
                  </a:cubicBezTo>
                  <a:cubicBezTo>
                    <a:pt x="40056" y="17218"/>
                    <a:pt x="40286" y="17181"/>
                    <a:pt x="40501" y="17079"/>
                  </a:cubicBezTo>
                  <a:cubicBezTo>
                    <a:pt x="40657" y="17004"/>
                    <a:pt x="40807" y="16896"/>
                    <a:pt x="40920" y="16724"/>
                  </a:cubicBezTo>
                  <a:cubicBezTo>
                    <a:pt x="41081" y="16466"/>
                    <a:pt x="41113" y="16144"/>
                    <a:pt x="41006" y="15762"/>
                  </a:cubicBezTo>
                  <a:lnTo>
                    <a:pt x="40963" y="15601"/>
                  </a:lnTo>
                  <a:cubicBezTo>
                    <a:pt x="40818" y="15053"/>
                    <a:pt x="40544" y="14033"/>
                    <a:pt x="39352" y="14033"/>
                  </a:cubicBezTo>
                  <a:cubicBezTo>
                    <a:pt x="39276" y="14033"/>
                    <a:pt x="39191" y="14039"/>
                    <a:pt x="39109" y="14044"/>
                  </a:cubicBezTo>
                  <a:cubicBezTo>
                    <a:pt x="39040" y="14054"/>
                    <a:pt x="38970" y="14059"/>
                    <a:pt x="38900" y="14066"/>
                  </a:cubicBezTo>
                  <a:cubicBezTo>
                    <a:pt x="38573" y="14091"/>
                    <a:pt x="38212" y="14124"/>
                    <a:pt x="37864" y="14296"/>
                  </a:cubicBezTo>
                  <a:lnTo>
                    <a:pt x="37864" y="14296"/>
                  </a:lnTo>
                  <a:cubicBezTo>
                    <a:pt x="38057" y="14173"/>
                    <a:pt x="38229" y="14001"/>
                    <a:pt x="38251" y="13732"/>
                  </a:cubicBezTo>
                  <a:cubicBezTo>
                    <a:pt x="38271" y="13485"/>
                    <a:pt x="38196" y="13253"/>
                    <a:pt x="38040" y="13077"/>
                  </a:cubicBezTo>
                  <a:cubicBezTo>
                    <a:pt x="37847" y="12861"/>
                    <a:pt x="37557" y="12744"/>
                    <a:pt x="37192" y="12732"/>
                  </a:cubicBezTo>
                  <a:cubicBezTo>
                    <a:pt x="37148" y="12727"/>
                    <a:pt x="37106" y="12722"/>
                    <a:pt x="37063" y="12705"/>
                  </a:cubicBezTo>
                  <a:cubicBezTo>
                    <a:pt x="37170" y="12539"/>
                    <a:pt x="37224" y="12362"/>
                    <a:pt x="37257" y="12249"/>
                  </a:cubicBezTo>
                  <a:cubicBezTo>
                    <a:pt x="37262" y="12228"/>
                    <a:pt x="37267" y="12201"/>
                    <a:pt x="37277" y="12174"/>
                  </a:cubicBezTo>
                  <a:lnTo>
                    <a:pt x="37353" y="12174"/>
                  </a:lnTo>
                  <a:cubicBezTo>
                    <a:pt x="37981" y="12174"/>
                    <a:pt x="38186" y="11755"/>
                    <a:pt x="38256" y="11508"/>
                  </a:cubicBezTo>
                  <a:cubicBezTo>
                    <a:pt x="38298" y="11326"/>
                    <a:pt x="38234" y="11121"/>
                    <a:pt x="38110" y="10987"/>
                  </a:cubicBezTo>
                  <a:cubicBezTo>
                    <a:pt x="37380" y="10213"/>
                    <a:pt x="37380" y="10213"/>
                    <a:pt x="37438" y="8661"/>
                  </a:cubicBezTo>
                  <a:cubicBezTo>
                    <a:pt x="37455" y="8215"/>
                    <a:pt x="37289" y="7898"/>
                    <a:pt x="36912" y="7662"/>
                  </a:cubicBezTo>
                  <a:cubicBezTo>
                    <a:pt x="36697" y="7533"/>
                    <a:pt x="36478" y="7419"/>
                    <a:pt x="36252" y="7312"/>
                  </a:cubicBezTo>
                  <a:cubicBezTo>
                    <a:pt x="35988" y="7270"/>
                    <a:pt x="35725" y="7141"/>
                    <a:pt x="35504" y="7032"/>
                  </a:cubicBezTo>
                  <a:cubicBezTo>
                    <a:pt x="35253" y="6910"/>
                    <a:pt x="34989" y="6818"/>
                    <a:pt x="34726" y="6732"/>
                  </a:cubicBezTo>
                  <a:cubicBezTo>
                    <a:pt x="34646" y="6732"/>
                    <a:pt x="34564" y="6732"/>
                    <a:pt x="34484" y="6737"/>
                  </a:cubicBezTo>
                  <a:cubicBezTo>
                    <a:pt x="34334" y="6742"/>
                    <a:pt x="34183" y="6749"/>
                    <a:pt x="34033" y="6749"/>
                  </a:cubicBezTo>
                  <a:cubicBezTo>
                    <a:pt x="33448" y="6749"/>
                    <a:pt x="32781" y="6673"/>
                    <a:pt x="32191" y="6201"/>
                  </a:cubicBezTo>
                  <a:cubicBezTo>
                    <a:pt x="32169" y="6216"/>
                    <a:pt x="32152" y="6238"/>
                    <a:pt x="32142" y="6254"/>
                  </a:cubicBezTo>
                  <a:cubicBezTo>
                    <a:pt x="32131" y="6276"/>
                    <a:pt x="32120" y="6291"/>
                    <a:pt x="32110" y="6308"/>
                  </a:cubicBezTo>
                  <a:cubicBezTo>
                    <a:pt x="31954" y="6233"/>
                    <a:pt x="31792" y="6152"/>
                    <a:pt x="31636" y="6060"/>
                  </a:cubicBezTo>
                  <a:cubicBezTo>
                    <a:pt x="31643" y="6055"/>
                    <a:pt x="31648" y="6045"/>
                    <a:pt x="31653" y="6033"/>
                  </a:cubicBezTo>
                  <a:lnTo>
                    <a:pt x="31653" y="6033"/>
                  </a:lnTo>
                  <a:cubicBezTo>
                    <a:pt x="31252" y="6204"/>
                    <a:pt x="31003" y="6302"/>
                    <a:pt x="30846" y="6302"/>
                  </a:cubicBezTo>
                  <a:cubicBezTo>
                    <a:pt x="30619" y="6302"/>
                    <a:pt x="30590" y="6094"/>
                    <a:pt x="30584" y="5604"/>
                  </a:cubicBezTo>
                  <a:cubicBezTo>
                    <a:pt x="30579" y="5073"/>
                    <a:pt x="30540" y="4508"/>
                    <a:pt x="31105" y="4186"/>
                  </a:cubicBezTo>
                  <a:cubicBezTo>
                    <a:pt x="31030" y="3923"/>
                    <a:pt x="31083" y="3724"/>
                    <a:pt x="31373" y="3643"/>
                  </a:cubicBezTo>
                  <a:cubicBezTo>
                    <a:pt x="31331" y="3402"/>
                    <a:pt x="31385" y="3203"/>
                    <a:pt x="31636" y="3112"/>
                  </a:cubicBezTo>
                  <a:cubicBezTo>
                    <a:pt x="31631" y="2939"/>
                    <a:pt x="31626" y="2762"/>
                    <a:pt x="31616" y="2591"/>
                  </a:cubicBezTo>
                  <a:cubicBezTo>
                    <a:pt x="31433" y="2353"/>
                    <a:pt x="31212" y="2182"/>
                    <a:pt x="30976" y="2043"/>
                  </a:cubicBezTo>
                  <a:cubicBezTo>
                    <a:pt x="30262" y="1629"/>
                    <a:pt x="29380" y="1532"/>
                    <a:pt x="28698" y="1059"/>
                  </a:cubicBezTo>
                  <a:cubicBezTo>
                    <a:pt x="28284" y="860"/>
                    <a:pt x="28537" y="468"/>
                    <a:pt x="28440" y="178"/>
                  </a:cubicBezTo>
                  <a:cubicBezTo>
                    <a:pt x="28357" y="163"/>
                    <a:pt x="28282" y="156"/>
                    <a:pt x="28214" y="156"/>
                  </a:cubicBezTo>
                  <a:cubicBezTo>
                    <a:pt x="28060" y="156"/>
                    <a:pt x="27941" y="193"/>
                    <a:pt x="27844" y="263"/>
                  </a:cubicBezTo>
                  <a:cubicBezTo>
                    <a:pt x="27672" y="392"/>
                    <a:pt x="27575" y="624"/>
                    <a:pt x="27505" y="935"/>
                  </a:cubicBezTo>
                  <a:cubicBezTo>
                    <a:pt x="27437" y="1273"/>
                    <a:pt x="27286" y="1531"/>
                    <a:pt x="27051" y="1531"/>
                  </a:cubicBezTo>
                  <a:cubicBezTo>
                    <a:pt x="26919" y="1531"/>
                    <a:pt x="26761" y="1450"/>
                    <a:pt x="26576" y="1258"/>
                  </a:cubicBezTo>
                  <a:cubicBezTo>
                    <a:pt x="26512" y="1277"/>
                    <a:pt x="26454" y="1286"/>
                    <a:pt x="26400" y="1286"/>
                  </a:cubicBezTo>
                  <a:cubicBezTo>
                    <a:pt x="26226" y="1286"/>
                    <a:pt x="26103" y="1186"/>
                    <a:pt x="26034" y="989"/>
                  </a:cubicBezTo>
                  <a:cubicBezTo>
                    <a:pt x="25873" y="967"/>
                    <a:pt x="25722" y="940"/>
                    <a:pt x="25754" y="726"/>
                  </a:cubicBezTo>
                  <a:lnTo>
                    <a:pt x="25754" y="726"/>
                  </a:lnTo>
                  <a:cubicBezTo>
                    <a:pt x="25698" y="743"/>
                    <a:pt x="25645" y="751"/>
                    <a:pt x="25597" y="751"/>
                  </a:cubicBezTo>
                  <a:cubicBezTo>
                    <a:pt x="25425" y="751"/>
                    <a:pt x="25305" y="649"/>
                    <a:pt x="25234" y="452"/>
                  </a:cubicBezTo>
                  <a:cubicBezTo>
                    <a:pt x="25072" y="436"/>
                    <a:pt x="24922" y="409"/>
                    <a:pt x="24954" y="194"/>
                  </a:cubicBezTo>
                  <a:lnTo>
                    <a:pt x="24954" y="194"/>
                  </a:lnTo>
                  <a:cubicBezTo>
                    <a:pt x="24903" y="210"/>
                    <a:pt x="24855" y="217"/>
                    <a:pt x="24809" y="217"/>
                  </a:cubicBezTo>
                  <a:cubicBezTo>
                    <a:pt x="24594" y="217"/>
                    <a:pt x="24417" y="67"/>
                    <a:pt x="2421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5687063" y="2290097"/>
              <a:ext cx="317695" cy="153905"/>
            </a:xfrm>
            <a:custGeom>
              <a:rect b="b" l="l" r="r" t="t"/>
              <a:pathLst>
                <a:path extrusionOk="0" h="12347" w="25487">
                  <a:moveTo>
                    <a:pt x="18825" y="1"/>
                  </a:moveTo>
                  <a:cubicBezTo>
                    <a:pt x="18658" y="118"/>
                    <a:pt x="18417" y="76"/>
                    <a:pt x="18207" y="113"/>
                  </a:cubicBezTo>
                  <a:cubicBezTo>
                    <a:pt x="16628" y="420"/>
                    <a:pt x="14984" y="344"/>
                    <a:pt x="13447" y="898"/>
                  </a:cubicBezTo>
                  <a:cubicBezTo>
                    <a:pt x="12378" y="1124"/>
                    <a:pt x="11309" y="1360"/>
                    <a:pt x="10240" y="1564"/>
                  </a:cubicBezTo>
                  <a:cubicBezTo>
                    <a:pt x="9456" y="1714"/>
                    <a:pt x="8676" y="1876"/>
                    <a:pt x="7903" y="2047"/>
                  </a:cubicBezTo>
                  <a:cubicBezTo>
                    <a:pt x="7511" y="2133"/>
                    <a:pt x="7124" y="2220"/>
                    <a:pt x="6737" y="2305"/>
                  </a:cubicBezTo>
                  <a:cubicBezTo>
                    <a:pt x="4793" y="2736"/>
                    <a:pt x="2849" y="3143"/>
                    <a:pt x="855" y="3326"/>
                  </a:cubicBezTo>
                  <a:cubicBezTo>
                    <a:pt x="608" y="3363"/>
                    <a:pt x="355" y="3401"/>
                    <a:pt x="102" y="3438"/>
                  </a:cubicBezTo>
                  <a:cubicBezTo>
                    <a:pt x="65" y="3509"/>
                    <a:pt x="33" y="3579"/>
                    <a:pt x="0" y="3654"/>
                  </a:cubicBezTo>
                  <a:cubicBezTo>
                    <a:pt x="173" y="3772"/>
                    <a:pt x="302" y="3933"/>
                    <a:pt x="404" y="4110"/>
                  </a:cubicBezTo>
                  <a:cubicBezTo>
                    <a:pt x="167" y="4938"/>
                    <a:pt x="425" y="5980"/>
                    <a:pt x="1123" y="6485"/>
                  </a:cubicBezTo>
                  <a:cubicBezTo>
                    <a:pt x="1257" y="6316"/>
                    <a:pt x="1416" y="6207"/>
                    <a:pt x="1621" y="6207"/>
                  </a:cubicBezTo>
                  <a:cubicBezTo>
                    <a:pt x="1670" y="6207"/>
                    <a:pt x="1723" y="6213"/>
                    <a:pt x="1778" y="6227"/>
                  </a:cubicBezTo>
                  <a:cubicBezTo>
                    <a:pt x="2326" y="5674"/>
                    <a:pt x="2945" y="5169"/>
                    <a:pt x="3412" y="4546"/>
                  </a:cubicBezTo>
                  <a:cubicBezTo>
                    <a:pt x="3471" y="4465"/>
                    <a:pt x="3536" y="4390"/>
                    <a:pt x="3600" y="4320"/>
                  </a:cubicBezTo>
                  <a:cubicBezTo>
                    <a:pt x="3850" y="4068"/>
                    <a:pt x="4108" y="3951"/>
                    <a:pt x="4389" y="3951"/>
                  </a:cubicBezTo>
                  <a:cubicBezTo>
                    <a:pt x="4616" y="3951"/>
                    <a:pt x="4859" y="4028"/>
                    <a:pt x="5126" y="4169"/>
                  </a:cubicBezTo>
                  <a:cubicBezTo>
                    <a:pt x="5088" y="3954"/>
                    <a:pt x="5180" y="3842"/>
                    <a:pt x="5378" y="3815"/>
                  </a:cubicBezTo>
                  <a:cubicBezTo>
                    <a:pt x="5395" y="3647"/>
                    <a:pt x="5482" y="3556"/>
                    <a:pt x="5657" y="3547"/>
                  </a:cubicBezTo>
                  <a:lnTo>
                    <a:pt x="5657" y="3547"/>
                  </a:lnTo>
                  <a:cubicBezTo>
                    <a:pt x="5652" y="3552"/>
                    <a:pt x="5647" y="3557"/>
                    <a:pt x="5641" y="3562"/>
                  </a:cubicBezTo>
                  <a:lnTo>
                    <a:pt x="5668" y="3547"/>
                  </a:lnTo>
                  <a:lnTo>
                    <a:pt x="5668" y="3547"/>
                  </a:lnTo>
                  <a:cubicBezTo>
                    <a:pt x="5665" y="3547"/>
                    <a:pt x="5661" y="3547"/>
                    <a:pt x="5657" y="3547"/>
                  </a:cubicBezTo>
                  <a:lnTo>
                    <a:pt x="5657" y="3547"/>
                  </a:lnTo>
                  <a:cubicBezTo>
                    <a:pt x="6391" y="2852"/>
                    <a:pt x="7304" y="2778"/>
                    <a:pt x="8252" y="2751"/>
                  </a:cubicBezTo>
                  <a:cubicBezTo>
                    <a:pt x="8262" y="2751"/>
                    <a:pt x="8271" y="2751"/>
                    <a:pt x="8280" y="2751"/>
                  </a:cubicBezTo>
                  <a:cubicBezTo>
                    <a:pt x="8878" y="2751"/>
                    <a:pt x="8945" y="3075"/>
                    <a:pt x="8887" y="3535"/>
                  </a:cubicBezTo>
                  <a:cubicBezTo>
                    <a:pt x="8947" y="3516"/>
                    <a:pt x="9003" y="3506"/>
                    <a:pt x="9053" y="3506"/>
                  </a:cubicBezTo>
                  <a:cubicBezTo>
                    <a:pt x="9228" y="3506"/>
                    <a:pt x="9345" y="3617"/>
                    <a:pt x="9407" y="3825"/>
                  </a:cubicBezTo>
                  <a:cubicBezTo>
                    <a:pt x="9623" y="4046"/>
                    <a:pt x="9784" y="4288"/>
                    <a:pt x="9692" y="4615"/>
                  </a:cubicBezTo>
                  <a:cubicBezTo>
                    <a:pt x="9736" y="4623"/>
                    <a:pt x="9782" y="4626"/>
                    <a:pt x="9828" y="4626"/>
                  </a:cubicBezTo>
                  <a:cubicBezTo>
                    <a:pt x="9947" y="4626"/>
                    <a:pt x="10072" y="4607"/>
                    <a:pt x="10191" y="4599"/>
                  </a:cubicBezTo>
                  <a:lnTo>
                    <a:pt x="10191" y="4599"/>
                  </a:lnTo>
                  <a:cubicBezTo>
                    <a:pt x="10198" y="4663"/>
                    <a:pt x="10191" y="4728"/>
                    <a:pt x="10171" y="4787"/>
                  </a:cubicBezTo>
                  <a:cubicBezTo>
                    <a:pt x="10154" y="4841"/>
                    <a:pt x="10144" y="4911"/>
                    <a:pt x="10138" y="4985"/>
                  </a:cubicBezTo>
                  <a:cubicBezTo>
                    <a:pt x="10235" y="4915"/>
                    <a:pt x="10354" y="4878"/>
                    <a:pt x="10508" y="4878"/>
                  </a:cubicBezTo>
                  <a:cubicBezTo>
                    <a:pt x="10576" y="4878"/>
                    <a:pt x="10651" y="4885"/>
                    <a:pt x="10734" y="4900"/>
                  </a:cubicBezTo>
                  <a:cubicBezTo>
                    <a:pt x="10734" y="4895"/>
                    <a:pt x="10729" y="4884"/>
                    <a:pt x="10729" y="4878"/>
                  </a:cubicBezTo>
                  <a:lnTo>
                    <a:pt x="10729" y="4878"/>
                  </a:lnTo>
                  <a:lnTo>
                    <a:pt x="10756" y="4900"/>
                  </a:lnTo>
                  <a:lnTo>
                    <a:pt x="10734" y="4900"/>
                  </a:lnTo>
                  <a:cubicBezTo>
                    <a:pt x="10831" y="5190"/>
                    <a:pt x="10578" y="5582"/>
                    <a:pt x="10992" y="5781"/>
                  </a:cubicBezTo>
                  <a:cubicBezTo>
                    <a:pt x="11674" y="6254"/>
                    <a:pt x="12556" y="6351"/>
                    <a:pt x="13270" y="6765"/>
                  </a:cubicBezTo>
                  <a:cubicBezTo>
                    <a:pt x="13506" y="6904"/>
                    <a:pt x="13727" y="7075"/>
                    <a:pt x="13910" y="7313"/>
                  </a:cubicBezTo>
                  <a:cubicBezTo>
                    <a:pt x="13920" y="7484"/>
                    <a:pt x="13925" y="7661"/>
                    <a:pt x="13930" y="7834"/>
                  </a:cubicBezTo>
                  <a:cubicBezTo>
                    <a:pt x="13942" y="7828"/>
                    <a:pt x="13947" y="7828"/>
                    <a:pt x="13957" y="7822"/>
                  </a:cubicBezTo>
                  <a:lnTo>
                    <a:pt x="13957" y="7822"/>
                  </a:lnTo>
                  <a:lnTo>
                    <a:pt x="13947" y="7839"/>
                  </a:lnTo>
                  <a:cubicBezTo>
                    <a:pt x="13942" y="7844"/>
                    <a:pt x="13937" y="7854"/>
                    <a:pt x="13937" y="7854"/>
                  </a:cubicBezTo>
                  <a:cubicBezTo>
                    <a:pt x="13937" y="7849"/>
                    <a:pt x="13937" y="7839"/>
                    <a:pt x="13930" y="7834"/>
                  </a:cubicBezTo>
                  <a:cubicBezTo>
                    <a:pt x="13679" y="7925"/>
                    <a:pt x="13625" y="8124"/>
                    <a:pt x="13667" y="8365"/>
                  </a:cubicBezTo>
                  <a:cubicBezTo>
                    <a:pt x="13672" y="8365"/>
                    <a:pt x="13679" y="8360"/>
                    <a:pt x="13689" y="8360"/>
                  </a:cubicBezTo>
                  <a:lnTo>
                    <a:pt x="13667" y="8387"/>
                  </a:lnTo>
                  <a:lnTo>
                    <a:pt x="13667" y="8365"/>
                  </a:lnTo>
                  <a:cubicBezTo>
                    <a:pt x="13377" y="8446"/>
                    <a:pt x="13324" y="8645"/>
                    <a:pt x="13399" y="8908"/>
                  </a:cubicBezTo>
                  <a:cubicBezTo>
                    <a:pt x="13409" y="8902"/>
                    <a:pt x="13409" y="8897"/>
                    <a:pt x="13421" y="8892"/>
                  </a:cubicBezTo>
                  <a:lnTo>
                    <a:pt x="13421" y="8892"/>
                  </a:lnTo>
                  <a:lnTo>
                    <a:pt x="13409" y="8908"/>
                  </a:lnTo>
                  <a:cubicBezTo>
                    <a:pt x="13409" y="8913"/>
                    <a:pt x="13404" y="8918"/>
                    <a:pt x="13404" y="8918"/>
                  </a:cubicBezTo>
                  <a:cubicBezTo>
                    <a:pt x="13399" y="8918"/>
                    <a:pt x="13399" y="8913"/>
                    <a:pt x="13399" y="8908"/>
                  </a:cubicBezTo>
                  <a:cubicBezTo>
                    <a:pt x="12834" y="9230"/>
                    <a:pt x="12873" y="9795"/>
                    <a:pt x="12878" y="10326"/>
                  </a:cubicBezTo>
                  <a:cubicBezTo>
                    <a:pt x="12884" y="10816"/>
                    <a:pt x="12913" y="11024"/>
                    <a:pt x="13140" y="11024"/>
                  </a:cubicBezTo>
                  <a:cubicBezTo>
                    <a:pt x="13297" y="11024"/>
                    <a:pt x="13546" y="10926"/>
                    <a:pt x="13947" y="10755"/>
                  </a:cubicBezTo>
                  <a:lnTo>
                    <a:pt x="13947" y="10755"/>
                  </a:lnTo>
                  <a:cubicBezTo>
                    <a:pt x="13942" y="10767"/>
                    <a:pt x="13937" y="10777"/>
                    <a:pt x="13930" y="10782"/>
                  </a:cubicBezTo>
                  <a:cubicBezTo>
                    <a:pt x="14086" y="10874"/>
                    <a:pt x="14248" y="10955"/>
                    <a:pt x="14404" y="11030"/>
                  </a:cubicBezTo>
                  <a:cubicBezTo>
                    <a:pt x="14414" y="11013"/>
                    <a:pt x="14425" y="10998"/>
                    <a:pt x="14436" y="10976"/>
                  </a:cubicBezTo>
                  <a:cubicBezTo>
                    <a:pt x="14446" y="10960"/>
                    <a:pt x="14463" y="10938"/>
                    <a:pt x="14485" y="10923"/>
                  </a:cubicBezTo>
                  <a:cubicBezTo>
                    <a:pt x="15075" y="11395"/>
                    <a:pt x="15742" y="11471"/>
                    <a:pt x="16327" y="11471"/>
                  </a:cubicBezTo>
                  <a:cubicBezTo>
                    <a:pt x="16477" y="11471"/>
                    <a:pt x="16628" y="11464"/>
                    <a:pt x="16778" y="11459"/>
                  </a:cubicBezTo>
                  <a:cubicBezTo>
                    <a:pt x="16858" y="11454"/>
                    <a:pt x="16940" y="11454"/>
                    <a:pt x="17020" y="11454"/>
                  </a:cubicBezTo>
                  <a:cubicBezTo>
                    <a:pt x="17283" y="11540"/>
                    <a:pt x="17547" y="11632"/>
                    <a:pt x="17798" y="11754"/>
                  </a:cubicBezTo>
                  <a:cubicBezTo>
                    <a:pt x="18019" y="11863"/>
                    <a:pt x="18282" y="11992"/>
                    <a:pt x="18546" y="12034"/>
                  </a:cubicBezTo>
                  <a:cubicBezTo>
                    <a:pt x="18601" y="12042"/>
                    <a:pt x="18656" y="12047"/>
                    <a:pt x="18710" y="12047"/>
                  </a:cubicBezTo>
                  <a:cubicBezTo>
                    <a:pt x="18777" y="12047"/>
                    <a:pt x="18843" y="12039"/>
                    <a:pt x="18911" y="12019"/>
                  </a:cubicBezTo>
                  <a:cubicBezTo>
                    <a:pt x="19115" y="11965"/>
                    <a:pt x="19244" y="11787"/>
                    <a:pt x="19201" y="11583"/>
                  </a:cubicBezTo>
                  <a:cubicBezTo>
                    <a:pt x="19340" y="11303"/>
                    <a:pt x="18954" y="10777"/>
                    <a:pt x="18728" y="10626"/>
                  </a:cubicBezTo>
                  <a:cubicBezTo>
                    <a:pt x="18718" y="10621"/>
                    <a:pt x="18707" y="10616"/>
                    <a:pt x="18691" y="10606"/>
                  </a:cubicBezTo>
                  <a:cubicBezTo>
                    <a:pt x="18551" y="10423"/>
                    <a:pt x="18422" y="10234"/>
                    <a:pt x="18299" y="10052"/>
                  </a:cubicBezTo>
                  <a:cubicBezTo>
                    <a:pt x="18175" y="9869"/>
                    <a:pt x="18056" y="9691"/>
                    <a:pt x="17954" y="9515"/>
                  </a:cubicBezTo>
                  <a:cubicBezTo>
                    <a:pt x="16886" y="8784"/>
                    <a:pt x="17547" y="8124"/>
                    <a:pt x="18212" y="7457"/>
                  </a:cubicBezTo>
                  <a:cubicBezTo>
                    <a:pt x="18212" y="8124"/>
                    <a:pt x="18212" y="8784"/>
                    <a:pt x="18326" y="9461"/>
                  </a:cubicBezTo>
                  <a:cubicBezTo>
                    <a:pt x="18368" y="9563"/>
                    <a:pt x="18428" y="9671"/>
                    <a:pt x="18497" y="9768"/>
                  </a:cubicBezTo>
                  <a:cubicBezTo>
                    <a:pt x="18777" y="10160"/>
                    <a:pt x="19249" y="10460"/>
                    <a:pt x="19679" y="10460"/>
                  </a:cubicBezTo>
                  <a:cubicBezTo>
                    <a:pt x="19824" y="10460"/>
                    <a:pt x="19964" y="10428"/>
                    <a:pt x="20093" y="10363"/>
                  </a:cubicBezTo>
                  <a:cubicBezTo>
                    <a:pt x="20372" y="10219"/>
                    <a:pt x="20523" y="10197"/>
                    <a:pt x="20592" y="10197"/>
                  </a:cubicBezTo>
                  <a:cubicBezTo>
                    <a:pt x="20619" y="10197"/>
                    <a:pt x="20630" y="10202"/>
                    <a:pt x="20630" y="10202"/>
                  </a:cubicBezTo>
                  <a:cubicBezTo>
                    <a:pt x="20732" y="10278"/>
                    <a:pt x="20781" y="10772"/>
                    <a:pt x="20796" y="10960"/>
                  </a:cubicBezTo>
                  <a:lnTo>
                    <a:pt x="20808" y="11045"/>
                  </a:lnTo>
                  <a:cubicBezTo>
                    <a:pt x="20910" y="12121"/>
                    <a:pt x="21415" y="12346"/>
                    <a:pt x="21817" y="12346"/>
                  </a:cubicBezTo>
                  <a:cubicBezTo>
                    <a:pt x="21898" y="12346"/>
                    <a:pt x="21973" y="12341"/>
                    <a:pt x="22048" y="12319"/>
                  </a:cubicBezTo>
                  <a:cubicBezTo>
                    <a:pt x="22000" y="12168"/>
                    <a:pt x="21946" y="11997"/>
                    <a:pt x="21936" y="11803"/>
                  </a:cubicBezTo>
                  <a:cubicBezTo>
                    <a:pt x="22085" y="11771"/>
                    <a:pt x="22263" y="11685"/>
                    <a:pt x="22467" y="11567"/>
                  </a:cubicBezTo>
                  <a:cubicBezTo>
                    <a:pt x="22580" y="11245"/>
                    <a:pt x="22795" y="11057"/>
                    <a:pt x="23156" y="11057"/>
                  </a:cubicBezTo>
                  <a:lnTo>
                    <a:pt x="23161" y="11057"/>
                  </a:lnTo>
                  <a:cubicBezTo>
                    <a:pt x="23354" y="10992"/>
                    <a:pt x="23520" y="10911"/>
                    <a:pt x="23665" y="10826"/>
                  </a:cubicBezTo>
                  <a:cubicBezTo>
                    <a:pt x="23789" y="10976"/>
                    <a:pt x="23880" y="11126"/>
                    <a:pt x="23939" y="11283"/>
                  </a:cubicBezTo>
                  <a:cubicBezTo>
                    <a:pt x="24879" y="10702"/>
                    <a:pt x="25035" y="9730"/>
                    <a:pt x="25164" y="8918"/>
                  </a:cubicBezTo>
                  <a:cubicBezTo>
                    <a:pt x="25224" y="8521"/>
                    <a:pt x="25283" y="8144"/>
                    <a:pt x="25417" y="7806"/>
                  </a:cubicBezTo>
                  <a:cubicBezTo>
                    <a:pt x="25487" y="7623"/>
                    <a:pt x="25449" y="7415"/>
                    <a:pt x="25325" y="7269"/>
                  </a:cubicBezTo>
                  <a:cubicBezTo>
                    <a:pt x="25224" y="7145"/>
                    <a:pt x="25073" y="7081"/>
                    <a:pt x="24917" y="7081"/>
                  </a:cubicBezTo>
                  <a:cubicBezTo>
                    <a:pt x="24879" y="7081"/>
                    <a:pt x="24847" y="7081"/>
                    <a:pt x="24810" y="7092"/>
                  </a:cubicBezTo>
                  <a:cubicBezTo>
                    <a:pt x="24520" y="7152"/>
                    <a:pt x="24245" y="7199"/>
                    <a:pt x="23987" y="7248"/>
                  </a:cubicBezTo>
                  <a:cubicBezTo>
                    <a:pt x="23429" y="7345"/>
                    <a:pt x="22903" y="7435"/>
                    <a:pt x="22397" y="7608"/>
                  </a:cubicBezTo>
                  <a:cubicBezTo>
                    <a:pt x="22161" y="7688"/>
                    <a:pt x="21968" y="7732"/>
                    <a:pt x="21828" y="7732"/>
                  </a:cubicBezTo>
                  <a:cubicBezTo>
                    <a:pt x="21678" y="7732"/>
                    <a:pt x="21479" y="7732"/>
                    <a:pt x="21296" y="6958"/>
                  </a:cubicBezTo>
                  <a:cubicBezTo>
                    <a:pt x="21011" y="5727"/>
                    <a:pt x="20625" y="4529"/>
                    <a:pt x="20211" y="3256"/>
                  </a:cubicBezTo>
                  <a:cubicBezTo>
                    <a:pt x="20034" y="2703"/>
                    <a:pt x="19851" y="2139"/>
                    <a:pt x="19674" y="1553"/>
                  </a:cubicBezTo>
                  <a:cubicBezTo>
                    <a:pt x="19647" y="1478"/>
                    <a:pt x="19610" y="1419"/>
                    <a:pt x="19561" y="1365"/>
                  </a:cubicBezTo>
                  <a:cubicBezTo>
                    <a:pt x="19561" y="1306"/>
                    <a:pt x="19556" y="1246"/>
                    <a:pt x="19545" y="1177"/>
                  </a:cubicBezTo>
                  <a:cubicBezTo>
                    <a:pt x="19513" y="795"/>
                    <a:pt x="19405" y="527"/>
                    <a:pt x="19260" y="334"/>
                  </a:cubicBezTo>
                  <a:cubicBezTo>
                    <a:pt x="19137" y="172"/>
                    <a:pt x="18986" y="71"/>
                    <a:pt x="1882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6026971" y="2035437"/>
              <a:ext cx="117670" cy="119801"/>
            </a:xfrm>
            <a:custGeom>
              <a:rect b="b" l="l" r="r" t="t"/>
              <a:pathLst>
                <a:path extrusionOk="0" h="9611" w="9440">
                  <a:moveTo>
                    <a:pt x="8049" y="0"/>
                  </a:moveTo>
                  <a:cubicBezTo>
                    <a:pt x="6936" y="167"/>
                    <a:pt x="5867" y="430"/>
                    <a:pt x="4820" y="769"/>
                  </a:cubicBezTo>
                  <a:cubicBezTo>
                    <a:pt x="4208" y="989"/>
                    <a:pt x="3590" y="1208"/>
                    <a:pt x="2971" y="1434"/>
                  </a:cubicBezTo>
                  <a:cubicBezTo>
                    <a:pt x="3026" y="1370"/>
                    <a:pt x="3090" y="1312"/>
                    <a:pt x="3133" y="1241"/>
                  </a:cubicBezTo>
                  <a:cubicBezTo>
                    <a:pt x="3154" y="1208"/>
                    <a:pt x="3144" y="1156"/>
                    <a:pt x="3149" y="1112"/>
                  </a:cubicBezTo>
                  <a:cubicBezTo>
                    <a:pt x="3092" y="1108"/>
                    <a:pt x="3035" y="1106"/>
                    <a:pt x="2979" y="1106"/>
                  </a:cubicBezTo>
                  <a:cubicBezTo>
                    <a:pt x="2102" y="1106"/>
                    <a:pt x="1311" y="1551"/>
                    <a:pt x="464" y="1687"/>
                  </a:cubicBezTo>
                  <a:cubicBezTo>
                    <a:pt x="296" y="1838"/>
                    <a:pt x="184" y="2021"/>
                    <a:pt x="114" y="2257"/>
                  </a:cubicBezTo>
                  <a:cubicBezTo>
                    <a:pt x="50" y="2450"/>
                    <a:pt x="18" y="2681"/>
                    <a:pt x="1" y="2949"/>
                  </a:cubicBezTo>
                  <a:cubicBezTo>
                    <a:pt x="157" y="3901"/>
                    <a:pt x="372" y="5056"/>
                    <a:pt x="511" y="5807"/>
                  </a:cubicBezTo>
                  <a:cubicBezTo>
                    <a:pt x="618" y="6393"/>
                    <a:pt x="861" y="6985"/>
                    <a:pt x="883" y="7565"/>
                  </a:cubicBezTo>
                  <a:cubicBezTo>
                    <a:pt x="888" y="7694"/>
                    <a:pt x="883" y="7823"/>
                    <a:pt x="861" y="7945"/>
                  </a:cubicBezTo>
                  <a:cubicBezTo>
                    <a:pt x="812" y="8267"/>
                    <a:pt x="667" y="8579"/>
                    <a:pt x="367" y="8891"/>
                  </a:cubicBezTo>
                  <a:cubicBezTo>
                    <a:pt x="360" y="8897"/>
                    <a:pt x="469" y="9015"/>
                    <a:pt x="528" y="9080"/>
                  </a:cubicBezTo>
                  <a:cubicBezTo>
                    <a:pt x="469" y="9273"/>
                    <a:pt x="420" y="9445"/>
                    <a:pt x="360" y="9584"/>
                  </a:cubicBezTo>
                  <a:cubicBezTo>
                    <a:pt x="415" y="9601"/>
                    <a:pt x="469" y="9611"/>
                    <a:pt x="528" y="9611"/>
                  </a:cubicBezTo>
                  <a:lnTo>
                    <a:pt x="533" y="9611"/>
                  </a:lnTo>
                  <a:cubicBezTo>
                    <a:pt x="673" y="9611"/>
                    <a:pt x="807" y="9595"/>
                    <a:pt x="930" y="9574"/>
                  </a:cubicBezTo>
                  <a:cubicBezTo>
                    <a:pt x="1360" y="9499"/>
                    <a:pt x="1721" y="9305"/>
                    <a:pt x="1999" y="8993"/>
                  </a:cubicBezTo>
                  <a:cubicBezTo>
                    <a:pt x="3338" y="7500"/>
                    <a:pt x="5067" y="6715"/>
                    <a:pt x="7253" y="6006"/>
                  </a:cubicBezTo>
                  <a:cubicBezTo>
                    <a:pt x="8301" y="5663"/>
                    <a:pt x="8914" y="5388"/>
                    <a:pt x="9219" y="5002"/>
                  </a:cubicBezTo>
                  <a:cubicBezTo>
                    <a:pt x="9333" y="4857"/>
                    <a:pt x="9403" y="4690"/>
                    <a:pt x="9440" y="4503"/>
                  </a:cubicBezTo>
                  <a:cubicBezTo>
                    <a:pt x="9252" y="3766"/>
                    <a:pt x="9053" y="2891"/>
                    <a:pt x="8817" y="2021"/>
                  </a:cubicBezTo>
                  <a:cubicBezTo>
                    <a:pt x="8666" y="1466"/>
                    <a:pt x="8414" y="876"/>
                    <a:pt x="8564" y="441"/>
                  </a:cubicBezTo>
                  <a:cubicBezTo>
                    <a:pt x="8446" y="263"/>
                    <a:pt x="8307" y="134"/>
                    <a:pt x="8156" y="54"/>
                  </a:cubicBezTo>
                  <a:cubicBezTo>
                    <a:pt x="8118" y="33"/>
                    <a:pt x="8081" y="16"/>
                    <a:pt x="804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5952917" y="2425043"/>
              <a:ext cx="35376" cy="76261"/>
            </a:xfrm>
            <a:custGeom>
              <a:rect b="b" l="l" r="r" t="t"/>
              <a:pathLst>
                <a:path extrusionOk="0" h="6118" w="2838">
                  <a:moveTo>
                    <a:pt x="2337" y="0"/>
                  </a:moveTo>
                  <a:cubicBezTo>
                    <a:pt x="2192" y="85"/>
                    <a:pt x="2026" y="166"/>
                    <a:pt x="1833" y="231"/>
                  </a:cubicBezTo>
                  <a:lnTo>
                    <a:pt x="1828" y="231"/>
                  </a:lnTo>
                  <a:cubicBezTo>
                    <a:pt x="1467" y="231"/>
                    <a:pt x="1252" y="419"/>
                    <a:pt x="1139" y="741"/>
                  </a:cubicBezTo>
                  <a:cubicBezTo>
                    <a:pt x="1144" y="735"/>
                    <a:pt x="1151" y="735"/>
                    <a:pt x="1156" y="730"/>
                  </a:cubicBezTo>
                  <a:lnTo>
                    <a:pt x="1156" y="730"/>
                  </a:lnTo>
                  <a:lnTo>
                    <a:pt x="1151" y="735"/>
                  </a:lnTo>
                  <a:lnTo>
                    <a:pt x="1134" y="747"/>
                  </a:lnTo>
                  <a:lnTo>
                    <a:pt x="1139" y="741"/>
                  </a:lnTo>
                  <a:lnTo>
                    <a:pt x="1139" y="741"/>
                  </a:lnTo>
                  <a:cubicBezTo>
                    <a:pt x="935" y="859"/>
                    <a:pt x="757" y="945"/>
                    <a:pt x="608" y="977"/>
                  </a:cubicBezTo>
                  <a:cubicBezTo>
                    <a:pt x="618" y="1171"/>
                    <a:pt x="672" y="1342"/>
                    <a:pt x="720" y="1493"/>
                  </a:cubicBezTo>
                  <a:cubicBezTo>
                    <a:pt x="725" y="1503"/>
                    <a:pt x="725" y="1515"/>
                    <a:pt x="732" y="1525"/>
                  </a:cubicBezTo>
                  <a:cubicBezTo>
                    <a:pt x="839" y="1858"/>
                    <a:pt x="828" y="1885"/>
                    <a:pt x="737" y="1982"/>
                  </a:cubicBezTo>
                  <a:cubicBezTo>
                    <a:pt x="1" y="2772"/>
                    <a:pt x="38" y="3680"/>
                    <a:pt x="70" y="4560"/>
                  </a:cubicBezTo>
                  <a:cubicBezTo>
                    <a:pt x="87" y="4878"/>
                    <a:pt x="97" y="5210"/>
                    <a:pt x="80" y="5554"/>
                  </a:cubicBezTo>
                  <a:cubicBezTo>
                    <a:pt x="65" y="5790"/>
                    <a:pt x="209" y="6006"/>
                    <a:pt x="430" y="6086"/>
                  </a:cubicBezTo>
                  <a:cubicBezTo>
                    <a:pt x="489" y="6108"/>
                    <a:pt x="548" y="6118"/>
                    <a:pt x="613" y="6118"/>
                  </a:cubicBezTo>
                  <a:cubicBezTo>
                    <a:pt x="779" y="6118"/>
                    <a:pt x="940" y="6038"/>
                    <a:pt x="1042" y="5899"/>
                  </a:cubicBezTo>
                  <a:cubicBezTo>
                    <a:pt x="1892" y="4749"/>
                    <a:pt x="2337" y="3685"/>
                    <a:pt x="2401" y="2648"/>
                  </a:cubicBezTo>
                  <a:cubicBezTo>
                    <a:pt x="2413" y="2487"/>
                    <a:pt x="2472" y="2282"/>
                    <a:pt x="2537" y="2068"/>
                  </a:cubicBezTo>
                  <a:cubicBezTo>
                    <a:pt x="2666" y="1638"/>
                    <a:pt x="2837" y="1042"/>
                    <a:pt x="2611" y="457"/>
                  </a:cubicBezTo>
                  <a:cubicBezTo>
                    <a:pt x="2552" y="300"/>
                    <a:pt x="2461" y="150"/>
                    <a:pt x="2337" y="0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2834124" y="1631907"/>
              <a:ext cx="552386" cy="458525"/>
            </a:xfrm>
            <a:custGeom>
              <a:rect b="b" l="l" r="r" t="t"/>
              <a:pathLst>
                <a:path extrusionOk="0" h="36785" w="44315">
                  <a:moveTo>
                    <a:pt x="16427" y="6431"/>
                  </a:moveTo>
                  <a:cubicBezTo>
                    <a:pt x="16428" y="6431"/>
                    <a:pt x="16429" y="6431"/>
                    <a:pt x="16430" y="6431"/>
                  </a:cubicBezTo>
                  <a:lnTo>
                    <a:pt x="16430" y="6431"/>
                  </a:lnTo>
                  <a:cubicBezTo>
                    <a:pt x="16429" y="6431"/>
                    <a:pt x="16428" y="6431"/>
                    <a:pt x="16427" y="6431"/>
                  </a:cubicBezTo>
                  <a:close/>
                  <a:moveTo>
                    <a:pt x="10669" y="1"/>
                  </a:moveTo>
                  <a:cubicBezTo>
                    <a:pt x="10347" y="156"/>
                    <a:pt x="10025" y="478"/>
                    <a:pt x="9852" y="1118"/>
                  </a:cubicBezTo>
                  <a:cubicBezTo>
                    <a:pt x="9304" y="3170"/>
                    <a:pt x="8510" y="5190"/>
                    <a:pt x="7736" y="7140"/>
                  </a:cubicBezTo>
                  <a:cubicBezTo>
                    <a:pt x="7134" y="8665"/>
                    <a:pt x="6511" y="10245"/>
                    <a:pt x="6001" y="11841"/>
                  </a:cubicBezTo>
                  <a:cubicBezTo>
                    <a:pt x="5334" y="13941"/>
                    <a:pt x="4179" y="15843"/>
                    <a:pt x="3062" y="17685"/>
                  </a:cubicBezTo>
                  <a:cubicBezTo>
                    <a:pt x="2579" y="18476"/>
                    <a:pt x="2084" y="19292"/>
                    <a:pt x="1627" y="20114"/>
                  </a:cubicBezTo>
                  <a:lnTo>
                    <a:pt x="1605" y="20152"/>
                  </a:lnTo>
                  <a:cubicBezTo>
                    <a:pt x="982" y="21290"/>
                    <a:pt x="489" y="22188"/>
                    <a:pt x="918" y="23563"/>
                  </a:cubicBezTo>
                  <a:cubicBezTo>
                    <a:pt x="935" y="23606"/>
                    <a:pt x="854" y="23745"/>
                    <a:pt x="789" y="23859"/>
                  </a:cubicBezTo>
                  <a:cubicBezTo>
                    <a:pt x="703" y="24008"/>
                    <a:pt x="606" y="24176"/>
                    <a:pt x="558" y="24385"/>
                  </a:cubicBezTo>
                  <a:lnTo>
                    <a:pt x="499" y="24610"/>
                  </a:lnTo>
                  <a:cubicBezTo>
                    <a:pt x="231" y="25652"/>
                    <a:pt x="0" y="26555"/>
                    <a:pt x="494" y="27308"/>
                  </a:cubicBezTo>
                  <a:cubicBezTo>
                    <a:pt x="580" y="27442"/>
                    <a:pt x="687" y="27560"/>
                    <a:pt x="811" y="27667"/>
                  </a:cubicBezTo>
                  <a:cubicBezTo>
                    <a:pt x="967" y="27538"/>
                    <a:pt x="1166" y="27464"/>
                    <a:pt x="1402" y="27442"/>
                  </a:cubicBezTo>
                  <a:cubicBezTo>
                    <a:pt x="1714" y="27625"/>
                    <a:pt x="2143" y="27764"/>
                    <a:pt x="2740" y="27861"/>
                  </a:cubicBezTo>
                  <a:cubicBezTo>
                    <a:pt x="3519" y="27990"/>
                    <a:pt x="4270" y="28290"/>
                    <a:pt x="5039" y="28505"/>
                  </a:cubicBezTo>
                  <a:cubicBezTo>
                    <a:pt x="10432" y="30031"/>
                    <a:pt x="15837" y="31518"/>
                    <a:pt x="21262" y="32921"/>
                  </a:cubicBezTo>
                  <a:cubicBezTo>
                    <a:pt x="21381" y="33018"/>
                    <a:pt x="21478" y="33120"/>
                    <a:pt x="21552" y="33238"/>
                  </a:cubicBezTo>
                  <a:cubicBezTo>
                    <a:pt x="21649" y="33174"/>
                    <a:pt x="21768" y="33120"/>
                    <a:pt x="21902" y="33088"/>
                  </a:cubicBezTo>
                  <a:cubicBezTo>
                    <a:pt x="26270" y="34216"/>
                    <a:pt x="36687" y="36779"/>
                    <a:pt x="36724" y="36784"/>
                  </a:cubicBezTo>
                  <a:cubicBezTo>
                    <a:pt x="36714" y="36747"/>
                    <a:pt x="37299" y="31089"/>
                    <a:pt x="37852" y="28994"/>
                  </a:cubicBezTo>
                  <a:cubicBezTo>
                    <a:pt x="38217" y="27598"/>
                    <a:pt x="38229" y="26093"/>
                    <a:pt x="38873" y="24771"/>
                  </a:cubicBezTo>
                  <a:cubicBezTo>
                    <a:pt x="38921" y="24573"/>
                    <a:pt x="38996" y="24385"/>
                    <a:pt x="39131" y="24196"/>
                  </a:cubicBezTo>
                  <a:cubicBezTo>
                    <a:pt x="39206" y="24089"/>
                    <a:pt x="39318" y="24025"/>
                    <a:pt x="39432" y="23966"/>
                  </a:cubicBezTo>
                  <a:cubicBezTo>
                    <a:pt x="39560" y="23891"/>
                    <a:pt x="39625" y="23810"/>
                    <a:pt x="39662" y="23725"/>
                  </a:cubicBezTo>
                  <a:cubicBezTo>
                    <a:pt x="39625" y="23294"/>
                    <a:pt x="39506" y="22854"/>
                    <a:pt x="39893" y="22493"/>
                  </a:cubicBezTo>
                  <a:cubicBezTo>
                    <a:pt x="39893" y="22564"/>
                    <a:pt x="39898" y="22634"/>
                    <a:pt x="39905" y="22703"/>
                  </a:cubicBezTo>
                  <a:cubicBezTo>
                    <a:pt x="39942" y="22634"/>
                    <a:pt x="39980" y="22564"/>
                    <a:pt x="40012" y="22493"/>
                  </a:cubicBezTo>
                  <a:cubicBezTo>
                    <a:pt x="39980" y="22483"/>
                    <a:pt x="39947" y="22473"/>
                    <a:pt x="39920" y="22456"/>
                  </a:cubicBezTo>
                  <a:cubicBezTo>
                    <a:pt x="39856" y="22262"/>
                    <a:pt x="39796" y="22074"/>
                    <a:pt x="39737" y="21881"/>
                  </a:cubicBezTo>
                  <a:cubicBezTo>
                    <a:pt x="39705" y="21870"/>
                    <a:pt x="39679" y="21860"/>
                    <a:pt x="39647" y="21849"/>
                  </a:cubicBezTo>
                  <a:cubicBezTo>
                    <a:pt x="39453" y="21791"/>
                    <a:pt x="39147" y="21731"/>
                    <a:pt x="39018" y="21548"/>
                  </a:cubicBezTo>
                  <a:cubicBezTo>
                    <a:pt x="38926" y="21419"/>
                    <a:pt x="38899" y="21258"/>
                    <a:pt x="38911" y="21097"/>
                  </a:cubicBezTo>
                  <a:cubicBezTo>
                    <a:pt x="38765" y="20796"/>
                    <a:pt x="38884" y="20554"/>
                    <a:pt x="39104" y="20328"/>
                  </a:cubicBezTo>
                  <a:cubicBezTo>
                    <a:pt x="39136" y="20249"/>
                    <a:pt x="39169" y="20167"/>
                    <a:pt x="39196" y="20092"/>
                  </a:cubicBezTo>
                  <a:cubicBezTo>
                    <a:pt x="39404" y="19517"/>
                    <a:pt x="39603" y="18873"/>
                    <a:pt x="39958" y="18367"/>
                  </a:cubicBezTo>
                  <a:cubicBezTo>
                    <a:pt x="40146" y="18094"/>
                    <a:pt x="40371" y="17879"/>
                    <a:pt x="40640" y="17680"/>
                  </a:cubicBezTo>
                  <a:cubicBezTo>
                    <a:pt x="41150" y="17315"/>
                    <a:pt x="41510" y="16971"/>
                    <a:pt x="41817" y="16418"/>
                  </a:cubicBezTo>
                  <a:cubicBezTo>
                    <a:pt x="42097" y="15924"/>
                    <a:pt x="42354" y="15414"/>
                    <a:pt x="42692" y="14957"/>
                  </a:cubicBezTo>
                  <a:cubicBezTo>
                    <a:pt x="42982" y="14570"/>
                    <a:pt x="43321" y="14231"/>
                    <a:pt x="43612" y="13834"/>
                  </a:cubicBezTo>
                  <a:cubicBezTo>
                    <a:pt x="43605" y="13829"/>
                    <a:pt x="43600" y="13823"/>
                    <a:pt x="43600" y="13823"/>
                  </a:cubicBezTo>
                  <a:cubicBezTo>
                    <a:pt x="43647" y="13719"/>
                    <a:pt x="43688" y="13591"/>
                    <a:pt x="43787" y="13591"/>
                  </a:cubicBezTo>
                  <a:cubicBezTo>
                    <a:pt x="43791" y="13591"/>
                    <a:pt x="43795" y="13591"/>
                    <a:pt x="43799" y="13592"/>
                  </a:cubicBezTo>
                  <a:cubicBezTo>
                    <a:pt x="43826" y="13559"/>
                    <a:pt x="43858" y="13527"/>
                    <a:pt x="43885" y="13495"/>
                  </a:cubicBezTo>
                  <a:cubicBezTo>
                    <a:pt x="43869" y="13318"/>
                    <a:pt x="43992" y="13210"/>
                    <a:pt x="44175" y="13130"/>
                  </a:cubicBezTo>
                  <a:cubicBezTo>
                    <a:pt x="44175" y="13130"/>
                    <a:pt x="44175" y="13135"/>
                    <a:pt x="44180" y="13135"/>
                  </a:cubicBezTo>
                  <a:cubicBezTo>
                    <a:pt x="44229" y="13066"/>
                    <a:pt x="44277" y="12991"/>
                    <a:pt x="44314" y="12915"/>
                  </a:cubicBezTo>
                  <a:lnTo>
                    <a:pt x="44314" y="12915"/>
                  </a:lnTo>
                  <a:cubicBezTo>
                    <a:pt x="44277" y="12964"/>
                    <a:pt x="44239" y="13017"/>
                    <a:pt x="44192" y="13066"/>
                  </a:cubicBezTo>
                  <a:cubicBezTo>
                    <a:pt x="44197" y="12738"/>
                    <a:pt x="44197" y="12404"/>
                    <a:pt x="44202" y="12077"/>
                  </a:cubicBezTo>
                  <a:cubicBezTo>
                    <a:pt x="44024" y="11856"/>
                    <a:pt x="43756" y="11754"/>
                    <a:pt x="43483" y="11551"/>
                  </a:cubicBezTo>
                  <a:cubicBezTo>
                    <a:pt x="43450" y="11529"/>
                    <a:pt x="43423" y="11497"/>
                    <a:pt x="43396" y="11470"/>
                  </a:cubicBezTo>
                  <a:cubicBezTo>
                    <a:pt x="43079" y="11357"/>
                    <a:pt x="42923" y="11083"/>
                    <a:pt x="42875" y="10702"/>
                  </a:cubicBezTo>
                  <a:cubicBezTo>
                    <a:pt x="42784" y="10514"/>
                    <a:pt x="42697" y="10326"/>
                    <a:pt x="42601" y="10148"/>
                  </a:cubicBezTo>
                  <a:cubicBezTo>
                    <a:pt x="42596" y="10138"/>
                    <a:pt x="42590" y="10122"/>
                    <a:pt x="42585" y="10111"/>
                  </a:cubicBezTo>
                  <a:cubicBezTo>
                    <a:pt x="40087" y="9681"/>
                    <a:pt x="37674" y="8908"/>
                    <a:pt x="35214" y="8343"/>
                  </a:cubicBezTo>
                  <a:cubicBezTo>
                    <a:pt x="34636" y="8213"/>
                    <a:pt x="34052" y="7965"/>
                    <a:pt x="33455" y="7965"/>
                  </a:cubicBezTo>
                  <a:cubicBezTo>
                    <a:pt x="33115" y="7965"/>
                    <a:pt x="32771" y="8046"/>
                    <a:pt x="32420" y="8273"/>
                  </a:cubicBezTo>
                  <a:cubicBezTo>
                    <a:pt x="32346" y="8323"/>
                    <a:pt x="32248" y="8352"/>
                    <a:pt x="32144" y="8352"/>
                  </a:cubicBezTo>
                  <a:cubicBezTo>
                    <a:pt x="31958" y="8352"/>
                    <a:pt x="31754" y="8260"/>
                    <a:pt x="31636" y="8042"/>
                  </a:cubicBezTo>
                  <a:cubicBezTo>
                    <a:pt x="31594" y="8037"/>
                    <a:pt x="31551" y="8035"/>
                    <a:pt x="31507" y="8035"/>
                  </a:cubicBezTo>
                  <a:cubicBezTo>
                    <a:pt x="31376" y="8035"/>
                    <a:pt x="31240" y="8053"/>
                    <a:pt x="31109" y="8053"/>
                  </a:cubicBezTo>
                  <a:cubicBezTo>
                    <a:pt x="30907" y="8053"/>
                    <a:pt x="30716" y="8009"/>
                    <a:pt x="30573" y="7785"/>
                  </a:cubicBezTo>
                  <a:cubicBezTo>
                    <a:pt x="30230" y="7882"/>
                    <a:pt x="29887" y="7915"/>
                    <a:pt x="29544" y="7915"/>
                  </a:cubicBezTo>
                  <a:cubicBezTo>
                    <a:pt x="28993" y="7915"/>
                    <a:pt x="28442" y="7829"/>
                    <a:pt x="27892" y="7779"/>
                  </a:cubicBezTo>
                  <a:cubicBezTo>
                    <a:pt x="27554" y="8237"/>
                    <a:pt x="27183" y="8392"/>
                    <a:pt x="26796" y="8392"/>
                  </a:cubicBezTo>
                  <a:cubicBezTo>
                    <a:pt x="26382" y="8392"/>
                    <a:pt x="25950" y="8215"/>
                    <a:pt x="25517" y="8037"/>
                  </a:cubicBezTo>
                  <a:lnTo>
                    <a:pt x="25517" y="8053"/>
                  </a:lnTo>
                  <a:lnTo>
                    <a:pt x="25502" y="8037"/>
                  </a:lnTo>
                  <a:lnTo>
                    <a:pt x="25502" y="8037"/>
                  </a:lnTo>
                  <a:cubicBezTo>
                    <a:pt x="25507" y="8048"/>
                    <a:pt x="25517" y="8053"/>
                    <a:pt x="25517" y="8053"/>
                  </a:cubicBezTo>
                  <a:cubicBezTo>
                    <a:pt x="25254" y="7951"/>
                    <a:pt x="25066" y="7774"/>
                    <a:pt x="24964" y="7511"/>
                  </a:cubicBezTo>
                  <a:cubicBezTo>
                    <a:pt x="24674" y="7516"/>
                    <a:pt x="24389" y="7516"/>
                    <a:pt x="24099" y="7516"/>
                  </a:cubicBezTo>
                  <a:cubicBezTo>
                    <a:pt x="24072" y="7489"/>
                    <a:pt x="24040" y="7467"/>
                    <a:pt x="24014" y="7452"/>
                  </a:cubicBezTo>
                  <a:cubicBezTo>
                    <a:pt x="23954" y="7415"/>
                    <a:pt x="23890" y="7388"/>
                    <a:pt x="23826" y="7376"/>
                  </a:cubicBezTo>
                  <a:cubicBezTo>
                    <a:pt x="23793" y="7371"/>
                    <a:pt x="23761" y="7366"/>
                    <a:pt x="23729" y="7366"/>
                  </a:cubicBezTo>
                  <a:cubicBezTo>
                    <a:pt x="23713" y="7365"/>
                    <a:pt x="23698" y="7364"/>
                    <a:pt x="23682" y="7364"/>
                  </a:cubicBezTo>
                  <a:cubicBezTo>
                    <a:pt x="23457" y="7364"/>
                    <a:pt x="23220" y="7449"/>
                    <a:pt x="22997" y="7449"/>
                  </a:cubicBezTo>
                  <a:cubicBezTo>
                    <a:pt x="22843" y="7449"/>
                    <a:pt x="22696" y="7409"/>
                    <a:pt x="22563" y="7274"/>
                  </a:cubicBezTo>
                  <a:cubicBezTo>
                    <a:pt x="20554" y="6706"/>
                    <a:pt x="18450" y="6887"/>
                    <a:pt x="16430" y="6431"/>
                  </a:cubicBezTo>
                  <a:lnTo>
                    <a:pt x="16430" y="6431"/>
                  </a:lnTo>
                  <a:cubicBezTo>
                    <a:pt x="16433" y="6433"/>
                    <a:pt x="16434" y="6437"/>
                    <a:pt x="16439" y="6441"/>
                  </a:cubicBezTo>
                  <a:cubicBezTo>
                    <a:pt x="16372" y="6451"/>
                    <a:pt x="16308" y="6457"/>
                    <a:pt x="16247" y="6457"/>
                  </a:cubicBezTo>
                  <a:cubicBezTo>
                    <a:pt x="15857" y="6457"/>
                    <a:pt x="15572" y="6253"/>
                    <a:pt x="15358" y="5910"/>
                  </a:cubicBezTo>
                  <a:cubicBezTo>
                    <a:pt x="15182" y="5900"/>
                    <a:pt x="15090" y="5808"/>
                    <a:pt x="15085" y="5630"/>
                  </a:cubicBezTo>
                  <a:cubicBezTo>
                    <a:pt x="14526" y="4997"/>
                    <a:pt x="14800" y="4212"/>
                    <a:pt x="14870" y="3540"/>
                  </a:cubicBezTo>
                  <a:cubicBezTo>
                    <a:pt x="14929" y="2972"/>
                    <a:pt x="14719" y="2451"/>
                    <a:pt x="14816" y="1908"/>
                  </a:cubicBezTo>
                  <a:lnTo>
                    <a:pt x="14816" y="1908"/>
                  </a:lnTo>
                  <a:cubicBezTo>
                    <a:pt x="14723" y="1932"/>
                    <a:pt x="14634" y="1945"/>
                    <a:pt x="14550" y="1945"/>
                  </a:cubicBezTo>
                  <a:cubicBezTo>
                    <a:pt x="14339" y="1945"/>
                    <a:pt x="14160" y="1860"/>
                    <a:pt x="14021" y="1645"/>
                  </a:cubicBezTo>
                  <a:cubicBezTo>
                    <a:pt x="13979" y="1649"/>
                    <a:pt x="13937" y="1651"/>
                    <a:pt x="13897" y="1651"/>
                  </a:cubicBezTo>
                  <a:cubicBezTo>
                    <a:pt x="13210" y="1651"/>
                    <a:pt x="12840" y="1035"/>
                    <a:pt x="12313" y="736"/>
                  </a:cubicBezTo>
                  <a:cubicBezTo>
                    <a:pt x="11996" y="549"/>
                    <a:pt x="11706" y="441"/>
                    <a:pt x="11453" y="403"/>
                  </a:cubicBezTo>
                  <a:cubicBezTo>
                    <a:pt x="11211" y="264"/>
                    <a:pt x="10970" y="140"/>
                    <a:pt x="10722" y="27"/>
                  </a:cubicBezTo>
                  <a:cubicBezTo>
                    <a:pt x="10707" y="16"/>
                    <a:pt x="10690" y="6"/>
                    <a:pt x="1066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3038687" y="1711995"/>
              <a:ext cx="212" cy="137"/>
            </a:xfrm>
            <a:custGeom>
              <a:rect b="b" l="l" r="r" t="t"/>
              <a:pathLst>
                <a:path extrusionOk="0" h="11" w="17">
                  <a:moveTo>
                    <a:pt x="1" y="1"/>
                  </a:moveTo>
                  <a:cubicBezTo>
                    <a:pt x="1" y="1"/>
                    <a:pt x="6" y="6"/>
                    <a:pt x="16" y="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3457549" y="1534680"/>
              <a:ext cx="691546" cy="418288"/>
            </a:xfrm>
            <a:custGeom>
              <a:rect b="b" l="l" r="r" t="t"/>
              <a:pathLst>
                <a:path extrusionOk="0" h="33557" w="55479">
                  <a:moveTo>
                    <a:pt x="920" y="1"/>
                  </a:moveTo>
                  <a:lnTo>
                    <a:pt x="920" y="16"/>
                  </a:lnTo>
                  <a:cubicBezTo>
                    <a:pt x="715" y="2014"/>
                    <a:pt x="0" y="3986"/>
                    <a:pt x="253" y="6006"/>
                  </a:cubicBezTo>
                  <a:cubicBezTo>
                    <a:pt x="425" y="6479"/>
                    <a:pt x="662" y="6956"/>
                    <a:pt x="774" y="7452"/>
                  </a:cubicBezTo>
                  <a:cubicBezTo>
                    <a:pt x="1215" y="7774"/>
                    <a:pt x="1145" y="8101"/>
                    <a:pt x="801" y="8429"/>
                  </a:cubicBezTo>
                  <a:cubicBezTo>
                    <a:pt x="747" y="8885"/>
                    <a:pt x="689" y="9326"/>
                    <a:pt x="940" y="9761"/>
                  </a:cubicBezTo>
                  <a:cubicBezTo>
                    <a:pt x="952" y="9772"/>
                    <a:pt x="962" y="9788"/>
                    <a:pt x="973" y="9805"/>
                  </a:cubicBezTo>
                  <a:cubicBezTo>
                    <a:pt x="1134" y="9922"/>
                    <a:pt x="1247" y="10073"/>
                    <a:pt x="1306" y="10256"/>
                  </a:cubicBezTo>
                  <a:cubicBezTo>
                    <a:pt x="1441" y="10400"/>
                    <a:pt x="1585" y="10534"/>
                    <a:pt x="1736" y="10670"/>
                  </a:cubicBezTo>
                  <a:cubicBezTo>
                    <a:pt x="2316" y="11169"/>
                    <a:pt x="2778" y="11647"/>
                    <a:pt x="3047" y="12378"/>
                  </a:cubicBezTo>
                  <a:cubicBezTo>
                    <a:pt x="3288" y="13028"/>
                    <a:pt x="3439" y="13758"/>
                    <a:pt x="3895" y="14285"/>
                  </a:cubicBezTo>
                  <a:cubicBezTo>
                    <a:pt x="3997" y="14441"/>
                    <a:pt x="4153" y="14558"/>
                    <a:pt x="4438" y="14747"/>
                  </a:cubicBezTo>
                  <a:cubicBezTo>
                    <a:pt x="4798" y="15004"/>
                    <a:pt x="5158" y="15240"/>
                    <a:pt x="5400" y="15547"/>
                  </a:cubicBezTo>
                  <a:cubicBezTo>
                    <a:pt x="5443" y="15569"/>
                    <a:pt x="5480" y="15590"/>
                    <a:pt x="5517" y="15612"/>
                  </a:cubicBezTo>
                  <a:cubicBezTo>
                    <a:pt x="5631" y="15671"/>
                    <a:pt x="5738" y="15741"/>
                    <a:pt x="5835" y="15810"/>
                  </a:cubicBezTo>
                  <a:cubicBezTo>
                    <a:pt x="5943" y="16078"/>
                    <a:pt x="5980" y="16363"/>
                    <a:pt x="5948" y="16681"/>
                  </a:cubicBezTo>
                  <a:cubicBezTo>
                    <a:pt x="5878" y="16745"/>
                    <a:pt x="5787" y="16809"/>
                    <a:pt x="5673" y="16874"/>
                  </a:cubicBezTo>
                  <a:cubicBezTo>
                    <a:pt x="5749" y="16638"/>
                    <a:pt x="5749" y="16450"/>
                    <a:pt x="5700" y="16299"/>
                  </a:cubicBezTo>
                  <a:lnTo>
                    <a:pt x="5700" y="16299"/>
                  </a:lnTo>
                  <a:cubicBezTo>
                    <a:pt x="5711" y="16401"/>
                    <a:pt x="5711" y="16504"/>
                    <a:pt x="5700" y="16621"/>
                  </a:cubicBezTo>
                  <a:cubicBezTo>
                    <a:pt x="5690" y="16740"/>
                    <a:pt x="5673" y="16852"/>
                    <a:pt x="5653" y="16971"/>
                  </a:cubicBezTo>
                  <a:cubicBezTo>
                    <a:pt x="5690" y="17142"/>
                    <a:pt x="5700" y="17298"/>
                    <a:pt x="5550" y="17379"/>
                  </a:cubicBezTo>
                  <a:cubicBezTo>
                    <a:pt x="5363" y="18061"/>
                    <a:pt x="5051" y="18716"/>
                    <a:pt x="4895" y="19398"/>
                  </a:cubicBezTo>
                  <a:cubicBezTo>
                    <a:pt x="4803" y="19792"/>
                    <a:pt x="4739" y="20189"/>
                    <a:pt x="4728" y="20591"/>
                  </a:cubicBezTo>
                  <a:cubicBezTo>
                    <a:pt x="4744" y="20662"/>
                    <a:pt x="4766" y="20726"/>
                    <a:pt x="4798" y="20796"/>
                  </a:cubicBezTo>
                  <a:cubicBezTo>
                    <a:pt x="4771" y="20752"/>
                    <a:pt x="4750" y="20715"/>
                    <a:pt x="4728" y="20672"/>
                  </a:cubicBezTo>
                  <a:lnTo>
                    <a:pt x="4728" y="20710"/>
                  </a:lnTo>
                  <a:cubicBezTo>
                    <a:pt x="4728" y="20855"/>
                    <a:pt x="4674" y="21005"/>
                    <a:pt x="4535" y="21075"/>
                  </a:cubicBezTo>
                  <a:cubicBezTo>
                    <a:pt x="4314" y="21188"/>
                    <a:pt x="3950" y="21446"/>
                    <a:pt x="3766" y="21741"/>
                  </a:cubicBezTo>
                  <a:lnTo>
                    <a:pt x="3766" y="22386"/>
                  </a:lnTo>
                  <a:cubicBezTo>
                    <a:pt x="3794" y="22418"/>
                    <a:pt x="3826" y="22450"/>
                    <a:pt x="3863" y="22482"/>
                  </a:cubicBezTo>
                  <a:cubicBezTo>
                    <a:pt x="4071" y="22657"/>
                    <a:pt x="4303" y="22717"/>
                    <a:pt x="4542" y="22717"/>
                  </a:cubicBezTo>
                  <a:cubicBezTo>
                    <a:pt x="4804" y="22717"/>
                    <a:pt x="5074" y="22644"/>
                    <a:pt x="5330" y="22569"/>
                  </a:cubicBezTo>
                  <a:cubicBezTo>
                    <a:pt x="5552" y="22507"/>
                    <a:pt x="5808" y="22434"/>
                    <a:pt x="6052" y="22434"/>
                  </a:cubicBezTo>
                  <a:cubicBezTo>
                    <a:pt x="6062" y="22434"/>
                    <a:pt x="6072" y="22435"/>
                    <a:pt x="6082" y="22435"/>
                  </a:cubicBezTo>
                  <a:cubicBezTo>
                    <a:pt x="6141" y="22370"/>
                    <a:pt x="6201" y="22311"/>
                    <a:pt x="6276" y="22230"/>
                  </a:cubicBezTo>
                  <a:cubicBezTo>
                    <a:pt x="6399" y="22289"/>
                    <a:pt x="6555" y="22311"/>
                    <a:pt x="6598" y="22391"/>
                  </a:cubicBezTo>
                  <a:cubicBezTo>
                    <a:pt x="6640" y="22467"/>
                    <a:pt x="6620" y="22557"/>
                    <a:pt x="6523" y="22569"/>
                  </a:cubicBezTo>
                  <a:cubicBezTo>
                    <a:pt x="6544" y="22584"/>
                    <a:pt x="6571" y="22596"/>
                    <a:pt x="6593" y="22611"/>
                  </a:cubicBezTo>
                  <a:cubicBezTo>
                    <a:pt x="7592" y="23466"/>
                    <a:pt x="7377" y="25110"/>
                    <a:pt x="7382" y="26281"/>
                  </a:cubicBezTo>
                  <a:cubicBezTo>
                    <a:pt x="7382" y="27533"/>
                    <a:pt x="7694" y="28810"/>
                    <a:pt x="8167" y="29971"/>
                  </a:cubicBezTo>
                  <a:cubicBezTo>
                    <a:pt x="8430" y="30610"/>
                    <a:pt x="8757" y="31352"/>
                    <a:pt x="9311" y="31798"/>
                  </a:cubicBezTo>
                  <a:cubicBezTo>
                    <a:pt x="9595" y="32027"/>
                    <a:pt x="9884" y="32102"/>
                    <a:pt x="10178" y="32102"/>
                  </a:cubicBezTo>
                  <a:cubicBezTo>
                    <a:pt x="10256" y="32102"/>
                    <a:pt x="10333" y="32097"/>
                    <a:pt x="10412" y="32088"/>
                  </a:cubicBezTo>
                  <a:cubicBezTo>
                    <a:pt x="10717" y="31828"/>
                    <a:pt x="11035" y="31750"/>
                    <a:pt x="11353" y="31750"/>
                  </a:cubicBezTo>
                  <a:cubicBezTo>
                    <a:pt x="11832" y="31750"/>
                    <a:pt x="12311" y="31927"/>
                    <a:pt x="12749" y="31927"/>
                  </a:cubicBezTo>
                  <a:cubicBezTo>
                    <a:pt x="12842" y="31927"/>
                    <a:pt x="12933" y="31919"/>
                    <a:pt x="13023" y="31900"/>
                  </a:cubicBezTo>
                  <a:lnTo>
                    <a:pt x="13023" y="31900"/>
                  </a:lnTo>
                  <a:cubicBezTo>
                    <a:pt x="13002" y="31916"/>
                    <a:pt x="12975" y="31927"/>
                    <a:pt x="12948" y="31944"/>
                  </a:cubicBezTo>
                  <a:cubicBezTo>
                    <a:pt x="13028" y="31944"/>
                    <a:pt x="13114" y="31944"/>
                    <a:pt x="13195" y="31937"/>
                  </a:cubicBezTo>
                  <a:lnTo>
                    <a:pt x="13233" y="31937"/>
                  </a:lnTo>
                  <a:cubicBezTo>
                    <a:pt x="13206" y="31922"/>
                    <a:pt x="13184" y="31905"/>
                    <a:pt x="13163" y="31884"/>
                  </a:cubicBezTo>
                  <a:lnTo>
                    <a:pt x="13163" y="31884"/>
                  </a:lnTo>
                  <a:cubicBezTo>
                    <a:pt x="13208" y="31888"/>
                    <a:pt x="13253" y="31889"/>
                    <a:pt x="13299" y="31889"/>
                  </a:cubicBezTo>
                  <a:cubicBezTo>
                    <a:pt x="13578" y="31889"/>
                    <a:pt x="13865" y="31836"/>
                    <a:pt x="14144" y="31836"/>
                  </a:cubicBezTo>
                  <a:cubicBezTo>
                    <a:pt x="14410" y="31836"/>
                    <a:pt x="14669" y="31884"/>
                    <a:pt x="14909" y="32072"/>
                  </a:cubicBezTo>
                  <a:cubicBezTo>
                    <a:pt x="15161" y="32122"/>
                    <a:pt x="15414" y="32163"/>
                    <a:pt x="15655" y="32163"/>
                  </a:cubicBezTo>
                  <a:cubicBezTo>
                    <a:pt x="16063" y="32163"/>
                    <a:pt x="16437" y="32047"/>
                    <a:pt x="16714" y="31659"/>
                  </a:cubicBezTo>
                  <a:cubicBezTo>
                    <a:pt x="16843" y="31476"/>
                    <a:pt x="16977" y="31374"/>
                    <a:pt x="17106" y="31331"/>
                  </a:cubicBezTo>
                  <a:cubicBezTo>
                    <a:pt x="17240" y="31207"/>
                    <a:pt x="17353" y="31143"/>
                    <a:pt x="17455" y="31126"/>
                  </a:cubicBezTo>
                  <a:cubicBezTo>
                    <a:pt x="17515" y="31138"/>
                    <a:pt x="17573" y="31153"/>
                    <a:pt x="17632" y="31170"/>
                  </a:cubicBezTo>
                  <a:cubicBezTo>
                    <a:pt x="17740" y="31245"/>
                    <a:pt x="17820" y="31406"/>
                    <a:pt x="17879" y="31653"/>
                  </a:cubicBezTo>
                  <a:cubicBezTo>
                    <a:pt x="18148" y="31927"/>
                    <a:pt x="18390" y="32298"/>
                    <a:pt x="18583" y="32566"/>
                  </a:cubicBezTo>
                  <a:cubicBezTo>
                    <a:pt x="18611" y="32604"/>
                    <a:pt x="18631" y="32641"/>
                    <a:pt x="18658" y="32673"/>
                  </a:cubicBezTo>
                  <a:cubicBezTo>
                    <a:pt x="19030" y="32078"/>
                    <a:pt x="18981" y="31379"/>
                    <a:pt x="19050" y="30707"/>
                  </a:cubicBezTo>
                  <a:cubicBezTo>
                    <a:pt x="19117" y="30050"/>
                    <a:pt x="19379" y="29722"/>
                    <a:pt x="19993" y="29722"/>
                  </a:cubicBezTo>
                  <a:cubicBezTo>
                    <a:pt x="20077" y="29722"/>
                    <a:pt x="20167" y="29728"/>
                    <a:pt x="20265" y="29740"/>
                  </a:cubicBezTo>
                  <a:cubicBezTo>
                    <a:pt x="24272" y="30246"/>
                    <a:pt x="28280" y="30707"/>
                    <a:pt x="32288" y="31185"/>
                  </a:cubicBezTo>
                  <a:cubicBezTo>
                    <a:pt x="36424" y="31679"/>
                    <a:pt x="40561" y="32185"/>
                    <a:pt x="44703" y="32668"/>
                  </a:cubicBezTo>
                  <a:cubicBezTo>
                    <a:pt x="47212" y="32963"/>
                    <a:pt x="49731" y="33211"/>
                    <a:pt x="52240" y="33533"/>
                  </a:cubicBezTo>
                  <a:cubicBezTo>
                    <a:pt x="52364" y="33548"/>
                    <a:pt x="52476" y="33557"/>
                    <a:pt x="52576" y="33557"/>
                  </a:cubicBezTo>
                  <a:cubicBezTo>
                    <a:pt x="52696" y="33557"/>
                    <a:pt x="52799" y="33544"/>
                    <a:pt x="52885" y="33511"/>
                  </a:cubicBezTo>
                  <a:cubicBezTo>
                    <a:pt x="52917" y="33528"/>
                    <a:pt x="52944" y="33538"/>
                    <a:pt x="52976" y="33555"/>
                  </a:cubicBezTo>
                  <a:cubicBezTo>
                    <a:pt x="52976" y="33523"/>
                    <a:pt x="52981" y="33491"/>
                    <a:pt x="52981" y="33459"/>
                  </a:cubicBezTo>
                  <a:cubicBezTo>
                    <a:pt x="53137" y="33355"/>
                    <a:pt x="53217" y="33146"/>
                    <a:pt x="53234" y="32782"/>
                  </a:cubicBezTo>
                  <a:cubicBezTo>
                    <a:pt x="53261" y="32276"/>
                    <a:pt x="53341" y="31771"/>
                    <a:pt x="53460" y="31272"/>
                  </a:cubicBezTo>
                  <a:cubicBezTo>
                    <a:pt x="53519" y="30848"/>
                    <a:pt x="53594" y="30422"/>
                    <a:pt x="53616" y="29993"/>
                  </a:cubicBezTo>
                  <a:cubicBezTo>
                    <a:pt x="53626" y="29762"/>
                    <a:pt x="53631" y="29536"/>
                    <a:pt x="53653" y="29311"/>
                  </a:cubicBezTo>
                  <a:lnTo>
                    <a:pt x="53653" y="29311"/>
                  </a:lnTo>
                  <a:cubicBezTo>
                    <a:pt x="53648" y="29316"/>
                    <a:pt x="53642" y="29326"/>
                    <a:pt x="53631" y="29333"/>
                  </a:cubicBezTo>
                  <a:cubicBezTo>
                    <a:pt x="53728" y="28714"/>
                    <a:pt x="53809" y="28161"/>
                    <a:pt x="53889" y="27635"/>
                  </a:cubicBezTo>
                  <a:lnTo>
                    <a:pt x="53889" y="27275"/>
                  </a:lnTo>
                  <a:cubicBezTo>
                    <a:pt x="53921" y="27226"/>
                    <a:pt x="53948" y="27183"/>
                    <a:pt x="53986" y="27141"/>
                  </a:cubicBezTo>
                  <a:cubicBezTo>
                    <a:pt x="53970" y="27114"/>
                    <a:pt x="53959" y="27087"/>
                    <a:pt x="53943" y="27060"/>
                  </a:cubicBezTo>
                  <a:cubicBezTo>
                    <a:pt x="53954" y="27049"/>
                    <a:pt x="53964" y="27038"/>
                    <a:pt x="53976" y="27033"/>
                  </a:cubicBezTo>
                  <a:cubicBezTo>
                    <a:pt x="54055" y="26506"/>
                    <a:pt x="54132" y="26013"/>
                    <a:pt x="54201" y="25512"/>
                  </a:cubicBezTo>
                  <a:cubicBezTo>
                    <a:pt x="54190" y="25195"/>
                    <a:pt x="54260" y="24890"/>
                    <a:pt x="54335" y="24578"/>
                  </a:cubicBezTo>
                  <a:cubicBezTo>
                    <a:pt x="54362" y="24465"/>
                    <a:pt x="54395" y="24352"/>
                    <a:pt x="54422" y="24233"/>
                  </a:cubicBezTo>
                  <a:cubicBezTo>
                    <a:pt x="54454" y="24104"/>
                    <a:pt x="54480" y="23970"/>
                    <a:pt x="54502" y="23836"/>
                  </a:cubicBezTo>
                  <a:cubicBezTo>
                    <a:pt x="54502" y="23821"/>
                    <a:pt x="54507" y="23804"/>
                    <a:pt x="54507" y="23789"/>
                  </a:cubicBezTo>
                  <a:cubicBezTo>
                    <a:pt x="54544" y="23536"/>
                    <a:pt x="54544" y="23278"/>
                    <a:pt x="54480" y="23015"/>
                  </a:cubicBezTo>
                  <a:cubicBezTo>
                    <a:pt x="54330" y="21134"/>
                    <a:pt x="54260" y="19264"/>
                    <a:pt x="55012" y="17476"/>
                  </a:cubicBezTo>
                  <a:lnTo>
                    <a:pt x="55012" y="16078"/>
                  </a:lnTo>
                  <a:cubicBezTo>
                    <a:pt x="54658" y="15864"/>
                    <a:pt x="54802" y="15520"/>
                    <a:pt x="54824" y="15235"/>
                  </a:cubicBezTo>
                  <a:cubicBezTo>
                    <a:pt x="55012" y="12711"/>
                    <a:pt x="55178" y="10186"/>
                    <a:pt x="55447" y="7666"/>
                  </a:cubicBezTo>
                  <a:cubicBezTo>
                    <a:pt x="55479" y="7343"/>
                    <a:pt x="55469" y="7124"/>
                    <a:pt x="55377" y="6973"/>
                  </a:cubicBezTo>
                  <a:cubicBezTo>
                    <a:pt x="53701" y="6877"/>
                    <a:pt x="52042" y="6785"/>
                    <a:pt x="50408" y="6737"/>
                  </a:cubicBezTo>
                  <a:cubicBezTo>
                    <a:pt x="41303" y="6473"/>
                    <a:pt x="31745" y="5082"/>
                    <a:pt x="22821" y="3304"/>
                  </a:cubicBezTo>
                  <a:cubicBezTo>
                    <a:pt x="20377" y="2820"/>
                    <a:pt x="17986" y="2111"/>
                    <a:pt x="15548" y="1601"/>
                  </a:cubicBezTo>
                  <a:lnTo>
                    <a:pt x="15548" y="1601"/>
                  </a:lnTo>
                  <a:cubicBezTo>
                    <a:pt x="15549" y="1601"/>
                    <a:pt x="15549" y="1601"/>
                    <a:pt x="15549" y="1601"/>
                  </a:cubicBezTo>
                  <a:cubicBezTo>
                    <a:pt x="15525" y="1601"/>
                    <a:pt x="12773" y="1212"/>
                    <a:pt x="13187" y="1212"/>
                  </a:cubicBezTo>
                  <a:cubicBezTo>
                    <a:pt x="13258" y="1212"/>
                    <a:pt x="13425" y="1224"/>
                    <a:pt x="13716" y="1251"/>
                  </a:cubicBezTo>
                  <a:cubicBezTo>
                    <a:pt x="12899" y="1171"/>
                    <a:pt x="12088" y="1096"/>
                    <a:pt x="11272" y="1037"/>
                  </a:cubicBezTo>
                  <a:cubicBezTo>
                    <a:pt x="7914" y="779"/>
                    <a:pt x="4304" y="698"/>
                    <a:pt x="92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4096056" y="2123091"/>
              <a:ext cx="554618" cy="281260"/>
            </a:xfrm>
            <a:custGeom>
              <a:rect b="b" l="l" r="r" t="t"/>
              <a:pathLst>
                <a:path extrusionOk="0" h="22564" w="44494">
                  <a:moveTo>
                    <a:pt x="1425" y="0"/>
                  </a:moveTo>
                  <a:cubicBezTo>
                    <a:pt x="1418" y="38"/>
                    <a:pt x="1418" y="75"/>
                    <a:pt x="1413" y="107"/>
                  </a:cubicBezTo>
                  <a:cubicBezTo>
                    <a:pt x="1403" y="263"/>
                    <a:pt x="1393" y="424"/>
                    <a:pt x="1381" y="580"/>
                  </a:cubicBezTo>
                  <a:cubicBezTo>
                    <a:pt x="1199" y="720"/>
                    <a:pt x="1102" y="978"/>
                    <a:pt x="1070" y="1435"/>
                  </a:cubicBezTo>
                  <a:cubicBezTo>
                    <a:pt x="818" y="5335"/>
                    <a:pt x="484" y="9236"/>
                    <a:pt x="129" y="13129"/>
                  </a:cubicBezTo>
                  <a:cubicBezTo>
                    <a:pt x="114" y="13291"/>
                    <a:pt x="119" y="13420"/>
                    <a:pt x="129" y="13533"/>
                  </a:cubicBezTo>
                  <a:cubicBezTo>
                    <a:pt x="92" y="13613"/>
                    <a:pt x="49" y="13684"/>
                    <a:pt x="0" y="13753"/>
                  </a:cubicBezTo>
                  <a:cubicBezTo>
                    <a:pt x="71" y="13759"/>
                    <a:pt x="141" y="13764"/>
                    <a:pt x="205" y="13774"/>
                  </a:cubicBezTo>
                  <a:cubicBezTo>
                    <a:pt x="322" y="13979"/>
                    <a:pt x="560" y="14054"/>
                    <a:pt x="957" y="14081"/>
                  </a:cubicBezTo>
                  <a:cubicBezTo>
                    <a:pt x="3707" y="14280"/>
                    <a:pt x="6447" y="14586"/>
                    <a:pt x="9198" y="14748"/>
                  </a:cubicBezTo>
                  <a:cubicBezTo>
                    <a:pt x="10133" y="14800"/>
                    <a:pt x="10282" y="15182"/>
                    <a:pt x="10218" y="15972"/>
                  </a:cubicBezTo>
                  <a:cubicBezTo>
                    <a:pt x="10106" y="17433"/>
                    <a:pt x="10084" y="18906"/>
                    <a:pt x="9967" y="20366"/>
                  </a:cubicBezTo>
                  <a:cubicBezTo>
                    <a:pt x="9934" y="20780"/>
                    <a:pt x="9960" y="21070"/>
                    <a:pt x="10121" y="21259"/>
                  </a:cubicBezTo>
                  <a:cubicBezTo>
                    <a:pt x="10116" y="21296"/>
                    <a:pt x="10116" y="21333"/>
                    <a:pt x="10111" y="21371"/>
                  </a:cubicBezTo>
                  <a:cubicBezTo>
                    <a:pt x="10143" y="21360"/>
                    <a:pt x="10175" y="21349"/>
                    <a:pt x="10208" y="21339"/>
                  </a:cubicBezTo>
                  <a:cubicBezTo>
                    <a:pt x="10369" y="21462"/>
                    <a:pt x="10622" y="21527"/>
                    <a:pt x="11008" y="21537"/>
                  </a:cubicBezTo>
                  <a:cubicBezTo>
                    <a:pt x="21720" y="21844"/>
                    <a:pt x="32438" y="22204"/>
                    <a:pt x="43150" y="22553"/>
                  </a:cubicBezTo>
                  <a:cubicBezTo>
                    <a:pt x="43282" y="22558"/>
                    <a:pt x="43414" y="22563"/>
                    <a:pt x="43539" y="22563"/>
                  </a:cubicBezTo>
                  <a:cubicBezTo>
                    <a:pt x="43847" y="22563"/>
                    <a:pt x="44118" y="22530"/>
                    <a:pt x="44278" y="22370"/>
                  </a:cubicBezTo>
                  <a:cubicBezTo>
                    <a:pt x="44434" y="22219"/>
                    <a:pt x="44494" y="21961"/>
                    <a:pt x="44392" y="21505"/>
                  </a:cubicBezTo>
                  <a:cubicBezTo>
                    <a:pt x="44236" y="21484"/>
                    <a:pt x="44149" y="21388"/>
                    <a:pt x="44122" y="21237"/>
                  </a:cubicBezTo>
                  <a:cubicBezTo>
                    <a:pt x="43891" y="21130"/>
                    <a:pt x="43779" y="20962"/>
                    <a:pt x="43849" y="20699"/>
                  </a:cubicBezTo>
                  <a:cubicBezTo>
                    <a:pt x="43289" y="20441"/>
                    <a:pt x="43440" y="19749"/>
                    <a:pt x="43064" y="19372"/>
                  </a:cubicBezTo>
                  <a:cubicBezTo>
                    <a:pt x="42870" y="19313"/>
                    <a:pt x="42741" y="19211"/>
                    <a:pt x="42656" y="19082"/>
                  </a:cubicBezTo>
                  <a:cubicBezTo>
                    <a:pt x="42607" y="19007"/>
                    <a:pt x="42575" y="18921"/>
                    <a:pt x="42554" y="18824"/>
                  </a:cubicBezTo>
                  <a:cubicBezTo>
                    <a:pt x="42543" y="18802"/>
                    <a:pt x="42527" y="18782"/>
                    <a:pt x="42516" y="18755"/>
                  </a:cubicBezTo>
                  <a:cubicBezTo>
                    <a:pt x="42468" y="18636"/>
                    <a:pt x="42431" y="18512"/>
                    <a:pt x="42387" y="18390"/>
                  </a:cubicBezTo>
                  <a:cubicBezTo>
                    <a:pt x="42103" y="18046"/>
                    <a:pt x="42017" y="17674"/>
                    <a:pt x="42032" y="17294"/>
                  </a:cubicBezTo>
                  <a:cubicBezTo>
                    <a:pt x="41781" y="16364"/>
                    <a:pt x="41603" y="15413"/>
                    <a:pt x="41426" y="14463"/>
                  </a:cubicBezTo>
                  <a:cubicBezTo>
                    <a:pt x="41055" y="14446"/>
                    <a:pt x="41179" y="14081"/>
                    <a:pt x="41265" y="13898"/>
                  </a:cubicBezTo>
                  <a:cubicBezTo>
                    <a:pt x="41281" y="13871"/>
                    <a:pt x="41286" y="13845"/>
                    <a:pt x="41297" y="13823"/>
                  </a:cubicBezTo>
                  <a:cubicBezTo>
                    <a:pt x="41157" y="13146"/>
                    <a:pt x="40996" y="12480"/>
                    <a:pt x="40787" y="11835"/>
                  </a:cubicBezTo>
                  <a:cubicBezTo>
                    <a:pt x="40717" y="11792"/>
                    <a:pt x="40668" y="11723"/>
                    <a:pt x="40658" y="11615"/>
                  </a:cubicBezTo>
                  <a:cubicBezTo>
                    <a:pt x="40410" y="11384"/>
                    <a:pt x="40395" y="11116"/>
                    <a:pt x="40421" y="10836"/>
                  </a:cubicBezTo>
                  <a:cubicBezTo>
                    <a:pt x="40217" y="10342"/>
                    <a:pt x="40013" y="9853"/>
                    <a:pt x="39815" y="9370"/>
                  </a:cubicBezTo>
                  <a:cubicBezTo>
                    <a:pt x="39416" y="8859"/>
                    <a:pt x="39153" y="8306"/>
                    <a:pt x="39163" y="7661"/>
                  </a:cubicBezTo>
                  <a:cubicBezTo>
                    <a:pt x="38826" y="6700"/>
                    <a:pt x="38557" y="5716"/>
                    <a:pt x="38407" y="4674"/>
                  </a:cubicBezTo>
                  <a:cubicBezTo>
                    <a:pt x="38396" y="4583"/>
                    <a:pt x="38364" y="4394"/>
                    <a:pt x="38364" y="4394"/>
                  </a:cubicBezTo>
                  <a:cubicBezTo>
                    <a:pt x="38364" y="4394"/>
                    <a:pt x="38390" y="4126"/>
                    <a:pt x="38332" y="4126"/>
                  </a:cubicBezTo>
                  <a:cubicBezTo>
                    <a:pt x="38328" y="4098"/>
                    <a:pt x="38309" y="4089"/>
                    <a:pt x="38285" y="4089"/>
                  </a:cubicBezTo>
                  <a:cubicBezTo>
                    <a:pt x="38233" y="4089"/>
                    <a:pt x="38159" y="4131"/>
                    <a:pt x="38159" y="4131"/>
                  </a:cubicBezTo>
                  <a:cubicBezTo>
                    <a:pt x="38159" y="4131"/>
                    <a:pt x="37884" y="4139"/>
                    <a:pt x="37540" y="4139"/>
                  </a:cubicBezTo>
                  <a:cubicBezTo>
                    <a:pt x="37196" y="4139"/>
                    <a:pt x="36784" y="4131"/>
                    <a:pt x="36510" y="4099"/>
                  </a:cubicBezTo>
                  <a:cubicBezTo>
                    <a:pt x="36108" y="3782"/>
                    <a:pt x="35640" y="3578"/>
                    <a:pt x="35151" y="3492"/>
                  </a:cubicBezTo>
                  <a:cubicBezTo>
                    <a:pt x="34980" y="3365"/>
                    <a:pt x="34808" y="3295"/>
                    <a:pt x="34636" y="3295"/>
                  </a:cubicBezTo>
                  <a:cubicBezTo>
                    <a:pt x="34475" y="3295"/>
                    <a:pt x="34313" y="3357"/>
                    <a:pt x="34152" y="3492"/>
                  </a:cubicBezTo>
                  <a:cubicBezTo>
                    <a:pt x="34135" y="3492"/>
                    <a:pt x="34114" y="3498"/>
                    <a:pt x="34098" y="3498"/>
                  </a:cubicBezTo>
                  <a:cubicBezTo>
                    <a:pt x="33991" y="3519"/>
                    <a:pt x="33884" y="3546"/>
                    <a:pt x="33775" y="3583"/>
                  </a:cubicBezTo>
                  <a:cubicBezTo>
                    <a:pt x="33716" y="3583"/>
                    <a:pt x="33668" y="3600"/>
                    <a:pt x="33626" y="3632"/>
                  </a:cubicBezTo>
                  <a:cubicBezTo>
                    <a:pt x="33282" y="3750"/>
                    <a:pt x="32949" y="3890"/>
                    <a:pt x="32572" y="3900"/>
                  </a:cubicBezTo>
                  <a:cubicBezTo>
                    <a:pt x="32558" y="3902"/>
                    <a:pt x="32543" y="3903"/>
                    <a:pt x="32529" y="3903"/>
                  </a:cubicBezTo>
                  <a:cubicBezTo>
                    <a:pt x="32491" y="3903"/>
                    <a:pt x="32454" y="3898"/>
                    <a:pt x="32422" y="3890"/>
                  </a:cubicBezTo>
                  <a:cubicBezTo>
                    <a:pt x="32255" y="3793"/>
                    <a:pt x="32111" y="3665"/>
                    <a:pt x="31965" y="3514"/>
                  </a:cubicBezTo>
                  <a:cubicBezTo>
                    <a:pt x="31836" y="3273"/>
                    <a:pt x="31745" y="2982"/>
                    <a:pt x="31519" y="2832"/>
                  </a:cubicBezTo>
                  <a:cubicBezTo>
                    <a:pt x="31331" y="2706"/>
                    <a:pt x="31143" y="2662"/>
                    <a:pt x="30945" y="2662"/>
                  </a:cubicBezTo>
                  <a:cubicBezTo>
                    <a:pt x="30854" y="2662"/>
                    <a:pt x="30761" y="2671"/>
                    <a:pt x="30665" y="2686"/>
                  </a:cubicBezTo>
                  <a:cubicBezTo>
                    <a:pt x="30628" y="2681"/>
                    <a:pt x="30592" y="2679"/>
                    <a:pt x="30555" y="2679"/>
                  </a:cubicBezTo>
                  <a:cubicBezTo>
                    <a:pt x="30309" y="2679"/>
                    <a:pt x="30070" y="2778"/>
                    <a:pt x="29827" y="2854"/>
                  </a:cubicBezTo>
                  <a:cubicBezTo>
                    <a:pt x="29661" y="2837"/>
                    <a:pt x="29510" y="2757"/>
                    <a:pt x="29429" y="2525"/>
                  </a:cubicBezTo>
                  <a:cubicBezTo>
                    <a:pt x="29344" y="2306"/>
                    <a:pt x="29312" y="2133"/>
                    <a:pt x="29166" y="1934"/>
                  </a:cubicBezTo>
                  <a:cubicBezTo>
                    <a:pt x="28957" y="1644"/>
                    <a:pt x="28543" y="1629"/>
                    <a:pt x="28221" y="1612"/>
                  </a:cubicBezTo>
                  <a:cubicBezTo>
                    <a:pt x="27522" y="1569"/>
                    <a:pt x="26825" y="1413"/>
                    <a:pt x="26126" y="1317"/>
                  </a:cubicBezTo>
                  <a:lnTo>
                    <a:pt x="24046" y="1210"/>
                  </a:lnTo>
                  <a:cubicBezTo>
                    <a:pt x="23415" y="1218"/>
                    <a:pt x="22779" y="1240"/>
                    <a:pt x="22152" y="1240"/>
                  </a:cubicBezTo>
                  <a:cubicBezTo>
                    <a:pt x="21995" y="1240"/>
                    <a:pt x="21838" y="1239"/>
                    <a:pt x="21683" y="1235"/>
                  </a:cubicBezTo>
                  <a:cubicBezTo>
                    <a:pt x="20195" y="1210"/>
                    <a:pt x="18712" y="1042"/>
                    <a:pt x="17224" y="1021"/>
                  </a:cubicBezTo>
                  <a:cubicBezTo>
                    <a:pt x="17202" y="1021"/>
                    <a:pt x="17187" y="1016"/>
                    <a:pt x="17165" y="1016"/>
                  </a:cubicBezTo>
                  <a:cubicBezTo>
                    <a:pt x="15279" y="913"/>
                    <a:pt x="13388" y="811"/>
                    <a:pt x="11497" y="709"/>
                  </a:cubicBezTo>
                  <a:lnTo>
                    <a:pt x="11497" y="720"/>
                  </a:lnTo>
                  <a:cubicBezTo>
                    <a:pt x="10584" y="645"/>
                    <a:pt x="9670" y="559"/>
                    <a:pt x="8762" y="526"/>
                  </a:cubicBezTo>
                  <a:cubicBezTo>
                    <a:pt x="8564" y="473"/>
                    <a:pt x="8387" y="473"/>
                    <a:pt x="8209" y="468"/>
                  </a:cubicBezTo>
                  <a:cubicBezTo>
                    <a:pt x="6216" y="360"/>
                    <a:pt x="4217" y="204"/>
                    <a:pt x="2219" y="183"/>
                  </a:cubicBezTo>
                  <a:cubicBezTo>
                    <a:pt x="1827" y="178"/>
                    <a:pt x="1580" y="124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3288062" y="1518526"/>
              <a:ext cx="401535" cy="641748"/>
            </a:xfrm>
            <a:custGeom>
              <a:rect b="b" l="l" r="r" t="t"/>
              <a:pathLst>
                <a:path extrusionOk="0" h="51484" w="32213">
                  <a:moveTo>
                    <a:pt x="10203" y="1"/>
                  </a:moveTo>
                  <a:cubicBezTo>
                    <a:pt x="10192" y="12"/>
                    <a:pt x="10181" y="23"/>
                    <a:pt x="10170" y="33"/>
                  </a:cubicBezTo>
                  <a:cubicBezTo>
                    <a:pt x="10197" y="335"/>
                    <a:pt x="10299" y="657"/>
                    <a:pt x="9928" y="829"/>
                  </a:cubicBezTo>
                  <a:cubicBezTo>
                    <a:pt x="9843" y="1129"/>
                    <a:pt x="9746" y="1436"/>
                    <a:pt x="9670" y="1736"/>
                  </a:cubicBezTo>
                  <a:cubicBezTo>
                    <a:pt x="9541" y="2242"/>
                    <a:pt x="9466" y="2757"/>
                    <a:pt x="9617" y="3300"/>
                  </a:cubicBezTo>
                  <a:cubicBezTo>
                    <a:pt x="8725" y="7329"/>
                    <a:pt x="7839" y="11364"/>
                    <a:pt x="6947" y="15393"/>
                  </a:cubicBezTo>
                  <a:cubicBezTo>
                    <a:pt x="6866" y="15752"/>
                    <a:pt x="6930" y="16204"/>
                    <a:pt x="6436" y="16338"/>
                  </a:cubicBezTo>
                  <a:lnTo>
                    <a:pt x="6436" y="17149"/>
                  </a:lnTo>
                  <a:cubicBezTo>
                    <a:pt x="6823" y="17498"/>
                    <a:pt x="6823" y="17848"/>
                    <a:pt x="6436" y="18202"/>
                  </a:cubicBezTo>
                  <a:cubicBezTo>
                    <a:pt x="6431" y="18503"/>
                    <a:pt x="6431" y="18809"/>
                    <a:pt x="6426" y="19110"/>
                  </a:cubicBezTo>
                  <a:cubicBezTo>
                    <a:pt x="6350" y="19169"/>
                    <a:pt x="6270" y="19212"/>
                    <a:pt x="6184" y="19244"/>
                  </a:cubicBezTo>
                  <a:cubicBezTo>
                    <a:pt x="6280" y="19422"/>
                    <a:pt x="6367" y="19610"/>
                    <a:pt x="6458" y="19798"/>
                  </a:cubicBezTo>
                  <a:cubicBezTo>
                    <a:pt x="6506" y="20179"/>
                    <a:pt x="6662" y="20453"/>
                    <a:pt x="6979" y="20566"/>
                  </a:cubicBezTo>
                  <a:cubicBezTo>
                    <a:pt x="7006" y="20593"/>
                    <a:pt x="7033" y="20625"/>
                    <a:pt x="7066" y="20647"/>
                  </a:cubicBezTo>
                  <a:cubicBezTo>
                    <a:pt x="7339" y="20850"/>
                    <a:pt x="7607" y="20952"/>
                    <a:pt x="7785" y="21173"/>
                  </a:cubicBezTo>
                  <a:cubicBezTo>
                    <a:pt x="7780" y="21500"/>
                    <a:pt x="7780" y="21834"/>
                    <a:pt x="7775" y="22162"/>
                  </a:cubicBezTo>
                  <a:cubicBezTo>
                    <a:pt x="7822" y="22113"/>
                    <a:pt x="7860" y="22060"/>
                    <a:pt x="7897" y="22011"/>
                  </a:cubicBezTo>
                  <a:lnTo>
                    <a:pt x="7897" y="22011"/>
                  </a:lnTo>
                  <a:cubicBezTo>
                    <a:pt x="7860" y="22087"/>
                    <a:pt x="7812" y="22162"/>
                    <a:pt x="7763" y="22231"/>
                  </a:cubicBezTo>
                  <a:cubicBezTo>
                    <a:pt x="7758" y="22231"/>
                    <a:pt x="7758" y="22226"/>
                    <a:pt x="7758" y="22226"/>
                  </a:cubicBezTo>
                  <a:cubicBezTo>
                    <a:pt x="7575" y="22306"/>
                    <a:pt x="7452" y="22414"/>
                    <a:pt x="7468" y="22591"/>
                  </a:cubicBezTo>
                  <a:cubicBezTo>
                    <a:pt x="7441" y="22623"/>
                    <a:pt x="7409" y="22655"/>
                    <a:pt x="7382" y="22688"/>
                  </a:cubicBezTo>
                  <a:cubicBezTo>
                    <a:pt x="7378" y="22687"/>
                    <a:pt x="7374" y="22687"/>
                    <a:pt x="7370" y="22687"/>
                  </a:cubicBezTo>
                  <a:cubicBezTo>
                    <a:pt x="7271" y="22687"/>
                    <a:pt x="7230" y="22815"/>
                    <a:pt x="7183" y="22919"/>
                  </a:cubicBezTo>
                  <a:cubicBezTo>
                    <a:pt x="7183" y="22919"/>
                    <a:pt x="7188" y="22925"/>
                    <a:pt x="7195" y="22930"/>
                  </a:cubicBezTo>
                  <a:cubicBezTo>
                    <a:pt x="6904" y="23327"/>
                    <a:pt x="6565" y="23666"/>
                    <a:pt x="6275" y="24053"/>
                  </a:cubicBezTo>
                  <a:cubicBezTo>
                    <a:pt x="5937" y="24510"/>
                    <a:pt x="5680" y="25020"/>
                    <a:pt x="5400" y="25514"/>
                  </a:cubicBezTo>
                  <a:cubicBezTo>
                    <a:pt x="5093" y="26067"/>
                    <a:pt x="4733" y="26411"/>
                    <a:pt x="4223" y="26776"/>
                  </a:cubicBezTo>
                  <a:cubicBezTo>
                    <a:pt x="3954" y="26975"/>
                    <a:pt x="3729" y="27190"/>
                    <a:pt x="3541" y="27463"/>
                  </a:cubicBezTo>
                  <a:cubicBezTo>
                    <a:pt x="3186" y="27969"/>
                    <a:pt x="2987" y="28613"/>
                    <a:pt x="2779" y="29188"/>
                  </a:cubicBezTo>
                  <a:cubicBezTo>
                    <a:pt x="2752" y="29263"/>
                    <a:pt x="2719" y="29345"/>
                    <a:pt x="2687" y="29424"/>
                  </a:cubicBezTo>
                  <a:cubicBezTo>
                    <a:pt x="2467" y="29650"/>
                    <a:pt x="2348" y="29892"/>
                    <a:pt x="2494" y="30193"/>
                  </a:cubicBezTo>
                  <a:cubicBezTo>
                    <a:pt x="2482" y="30354"/>
                    <a:pt x="2509" y="30515"/>
                    <a:pt x="2601" y="30644"/>
                  </a:cubicBezTo>
                  <a:cubicBezTo>
                    <a:pt x="2730" y="30827"/>
                    <a:pt x="3036" y="30887"/>
                    <a:pt x="3230" y="30945"/>
                  </a:cubicBezTo>
                  <a:cubicBezTo>
                    <a:pt x="3262" y="30956"/>
                    <a:pt x="3288" y="30966"/>
                    <a:pt x="3320" y="30977"/>
                  </a:cubicBezTo>
                  <a:cubicBezTo>
                    <a:pt x="3379" y="31170"/>
                    <a:pt x="3439" y="31358"/>
                    <a:pt x="3503" y="31552"/>
                  </a:cubicBezTo>
                  <a:cubicBezTo>
                    <a:pt x="3530" y="31569"/>
                    <a:pt x="3563" y="31579"/>
                    <a:pt x="3595" y="31589"/>
                  </a:cubicBezTo>
                  <a:cubicBezTo>
                    <a:pt x="3563" y="31660"/>
                    <a:pt x="3525" y="31730"/>
                    <a:pt x="3488" y="31799"/>
                  </a:cubicBezTo>
                  <a:cubicBezTo>
                    <a:pt x="3481" y="31730"/>
                    <a:pt x="3476" y="31660"/>
                    <a:pt x="3476" y="31589"/>
                  </a:cubicBezTo>
                  <a:cubicBezTo>
                    <a:pt x="3089" y="31950"/>
                    <a:pt x="3208" y="32390"/>
                    <a:pt x="3245" y="32821"/>
                  </a:cubicBezTo>
                  <a:cubicBezTo>
                    <a:pt x="3208" y="32906"/>
                    <a:pt x="3143" y="32987"/>
                    <a:pt x="3015" y="33062"/>
                  </a:cubicBezTo>
                  <a:cubicBezTo>
                    <a:pt x="2901" y="33121"/>
                    <a:pt x="2789" y="33185"/>
                    <a:pt x="2714" y="33292"/>
                  </a:cubicBezTo>
                  <a:cubicBezTo>
                    <a:pt x="2579" y="33481"/>
                    <a:pt x="2504" y="33669"/>
                    <a:pt x="2456" y="33867"/>
                  </a:cubicBezTo>
                  <a:cubicBezTo>
                    <a:pt x="1812" y="35189"/>
                    <a:pt x="1800" y="36694"/>
                    <a:pt x="1435" y="38090"/>
                  </a:cubicBezTo>
                  <a:cubicBezTo>
                    <a:pt x="882" y="40185"/>
                    <a:pt x="441" y="42318"/>
                    <a:pt x="65" y="44457"/>
                  </a:cubicBezTo>
                  <a:cubicBezTo>
                    <a:pt x="0" y="44822"/>
                    <a:pt x="307" y="45880"/>
                    <a:pt x="307" y="45880"/>
                  </a:cubicBezTo>
                  <a:cubicBezTo>
                    <a:pt x="307" y="45880"/>
                    <a:pt x="774" y="45880"/>
                    <a:pt x="1264" y="45972"/>
                  </a:cubicBezTo>
                  <a:cubicBezTo>
                    <a:pt x="5770" y="46830"/>
                    <a:pt x="10277" y="47695"/>
                    <a:pt x="14780" y="48576"/>
                  </a:cubicBezTo>
                  <a:cubicBezTo>
                    <a:pt x="14812" y="48608"/>
                    <a:pt x="14844" y="48641"/>
                    <a:pt x="14871" y="48679"/>
                  </a:cubicBezTo>
                  <a:cubicBezTo>
                    <a:pt x="14909" y="48652"/>
                    <a:pt x="14946" y="48635"/>
                    <a:pt x="14989" y="48615"/>
                  </a:cubicBezTo>
                  <a:cubicBezTo>
                    <a:pt x="17825" y="49173"/>
                    <a:pt x="20668" y="49731"/>
                    <a:pt x="23498" y="50301"/>
                  </a:cubicBezTo>
                  <a:cubicBezTo>
                    <a:pt x="24626" y="50527"/>
                    <a:pt x="25873" y="50408"/>
                    <a:pt x="26850" y="51209"/>
                  </a:cubicBezTo>
                  <a:lnTo>
                    <a:pt x="26850" y="51214"/>
                  </a:lnTo>
                  <a:lnTo>
                    <a:pt x="26883" y="51214"/>
                  </a:lnTo>
                  <a:cubicBezTo>
                    <a:pt x="26910" y="51214"/>
                    <a:pt x="26937" y="51219"/>
                    <a:pt x="26964" y="51219"/>
                  </a:cubicBezTo>
                  <a:cubicBezTo>
                    <a:pt x="27358" y="51265"/>
                    <a:pt x="27744" y="51436"/>
                    <a:pt x="28141" y="51436"/>
                  </a:cubicBezTo>
                  <a:cubicBezTo>
                    <a:pt x="28301" y="51436"/>
                    <a:pt x="28464" y="51408"/>
                    <a:pt x="28630" y="51333"/>
                  </a:cubicBezTo>
                  <a:cubicBezTo>
                    <a:pt x="28867" y="51416"/>
                    <a:pt x="29065" y="51455"/>
                    <a:pt x="29234" y="51455"/>
                  </a:cubicBezTo>
                  <a:cubicBezTo>
                    <a:pt x="29348" y="51455"/>
                    <a:pt x="29448" y="51437"/>
                    <a:pt x="29537" y="51402"/>
                  </a:cubicBezTo>
                  <a:cubicBezTo>
                    <a:pt x="29558" y="51429"/>
                    <a:pt x="29580" y="51456"/>
                    <a:pt x="29602" y="51483"/>
                  </a:cubicBezTo>
                  <a:cubicBezTo>
                    <a:pt x="29612" y="51445"/>
                    <a:pt x="29617" y="51402"/>
                    <a:pt x="29629" y="51360"/>
                  </a:cubicBezTo>
                  <a:cubicBezTo>
                    <a:pt x="29913" y="51187"/>
                    <a:pt x="30048" y="50790"/>
                    <a:pt x="30118" y="50226"/>
                  </a:cubicBezTo>
                  <a:cubicBezTo>
                    <a:pt x="30773" y="45181"/>
                    <a:pt x="31498" y="40148"/>
                    <a:pt x="32180" y="35109"/>
                  </a:cubicBezTo>
                  <a:cubicBezTo>
                    <a:pt x="32213" y="34877"/>
                    <a:pt x="32148" y="34631"/>
                    <a:pt x="32104" y="34383"/>
                  </a:cubicBezTo>
                  <a:cubicBezTo>
                    <a:pt x="32131" y="34212"/>
                    <a:pt x="32153" y="34034"/>
                    <a:pt x="32180" y="33862"/>
                  </a:cubicBezTo>
                  <a:cubicBezTo>
                    <a:pt x="31987" y="33594"/>
                    <a:pt x="31745" y="33223"/>
                    <a:pt x="31476" y="32949"/>
                  </a:cubicBezTo>
                  <a:cubicBezTo>
                    <a:pt x="31417" y="32702"/>
                    <a:pt x="31337" y="32541"/>
                    <a:pt x="31229" y="32466"/>
                  </a:cubicBezTo>
                  <a:cubicBezTo>
                    <a:pt x="31170" y="32449"/>
                    <a:pt x="31112" y="32434"/>
                    <a:pt x="31052" y="32422"/>
                  </a:cubicBezTo>
                  <a:cubicBezTo>
                    <a:pt x="30950" y="32439"/>
                    <a:pt x="30837" y="32503"/>
                    <a:pt x="30703" y="32627"/>
                  </a:cubicBezTo>
                  <a:cubicBezTo>
                    <a:pt x="30574" y="32670"/>
                    <a:pt x="30440" y="32772"/>
                    <a:pt x="30311" y="32955"/>
                  </a:cubicBezTo>
                  <a:cubicBezTo>
                    <a:pt x="30034" y="33343"/>
                    <a:pt x="29660" y="33459"/>
                    <a:pt x="29252" y="33459"/>
                  </a:cubicBezTo>
                  <a:cubicBezTo>
                    <a:pt x="29011" y="33459"/>
                    <a:pt x="28758" y="33418"/>
                    <a:pt x="28506" y="33368"/>
                  </a:cubicBezTo>
                  <a:cubicBezTo>
                    <a:pt x="28266" y="33180"/>
                    <a:pt x="28007" y="33132"/>
                    <a:pt x="27741" y="33132"/>
                  </a:cubicBezTo>
                  <a:cubicBezTo>
                    <a:pt x="27462" y="33132"/>
                    <a:pt x="27175" y="33185"/>
                    <a:pt x="26896" y="33185"/>
                  </a:cubicBezTo>
                  <a:cubicBezTo>
                    <a:pt x="26850" y="33185"/>
                    <a:pt x="26805" y="33184"/>
                    <a:pt x="26760" y="33180"/>
                  </a:cubicBezTo>
                  <a:lnTo>
                    <a:pt x="26760" y="33180"/>
                  </a:lnTo>
                  <a:cubicBezTo>
                    <a:pt x="26781" y="33201"/>
                    <a:pt x="26803" y="33218"/>
                    <a:pt x="26830" y="33233"/>
                  </a:cubicBezTo>
                  <a:lnTo>
                    <a:pt x="26792" y="33233"/>
                  </a:lnTo>
                  <a:cubicBezTo>
                    <a:pt x="26711" y="33240"/>
                    <a:pt x="26625" y="33240"/>
                    <a:pt x="26545" y="33240"/>
                  </a:cubicBezTo>
                  <a:cubicBezTo>
                    <a:pt x="26572" y="33223"/>
                    <a:pt x="26599" y="33212"/>
                    <a:pt x="26620" y="33196"/>
                  </a:cubicBezTo>
                  <a:lnTo>
                    <a:pt x="26620" y="33196"/>
                  </a:lnTo>
                  <a:cubicBezTo>
                    <a:pt x="26530" y="33215"/>
                    <a:pt x="26439" y="33223"/>
                    <a:pt x="26346" y="33223"/>
                  </a:cubicBezTo>
                  <a:cubicBezTo>
                    <a:pt x="25908" y="33223"/>
                    <a:pt x="25429" y="33046"/>
                    <a:pt x="24950" y="33046"/>
                  </a:cubicBezTo>
                  <a:cubicBezTo>
                    <a:pt x="24632" y="33046"/>
                    <a:pt x="24314" y="33124"/>
                    <a:pt x="24009" y="33384"/>
                  </a:cubicBezTo>
                  <a:cubicBezTo>
                    <a:pt x="23930" y="33393"/>
                    <a:pt x="23853" y="33398"/>
                    <a:pt x="23775" y="33398"/>
                  </a:cubicBezTo>
                  <a:cubicBezTo>
                    <a:pt x="23481" y="33398"/>
                    <a:pt x="23192" y="33323"/>
                    <a:pt x="22908" y="33094"/>
                  </a:cubicBezTo>
                  <a:cubicBezTo>
                    <a:pt x="22354" y="32648"/>
                    <a:pt x="22027" y="31906"/>
                    <a:pt x="21764" y="31267"/>
                  </a:cubicBezTo>
                  <a:cubicBezTo>
                    <a:pt x="21291" y="30106"/>
                    <a:pt x="20979" y="28829"/>
                    <a:pt x="20979" y="27577"/>
                  </a:cubicBezTo>
                  <a:cubicBezTo>
                    <a:pt x="20974" y="26406"/>
                    <a:pt x="21189" y="24762"/>
                    <a:pt x="20190" y="23907"/>
                  </a:cubicBezTo>
                  <a:cubicBezTo>
                    <a:pt x="20168" y="23892"/>
                    <a:pt x="20141" y="23880"/>
                    <a:pt x="20120" y="23865"/>
                  </a:cubicBezTo>
                  <a:cubicBezTo>
                    <a:pt x="20217" y="23853"/>
                    <a:pt x="20237" y="23763"/>
                    <a:pt x="20195" y="23687"/>
                  </a:cubicBezTo>
                  <a:cubicBezTo>
                    <a:pt x="20152" y="23607"/>
                    <a:pt x="19996" y="23585"/>
                    <a:pt x="19873" y="23526"/>
                  </a:cubicBezTo>
                  <a:cubicBezTo>
                    <a:pt x="19798" y="23607"/>
                    <a:pt x="19738" y="23666"/>
                    <a:pt x="19679" y="23731"/>
                  </a:cubicBezTo>
                  <a:cubicBezTo>
                    <a:pt x="19669" y="23731"/>
                    <a:pt x="19659" y="23730"/>
                    <a:pt x="19649" y="23730"/>
                  </a:cubicBezTo>
                  <a:cubicBezTo>
                    <a:pt x="19405" y="23730"/>
                    <a:pt x="19149" y="23803"/>
                    <a:pt x="18927" y="23865"/>
                  </a:cubicBezTo>
                  <a:cubicBezTo>
                    <a:pt x="18671" y="23940"/>
                    <a:pt x="18401" y="24013"/>
                    <a:pt x="18139" y="24013"/>
                  </a:cubicBezTo>
                  <a:cubicBezTo>
                    <a:pt x="17900" y="24013"/>
                    <a:pt x="17668" y="23953"/>
                    <a:pt x="17460" y="23778"/>
                  </a:cubicBezTo>
                  <a:cubicBezTo>
                    <a:pt x="17423" y="23746"/>
                    <a:pt x="17391" y="23714"/>
                    <a:pt x="17363" y="23682"/>
                  </a:cubicBezTo>
                  <a:lnTo>
                    <a:pt x="17363" y="23037"/>
                  </a:lnTo>
                  <a:cubicBezTo>
                    <a:pt x="17547" y="22742"/>
                    <a:pt x="17911" y="22484"/>
                    <a:pt x="18132" y="22371"/>
                  </a:cubicBezTo>
                  <a:cubicBezTo>
                    <a:pt x="18271" y="22301"/>
                    <a:pt x="18325" y="22151"/>
                    <a:pt x="18325" y="22006"/>
                  </a:cubicBezTo>
                  <a:lnTo>
                    <a:pt x="18325" y="21968"/>
                  </a:lnTo>
                  <a:cubicBezTo>
                    <a:pt x="18347" y="22011"/>
                    <a:pt x="18368" y="22048"/>
                    <a:pt x="18395" y="22092"/>
                  </a:cubicBezTo>
                  <a:cubicBezTo>
                    <a:pt x="18363" y="22022"/>
                    <a:pt x="18341" y="21958"/>
                    <a:pt x="18325" y="21887"/>
                  </a:cubicBezTo>
                  <a:cubicBezTo>
                    <a:pt x="18336" y="21485"/>
                    <a:pt x="18400" y="21088"/>
                    <a:pt x="18492" y="20694"/>
                  </a:cubicBezTo>
                  <a:cubicBezTo>
                    <a:pt x="18648" y="20012"/>
                    <a:pt x="18960" y="19357"/>
                    <a:pt x="19147" y="18675"/>
                  </a:cubicBezTo>
                  <a:cubicBezTo>
                    <a:pt x="19297" y="18594"/>
                    <a:pt x="19287" y="18438"/>
                    <a:pt x="19250" y="18267"/>
                  </a:cubicBezTo>
                  <a:cubicBezTo>
                    <a:pt x="19270" y="18148"/>
                    <a:pt x="19287" y="18036"/>
                    <a:pt x="19297" y="17917"/>
                  </a:cubicBezTo>
                  <a:cubicBezTo>
                    <a:pt x="19308" y="17800"/>
                    <a:pt x="19308" y="17697"/>
                    <a:pt x="19297" y="17595"/>
                  </a:cubicBezTo>
                  <a:lnTo>
                    <a:pt x="19297" y="17595"/>
                  </a:lnTo>
                  <a:cubicBezTo>
                    <a:pt x="19346" y="17746"/>
                    <a:pt x="19346" y="17934"/>
                    <a:pt x="19270" y="18170"/>
                  </a:cubicBezTo>
                  <a:cubicBezTo>
                    <a:pt x="19384" y="18105"/>
                    <a:pt x="19475" y="18041"/>
                    <a:pt x="19545" y="17977"/>
                  </a:cubicBezTo>
                  <a:cubicBezTo>
                    <a:pt x="19577" y="17659"/>
                    <a:pt x="19540" y="17374"/>
                    <a:pt x="19432" y="17106"/>
                  </a:cubicBezTo>
                  <a:cubicBezTo>
                    <a:pt x="19335" y="17037"/>
                    <a:pt x="19228" y="16967"/>
                    <a:pt x="19114" y="16908"/>
                  </a:cubicBezTo>
                  <a:cubicBezTo>
                    <a:pt x="19077" y="16886"/>
                    <a:pt x="19040" y="16865"/>
                    <a:pt x="18997" y="16843"/>
                  </a:cubicBezTo>
                  <a:cubicBezTo>
                    <a:pt x="18755" y="16536"/>
                    <a:pt x="18395" y="16300"/>
                    <a:pt x="18035" y="16043"/>
                  </a:cubicBezTo>
                  <a:cubicBezTo>
                    <a:pt x="17750" y="15854"/>
                    <a:pt x="17594" y="15737"/>
                    <a:pt x="17492" y="15581"/>
                  </a:cubicBezTo>
                  <a:cubicBezTo>
                    <a:pt x="17036" y="15054"/>
                    <a:pt x="16885" y="14324"/>
                    <a:pt x="16644" y="13674"/>
                  </a:cubicBezTo>
                  <a:cubicBezTo>
                    <a:pt x="16375" y="12943"/>
                    <a:pt x="15913" y="12465"/>
                    <a:pt x="15333" y="11966"/>
                  </a:cubicBezTo>
                  <a:cubicBezTo>
                    <a:pt x="15182" y="11830"/>
                    <a:pt x="15038" y="11696"/>
                    <a:pt x="14903" y="11552"/>
                  </a:cubicBezTo>
                  <a:cubicBezTo>
                    <a:pt x="14844" y="11369"/>
                    <a:pt x="14731" y="11218"/>
                    <a:pt x="14570" y="11101"/>
                  </a:cubicBezTo>
                  <a:cubicBezTo>
                    <a:pt x="14559" y="11084"/>
                    <a:pt x="14549" y="11068"/>
                    <a:pt x="14537" y="11057"/>
                  </a:cubicBezTo>
                  <a:cubicBezTo>
                    <a:pt x="14286" y="10622"/>
                    <a:pt x="14344" y="10181"/>
                    <a:pt x="14398" y="9725"/>
                  </a:cubicBezTo>
                  <a:cubicBezTo>
                    <a:pt x="14742" y="9397"/>
                    <a:pt x="14812" y="9070"/>
                    <a:pt x="14371" y="8748"/>
                  </a:cubicBezTo>
                  <a:cubicBezTo>
                    <a:pt x="14259" y="8252"/>
                    <a:pt x="14022" y="7775"/>
                    <a:pt x="13850" y="7302"/>
                  </a:cubicBezTo>
                  <a:cubicBezTo>
                    <a:pt x="13597" y="5282"/>
                    <a:pt x="14312" y="3310"/>
                    <a:pt x="14517" y="1312"/>
                  </a:cubicBezTo>
                  <a:lnTo>
                    <a:pt x="14517" y="1297"/>
                  </a:lnTo>
                  <a:cubicBezTo>
                    <a:pt x="13441" y="1076"/>
                    <a:pt x="12389" y="801"/>
                    <a:pt x="11378" y="431"/>
                  </a:cubicBezTo>
                  <a:cubicBezTo>
                    <a:pt x="10981" y="286"/>
                    <a:pt x="10595" y="141"/>
                    <a:pt x="1020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4702964" y="2697578"/>
              <a:ext cx="338774" cy="311151"/>
            </a:xfrm>
            <a:custGeom>
              <a:rect b="b" l="l" r="r" t="t"/>
              <a:pathLst>
                <a:path extrusionOk="0" h="24962" w="27178">
                  <a:moveTo>
                    <a:pt x="24223" y="0"/>
                  </a:moveTo>
                  <a:cubicBezTo>
                    <a:pt x="21204" y="80"/>
                    <a:pt x="18169" y="28"/>
                    <a:pt x="15172" y="323"/>
                  </a:cubicBezTo>
                  <a:cubicBezTo>
                    <a:pt x="14015" y="435"/>
                    <a:pt x="12862" y="449"/>
                    <a:pt x="11711" y="449"/>
                  </a:cubicBezTo>
                  <a:cubicBezTo>
                    <a:pt x="11329" y="449"/>
                    <a:pt x="10948" y="448"/>
                    <a:pt x="10568" y="448"/>
                  </a:cubicBezTo>
                  <a:cubicBezTo>
                    <a:pt x="9896" y="448"/>
                    <a:pt x="9224" y="452"/>
                    <a:pt x="8552" y="479"/>
                  </a:cubicBezTo>
                  <a:cubicBezTo>
                    <a:pt x="7469" y="522"/>
                    <a:pt x="6384" y="535"/>
                    <a:pt x="5295" y="535"/>
                  </a:cubicBezTo>
                  <a:cubicBezTo>
                    <a:pt x="3668" y="535"/>
                    <a:pt x="2031" y="506"/>
                    <a:pt x="370" y="506"/>
                  </a:cubicBezTo>
                  <a:cubicBezTo>
                    <a:pt x="376" y="623"/>
                    <a:pt x="387" y="737"/>
                    <a:pt x="397" y="849"/>
                  </a:cubicBezTo>
                  <a:cubicBezTo>
                    <a:pt x="273" y="796"/>
                    <a:pt x="161" y="725"/>
                    <a:pt x="64" y="623"/>
                  </a:cubicBezTo>
                  <a:cubicBezTo>
                    <a:pt x="37" y="603"/>
                    <a:pt x="22" y="575"/>
                    <a:pt x="0" y="554"/>
                  </a:cubicBezTo>
                  <a:lnTo>
                    <a:pt x="0" y="554"/>
                  </a:lnTo>
                  <a:cubicBezTo>
                    <a:pt x="27" y="1010"/>
                    <a:pt x="64" y="1466"/>
                    <a:pt x="129" y="1924"/>
                  </a:cubicBezTo>
                  <a:cubicBezTo>
                    <a:pt x="129" y="1940"/>
                    <a:pt x="129" y="1950"/>
                    <a:pt x="134" y="1967"/>
                  </a:cubicBezTo>
                  <a:cubicBezTo>
                    <a:pt x="156" y="2123"/>
                    <a:pt x="177" y="2279"/>
                    <a:pt x="204" y="2440"/>
                  </a:cubicBezTo>
                  <a:cubicBezTo>
                    <a:pt x="290" y="3181"/>
                    <a:pt x="306" y="3928"/>
                    <a:pt x="441" y="4669"/>
                  </a:cubicBezTo>
                  <a:cubicBezTo>
                    <a:pt x="585" y="5480"/>
                    <a:pt x="854" y="6281"/>
                    <a:pt x="967" y="7102"/>
                  </a:cubicBezTo>
                  <a:lnTo>
                    <a:pt x="945" y="7102"/>
                  </a:lnTo>
                  <a:cubicBezTo>
                    <a:pt x="1096" y="9928"/>
                    <a:pt x="1096" y="12748"/>
                    <a:pt x="821" y="15569"/>
                  </a:cubicBezTo>
                  <a:cubicBezTo>
                    <a:pt x="821" y="15730"/>
                    <a:pt x="816" y="15891"/>
                    <a:pt x="811" y="16053"/>
                  </a:cubicBezTo>
                  <a:cubicBezTo>
                    <a:pt x="816" y="16122"/>
                    <a:pt x="811" y="16192"/>
                    <a:pt x="811" y="16256"/>
                  </a:cubicBezTo>
                  <a:cubicBezTo>
                    <a:pt x="806" y="16429"/>
                    <a:pt x="801" y="16606"/>
                    <a:pt x="796" y="16777"/>
                  </a:cubicBezTo>
                  <a:cubicBezTo>
                    <a:pt x="796" y="17702"/>
                    <a:pt x="774" y="18626"/>
                    <a:pt x="789" y="19549"/>
                  </a:cubicBezTo>
                  <a:cubicBezTo>
                    <a:pt x="796" y="19819"/>
                    <a:pt x="725" y="19963"/>
                    <a:pt x="575" y="20012"/>
                  </a:cubicBezTo>
                  <a:cubicBezTo>
                    <a:pt x="558" y="20007"/>
                    <a:pt x="543" y="19995"/>
                    <a:pt x="526" y="19990"/>
                  </a:cubicBezTo>
                  <a:lnTo>
                    <a:pt x="526" y="19990"/>
                  </a:lnTo>
                  <a:cubicBezTo>
                    <a:pt x="526" y="20033"/>
                    <a:pt x="531" y="20071"/>
                    <a:pt x="538" y="20104"/>
                  </a:cubicBezTo>
                  <a:lnTo>
                    <a:pt x="543" y="20168"/>
                  </a:lnTo>
                  <a:cubicBezTo>
                    <a:pt x="553" y="20297"/>
                    <a:pt x="612" y="20404"/>
                    <a:pt x="699" y="20490"/>
                  </a:cubicBezTo>
                  <a:cubicBezTo>
                    <a:pt x="723" y="20493"/>
                    <a:pt x="745" y="20494"/>
                    <a:pt x="768" y="20494"/>
                  </a:cubicBezTo>
                  <a:cubicBezTo>
                    <a:pt x="791" y="20494"/>
                    <a:pt x="814" y="20493"/>
                    <a:pt x="838" y="20490"/>
                  </a:cubicBezTo>
                  <a:cubicBezTo>
                    <a:pt x="924" y="20474"/>
                    <a:pt x="977" y="20447"/>
                    <a:pt x="1010" y="20409"/>
                  </a:cubicBezTo>
                  <a:cubicBezTo>
                    <a:pt x="1949" y="20441"/>
                    <a:pt x="2938" y="20619"/>
                    <a:pt x="3664" y="21237"/>
                  </a:cubicBezTo>
                  <a:cubicBezTo>
                    <a:pt x="3729" y="21425"/>
                    <a:pt x="3782" y="21644"/>
                    <a:pt x="3739" y="21827"/>
                  </a:cubicBezTo>
                  <a:cubicBezTo>
                    <a:pt x="3648" y="22209"/>
                    <a:pt x="3717" y="22623"/>
                    <a:pt x="3717" y="23025"/>
                  </a:cubicBezTo>
                  <a:cubicBezTo>
                    <a:pt x="3717" y="23456"/>
                    <a:pt x="3690" y="24396"/>
                    <a:pt x="3690" y="24830"/>
                  </a:cubicBezTo>
                  <a:cubicBezTo>
                    <a:pt x="3746" y="24934"/>
                    <a:pt x="3871" y="24962"/>
                    <a:pt x="3987" y="24962"/>
                  </a:cubicBezTo>
                  <a:cubicBezTo>
                    <a:pt x="4118" y="24962"/>
                    <a:pt x="4238" y="24927"/>
                    <a:pt x="4238" y="24927"/>
                  </a:cubicBezTo>
                  <a:lnTo>
                    <a:pt x="4314" y="24847"/>
                  </a:lnTo>
                  <a:cubicBezTo>
                    <a:pt x="4314" y="24847"/>
                    <a:pt x="4573" y="24781"/>
                    <a:pt x="4795" y="24781"/>
                  </a:cubicBezTo>
                  <a:cubicBezTo>
                    <a:pt x="4812" y="24781"/>
                    <a:pt x="4829" y="24782"/>
                    <a:pt x="4845" y="24783"/>
                  </a:cubicBezTo>
                  <a:cubicBezTo>
                    <a:pt x="5284" y="24804"/>
                    <a:pt x="5722" y="24811"/>
                    <a:pt x="6160" y="24811"/>
                  </a:cubicBezTo>
                  <a:cubicBezTo>
                    <a:pt x="6781" y="24811"/>
                    <a:pt x="7401" y="24798"/>
                    <a:pt x="8021" y="24798"/>
                  </a:cubicBezTo>
                  <a:cubicBezTo>
                    <a:pt x="8294" y="24803"/>
                    <a:pt x="8569" y="24815"/>
                    <a:pt x="8842" y="24820"/>
                  </a:cubicBezTo>
                  <a:cubicBezTo>
                    <a:pt x="9321" y="24771"/>
                    <a:pt x="9841" y="24745"/>
                    <a:pt x="10444" y="24745"/>
                  </a:cubicBezTo>
                  <a:cubicBezTo>
                    <a:pt x="10964" y="24745"/>
                    <a:pt x="11502" y="24761"/>
                    <a:pt x="12018" y="24783"/>
                  </a:cubicBezTo>
                  <a:cubicBezTo>
                    <a:pt x="12109" y="24783"/>
                    <a:pt x="12200" y="24788"/>
                    <a:pt x="12291" y="24788"/>
                  </a:cubicBezTo>
                  <a:cubicBezTo>
                    <a:pt x="12581" y="24761"/>
                    <a:pt x="12877" y="24734"/>
                    <a:pt x="13167" y="24686"/>
                  </a:cubicBezTo>
                  <a:cubicBezTo>
                    <a:pt x="14451" y="24642"/>
                    <a:pt x="15735" y="24584"/>
                    <a:pt x="17019" y="24562"/>
                  </a:cubicBezTo>
                  <a:cubicBezTo>
                    <a:pt x="17617" y="24552"/>
                    <a:pt x="18293" y="24437"/>
                    <a:pt x="18896" y="24437"/>
                  </a:cubicBezTo>
                  <a:cubicBezTo>
                    <a:pt x="19301" y="24437"/>
                    <a:pt x="19673" y="24489"/>
                    <a:pt x="19968" y="24659"/>
                  </a:cubicBezTo>
                  <a:cubicBezTo>
                    <a:pt x="20012" y="24637"/>
                    <a:pt x="20059" y="24621"/>
                    <a:pt x="20103" y="24594"/>
                  </a:cubicBezTo>
                  <a:cubicBezTo>
                    <a:pt x="20065" y="24396"/>
                    <a:pt x="20044" y="24197"/>
                    <a:pt x="20027" y="23992"/>
                  </a:cubicBezTo>
                  <a:cubicBezTo>
                    <a:pt x="20302" y="23746"/>
                    <a:pt x="20463" y="23359"/>
                    <a:pt x="20511" y="22784"/>
                  </a:cubicBezTo>
                  <a:cubicBezTo>
                    <a:pt x="20533" y="22569"/>
                    <a:pt x="20522" y="22353"/>
                    <a:pt x="20522" y="22139"/>
                  </a:cubicBezTo>
                  <a:cubicBezTo>
                    <a:pt x="19990" y="21961"/>
                    <a:pt x="20054" y="21483"/>
                    <a:pt x="19985" y="21064"/>
                  </a:cubicBezTo>
                  <a:cubicBezTo>
                    <a:pt x="18911" y="20028"/>
                    <a:pt x="19898" y="19663"/>
                    <a:pt x="20463" y="19157"/>
                  </a:cubicBezTo>
                  <a:cubicBezTo>
                    <a:pt x="20554" y="19033"/>
                    <a:pt x="20651" y="18911"/>
                    <a:pt x="20753" y="18787"/>
                  </a:cubicBezTo>
                  <a:cubicBezTo>
                    <a:pt x="20640" y="18599"/>
                    <a:pt x="20592" y="18421"/>
                    <a:pt x="20580" y="18255"/>
                  </a:cubicBezTo>
                  <a:cubicBezTo>
                    <a:pt x="20575" y="18126"/>
                    <a:pt x="20592" y="18002"/>
                    <a:pt x="20629" y="17885"/>
                  </a:cubicBezTo>
                  <a:cubicBezTo>
                    <a:pt x="20780" y="17337"/>
                    <a:pt x="21284" y="16864"/>
                    <a:pt x="21333" y="16288"/>
                  </a:cubicBezTo>
                  <a:cubicBezTo>
                    <a:pt x="21532" y="15472"/>
                    <a:pt x="21579" y="14559"/>
                    <a:pt x="22670" y="14371"/>
                  </a:cubicBezTo>
                  <a:cubicBezTo>
                    <a:pt x="22843" y="14198"/>
                    <a:pt x="23020" y="14027"/>
                    <a:pt x="23191" y="13856"/>
                  </a:cubicBezTo>
                  <a:cubicBezTo>
                    <a:pt x="23352" y="13045"/>
                    <a:pt x="22869" y="12088"/>
                    <a:pt x="23734" y="11443"/>
                  </a:cubicBezTo>
                  <a:cubicBezTo>
                    <a:pt x="24036" y="10997"/>
                    <a:pt x="24395" y="10573"/>
                    <a:pt x="24701" y="10127"/>
                  </a:cubicBezTo>
                  <a:cubicBezTo>
                    <a:pt x="24874" y="10052"/>
                    <a:pt x="25050" y="9993"/>
                    <a:pt x="25228" y="9944"/>
                  </a:cubicBezTo>
                  <a:cubicBezTo>
                    <a:pt x="25147" y="9832"/>
                    <a:pt x="25088" y="9703"/>
                    <a:pt x="25045" y="9557"/>
                  </a:cubicBezTo>
                  <a:cubicBezTo>
                    <a:pt x="25110" y="9434"/>
                    <a:pt x="25169" y="9311"/>
                    <a:pt x="25217" y="9182"/>
                  </a:cubicBezTo>
                  <a:cubicBezTo>
                    <a:pt x="25298" y="8639"/>
                    <a:pt x="25308" y="8101"/>
                    <a:pt x="25233" y="7543"/>
                  </a:cubicBezTo>
                  <a:cubicBezTo>
                    <a:pt x="25184" y="7188"/>
                    <a:pt x="25157" y="6920"/>
                    <a:pt x="25395" y="6635"/>
                  </a:cubicBezTo>
                  <a:cubicBezTo>
                    <a:pt x="25658" y="6318"/>
                    <a:pt x="25985" y="6184"/>
                    <a:pt x="26184" y="5775"/>
                  </a:cubicBezTo>
                  <a:cubicBezTo>
                    <a:pt x="26313" y="5507"/>
                    <a:pt x="26431" y="5227"/>
                    <a:pt x="26570" y="4964"/>
                  </a:cubicBezTo>
                  <a:cubicBezTo>
                    <a:pt x="26828" y="4481"/>
                    <a:pt x="27054" y="4013"/>
                    <a:pt x="27178" y="3504"/>
                  </a:cubicBezTo>
                  <a:cubicBezTo>
                    <a:pt x="27135" y="3385"/>
                    <a:pt x="27071" y="3310"/>
                    <a:pt x="26979" y="3256"/>
                  </a:cubicBezTo>
                  <a:cubicBezTo>
                    <a:pt x="26984" y="3219"/>
                    <a:pt x="26995" y="3175"/>
                    <a:pt x="27001" y="3137"/>
                  </a:cubicBezTo>
                  <a:lnTo>
                    <a:pt x="27001" y="3137"/>
                  </a:lnTo>
                  <a:cubicBezTo>
                    <a:pt x="26962" y="3164"/>
                    <a:pt x="26920" y="3186"/>
                    <a:pt x="26877" y="3213"/>
                  </a:cubicBezTo>
                  <a:cubicBezTo>
                    <a:pt x="26797" y="3188"/>
                    <a:pt x="26706" y="3177"/>
                    <a:pt x="26604" y="3177"/>
                  </a:cubicBezTo>
                  <a:cubicBezTo>
                    <a:pt x="26487" y="3177"/>
                    <a:pt x="26355" y="3192"/>
                    <a:pt x="26211" y="3219"/>
                  </a:cubicBezTo>
                  <a:cubicBezTo>
                    <a:pt x="25576" y="3331"/>
                    <a:pt x="24932" y="3363"/>
                    <a:pt x="24287" y="3407"/>
                  </a:cubicBezTo>
                  <a:cubicBezTo>
                    <a:pt x="24068" y="3315"/>
                    <a:pt x="23858" y="3192"/>
                    <a:pt x="23675" y="3041"/>
                  </a:cubicBezTo>
                  <a:cubicBezTo>
                    <a:pt x="23605" y="2981"/>
                    <a:pt x="23552" y="2901"/>
                    <a:pt x="23520" y="2820"/>
                  </a:cubicBezTo>
                  <a:cubicBezTo>
                    <a:pt x="23557" y="2684"/>
                    <a:pt x="23636" y="2592"/>
                    <a:pt x="23804" y="2592"/>
                  </a:cubicBezTo>
                  <a:cubicBezTo>
                    <a:pt x="23854" y="2592"/>
                    <a:pt x="23911" y="2600"/>
                    <a:pt x="23976" y="2616"/>
                  </a:cubicBezTo>
                  <a:cubicBezTo>
                    <a:pt x="23902" y="2401"/>
                    <a:pt x="23980" y="2339"/>
                    <a:pt x="24121" y="2339"/>
                  </a:cubicBezTo>
                  <a:cubicBezTo>
                    <a:pt x="24163" y="2339"/>
                    <a:pt x="24211" y="2345"/>
                    <a:pt x="24261" y="2353"/>
                  </a:cubicBezTo>
                  <a:cubicBezTo>
                    <a:pt x="24341" y="1902"/>
                    <a:pt x="24718" y="1746"/>
                    <a:pt x="25061" y="1563"/>
                  </a:cubicBezTo>
                  <a:cubicBezTo>
                    <a:pt x="25179" y="1086"/>
                    <a:pt x="24911" y="682"/>
                    <a:pt x="24798" y="253"/>
                  </a:cubicBezTo>
                  <a:cubicBezTo>
                    <a:pt x="24604" y="156"/>
                    <a:pt x="24411" y="0"/>
                    <a:pt x="2422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5015150" y="2631401"/>
              <a:ext cx="551539" cy="190677"/>
            </a:xfrm>
            <a:custGeom>
              <a:rect b="b" l="l" r="r" t="t"/>
              <a:pathLst>
                <a:path extrusionOk="0" h="15297" w="44247">
                  <a:moveTo>
                    <a:pt x="43640" y="1"/>
                  </a:moveTo>
                  <a:cubicBezTo>
                    <a:pt x="43406" y="1"/>
                    <a:pt x="43127" y="160"/>
                    <a:pt x="42908" y="168"/>
                  </a:cubicBezTo>
                  <a:cubicBezTo>
                    <a:pt x="40791" y="264"/>
                    <a:pt x="38707" y="587"/>
                    <a:pt x="36617" y="921"/>
                  </a:cubicBezTo>
                  <a:cubicBezTo>
                    <a:pt x="36542" y="872"/>
                    <a:pt x="36466" y="812"/>
                    <a:pt x="36402" y="737"/>
                  </a:cubicBezTo>
                  <a:cubicBezTo>
                    <a:pt x="36069" y="877"/>
                    <a:pt x="35730" y="1006"/>
                    <a:pt x="35387" y="1119"/>
                  </a:cubicBezTo>
                  <a:cubicBezTo>
                    <a:pt x="33989" y="1340"/>
                    <a:pt x="32593" y="1548"/>
                    <a:pt x="31185" y="1683"/>
                  </a:cubicBezTo>
                  <a:cubicBezTo>
                    <a:pt x="27919" y="1995"/>
                    <a:pt x="24653" y="2269"/>
                    <a:pt x="21381" y="2564"/>
                  </a:cubicBezTo>
                  <a:cubicBezTo>
                    <a:pt x="20054" y="2666"/>
                    <a:pt x="18728" y="2768"/>
                    <a:pt x="17401" y="2870"/>
                  </a:cubicBezTo>
                  <a:cubicBezTo>
                    <a:pt x="15901" y="3252"/>
                    <a:pt x="14359" y="3198"/>
                    <a:pt x="12845" y="3365"/>
                  </a:cubicBezTo>
                  <a:cubicBezTo>
                    <a:pt x="12648" y="3275"/>
                    <a:pt x="12471" y="3239"/>
                    <a:pt x="12305" y="3239"/>
                  </a:cubicBezTo>
                  <a:cubicBezTo>
                    <a:pt x="12280" y="3239"/>
                    <a:pt x="12256" y="3240"/>
                    <a:pt x="12232" y="3241"/>
                  </a:cubicBezTo>
                  <a:cubicBezTo>
                    <a:pt x="11674" y="3279"/>
                    <a:pt x="11239" y="3730"/>
                    <a:pt x="10756" y="4010"/>
                  </a:cubicBezTo>
                  <a:lnTo>
                    <a:pt x="10749" y="4010"/>
                  </a:lnTo>
                  <a:cubicBezTo>
                    <a:pt x="10541" y="4399"/>
                    <a:pt x="10242" y="4474"/>
                    <a:pt x="9922" y="4474"/>
                  </a:cubicBezTo>
                  <a:cubicBezTo>
                    <a:pt x="9723" y="4474"/>
                    <a:pt x="9516" y="4445"/>
                    <a:pt x="9318" y="4445"/>
                  </a:cubicBezTo>
                  <a:cubicBezTo>
                    <a:pt x="9242" y="4445"/>
                    <a:pt x="9167" y="4449"/>
                    <a:pt x="9095" y="4461"/>
                  </a:cubicBezTo>
                  <a:cubicBezTo>
                    <a:pt x="7409" y="4729"/>
                    <a:pt x="5656" y="4584"/>
                    <a:pt x="3992" y="5046"/>
                  </a:cubicBezTo>
                  <a:cubicBezTo>
                    <a:pt x="3928" y="5009"/>
                    <a:pt x="3858" y="4960"/>
                    <a:pt x="3799" y="4896"/>
                  </a:cubicBezTo>
                  <a:cubicBezTo>
                    <a:pt x="3787" y="4960"/>
                    <a:pt x="3782" y="5035"/>
                    <a:pt x="3777" y="5111"/>
                  </a:cubicBezTo>
                  <a:cubicBezTo>
                    <a:pt x="3600" y="5164"/>
                    <a:pt x="3422" y="5223"/>
                    <a:pt x="3251" y="5293"/>
                  </a:cubicBezTo>
                  <a:cubicBezTo>
                    <a:pt x="3229" y="5508"/>
                    <a:pt x="3213" y="5723"/>
                    <a:pt x="2981" y="5825"/>
                  </a:cubicBezTo>
                  <a:cubicBezTo>
                    <a:pt x="2879" y="6427"/>
                    <a:pt x="2788" y="7028"/>
                    <a:pt x="2676" y="7625"/>
                  </a:cubicBezTo>
                  <a:cubicBezTo>
                    <a:pt x="2665" y="7684"/>
                    <a:pt x="2643" y="7749"/>
                    <a:pt x="2633" y="7807"/>
                  </a:cubicBezTo>
                  <a:cubicBezTo>
                    <a:pt x="2450" y="8065"/>
                    <a:pt x="2219" y="8280"/>
                    <a:pt x="1956" y="8446"/>
                  </a:cubicBezTo>
                  <a:cubicBezTo>
                    <a:pt x="1950" y="8484"/>
                    <a:pt x="1939" y="8528"/>
                    <a:pt x="1934" y="8565"/>
                  </a:cubicBezTo>
                  <a:cubicBezTo>
                    <a:pt x="2026" y="8619"/>
                    <a:pt x="2090" y="8694"/>
                    <a:pt x="2133" y="8813"/>
                  </a:cubicBezTo>
                  <a:cubicBezTo>
                    <a:pt x="2009" y="9322"/>
                    <a:pt x="1783" y="9790"/>
                    <a:pt x="1525" y="10273"/>
                  </a:cubicBezTo>
                  <a:cubicBezTo>
                    <a:pt x="1386" y="10536"/>
                    <a:pt x="1268" y="10816"/>
                    <a:pt x="1139" y="11084"/>
                  </a:cubicBezTo>
                  <a:cubicBezTo>
                    <a:pt x="940" y="11493"/>
                    <a:pt x="613" y="11627"/>
                    <a:pt x="350" y="11944"/>
                  </a:cubicBezTo>
                  <a:cubicBezTo>
                    <a:pt x="112" y="12229"/>
                    <a:pt x="139" y="12497"/>
                    <a:pt x="188" y="12852"/>
                  </a:cubicBezTo>
                  <a:cubicBezTo>
                    <a:pt x="263" y="13410"/>
                    <a:pt x="253" y="13948"/>
                    <a:pt x="172" y="14491"/>
                  </a:cubicBezTo>
                  <a:cubicBezTo>
                    <a:pt x="124" y="14620"/>
                    <a:pt x="65" y="14743"/>
                    <a:pt x="0" y="14866"/>
                  </a:cubicBezTo>
                  <a:cubicBezTo>
                    <a:pt x="43" y="15012"/>
                    <a:pt x="102" y="15141"/>
                    <a:pt x="183" y="15253"/>
                  </a:cubicBezTo>
                  <a:cubicBezTo>
                    <a:pt x="397" y="15188"/>
                    <a:pt x="618" y="15146"/>
                    <a:pt x="833" y="15113"/>
                  </a:cubicBezTo>
                  <a:cubicBezTo>
                    <a:pt x="1106" y="15251"/>
                    <a:pt x="1438" y="15296"/>
                    <a:pt x="1796" y="15296"/>
                  </a:cubicBezTo>
                  <a:cubicBezTo>
                    <a:pt x="2345" y="15296"/>
                    <a:pt x="2952" y="15190"/>
                    <a:pt x="3492" y="15151"/>
                  </a:cubicBezTo>
                  <a:cubicBezTo>
                    <a:pt x="6146" y="14963"/>
                    <a:pt x="8795" y="14769"/>
                    <a:pt x="11443" y="14560"/>
                  </a:cubicBezTo>
                  <a:cubicBezTo>
                    <a:pt x="11497" y="14598"/>
                    <a:pt x="11555" y="14630"/>
                    <a:pt x="11604" y="14673"/>
                  </a:cubicBezTo>
                  <a:cubicBezTo>
                    <a:pt x="11658" y="14625"/>
                    <a:pt x="11711" y="14576"/>
                    <a:pt x="11781" y="14538"/>
                  </a:cubicBezTo>
                  <a:cubicBezTo>
                    <a:pt x="16305" y="14179"/>
                    <a:pt x="20823" y="13782"/>
                    <a:pt x="25336" y="13276"/>
                  </a:cubicBezTo>
                  <a:cubicBezTo>
                    <a:pt x="25427" y="13314"/>
                    <a:pt x="25519" y="13351"/>
                    <a:pt x="25588" y="13405"/>
                  </a:cubicBezTo>
                  <a:cubicBezTo>
                    <a:pt x="25648" y="13335"/>
                    <a:pt x="25706" y="13281"/>
                    <a:pt x="25776" y="13228"/>
                  </a:cubicBezTo>
                  <a:cubicBezTo>
                    <a:pt x="27076" y="13083"/>
                    <a:pt x="28376" y="12927"/>
                    <a:pt x="29677" y="12760"/>
                  </a:cubicBezTo>
                  <a:cubicBezTo>
                    <a:pt x="30074" y="12713"/>
                    <a:pt x="30359" y="12589"/>
                    <a:pt x="30590" y="12423"/>
                  </a:cubicBezTo>
                  <a:cubicBezTo>
                    <a:pt x="30751" y="12401"/>
                    <a:pt x="30907" y="12379"/>
                    <a:pt x="31068" y="12358"/>
                  </a:cubicBezTo>
                  <a:cubicBezTo>
                    <a:pt x="31014" y="12277"/>
                    <a:pt x="30971" y="12180"/>
                    <a:pt x="30934" y="12078"/>
                  </a:cubicBezTo>
                  <a:cubicBezTo>
                    <a:pt x="31100" y="11868"/>
                    <a:pt x="31234" y="11617"/>
                    <a:pt x="31373" y="11352"/>
                  </a:cubicBezTo>
                  <a:cubicBezTo>
                    <a:pt x="31599" y="11218"/>
                    <a:pt x="31777" y="11004"/>
                    <a:pt x="31986" y="10843"/>
                  </a:cubicBezTo>
                  <a:cubicBezTo>
                    <a:pt x="31991" y="10843"/>
                    <a:pt x="31991" y="10837"/>
                    <a:pt x="31997" y="10837"/>
                  </a:cubicBezTo>
                  <a:cubicBezTo>
                    <a:pt x="32013" y="10826"/>
                    <a:pt x="32023" y="10816"/>
                    <a:pt x="32040" y="10811"/>
                  </a:cubicBezTo>
                  <a:cubicBezTo>
                    <a:pt x="32072" y="10789"/>
                    <a:pt x="32099" y="10767"/>
                    <a:pt x="32137" y="10752"/>
                  </a:cubicBezTo>
                  <a:cubicBezTo>
                    <a:pt x="32164" y="10735"/>
                    <a:pt x="32196" y="10725"/>
                    <a:pt x="32223" y="10708"/>
                  </a:cubicBezTo>
                  <a:cubicBezTo>
                    <a:pt x="32244" y="10703"/>
                    <a:pt x="32266" y="10692"/>
                    <a:pt x="32288" y="10687"/>
                  </a:cubicBezTo>
                  <a:cubicBezTo>
                    <a:pt x="32340" y="10670"/>
                    <a:pt x="32395" y="10660"/>
                    <a:pt x="32454" y="10655"/>
                  </a:cubicBezTo>
                  <a:cubicBezTo>
                    <a:pt x="32464" y="10569"/>
                    <a:pt x="32475" y="10482"/>
                    <a:pt x="32486" y="10392"/>
                  </a:cubicBezTo>
                  <a:cubicBezTo>
                    <a:pt x="32432" y="10102"/>
                    <a:pt x="32164" y="9780"/>
                    <a:pt x="32588" y="9542"/>
                  </a:cubicBezTo>
                  <a:cubicBezTo>
                    <a:pt x="32620" y="8677"/>
                    <a:pt x="33367" y="8565"/>
                    <a:pt x="33947" y="8317"/>
                  </a:cubicBezTo>
                  <a:cubicBezTo>
                    <a:pt x="34549" y="8060"/>
                    <a:pt x="35189" y="7878"/>
                    <a:pt x="35806" y="7668"/>
                  </a:cubicBezTo>
                  <a:cubicBezTo>
                    <a:pt x="35891" y="7581"/>
                    <a:pt x="35972" y="7501"/>
                    <a:pt x="36059" y="7415"/>
                  </a:cubicBezTo>
                  <a:lnTo>
                    <a:pt x="36052" y="7415"/>
                  </a:lnTo>
                  <a:cubicBezTo>
                    <a:pt x="36157" y="7249"/>
                    <a:pt x="36273" y="7105"/>
                    <a:pt x="36459" y="7105"/>
                  </a:cubicBezTo>
                  <a:cubicBezTo>
                    <a:pt x="36502" y="7105"/>
                    <a:pt x="36549" y="7113"/>
                    <a:pt x="36600" y="7130"/>
                  </a:cubicBezTo>
                  <a:cubicBezTo>
                    <a:pt x="36786" y="6727"/>
                    <a:pt x="37106" y="6592"/>
                    <a:pt x="37496" y="6592"/>
                  </a:cubicBezTo>
                  <a:cubicBezTo>
                    <a:pt x="37548" y="6592"/>
                    <a:pt x="37600" y="6594"/>
                    <a:pt x="37654" y="6599"/>
                  </a:cubicBezTo>
                  <a:cubicBezTo>
                    <a:pt x="37584" y="6120"/>
                    <a:pt x="37928" y="5857"/>
                    <a:pt x="38191" y="5551"/>
                  </a:cubicBezTo>
                  <a:cubicBezTo>
                    <a:pt x="38255" y="5321"/>
                    <a:pt x="38400" y="5246"/>
                    <a:pt x="38582" y="5246"/>
                  </a:cubicBezTo>
                  <a:cubicBezTo>
                    <a:pt x="38631" y="5246"/>
                    <a:pt x="38682" y="5252"/>
                    <a:pt x="38734" y="5260"/>
                  </a:cubicBezTo>
                  <a:cubicBezTo>
                    <a:pt x="38970" y="4246"/>
                    <a:pt x="40039" y="4665"/>
                    <a:pt x="40597" y="4208"/>
                  </a:cubicBezTo>
                  <a:cubicBezTo>
                    <a:pt x="40683" y="4030"/>
                    <a:pt x="40784" y="3885"/>
                    <a:pt x="40961" y="3885"/>
                  </a:cubicBezTo>
                  <a:cubicBezTo>
                    <a:pt x="41008" y="3885"/>
                    <a:pt x="41061" y="3895"/>
                    <a:pt x="41119" y="3918"/>
                  </a:cubicBezTo>
                  <a:cubicBezTo>
                    <a:pt x="41055" y="3671"/>
                    <a:pt x="41254" y="3693"/>
                    <a:pt x="41403" y="3666"/>
                  </a:cubicBezTo>
                  <a:cubicBezTo>
                    <a:pt x="41720" y="3187"/>
                    <a:pt x="42397" y="3591"/>
                    <a:pt x="42731" y="3150"/>
                  </a:cubicBezTo>
                  <a:cubicBezTo>
                    <a:pt x="42747" y="2929"/>
                    <a:pt x="42741" y="2699"/>
                    <a:pt x="42999" y="2602"/>
                  </a:cubicBezTo>
                  <a:cubicBezTo>
                    <a:pt x="43010" y="2381"/>
                    <a:pt x="43010" y="2156"/>
                    <a:pt x="43273" y="2064"/>
                  </a:cubicBezTo>
                  <a:cubicBezTo>
                    <a:pt x="43349" y="1962"/>
                    <a:pt x="43402" y="1823"/>
                    <a:pt x="43498" y="1791"/>
                  </a:cubicBezTo>
                  <a:cubicBezTo>
                    <a:pt x="44246" y="1521"/>
                    <a:pt x="44187" y="894"/>
                    <a:pt x="44031" y="361"/>
                  </a:cubicBezTo>
                  <a:cubicBezTo>
                    <a:pt x="43993" y="222"/>
                    <a:pt x="43939" y="135"/>
                    <a:pt x="43875" y="83"/>
                  </a:cubicBezTo>
                  <a:cubicBezTo>
                    <a:pt x="43806" y="23"/>
                    <a:pt x="43726" y="1"/>
                    <a:pt x="4364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3649198" y="1905153"/>
              <a:ext cx="474792" cy="389382"/>
            </a:xfrm>
            <a:custGeom>
              <a:rect b="b" l="l" r="r" t="t"/>
              <a:pathLst>
                <a:path extrusionOk="0" h="31238" w="38090">
                  <a:moveTo>
                    <a:pt x="4618" y="1"/>
                  </a:moveTo>
                  <a:cubicBezTo>
                    <a:pt x="4004" y="1"/>
                    <a:pt x="3742" y="329"/>
                    <a:pt x="3675" y="986"/>
                  </a:cubicBezTo>
                  <a:cubicBezTo>
                    <a:pt x="3606" y="1658"/>
                    <a:pt x="3655" y="2357"/>
                    <a:pt x="3283" y="2952"/>
                  </a:cubicBezTo>
                  <a:cubicBezTo>
                    <a:pt x="3256" y="2920"/>
                    <a:pt x="3236" y="2883"/>
                    <a:pt x="3208" y="2845"/>
                  </a:cubicBezTo>
                  <a:cubicBezTo>
                    <a:pt x="3181" y="3017"/>
                    <a:pt x="3159" y="3195"/>
                    <a:pt x="3132" y="3366"/>
                  </a:cubicBezTo>
                  <a:cubicBezTo>
                    <a:pt x="3176" y="3614"/>
                    <a:pt x="3241" y="3860"/>
                    <a:pt x="3208" y="4092"/>
                  </a:cubicBezTo>
                  <a:cubicBezTo>
                    <a:pt x="2526" y="9131"/>
                    <a:pt x="1801" y="14164"/>
                    <a:pt x="1146" y="19209"/>
                  </a:cubicBezTo>
                  <a:cubicBezTo>
                    <a:pt x="1076" y="19773"/>
                    <a:pt x="941" y="20170"/>
                    <a:pt x="657" y="20343"/>
                  </a:cubicBezTo>
                  <a:cubicBezTo>
                    <a:pt x="645" y="20385"/>
                    <a:pt x="640" y="20428"/>
                    <a:pt x="630" y="20466"/>
                  </a:cubicBezTo>
                  <a:cubicBezTo>
                    <a:pt x="839" y="20757"/>
                    <a:pt x="947" y="21062"/>
                    <a:pt x="984" y="21374"/>
                  </a:cubicBezTo>
                  <a:cubicBezTo>
                    <a:pt x="630" y="23013"/>
                    <a:pt x="238" y="24650"/>
                    <a:pt x="17" y="26316"/>
                  </a:cubicBezTo>
                  <a:cubicBezTo>
                    <a:pt x="12" y="26326"/>
                    <a:pt x="12" y="26343"/>
                    <a:pt x="6" y="26354"/>
                  </a:cubicBezTo>
                  <a:cubicBezTo>
                    <a:pt x="1" y="26601"/>
                    <a:pt x="77" y="26832"/>
                    <a:pt x="382" y="26978"/>
                  </a:cubicBezTo>
                  <a:cubicBezTo>
                    <a:pt x="640" y="27100"/>
                    <a:pt x="908" y="27181"/>
                    <a:pt x="1188" y="27224"/>
                  </a:cubicBezTo>
                  <a:cubicBezTo>
                    <a:pt x="1661" y="27293"/>
                    <a:pt x="2150" y="27300"/>
                    <a:pt x="2623" y="27385"/>
                  </a:cubicBezTo>
                  <a:cubicBezTo>
                    <a:pt x="2849" y="27429"/>
                    <a:pt x="3074" y="27477"/>
                    <a:pt x="3300" y="27526"/>
                  </a:cubicBezTo>
                  <a:cubicBezTo>
                    <a:pt x="5266" y="27836"/>
                    <a:pt x="7232" y="28153"/>
                    <a:pt x="9204" y="28454"/>
                  </a:cubicBezTo>
                  <a:cubicBezTo>
                    <a:pt x="9328" y="28476"/>
                    <a:pt x="9457" y="28493"/>
                    <a:pt x="9585" y="28508"/>
                  </a:cubicBezTo>
                  <a:cubicBezTo>
                    <a:pt x="9665" y="28572"/>
                    <a:pt x="9747" y="28642"/>
                    <a:pt x="9811" y="28728"/>
                  </a:cubicBezTo>
                  <a:cubicBezTo>
                    <a:pt x="9864" y="28674"/>
                    <a:pt x="9928" y="28621"/>
                    <a:pt x="9993" y="28578"/>
                  </a:cubicBezTo>
                  <a:cubicBezTo>
                    <a:pt x="10005" y="28572"/>
                    <a:pt x="10010" y="28567"/>
                    <a:pt x="10020" y="28562"/>
                  </a:cubicBezTo>
                  <a:cubicBezTo>
                    <a:pt x="10514" y="28621"/>
                    <a:pt x="11014" y="28669"/>
                    <a:pt x="11508" y="28723"/>
                  </a:cubicBezTo>
                  <a:cubicBezTo>
                    <a:pt x="11525" y="28723"/>
                    <a:pt x="11542" y="28723"/>
                    <a:pt x="11559" y="28723"/>
                  </a:cubicBezTo>
                  <a:cubicBezTo>
                    <a:pt x="12030" y="28723"/>
                    <a:pt x="12492" y="28791"/>
                    <a:pt x="12953" y="28868"/>
                  </a:cubicBezTo>
                  <a:cubicBezTo>
                    <a:pt x="15505" y="29158"/>
                    <a:pt x="18063" y="29448"/>
                    <a:pt x="20614" y="29738"/>
                  </a:cubicBezTo>
                  <a:lnTo>
                    <a:pt x="20957" y="29792"/>
                  </a:lnTo>
                  <a:cubicBezTo>
                    <a:pt x="22350" y="30023"/>
                    <a:pt x="23784" y="30259"/>
                    <a:pt x="25202" y="30367"/>
                  </a:cubicBezTo>
                  <a:cubicBezTo>
                    <a:pt x="25390" y="30383"/>
                    <a:pt x="25578" y="30388"/>
                    <a:pt x="25767" y="30399"/>
                  </a:cubicBezTo>
                  <a:lnTo>
                    <a:pt x="25767" y="30405"/>
                  </a:lnTo>
                  <a:cubicBezTo>
                    <a:pt x="26255" y="30459"/>
                    <a:pt x="26749" y="30512"/>
                    <a:pt x="27238" y="30571"/>
                  </a:cubicBezTo>
                  <a:cubicBezTo>
                    <a:pt x="27227" y="30549"/>
                    <a:pt x="27211" y="30534"/>
                    <a:pt x="27200" y="30512"/>
                  </a:cubicBezTo>
                  <a:lnTo>
                    <a:pt x="27200" y="30512"/>
                  </a:lnTo>
                  <a:cubicBezTo>
                    <a:pt x="28758" y="30668"/>
                    <a:pt x="30322" y="30791"/>
                    <a:pt x="31874" y="30985"/>
                  </a:cubicBezTo>
                  <a:cubicBezTo>
                    <a:pt x="32900" y="31065"/>
                    <a:pt x="33927" y="31151"/>
                    <a:pt x="34953" y="31232"/>
                  </a:cubicBezTo>
                  <a:cubicBezTo>
                    <a:pt x="35017" y="31216"/>
                    <a:pt x="35075" y="31188"/>
                    <a:pt x="35130" y="31161"/>
                  </a:cubicBezTo>
                  <a:cubicBezTo>
                    <a:pt x="35372" y="31188"/>
                    <a:pt x="35608" y="31210"/>
                    <a:pt x="35849" y="31237"/>
                  </a:cubicBezTo>
                  <a:cubicBezTo>
                    <a:pt x="35898" y="31168"/>
                    <a:pt x="35941" y="31097"/>
                    <a:pt x="35978" y="31017"/>
                  </a:cubicBezTo>
                  <a:cubicBezTo>
                    <a:pt x="35968" y="30904"/>
                    <a:pt x="35963" y="30775"/>
                    <a:pt x="35978" y="30613"/>
                  </a:cubicBezTo>
                  <a:cubicBezTo>
                    <a:pt x="36333" y="26720"/>
                    <a:pt x="36667" y="22819"/>
                    <a:pt x="36919" y="18919"/>
                  </a:cubicBezTo>
                  <a:cubicBezTo>
                    <a:pt x="36951" y="18462"/>
                    <a:pt x="37048" y="18204"/>
                    <a:pt x="37230" y="18064"/>
                  </a:cubicBezTo>
                  <a:cubicBezTo>
                    <a:pt x="37242" y="17908"/>
                    <a:pt x="37252" y="17747"/>
                    <a:pt x="37262" y="17591"/>
                  </a:cubicBezTo>
                  <a:cubicBezTo>
                    <a:pt x="37267" y="17559"/>
                    <a:pt x="37267" y="17522"/>
                    <a:pt x="37274" y="17484"/>
                  </a:cubicBezTo>
                  <a:cubicBezTo>
                    <a:pt x="37069" y="17323"/>
                    <a:pt x="37037" y="17023"/>
                    <a:pt x="37080" y="16522"/>
                  </a:cubicBezTo>
                  <a:cubicBezTo>
                    <a:pt x="37450" y="12627"/>
                    <a:pt x="37719" y="8722"/>
                    <a:pt x="38047" y="4822"/>
                  </a:cubicBezTo>
                  <a:cubicBezTo>
                    <a:pt x="38058" y="4666"/>
                    <a:pt x="38073" y="4511"/>
                    <a:pt x="38090" y="4355"/>
                  </a:cubicBezTo>
                  <a:cubicBezTo>
                    <a:pt x="37983" y="4113"/>
                    <a:pt x="37815" y="3946"/>
                    <a:pt x="37601" y="3834"/>
                  </a:cubicBezTo>
                  <a:cubicBezTo>
                    <a:pt x="37569" y="3817"/>
                    <a:pt x="37542" y="3807"/>
                    <a:pt x="37510" y="3790"/>
                  </a:cubicBezTo>
                  <a:cubicBezTo>
                    <a:pt x="37424" y="3823"/>
                    <a:pt x="37321" y="3836"/>
                    <a:pt x="37201" y="3836"/>
                  </a:cubicBezTo>
                  <a:cubicBezTo>
                    <a:pt x="37101" y="3836"/>
                    <a:pt x="36989" y="3827"/>
                    <a:pt x="36865" y="3812"/>
                  </a:cubicBezTo>
                  <a:cubicBezTo>
                    <a:pt x="34356" y="3490"/>
                    <a:pt x="31837" y="3242"/>
                    <a:pt x="29328" y="2947"/>
                  </a:cubicBezTo>
                  <a:cubicBezTo>
                    <a:pt x="25186" y="2464"/>
                    <a:pt x="21049" y="1958"/>
                    <a:pt x="16913" y="1464"/>
                  </a:cubicBezTo>
                  <a:cubicBezTo>
                    <a:pt x="12905" y="986"/>
                    <a:pt x="8897" y="525"/>
                    <a:pt x="4890" y="19"/>
                  </a:cubicBezTo>
                  <a:cubicBezTo>
                    <a:pt x="4792" y="7"/>
                    <a:pt x="4702" y="1"/>
                    <a:pt x="461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3645321" y="2237133"/>
              <a:ext cx="15145" cy="10396"/>
            </a:xfrm>
            <a:custGeom>
              <a:rect b="b" l="l" r="r" t="t"/>
              <a:pathLst>
                <a:path extrusionOk="0" h="834" w="1215">
                  <a:moveTo>
                    <a:pt x="70" y="0"/>
                  </a:moveTo>
                  <a:cubicBezTo>
                    <a:pt x="43" y="22"/>
                    <a:pt x="22" y="43"/>
                    <a:pt x="1" y="70"/>
                  </a:cubicBezTo>
                  <a:cubicBezTo>
                    <a:pt x="33" y="129"/>
                    <a:pt x="70" y="183"/>
                    <a:pt x="108" y="236"/>
                  </a:cubicBezTo>
                  <a:cubicBezTo>
                    <a:pt x="118" y="253"/>
                    <a:pt x="130" y="268"/>
                    <a:pt x="145" y="280"/>
                  </a:cubicBezTo>
                  <a:cubicBezTo>
                    <a:pt x="172" y="317"/>
                    <a:pt x="199" y="350"/>
                    <a:pt x="227" y="382"/>
                  </a:cubicBezTo>
                  <a:cubicBezTo>
                    <a:pt x="242" y="392"/>
                    <a:pt x="252" y="409"/>
                    <a:pt x="269" y="425"/>
                  </a:cubicBezTo>
                  <a:cubicBezTo>
                    <a:pt x="301" y="452"/>
                    <a:pt x="334" y="479"/>
                    <a:pt x="366" y="506"/>
                  </a:cubicBezTo>
                  <a:cubicBezTo>
                    <a:pt x="376" y="516"/>
                    <a:pt x="388" y="526"/>
                    <a:pt x="398" y="532"/>
                  </a:cubicBezTo>
                  <a:cubicBezTo>
                    <a:pt x="446" y="570"/>
                    <a:pt x="490" y="596"/>
                    <a:pt x="537" y="623"/>
                  </a:cubicBezTo>
                  <a:cubicBezTo>
                    <a:pt x="542" y="628"/>
                    <a:pt x="549" y="628"/>
                    <a:pt x="549" y="635"/>
                  </a:cubicBezTo>
                  <a:cubicBezTo>
                    <a:pt x="591" y="655"/>
                    <a:pt x="639" y="677"/>
                    <a:pt x="683" y="699"/>
                  </a:cubicBezTo>
                  <a:cubicBezTo>
                    <a:pt x="698" y="704"/>
                    <a:pt x="715" y="709"/>
                    <a:pt x="725" y="715"/>
                  </a:cubicBezTo>
                  <a:cubicBezTo>
                    <a:pt x="763" y="731"/>
                    <a:pt x="807" y="742"/>
                    <a:pt x="844" y="752"/>
                  </a:cubicBezTo>
                  <a:cubicBezTo>
                    <a:pt x="854" y="757"/>
                    <a:pt x="871" y="764"/>
                    <a:pt x="881" y="769"/>
                  </a:cubicBezTo>
                  <a:cubicBezTo>
                    <a:pt x="929" y="779"/>
                    <a:pt x="978" y="789"/>
                    <a:pt x="1026" y="801"/>
                  </a:cubicBezTo>
                  <a:cubicBezTo>
                    <a:pt x="1032" y="801"/>
                    <a:pt x="1037" y="806"/>
                    <a:pt x="1043" y="806"/>
                  </a:cubicBezTo>
                  <a:cubicBezTo>
                    <a:pt x="1102" y="816"/>
                    <a:pt x="1155" y="828"/>
                    <a:pt x="1214" y="833"/>
                  </a:cubicBezTo>
                  <a:cubicBezTo>
                    <a:pt x="887" y="757"/>
                    <a:pt x="468" y="650"/>
                    <a:pt x="247" y="365"/>
                  </a:cubicBezTo>
                  <a:cubicBezTo>
                    <a:pt x="150" y="241"/>
                    <a:pt x="98" y="119"/>
                    <a:pt x="70" y="0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5147067" y="2217102"/>
              <a:ext cx="201110" cy="350366"/>
            </a:xfrm>
            <a:custGeom>
              <a:rect b="b" l="l" r="r" t="t"/>
              <a:pathLst>
                <a:path extrusionOk="0" h="28108" w="16134">
                  <a:moveTo>
                    <a:pt x="14108" y="1"/>
                  </a:moveTo>
                  <a:cubicBezTo>
                    <a:pt x="14076" y="1"/>
                    <a:pt x="7344" y="1"/>
                    <a:pt x="4384" y="866"/>
                  </a:cubicBezTo>
                  <a:cubicBezTo>
                    <a:pt x="4266" y="834"/>
                    <a:pt x="4163" y="764"/>
                    <a:pt x="4088" y="662"/>
                  </a:cubicBezTo>
                  <a:cubicBezTo>
                    <a:pt x="4041" y="591"/>
                    <a:pt x="4009" y="511"/>
                    <a:pt x="3992" y="425"/>
                  </a:cubicBezTo>
                  <a:cubicBezTo>
                    <a:pt x="3315" y="640"/>
                    <a:pt x="2643" y="920"/>
                    <a:pt x="1988" y="1285"/>
                  </a:cubicBezTo>
                  <a:cubicBezTo>
                    <a:pt x="1859" y="1355"/>
                    <a:pt x="1708" y="1404"/>
                    <a:pt x="1612" y="1404"/>
                  </a:cubicBezTo>
                  <a:lnTo>
                    <a:pt x="1579" y="1404"/>
                  </a:lnTo>
                  <a:cubicBezTo>
                    <a:pt x="1430" y="1377"/>
                    <a:pt x="1295" y="1360"/>
                    <a:pt x="1166" y="1360"/>
                  </a:cubicBezTo>
                  <a:cubicBezTo>
                    <a:pt x="897" y="1360"/>
                    <a:pt x="672" y="1424"/>
                    <a:pt x="495" y="1548"/>
                  </a:cubicBezTo>
                  <a:cubicBezTo>
                    <a:pt x="553" y="1741"/>
                    <a:pt x="607" y="1940"/>
                    <a:pt x="661" y="2145"/>
                  </a:cubicBezTo>
                  <a:cubicBezTo>
                    <a:pt x="560" y="2349"/>
                    <a:pt x="585" y="2661"/>
                    <a:pt x="612" y="3004"/>
                  </a:cubicBezTo>
                  <a:cubicBezTo>
                    <a:pt x="919" y="6856"/>
                    <a:pt x="1101" y="10724"/>
                    <a:pt x="1527" y="14560"/>
                  </a:cubicBezTo>
                  <a:cubicBezTo>
                    <a:pt x="1730" y="16413"/>
                    <a:pt x="1574" y="18255"/>
                    <a:pt x="1730" y="20092"/>
                  </a:cubicBezTo>
                  <a:cubicBezTo>
                    <a:pt x="2107" y="20769"/>
                    <a:pt x="2461" y="21446"/>
                    <a:pt x="2154" y="22199"/>
                  </a:cubicBezTo>
                  <a:lnTo>
                    <a:pt x="2154" y="22226"/>
                  </a:lnTo>
                  <a:cubicBezTo>
                    <a:pt x="2042" y="23005"/>
                    <a:pt x="1585" y="23928"/>
                    <a:pt x="1145" y="24573"/>
                  </a:cubicBezTo>
                  <a:cubicBezTo>
                    <a:pt x="823" y="25041"/>
                    <a:pt x="527" y="25217"/>
                    <a:pt x="231" y="25701"/>
                  </a:cubicBezTo>
                  <a:cubicBezTo>
                    <a:pt x="248" y="26335"/>
                    <a:pt x="0" y="27260"/>
                    <a:pt x="178" y="27877"/>
                  </a:cubicBezTo>
                  <a:cubicBezTo>
                    <a:pt x="181" y="27891"/>
                    <a:pt x="203" y="27897"/>
                    <a:pt x="240" y="27897"/>
                  </a:cubicBezTo>
                  <a:cubicBezTo>
                    <a:pt x="497" y="27897"/>
                    <a:pt x="1502" y="27617"/>
                    <a:pt x="2542" y="27617"/>
                  </a:cubicBezTo>
                  <a:cubicBezTo>
                    <a:pt x="3205" y="27617"/>
                    <a:pt x="3882" y="27730"/>
                    <a:pt x="4389" y="28103"/>
                  </a:cubicBezTo>
                  <a:cubicBezTo>
                    <a:pt x="4424" y="28106"/>
                    <a:pt x="4457" y="28108"/>
                    <a:pt x="4489" y="28108"/>
                  </a:cubicBezTo>
                  <a:cubicBezTo>
                    <a:pt x="5113" y="28108"/>
                    <a:pt x="4955" y="27469"/>
                    <a:pt x="5190" y="27141"/>
                  </a:cubicBezTo>
                  <a:cubicBezTo>
                    <a:pt x="5424" y="26817"/>
                    <a:pt x="5682" y="26513"/>
                    <a:pt x="5944" y="26513"/>
                  </a:cubicBezTo>
                  <a:cubicBezTo>
                    <a:pt x="6139" y="26513"/>
                    <a:pt x="6336" y="26680"/>
                    <a:pt x="6528" y="27131"/>
                  </a:cubicBezTo>
                  <a:cubicBezTo>
                    <a:pt x="6765" y="27257"/>
                    <a:pt x="6959" y="27310"/>
                    <a:pt x="7120" y="27310"/>
                  </a:cubicBezTo>
                  <a:cubicBezTo>
                    <a:pt x="7703" y="27310"/>
                    <a:pt x="7865" y="26617"/>
                    <a:pt x="8096" y="26142"/>
                  </a:cubicBezTo>
                  <a:cubicBezTo>
                    <a:pt x="8281" y="25767"/>
                    <a:pt x="8426" y="25516"/>
                    <a:pt x="8645" y="25516"/>
                  </a:cubicBezTo>
                  <a:cubicBezTo>
                    <a:pt x="8788" y="25516"/>
                    <a:pt x="8964" y="25625"/>
                    <a:pt x="9203" y="25879"/>
                  </a:cubicBezTo>
                  <a:cubicBezTo>
                    <a:pt x="9486" y="26177"/>
                    <a:pt x="9776" y="26306"/>
                    <a:pt x="10040" y="26306"/>
                  </a:cubicBezTo>
                  <a:cubicBezTo>
                    <a:pt x="10453" y="26306"/>
                    <a:pt x="10804" y="25992"/>
                    <a:pt x="10971" y="25514"/>
                  </a:cubicBezTo>
                  <a:cubicBezTo>
                    <a:pt x="11383" y="24326"/>
                    <a:pt x="12303" y="23568"/>
                    <a:pt x="12980" y="22607"/>
                  </a:cubicBezTo>
                  <a:cubicBezTo>
                    <a:pt x="13178" y="22323"/>
                    <a:pt x="13501" y="22113"/>
                    <a:pt x="13474" y="21710"/>
                  </a:cubicBezTo>
                  <a:cubicBezTo>
                    <a:pt x="13463" y="21592"/>
                    <a:pt x="13468" y="21490"/>
                    <a:pt x="13479" y="21404"/>
                  </a:cubicBezTo>
                  <a:cubicBezTo>
                    <a:pt x="13506" y="21232"/>
                    <a:pt x="13565" y="21119"/>
                    <a:pt x="13657" y="21044"/>
                  </a:cubicBezTo>
                  <a:cubicBezTo>
                    <a:pt x="13667" y="21034"/>
                    <a:pt x="13684" y="21027"/>
                    <a:pt x="13699" y="21017"/>
                  </a:cubicBezTo>
                  <a:cubicBezTo>
                    <a:pt x="13704" y="21012"/>
                    <a:pt x="13716" y="21006"/>
                    <a:pt x="13726" y="21001"/>
                  </a:cubicBezTo>
                  <a:cubicBezTo>
                    <a:pt x="13823" y="20950"/>
                    <a:pt x="13942" y="20933"/>
                    <a:pt x="14072" y="20933"/>
                  </a:cubicBezTo>
                  <a:cubicBezTo>
                    <a:pt x="14244" y="20933"/>
                    <a:pt x="14435" y="20963"/>
                    <a:pt x="14618" y="20985"/>
                  </a:cubicBezTo>
                  <a:cubicBezTo>
                    <a:pt x="14863" y="20777"/>
                    <a:pt x="15104" y="20563"/>
                    <a:pt x="15350" y="20354"/>
                  </a:cubicBezTo>
                  <a:lnTo>
                    <a:pt x="15350" y="20354"/>
                  </a:lnTo>
                  <a:cubicBezTo>
                    <a:pt x="15346" y="20363"/>
                    <a:pt x="15342" y="20373"/>
                    <a:pt x="15338" y="20382"/>
                  </a:cubicBezTo>
                  <a:cubicBezTo>
                    <a:pt x="15338" y="20382"/>
                    <a:pt x="15343" y="20377"/>
                    <a:pt x="15348" y="20367"/>
                  </a:cubicBezTo>
                  <a:lnTo>
                    <a:pt x="15355" y="20350"/>
                  </a:lnTo>
                  <a:lnTo>
                    <a:pt x="15355" y="20350"/>
                  </a:lnTo>
                  <a:cubicBezTo>
                    <a:pt x="15353" y="20351"/>
                    <a:pt x="15352" y="20353"/>
                    <a:pt x="15350" y="20354"/>
                  </a:cubicBezTo>
                  <a:lnTo>
                    <a:pt x="15350" y="20354"/>
                  </a:lnTo>
                  <a:cubicBezTo>
                    <a:pt x="15461" y="20113"/>
                    <a:pt x="15638" y="20063"/>
                    <a:pt x="15835" y="20063"/>
                  </a:cubicBezTo>
                  <a:cubicBezTo>
                    <a:pt x="15932" y="20063"/>
                    <a:pt x="16033" y="20075"/>
                    <a:pt x="16133" y="20082"/>
                  </a:cubicBezTo>
                  <a:cubicBezTo>
                    <a:pt x="16052" y="19427"/>
                    <a:pt x="15967" y="18771"/>
                    <a:pt x="15886" y="18116"/>
                  </a:cubicBezTo>
                  <a:cubicBezTo>
                    <a:pt x="15886" y="18111"/>
                    <a:pt x="15886" y="18111"/>
                    <a:pt x="15891" y="18111"/>
                  </a:cubicBezTo>
                  <a:cubicBezTo>
                    <a:pt x="15923" y="18046"/>
                    <a:pt x="15896" y="17842"/>
                    <a:pt x="15843" y="17788"/>
                  </a:cubicBezTo>
                  <a:cubicBezTo>
                    <a:pt x="15821" y="17622"/>
                    <a:pt x="15806" y="17456"/>
                    <a:pt x="15784" y="17283"/>
                  </a:cubicBezTo>
                  <a:cubicBezTo>
                    <a:pt x="15392" y="16053"/>
                    <a:pt x="15193" y="14860"/>
                    <a:pt x="15214" y="13534"/>
                  </a:cubicBezTo>
                  <a:cubicBezTo>
                    <a:pt x="15219" y="13008"/>
                    <a:pt x="15231" y="12480"/>
                    <a:pt x="15231" y="11954"/>
                  </a:cubicBezTo>
                  <a:cubicBezTo>
                    <a:pt x="15010" y="10003"/>
                    <a:pt x="14790" y="8059"/>
                    <a:pt x="14569" y="6115"/>
                  </a:cubicBezTo>
                  <a:cubicBezTo>
                    <a:pt x="14634" y="6103"/>
                    <a:pt x="14704" y="6098"/>
                    <a:pt x="14768" y="6088"/>
                  </a:cubicBezTo>
                  <a:cubicBezTo>
                    <a:pt x="14720" y="5523"/>
                    <a:pt x="14678" y="4954"/>
                    <a:pt x="14634" y="4385"/>
                  </a:cubicBezTo>
                  <a:cubicBezTo>
                    <a:pt x="14581" y="3611"/>
                    <a:pt x="14457" y="2842"/>
                    <a:pt x="14349" y="2074"/>
                  </a:cubicBezTo>
                  <a:cubicBezTo>
                    <a:pt x="14323" y="2096"/>
                    <a:pt x="14301" y="2123"/>
                    <a:pt x="14274" y="2155"/>
                  </a:cubicBezTo>
                  <a:cubicBezTo>
                    <a:pt x="13994" y="1484"/>
                    <a:pt x="14043" y="839"/>
                    <a:pt x="14016" y="205"/>
                  </a:cubicBezTo>
                  <a:cubicBezTo>
                    <a:pt x="14043" y="130"/>
                    <a:pt x="14070" y="60"/>
                    <a:pt x="1410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4627763" y="2347561"/>
              <a:ext cx="452679" cy="392485"/>
            </a:xfrm>
            <a:custGeom>
              <a:rect b="b" l="l" r="r" t="t"/>
              <a:pathLst>
                <a:path extrusionOk="0" h="31487" w="36316">
                  <a:moveTo>
                    <a:pt x="19715" y="1"/>
                  </a:moveTo>
                  <a:cubicBezTo>
                    <a:pt x="19612" y="1"/>
                    <a:pt x="19506" y="4"/>
                    <a:pt x="19399" y="11"/>
                  </a:cubicBezTo>
                  <a:cubicBezTo>
                    <a:pt x="18980" y="38"/>
                    <a:pt x="18561" y="48"/>
                    <a:pt x="18142" y="53"/>
                  </a:cubicBezTo>
                  <a:cubicBezTo>
                    <a:pt x="17723" y="60"/>
                    <a:pt x="17304" y="60"/>
                    <a:pt x="16885" y="70"/>
                  </a:cubicBezTo>
                  <a:cubicBezTo>
                    <a:pt x="13710" y="414"/>
                    <a:pt x="10519" y="397"/>
                    <a:pt x="7333" y="548"/>
                  </a:cubicBezTo>
                  <a:cubicBezTo>
                    <a:pt x="5292" y="645"/>
                    <a:pt x="3251" y="720"/>
                    <a:pt x="1208" y="806"/>
                  </a:cubicBezTo>
                  <a:cubicBezTo>
                    <a:pt x="1199" y="806"/>
                    <a:pt x="1189" y="807"/>
                    <a:pt x="1179" y="807"/>
                  </a:cubicBezTo>
                  <a:cubicBezTo>
                    <a:pt x="1024" y="807"/>
                    <a:pt x="832" y="768"/>
                    <a:pt x="668" y="768"/>
                  </a:cubicBezTo>
                  <a:cubicBezTo>
                    <a:pt x="515" y="768"/>
                    <a:pt x="386" y="802"/>
                    <a:pt x="333" y="930"/>
                  </a:cubicBezTo>
                  <a:lnTo>
                    <a:pt x="60" y="1064"/>
                  </a:lnTo>
                  <a:cubicBezTo>
                    <a:pt x="38" y="1069"/>
                    <a:pt x="21" y="1069"/>
                    <a:pt x="0" y="1074"/>
                  </a:cubicBezTo>
                  <a:cubicBezTo>
                    <a:pt x="43" y="1139"/>
                    <a:pt x="97" y="1198"/>
                    <a:pt x="167" y="1246"/>
                  </a:cubicBezTo>
                  <a:cubicBezTo>
                    <a:pt x="204" y="1327"/>
                    <a:pt x="241" y="1402"/>
                    <a:pt x="279" y="1478"/>
                  </a:cubicBezTo>
                  <a:cubicBezTo>
                    <a:pt x="323" y="1553"/>
                    <a:pt x="360" y="1627"/>
                    <a:pt x="403" y="1697"/>
                  </a:cubicBezTo>
                  <a:cubicBezTo>
                    <a:pt x="913" y="2847"/>
                    <a:pt x="913" y="4174"/>
                    <a:pt x="2235" y="5029"/>
                  </a:cubicBezTo>
                  <a:cubicBezTo>
                    <a:pt x="2369" y="5076"/>
                    <a:pt x="2482" y="5136"/>
                    <a:pt x="2579" y="5210"/>
                  </a:cubicBezTo>
                  <a:cubicBezTo>
                    <a:pt x="2676" y="5292"/>
                    <a:pt x="2761" y="5378"/>
                    <a:pt x="2832" y="5480"/>
                  </a:cubicBezTo>
                  <a:cubicBezTo>
                    <a:pt x="3196" y="6157"/>
                    <a:pt x="3385" y="7161"/>
                    <a:pt x="3750" y="8111"/>
                  </a:cubicBezTo>
                  <a:cubicBezTo>
                    <a:pt x="3792" y="8230"/>
                    <a:pt x="3841" y="8349"/>
                    <a:pt x="3895" y="8466"/>
                  </a:cubicBezTo>
                  <a:cubicBezTo>
                    <a:pt x="4233" y="9487"/>
                    <a:pt x="5560" y="10154"/>
                    <a:pt x="6023" y="11969"/>
                  </a:cubicBezTo>
                  <a:lnTo>
                    <a:pt x="6023" y="12393"/>
                  </a:lnTo>
                  <a:cubicBezTo>
                    <a:pt x="6006" y="16417"/>
                    <a:pt x="5996" y="20441"/>
                    <a:pt x="6033" y="24465"/>
                  </a:cubicBezTo>
                  <a:cubicBezTo>
                    <a:pt x="6033" y="24916"/>
                    <a:pt x="5941" y="25152"/>
                    <a:pt x="5738" y="25266"/>
                  </a:cubicBezTo>
                  <a:lnTo>
                    <a:pt x="5738" y="25733"/>
                  </a:lnTo>
                  <a:cubicBezTo>
                    <a:pt x="5969" y="25851"/>
                    <a:pt x="6048" y="26087"/>
                    <a:pt x="6028" y="26528"/>
                  </a:cubicBezTo>
                  <a:cubicBezTo>
                    <a:pt x="5990" y="27232"/>
                    <a:pt x="5996" y="27935"/>
                    <a:pt x="6033" y="28634"/>
                  </a:cubicBezTo>
                  <a:cubicBezTo>
                    <a:pt x="6055" y="28655"/>
                    <a:pt x="6070" y="28683"/>
                    <a:pt x="6097" y="28703"/>
                  </a:cubicBezTo>
                  <a:cubicBezTo>
                    <a:pt x="6194" y="28805"/>
                    <a:pt x="6313" y="28876"/>
                    <a:pt x="6430" y="28929"/>
                  </a:cubicBezTo>
                  <a:cubicBezTo>
                    <a:pt x="6420" y="28817"/>
                    <a:pt x="6409" y="28703"/>
                    <a:pt x="6403" y="28586"/>
                  </a:cubicBezTo>
                  <a:cubicBezTo>
                    <a:pt x="8064" y="28586"/>
                    <a:pt x="9701" y="28615"/>
                    <a:pt x="11328" y="28615"/>
                  </a:cubicBezTo>
                  <a:cubicBezTo>
                    <a:pt x="12417" y="28615"/>
                    <a:pt x="13502" y="28602"/>
                    <a:pt x="14585" y="28559"/>
                  </a:cubicBezTo>
                  <a:cubicBezTo>
                    <a:pt x="15257" y="28532"/>
                    <a:pt x="15929" y="28528"/>
                    <a:pt x="16601" y="28528"/>
                  </a:cubicBezTo>
                  <a:cubicBezTo>
                    <a:pt x="16981" y="28528"/>
                    <a:pt x="17362" y="28529"/>
                    <a:pt x="17744" y="28529"/>
                  </a:cubicBezTo>
                  <a:cubicBezTo>
                    <a:pt x="18895" y="28529"/>
                    <a:pt x="20048" y="28515"/>
                    <a:pt x="21205" y="28403"/>
                  </a:cubicBezTo>
                  <a:cubicBezTo>
                    <a:pt x="24202" y="28108"/>
                    <a:pt x="27237" y="28160"/>
                    <a:pt x="30256" y="28080"/>
                  </a:cubicBezTo>
                  <a:cubicBezTo>
                    <a:pt x="30444" y="28080"/>
                    <a:pt x="30637" y="28236"/>
                    <a:pt x="30831" y="28333"/>
                  </a:cubicBezTo>
                  <a:cubicBezTo>
                    <a:pt x="30944" y="28762"/>
                    <a:pt x="31212" y="29166"/>
                    <a:pt x="31094" y="29643"/>
                  </a:cubicBezTo>
                  <a:cubicBezTo>
                    <a:pt x="30751" y="29826"/>
                    <a:pt x="30374" y="29982"/>
                    <a:pt x="30294" y="30433"/>
                  </a:cubicBezTo>
                  <a:cubicBezTo>
                    <a:pt x="30244" y="30425"/>
                    <a:pt x="30196" y="30419"/>
                    <a:pt x="30154" y="30419"/>
                  </a:cubicBezTo>
                  <a:cubicBezTo>
                    <a:pt x="30013" y="30419"/>
                    <a:pt x="29935" y="30481"/>
                    <a:pt x="30009" y="30696"/>
                  </a:cubicBezTo>
                  <a:cubicBezTo>
                    <a:pt x="29944" y="30680"/>
                    <a:pt x="29887" y="30672"/>
                    <a:pt x="29837" y="30672"/>
                  </a:cubicBezTo>
                  <a:cubicBezTo>
                    <a:pt x="29669" y="30672"/>
                    <a:pt x="29590" y="30764"/>
                    <a:pt x="29553" y="30900"/>
                  </a:cubicBezTo>
                  <a:cubicBezTo>
                    <a:pt x="29585" y="30981"/>
                    <a:pt x="29638" y="31061"/>
                    <a:pt x="29708" y="31121"/>
                  </a:cubicBezTo>
                  <a:cubicBezTo>
                    <a:pt x="29891" y="31272"/>
                    <a:pt x="30101" y="31395"/>
                    <a:pt x="30320" y="31487"/>
                  </a:cubicBezTo>
                  <a:cubicBezTo>
                    <a:pt x="30965" y="31443"/>
                    <a:pt x="31609" y="31411"/>
                    <a:pt x="32244" y="31299"/>
                  </a:cubicBezTo>
                  <a:cubicBezTo>
                    <a:pt x="32388" y="31272"/>
                    <a:pt x="32520" y="31257"/>
                    <a:pt x="32637" y="31257"/>
                  </a:cubicBezTo>
                  <a:cubicBezTo>
                    <a:pt x="32739" y="31257"/>
                    <a:pt x="32830" y="31268"/>
                    <a:pt x="32910" y="31293"/>
                  </a:cubicBezTo>
                  <a:cubicBezTo>
                    <a:pt x="32953" y="31266"/>
                    <a:pt x="32995" y="31244"/>
                    <a:pt x="33034" y="31217"/>
                  </a:cubicBezTo>
                  <a:cubicBezTo>
                    <a:pt x="33297" y="31051"/>
                    <a:pt x="33528" y="30836"/>
                    <a:pt x="33711" y="30578"/>
                  </a:cubicBezTo>
                  <a:cubicBezTo>
                    <a:pt x="33721" y="30520"/>
                    <a:pt x="33743" y="30455"/>
                    <a:pt x="33754" y="30396"/>
                  </a:cubicBezTo>
                  <a:cubicBezTo>
                    <a:pt x="33866" y="29799"/>
                    <a:pt x="33957" y="29198"/>
                    <a:pt x="34059" y="28596"/>
                  </a:cubicBezTo>
                  <a:cubicBezTo>
                    <a:pt x="34291" y="28494"/>
                    <a:pt x="34307" y="28279"/>
                    <a:pt x="34329" y="28064"/>
                  </a:cubicBezTo>
                  <a:cubicBezTo>
                    <a:pt x="34500" y="27994"/>
                    <a:pt x="34678" y="27935"/>
                    <a:pt x="34855" y="27882"/>
                  </a:cubicBezTo>
                  <a:cubicBezTo>
                    <a:pt x="34860" y="27806"/>
                    <a:pt x="34865" y="27731"/>
                    <a:pt x="34877" y="27667"/>
                  </a:cubicBezTo>
                  <a:cubicBezTo>
                    <a:pt x="34758" y="27543"/>
                    <a:pt x="34656" y="27366"/>
                    <a:pt x="34602" y="27103"/>
                  </a:cubicBezTo>
                  <a:cubicBezTo>
                    <a:pt x="34714" y="27022"/>
                    <a:pt x="34868" y="26974"/>
                    <a:pt x="35082" y="26974"/>
                  </a:cubicBezTo>
                  <a:cubicBezTo>
                    <a:pt x="35095" y="26974"/>
                    <a:pt x="35109" y="26974"/>
                    <a:pt x="35123" y="26974"/>
                  </a:cubicBezTo>
                  <a:lnTo>
                    <a:pt x="35102" y="26995"/>
                  </a:lnTo>
                  <a:cubicBezTo>
                    <a:pt x="36315" y="26442"/>
                    <a:pt x="36129" y="25330"/>
                    <a:pt x="36171" y="24309"/>
                  </a:cubicBezTo>
                  <a:cubicBezTo>
                    <a:pt x="36099" y="24248"/>
                    <a:pt x="36008" y="24228"/>
                    <a:pt x="35908" y="24228"/>
                  </a:cubicBezTo>
                  <a:cubicBezTo>
                    <a:pt x="35822" y="24228"/>
                    <a:pt x="35728" y="24243"/>
                    <a:pt x="35633" y="24260"/>
                  </a:cubicBezTo>
                  <a:cubicBezTo>
                    <a:pt x="35628" y="24240"/>
                    <a:pt x="35628" y="24223"/>
                    <a:pt x="35623" y="24202"/>
                  </a:cubicBezTo>
                  <a:cubicBezTo>
                    <a:pt x="35569" y="24223"/>
                    <a:pt x="35510" y="24234"/>
                    <a:pt x="35452" y="24234"/>
                  </a:cubicBezTo>
                  <a:cubicBezTo>
                    <a:pt x="35425" y="24234"/>
                    <a:pt x="35392" y="24228"/>
                    <a:pt x="35365" y="24228"/>
                  </a:cubicBezTo>
                  <a:cubicBezTo>
                    <a:pt x="35209" y="24202"/>
                    <a:pt x="35075" y="24158"/>
                    <a:pt x="34951" y="24099"/>
                  </a:cubicBezTo>
                  <a:cubicBezTo>
                    <a:pt x="34914" y="24035"/>
                    <a:pt x="34887" y="23955"/>
                    <a:pt x="34871" y="23841"/>
                  </a:cubicBezTo>
                  <a:cubicBezTo>
                    <a:pt x="34817" y="23815"/>
                    <a:pt x="34768" y="23777"/>
                    <a:pt x="34726" y="23739"/>
                  </a:cubicBezTo>
                  <a:cubicBezTo>
                    <a:pt x="34409" y="23665"/>
                    <a:pt x="34339" y="23390"/>
                    <a:pt x="34242" y="23015"/>
                  </a:cubicBezTo>
                  <a:cubicBezTo>
                    <a:pt x="34011" y="22358"/>
                    <a:pt x="34006" y="21483"/>
                    <a:pt x="33915" y="20726"/>
                  </a:cubicBezTo>
                  <a:cubicBezTo>
                    <a:pt x="33684" y="20334"/>
                    <a:pt x="33538" y="19920"/>
                    <a:pt x="33523" y="19464"/>
                  </a:cubicBezTo>
                  <a:cubicBezTo>
                    <a:pt x="33469" y="19388"/>
                    <a:pt x="33409" y="19318"/>
                    <a:pt x="33350" y="19259"/>
                  </a:cubicBezTo>
                  <a:cubicBezTo>
                    <a:pt x="33184" y="19259"/>
                    <a:pt x="33066" y="19167"/>
                    <a:pt x="32990" y="18986"/>
                  </a:cubicBezTo>
                  <a:cubicBezTo>
                    <a:pt x="32995" y="18986"/>
                    <a:pt x="33002" y="18980"/>
                    <a:pt x="33012" y="18980"/>
                  </a:cubicBezTo>
                  <a:cubicBezTo>
                    <a:pt x="32990" y="18964"/>
                    <a:pt x="32970" y="18953"/>
                    <a:pt x="32953" y="18942"/>
                  </a:cubicBezTo>
                  <a:lnTo>
                    <a:pt x="32953" y="18942"/>
                  </a:lnTo>
                  <a:cubicBezTo>
                    <a:pt x="32953" y="18948"/>
                    <a:pt x="32953" y="18958"/>
                    <a:pt x="32958" y="18964"/>
                  </a:cubicBezTo>
                  <a:cubicBezTo>
                    <a:pt x="32690" y="18921"/>
                    <a:pt x="32464" y="18813"/>
                    <a:pt x="32298" y="18614"/>
                  </a:cubicBezTo>
                  <a:cubicBezTo>
                    <a:pt x="31792" y="18405"/>
                    <a:pt x="31255" y="18239"/>
                    <a:pt x="30826" y="17959"/>
                  </a:cubicBezTo>
                  <a:lnTo>
                    <a:pt x="30826" y="17949"/>
                  </a:lnTo>
                  <a:cubicBezTo>
                    <a:pt x="30815" y="17917"/>
                    <a:pt x="30810" y="17905"/>
                    <a:pt x="30810" y="17905"/>
                  </a:cubicBezTo>
                  <a:cubicBezTo>
                    <a:pt x="30793" y="17890"/>
                    <a:pt x="30739" y="17873"/>
                    <a:pt x="30681" y="17857"/>
                  </a:cubicBezTo>
                  <a:cubicBezTo>
                    <a:pt x="30461" y="17685"/>
                    <a:pt x="30272" y="17481"/>
                    <a:pt x="30149" y="17201"/>
                  </a:cubicBezTo>
                  <a:cubicBezTo>
                    <a:pt x="29746" y="16256"/>
                    <a:pt x="30047" y="15123"/>
                    <a:pt x="30025" y="14129"/>
                  </a:cubicBezTo>
                  <a:cubicBezTo>
                    <a:pt x="30009" y="13452"/>
                    <a:pt x="29972" y="12705"/>
                    <a:pt x="29665" y="12093"/>
                  </a:cubicBezTo>
                  <a:cubicBezTo>
                    <a:pt x="29574" y="11899"/>
                    <a:pt x="29439" y="11706"/>
                    <a:pt x="29278" y="11540"/>
                  </a:cubicBezTo>
                  <a:cubicBezTo>
                    <a:pt x="28999" y="11431"/>
                    <a:pt x="28730" y="11314"/>
                    <a:pt x="28542" y="11083"/>
                  </a:cubicBezTo>
                  <a:cubicBezTo>
                    <a:pt x="28444" y="11059"/>
                    <a:pt x="28340" y="11044"/>
                    <a:pt x="28236" y="11044"/>
                  </a:cubicBezTo>
                  <a:cubicBezTo>
                    <a:pt x="28222" y="11044"/>
                    <a:pt x="28207" y="11044"/>
                    <a:pt x="28193" y="11045"/>
                  </a:cubicBezTo>
                  <a:cubicBezTo>
                    <a:pt x="28065" y="11134"/>
                    <a:pt x="27945" y="11257"/>
                    <a:pt x="27787" y="11257"/>
                  </a:cubicBezTo>
                  <a:cubicBezTo>
                    <a:pt x="27745" y="11257"/>
                    <a:pt x="27700" y="11248"/>
                    <a:pt x="27651" y="11228"/>
                  </a:cubicBezTo>
                  <a:cubicBezTo>
                    <a:pt x="27661" y="11206"/>
                    <a:pt x="27677" y="11190"/>
                    <a:pt x="27689" y="11168"/>
                  </a:cubicBezTo>
                  <a:lnTo>
                    <a:pt x="27689" y="11168"/>
                  </a:lnTo>
                  <a:cubicBezTo>
                    <a:pt x="27602" y="11201"/>
                    <a:pt x="27511" y="11223"/>
                    <a:pt x="27426" y="11238"/>
                  </a:cubicBezTo>
                  <a:cubicBezTo>
                    <a:pt x="27455" y="11241"/>
                    <a:pt x="27485" y="11243"/>
                    <a:pt x="27518" y="11243"/>
                  </a:cubicBezTo>
                  <a:cubicBezTo>
                    <a:pt x="27551" y="11243"/>
                    <a:pt x="27586" y="11241"/>
                    <a:pt x="27624" y="11238"/>
                  </a:cubicBezTo>
                  <a:lnTo>
                    <a:pt x="27624" y="11238"/>
                  </a:lnTo>
                  <a:cubicBezTo>
                    <a:pt x="27607" y="11302"/>
                    <a:pt x="27587" y="11362"/>
                    <a:pt x="27570" y="11416"/>
                  </a:cubicBezTo>
                  <a:cubicBezTo>
                    <a:pt x="27500" y="11426"/>
                    <a:pt x="27431" y="11431"/>
                    <a:pt x="27355" y="11431"/>
                  </a:cubicBezTo>
                  <a:cubicBezTo>
                    <a:pt x="27151" y="11431"/>
                    <a:pt x="26990" y="11373"/>
                    <a:pt x="26856" y="11287"/>
                  </a:cubicBezTo>
                  <a:cubicBezTo>
                    <a:pt x="26851" y="11277"/>
                    <a:pt x="26845" y="11260"/>
                    <a:pt x="26839" y="11250"/>
                  </a:cubicBezTo>
                  <a:cubicBezTo>
                    <a:pt x="26593" y="10637"/>
                    <a:pt x="26297" y="10030"/>
                    <a:pt x="26147" y="9380"/>
                  </a:cubicBezTo>
                  <a:cubicBezTo>
                    <a:pt x="26098" y="9256"/>
                    <a:pt x="26040" y="9133"/>
                    <a:pt x="25963" y="9014"/>
                  </a:cubicBezTo>
                  <a:cubicBezTo>
                    <a:pt x="25733" y="8627"/>
                    <a:pt x="25432" y="8305"/>
                    <a:pt x="25105" y="7999"/>
                  </a:cubicBezTo>
                  <a:cubicBezTo>
                    <a:pt x="24932" y="7962"/>
                    <a:pt x="24803" y="7860"/>
                    <a:pt x="24728" y="7677"/>
                  </a:cubicBezTo>
                  <a:cubicBezTo>
                    <a:pt x="24621" y="7585"/>
                    <a:pt x="24508" y="7494"/>
                    <a:pt x="24401" y="7409"/>
                  </a:cubicBezTo>
                  <a:cubicBezTo>
                    <a:pt x="24396" y="7414"/>
                    <a:pt x="24389" y="7419"/>
                    <a:pt x="24384" y="7429"/>
                  </a:cubicBezTo>
                  <a:cubicBezTo>
                    <a:pt x="24314" y="7360"/>
                    <a:pt x="24240" y="7295"/>
                    <a:pt x="24170" y="7231"/>
                  </a:cubicBezTo>
                  <a:cubicBezTo>
                    <a:pt x="24024" y="7215"/>
                    <a:pt x="23938" y="7144"/>
                    <a:pt x="23917" y="7015"/>
                  </a:cubicBezTo>
                  <a:cubicBezTo>
                    <a:pt x="23422" y="6608"/>
                    <a:pt x="22961" y="6177"/>
                    <a:pt x="22623" y="5624"/>
                  </a:cubicBezTo>
                  <a:cubicBezTo>
                    <a:pt x="22257" y="5023"/>
                    <a:pt x="22128" y="4416"/>
                    <a:pt x="22090" y="3799"/>
                  </a:cubicBezTo>
                  <a:cubicBezTo>
                    <a:pt x="21983" y="3331"/>
                    <a:pt x="22090" y="2825"/>
                    <a:pt x="22123" y="2337"/>
                  </a:cubicBezTo>
                  <a:lnTo>
                    <a:pt x="22123" y="2272"/>
                  </a:lnTo>
                  <a:cubicBezTo>
                    <a:pt x="22133" y="2068"/>
                    <a:pt x="22128" y="1870"/>
                    <a:pt x="22085" y="1676"/>
                  </a:cubicBezTo>
                  <a:cubicBezTo>
                    <a:pt x="22036" y="1461"/>
                    <a:pt x="21946" y="1257"/>
                    <a:pt x="21778" y="1064"/>
                  </a:cubicBezTo>
                  <a:cubicBezTo>
                    <a:pt x="21300" y="240"/>
                    <a:pt x="20568" y="1"/>
                    <a:pt x="1971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4999880" y="2558157"/>
              <a:ext cx="2082" cy="1807"/>
            </a:xfrm>
            <a:custGeom>
              <a:rect b="b" l="l" r="r" t="t"/>
              <a:pathLst>
                <a:path extrusionOk="0" h="145" w="167">
                  <a:moveTo>
                    <a:pt x="87" y="1"/>
                  </a:moveTo>
                  <a:cubicBezTo>
                    <a:pt x="60" y="38"/>
                    <a:pt x="27" y="70"/>
                    <a:pt x="0" y="108"/>
                  </a:cubicBezTo>
                  <a:cubicBezTo>
                    <a:pt x="27" y="124"/>
                    <a:pt x="55" y="135"/>
                    <a:pt x="80" y="145"/>
                  </a:cubicBezTo>
                  <a:cubicBezTo>
                    <a:pt x="107" y="124"/>
                    <a:pt x="134" y="102"/>
                    <a:pt x="167" y="75"/>
                  </a:cubicBezTo>
                  <a:cubicBezTo>
                    <a:pt x="140" y="48"/>
                    <a:pt x="113" y="28"/>
                    <a:pt x="87" y="1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4952065" y="2267735"/>
              <a:ext cx="349" cy="287"/>
            </a:xfrm>
            <a:custGeom>
              <a:rect b="b" l="l" r="r" t="t"/>
              <a:pathLst>
                <a:path extrusionOk="0" h="23" w="28">
                  <a:moveTo>
                    <a:pt x="28" y="0"/>
                  </a:moveTo>
                  <a:lnTo>
                    <a:pt x="1" y="22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5408097" y="3116639"/>
              <a:ext cx="137" cy="137"/>
            </a:xfrm>
            <a:custGeom>
              <a:rect b="b" l="l" r="r" t="t"/>
              <a:pathLst>
                <a:path extrusionOk="0" h="11" w="11">
                  <a:moveTo>
                    <a:pt x="0" y="1"/>
                  </a:moveTo>
                  <a:lnTo>
                    <a:pt x="11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5404943" y="3033136"/>
              <a:ext cx="12" cy="1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5331549" y="2779448"/>
              <a:ext cx="375757" cy="379996"/>
            </a:xfrm>
            <a:custGeom>
              <a:rect b="b" l="l" r="r" t="t"/>
              <a:pathLst>
                <a:path extrusionOk="0" h="30485" w="30145">
                  <a:moveTo>
                    <a:pt x="13285" y="1"/>
                  </a:moveTo>
                  <a:cubicBezTo>
                    <a:pt x="13214" y="1"/>
                    <a:pt x="13136" y="7"/>
                    <a:pt x="13050" y="18"/>
                  </a:cubicBezTo>
                  <a:cubicBezTo>
                    <a:pt x="10815" y="330"/>
                    <a:pt x="8586" y="636"/>
                    <a:pt x="6350" y="932"/>
                  </a:cubicBezTo>
                  <a:cubicBezTo>
                    <a:pt x="6125" y="878"/>
                    <a:pt x="5938" y="782"/>
                    <a:pt x="5792" y="626"/>
                  </a:cubicBezTo>
                  <a:cubicBezTo>
                    <a:pt x="5749" y="583"/>
                    <a:pt x="5717" y="534"/>
                    <a:pt x="5685" y="481"/>
                  </a:cubicBezTo>
                  <a:cubicBezTo>
                    <a:pt x="5524" y="502"/>
                    <a:pt x="5368" y="524"/>
                    <a:pt x="5207" y="546"/>
                  </a:cubicBezTo>
                  <a:cubicBezTo>
                    <a:pt x="4976" y="712"/>
                    <a:pt x="4691" y="836"/>
                    <a:pt x="4294" y="883"/>
                  </a:cubicBezTo>
                  <a:cubicBezTo>
                    <a:pt x="2993" y="1050"/>
                    <a:pt x="1693" y="1206"/>
                    <a:pt x="393" y="1351"/>
                  </a:cubicBezTo>
                  <a:cubicBezTo>
                    <a:pt x="323" y="1404"/>
                    <a:pt x="265" y="1458"/>
                    <a:pt x="205" y="1528"/>
                  </a:cubicBezTo>
                  <a:cubicBezTo>
                    <a:pt x="188" y="1550"/>
                    <a:pt x="173" y="1571"/>
                    <a:pt x="156" y="1593"/>
                  </a:cubicBezTo>
                  <a:cubicBezTo>
                    <a:pt x="60" y="1738"/>
                    <a:pt x="17" y="1893"/>
                    <a:pt x="0" y="2054"/>
                  </a:cubicBezTo>
                  <a:cubicBezTo>
                    <a:pt x="136" y="2195"/>
                    <a:pt x="232" y="2398"/>
                    <a:pt x="312" y="2694"/>
                  </a:cubicBezTo>
                  <a:cubicBezTo>
                    <a:pt x="887" y="4773"/>
                    <a:pt x="1495" y="6847"/>
                    <a:pt x="2182" y="8888"/>
                  </a:cubicBezTo>
                  <a:cubicBezTo>
                    <a:pt x="2988" y="11284"/>
                    <a:pt x="3412" y="13809"/>
                    <a:pt x="4540" y="16097"/>
                  </a:cubicBezTo>
                  <a:cubicBezTo>
                    <a:pt x="4540" y="16097"/>
                    <a:pt x="4535" y="16092"/>
                    <a:pt x="4530" y="16092"/>
                  </a:cubicBezTo>
                  <a:lnTo>
                    <a:pt x="4530" y="16092"/>
                  </a:lnTo>
                  <a:cubicBezTo>
                    <a:pt x="4642" y="16785"/>
                    <a:pt x="4589" y="17548"/>
                    <a:pt x="5330" y="17972"/>
                  </a:cubicBezTo>
                  <a:cubicBezTo>
                    <a:pt x="5222" y="18381"/>
                    <a:pt x="5985" y="18423"/>
                    <a:pt x="5733" y="18897"/>
                  </a:cubicBezTo>
                  <a:lnTo>
                    <a:pt x="5733" y="18902"/>
                  </a:lnTo>
                  <a:cubicBezTo>
                    <a:pt x="5787" y="19299"/>
                    <a:pt x="5841" y="19697"/>
                    <a:pt x="5899" y="20094"/>
                  </a:cubicBezTo>
                  <a:cubicBezTo>
                    <a:pt x="5889" y="20191"/>
                    <a:pt x="5878" y="20283"/>
                    <a:pt x="5867" y="20374"/>
                  </a:cubicBezTo>
                  <a:cubicBezTo>
                    <a:pt x="5873" y="20369"/>
                    <a:pt x="5878" y="20369"/>
                    <a:pt x="5883" y="20363"/>
                  </a:cubicBezTo>
                  <a:lnTo>
                    <a:pt x="5883" y="20363"/>
                  </a:lnTo>
                  <a:cubicBezTo>
                    <a:pt x="5539" y="21502"/>
                    <a:pt x="5003" y="22625"/>
                    <a:pt x="5609" y="23833"/>
                  </a:cubicBezTo>
                  <a:lnTo>
                    <a:pt x="5598" y="23833"/>
                  </a:lnTo>
                  <a:cubicBezTo>
                    <a:pt x="5615" y="24059"/>
                    <a:pt x="5609" y="24295"/>
                    <a:pt x="5878" y="24392"/>
                  </a:cubicBezTo>
                  <a:cubicBezTo>
                    <a:pt x="6415" y="25230"/>
                    <a:pt x="5470" y="26219"/>
                    <a:pt x="6136" y="27041"/>
                  </a:cubicBezTo>
                  <a:cubicBezTo>
                    <a:pt x="6238" y="27357"/>
                    <a:pt x="6340" y="27674"/>
                    <a:pt x="6657" y="27847"/>
                  </a:cubicBezTo>
                  <a:cubicBezTo>
                    <a:pt x="6576" y="27932"/>
                    <a:pt x="6501" y="28073"/>
                    <a:pt x="6415" y="28083"/>
                  </a:cubicBezTo>
                  <a:cubicBezTo>
                    <a:pt x="6345" y="28093"/>
                    <a:pt x="6275" y="28098"/>
                    <a:pt x="6211" y="28110"/>
                  </a:cubicBezTo>
                  <a:lnTo>
                    <a:pt x="6228" y="28137"/>
                  </a:lnTo>
                  <a:cubicBezTo>
                    <a:pt x="6281" y="28227"/>
                    <a:pt x="6362" y="28298"/>
                    <a:pt x="6453" y="28341"/>
                  </a:cubicBezTo>
                  <a:cubicBezTo>
                    <a:pt x="6453" y="28373"/>
                    <a:pt x="6447" y="28432"/>
                    <a:pt x="6442" y="28480"/>
                  </a:cubicBezTo>
                  <a:cubicBezTo>
                    <a:pt x="6635" y="28529"/>
                    <a:pt x="6808" y="28653"/>
                    <a:pt x="6942" y="28911"/>
                  </a:cubicBezTo>
                  <a:lnTo>
                    <a:pt x="6930" y="28911"/>
                  </a:lnTo>
                  <a:lnTo>
                    <a:pt x="6952" y="28931"/>
                  </a:lnTo>
                  <a:lnTo>
                    <a:pt x="6952" y="28921"/>
                  </a:lnTo>
                  <a:cubicBezTo>
                    <a:pt x="7253" y="29104"/>
                    <a:pt x="7022" y="29652"/>
                    <a:pt x="7473" y="29732"/>
                  </a:cubicBezTo>
                  <a:cubicBezTo>
                    <a:pt x="7626" y="30185"/>
                    <a:pt x="7917" y="30287"/>
                    <a:pt x="8234" y="30287"/>
                  </a:cubicBezTo>
                  <a:cubicBezTo>
                    <a:pt x="8461" y="30287"/>
                    <a:pt x="8702" y="30234"/>
                    <a:pt x="8913" y="30221"/>
                  </a:cubicBezTo>
                  <a:cubicBezTo>
                    <a:pt x="13255" y="29958"/>
                    <a:pt x="17589" y="29705"/>
                    <a:pt x="21919" y="29323"/>
                  </a:cubicBezTo>
                  <a:cubicBezTo>
                    <a:pt x="22031" y="29313"/>
                    <a:pt x="22137" y="29308"/>
                    <a:pt x="22239" y="29308"/>
                  </a:cubicBezTo>
                  <a:cubicBezTo>
                    <a:pt x="22888" y="29308"/>
                    <a:pt x="23324" y="29519"/>
                    <a:pt x="23751" y="29980"/>
                  </a:cubicBezTo>
                  <a:cubicBezTo>
                    <a:pt x="23888" y="30300"/>
                    <a:pt x="24132" y="30484"/>
                    <a:pt x="24416" y="30484"/>
                  </a:cubicBezTo>
                  <a:cubicBezTo>
                    <a:pt x="24455" y="30484"/>
                    <a:pt x="24495" y="30481"/>
                    <a:pt x="24536" y="30473"/>
                  </a:cubicBezTo>
                  <a:cubicBezTo>
                    <a:pt x="24670" y="30414"/>
                    <a:pt x="24767" y="30334"/>
                    <a:pt x="24842" y="30258"/>
                  </a:cubicBezTo>
                  <a:cubicBezTo>
                    <a:pt x="24901" y="30076"/>
                    <a:pt x="24804" y="29807"/>
                    <a:pt x="24837" y="29608"/>
                  </a:cubicBezTo>
                  <a:cubicBezTo>
                    <a:pt x="24955" y="28824"/>
                    <a:pt x="24401" y="28093"/>
                    <a:pt x="24638" y="27299"/>
                  </a:cubicBezTo>
                  <a:cubicBezTo>
                    <a:pt x="24791" y="27178"/>
                    <a:pt x="24943" y="27126"/>
                    <a:pt x="25096" y="27126"/>
                  </a:cubicBezTo>
                  <a:cubicBezTo>
                    <a:pt x="25275" y="27126"/>
                    <a:pt x="25454" y="27198"/>
                    <a:pt x="25632" y="27315"/>
                  </a:cubicBezTo>
                  <a:cubicBezTo>
                    <a:pt x="25691" y="27536"/>
                    <a:pt x="25852" y="27586"/>
                    <a:pt x="26023" y="27586"/>
                  </a:cubicBezTo>
                  <a:cubicBezTo>
                    <a:pt x="26068" y="27586"/>
                    <a:pt x="26113" y="27582"/>
                    <a:pt x="26158" y="27578"/>
                  </a:cubicBezTo>
                  <a:cubicBezTo>
                    <a:pt x="26364" y="27555"/>
                    <a:pt x="26562" y="27542"/>
                    <a:pt x="26748" y="27542"/>
                  </a:cubicBezTo>
                  <a:cubicBezTo>
                    <a:pt x="27060" y="27542"/>
                    <a:pt x="27337" y="27581"/>
                    <a:pt x="27560" y="27686"/>
                  </a:cubicBezTo>
                  <a:cubicBezTo>
                    <a:pt x="27641" y="27637"/>
                    <a:pt x="27721" y="27567"/>
                    <a:pt x="27797" y="27481"/>
                  </a:cubicBezTo>
                  <a:cubicBezTo>
                    <a:pt x="27845" y="27416"/>
                    <a:pt x="27888" y="27347"/>
                    <a:pt x="27921" y="27277"/>
                  </a:cubicBezTo>
                  <a:cubicBezTo>
                    <a:pt x="28119" y="26868"/>
                    <a:pt x="28060" y="26364"/>
                    <a:pt x="27985" y="25998"/>
                  </a:cubicBezTo>
                  <a:cubicBezTo>
                    <a:pt x="27544" y="23753"/>
                    <a:pt x="28452" y="21867"/>
                    <a:pt x="29414" y="19874"/>
                  </a:cubicBezTo>
                  <a:cubicBezTo>
                    <a:pt x="29634" y="19412"/>
                    <a:pt x="29865" y="18939"/>
                    <a:pt x="30074" y="18461"/>
                  </a:cubicBezTo>
                  <a:cubicBezTo>
                    <a:pt x="30145" y="18311"/>
                    <a:pt x="30133" y="18150"/>
                    <a:pt x="30063" y="18010"/>
                  </a:cubicBezTo>
                  <a:cubicBezTo>
                    <a:pt x="29919" y="18166"/>
                    <a:pt x="29741" y="18300"/>
                    <a:pt x="29521" y="18391"/>
                  </a:cubicBezTo>
                  <a:cubicBezTo>
                    <a:pt x="29543" y="18343"/>
                    <a:pt x="29565" y="18294"/>
                    <a:pt x="29585" y="18247"/>
                  </a:cubicBezTo>
                  <a:cubicBezTo>
                    <a:pt x="29550" y="18214"/>
                    <a:pt x="29500" y="18206"/>
                    <a:pt x="29440" y="18206"/>
                  </a:cubicBezTo>
                  <a:cubicBezTo>
                    <a:pt x="29372" y="18206"/>
                    <a:pt x="29293" y="18217"/>
                    <a:pt x="29215" y="18217"/>
                  </a:cubicBezTo>
                  <a:cubicBezTo>
                    <a:pt x="29078" y="18217"/>
                    <a:pt x="28943" y="18183"/>
                    <a:pt x="28871" y="17994"/>
                  </a:cubicBezTo>
                  <a:cubicBezTo>
                    <a:pt x="28855" y="17984"/>
                    <a:pt x="28833" y="17972"/>
                    <a:pt x="28817" y="17962"/>
                  </a:cubicBezTo>
                  <a:cubicBezTo>
                    <a:pt x="28591" y="17823"/>
                    <a:pt x="28360" y="17682"/>
                    <a:pt x="28129" y="17548"/>
                  </a:cubicBezTo>
                  <a:lnTo>
                    <a:pt x="28129" y="17543"/>
                  </a:lnTo>
                  <a:cubicBezTo>
                    <a:pt x="27904" y="16995"/>
                    <a:pt x="27738" y="16430"/>
                    <a:pt x="27770" y="15829"/>
                  </a:cubicBezTo>
                  <a:cubicBezTo>
                    <a:pt x="27463" y="15636"/>
                    <a:pt x="27420" y="15356"/>
                    <a:pt x="27507" y="15029"/>
                  </a:cubicBezTo>
                  <a:lnTo>
                    <a:pt x="27507" y="15029"/>
                  </a:lnTo>
                  <a:cubicBezTo>
                    <a:pt x="27436" y="15034"/>
                    <a:pt x="27368" y="15036"/>
                    <a:pt x="27304" y="15036"/>
                  </a:cubicBezTo>
                  <a:cubicBezTo>
                    <a:pt x="26110" y="15036"/>
                    <a:pt x="25880" y="14208"/>
                    <a:pt x="25905" y="13159"/>
                  </a:cubicBezTo>
                  <a:cubicBezTo>
                    <a:pt x="24901" y="13100"/>
                    <a:pt x="24842" y="12101"/>
                    <a:pt x="24321" y="11558"/>
                  </a:cubicBezTo>
                  <a:cubicBezTo>
                    <a:pt x="24259" y="11567"/>
                    <a:pt x="24200" y="11572"/>
                    <a:pt x="24144" y="11572"/>
                  </a:cubicBezTo>
                  <a:cubicBezTo>
                    <a:pt x="23786" y="11572"/>
                    <a:pt x="23563" y="11377"/>
                    <a:pt x="23488" y="10972"/>
                  </a:cubicBezTo>
                  <a:cubicBezTo>
                    <a:pt x="23215" y="10779"/>
                    <a:pt x="23010" y="10531"/>
                    <a:pt x="22828" y="10268"/>
                  </a:cubicBezTo>
                  <a:cubicBezTo>
                    <a:pt x="22526" y="9829"/>
                    <a:pt x="22290" y="9339"/>
                    <a:pt x="21919" y="8947"/>
                  </a:cubicBezTo>
                  <a:cubicBezTo>
                    <a:pt x="21511" y="8840"/>
                    <a:pt x="20979" y="8937"/>
                    <a:pt x="20834" y="8362"/>
                  </a:cubicBezTo>
                  <a:cubicBezTo>
                    <a:pt x="20820" y="8362"/>
                    <a:pt x="20805" y="8363"/>
                    <a:pt x="20791" y="8363"/>
                  </a:cubicBezTo>
                  <a:cubicBezTo>
                    <a:pt x="20623" y="8363"/>
                    <a:pt x="20521" y="8302"/>
                    <a:pt x="20560" y="8093"/>
                  </a:cubicBezTo>
                  <a:lnTo>
                    <a:pt x="20560" y="8093"/>
                  </a:lnTo>
                  <a:cubicBezTo>
                    <a:pt x="20502" y="8114"/>
                    <a:pt x="20451" y="8124"/>
                    <a:pt x="20404" y="8124"/>
                  </a:cubicBezTo>
                  <a:cubicBezTo>
                    <a:pt x="20224" y="8124"/>
                    <a:pt x="20117" y="7982"/>
                    <a:pt x="20023" y="7803"/>
                  </a:cubicBezTo>
                  <a:lnTo>
                    <a:pt x="20029" y="7803"/>
                  </a:lnTo>
                  <a:cubicBezTo>
                    <a:pt x="19942" y="7722"/>
                    <a:pt x="19862" y="7642"/>
                    <a:pt x="19781" y="7561"/>
                  </a:cubicBezTo>
                  <a:cubicBezTo>
                    <a:pt x="19481" y="7502"/>
                    <a:pt x="19287" y="7320"/>
                    <a:pt x="19211" y="7018"/>
                  </a:cubicBezTo>
                  <a:cubicBezTo>
                    <a:pt x="18400" y="6277"/>
                    <a:pt x="17401" y="5708"/>
                    <a:pt x="17175" y="4466"/>
                  </a:cubicBezTo>
                  <a:cubicBezTo>
                    <a:pt x="17165" y="4402"/>
                    <a:pt x="17128" y="4343"/>
                    <a:pt x="17068" y="4290"/>
                  </a:cubicBezTo>
                  <a:cubicBezTo>
                    <a:pt x="16902" y="4124"/>
                    <a:pt x="16585" y="3983"/>
                    <a:pt x="16375" y="3827"/>
                  </a:cubicBezTo>
                  <a:cubicBezTo>
                    <a:pt x="15779" y="3645"/>
                    <a:pt x="15177" y="3462"/>
                    <a:pt x="14705" y="3021"/>
                  </a:cubicBezTo>
                  <a:cubicBezTo>
                    <a:pt x="14479" y="3016"/>
                    <a:pt x="14254" y="3011"/>
                    <a:pt x="14157" y="2753"/>
                  </a:cubicBezTo>
                  <a:cubicBezTo>
                    <a:pt x="13937" y="2753"/>
                    <a:pt x="13716" y="2737"/>
                    <a:pt x="13625" y="2480"/>
                  </a:cubicBezTo>
                  <a:cubicBezTo>
                    <a:pt x="13329" y="2420"/>
                    <a:pt x="13114" y="2280"/>
                    <a:pt x="13093" y="1947"/>
                  </a:cubicBezTo>
                  <a:cubicBezTo>
                    <a:pt x="12685" y="1770"/>
                    <a:pt x="12803" y="1593"/>
                    <a:pt x="13087" y="1416"/>
                  </a:cubicBezTo>
                  <a:cubicBezTo>
                    <a:pt x="13093" y="1195"/>
                    <a:pt x="13099" y="970"/>
                    <a:pt x="13356" y="878"/>
                  </a:cubicBezTo>
                  <a:cubicBezTo>
                    <a:pt x="13419" y="676"/>
                    <a:pt x="13529" y="568"/>
                    <a:pt x="13694" y="568"/>
                  </a:cubicBezTo>
                  <a:cubicBezTo>
                    <a:pt x="13753" y="568"/>
                    <a:pt x="13819" y="582"/>
                    <a:pt x="13893" y="610"/>
                  </a:cubicBezTo>
                  <a:cubicBezTo>
                    <a:pt x="13872" y="330"/>
                    <a:pt x="13791" y="164"/>
                    <a:pt x="13641" y="78"/>
                  </a:cubicBezTo>
                  <a:cubicBezTo>
                    <a:pt x="13646" y="67"/>
                    <a:pt x="13652" y="56"/>
                    <a:pt x="13657" y="45"/>
                  </a:cubicBezTo>
                  <a:lnTo>
                    <a:pt x="13657" y="45"/>
                  </a:lnTo>
                  <a:cubicBezTo>
                    <a:pt x="13635" y="51"/>
                    <a:pt x="13619" y="51"/>
                    <a:pt x="13597" y="56"/>
                  </a:cubicBezTo>
                  <a:cubicBezTo>
                    <a:pt x="13512" y="19"/>
                    <a:pt x="13410" y="1"/>
                    <a:pt x="1328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5587892" y="2880053"/>
              <a:ext cx="274" cy="224"/>
            </a:xfrm>
            <a:custGeom>
              <a:rect b="b" l="l" r="r" t="t"/>
              <a:pathLst>
                <a:path extrusionOk="0" h="18" w="22">
                  <a:moveTo>
                    <a:pt x="22" y="17"/>
                  </a:moveTo>
                  <a:lnTo>
                    <a:pt x="22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5674549" y="2966710"/>
              <a:ext cx="137" cy="75"/>
            </a:xfrm>
            <a:custGeom>
              <a:rect b="b" l="l" r="r" t="t"/>
              <a:pathLst>
                <a:path extrusionOk="0" h="6" w="11">
                  <a:moveTo>
                    <a:pt x="0" y="0"/>
                  </a:moveTo>
                  <a:lnTo>
                    <a:pt x="10" y="6"/>
                  </a:lnTo>
                  <a:cubicBezTo>
                    <a:pt x="10" y="6"/>
                    <a:pt x="5" y="0"/>
                    <a:pt x="0" y="0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5494940" y="2803780"/>
              <a:ext cx="12" cy="1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5634498" y="2923319"/>
              <a:ext cx="274" cy="199"/>
            </a:xfrm>
            <a:custGeom>
              <a:rect b="b" l="l" r="r" t="t"/>
              <a:pathLst>
                <a:path extrusionOk="0" h="16" w="22">
                  <a:moveTo>
                    <a:pt x="0" y="0"/>
                  </a:moveTo>
                  <a:cubicBezTo>
                    <a:pt x="7" y="5"/>
                    <a:pt x="12" y="11"/>
                    <a:pt x="17" y="16"/>
                  </a:cubicBezTo>
                  <a:lnTo>
                    <a:pt x="22" y="16"/>
                  </a:lnTo>
                  <a:cubicBezTo>
                    <a:pt x="22" y="16"/>
                    <a:pt x="17" y="11"/>
                    <a:pt x="12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5654455" y="2943338"/>
              <a:ext cx="137" cy="150"/>
            </a:xfrm>
            <a:custGeom>
              <a:rect b="b" l="l" r="r" t="t"/>
              <a:pathLst>
                <a:path extrusionOk="0" h="12" w="11">
                  <a:moveTo>
                    <a:pt x="0" y="1"/>
                  </a:moveTo>
                  <a:lnTo>
                    <a:pt x="0" y="11"/>
                  </a:lnTo>
                  <a:lnTo>
                    <a:pt x="11" y="11"/>
                  </a:lnTo>
                  <a:cubicBezTo>
                    <a:pt x="11" y="6"/>
                    <a:pt x="6" y="6"/>
                    <a:pt x="6" y="1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5634760" y="2923506"/>
              <a:ext cx="12" cy="1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5494666" y="2803518"/>
              <a:ext cx="287" cy="274"/>
            </a:xfrm>
            <a:custGeom>
              <a:rect b="b" l="l" r="r" t="t"/>
              <a:pathLst>
                <a:path extrusionOk="0" h="22" w="23">
                  <a:moveTo>
                    <a:pt x="1" y="1"/>
                  </a:moveTo>
                  <a:cubicBezTo>
                    <a:pt x="1" y="6"/>
                    <a:pt x="7" y="11"/>
                    <a:pt x="7" y="16"/>
                  </a:cubicBezTo>
                  <a:cubicBezTo>
                    <a:pt x="13" y="16"/>
                    <a:pt x="18" y="21"/>
                    <a:pt x="23" y="2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5501248" y="2810137"/>
              <a:ext cx="411" cy="349"/>
            </a:xfrm>
            <a:custGeom>
              <a:rect b="b" l="l" r="r" t="t"/>
              <a:pathLst>
                <a:path extrusionOk="0" h="28" w="33">
                  <a:moveTo>
                    <a:pt x="0" y="1"/>
                  </a:moveTo>
                  <a:lnTo>
                    <a:pt x="0" y="1"/>
                  </a:lnTo>
                  <a:cubicBezTo>
                    <a:pt x="5" y="11"/>
                    <a:pt x="5" y="11"/>
                    <a:pt x="11" y="18"/>
                  </a:cubicBezTo>
                  <a:cubicBezTo>
                    <a:pt x="15" y="22"/>
                    <a:pt x="25" y="23"/>
                    <a:pt x="31" y="27"/>
                  </a:cubicBezTo>
                  <a:lnTo>
                    <a:pt x="31" y="27"/>
                  </a:lnTo>
                  <a:lnTo>
                    <a:pt x="0" y="1"/>
                  </a:lnTo>
                  <a:close/>
                  <a:moveTo>
                    <a:pt x="31" y="27"/>
                  </a:moveTo>
                  <a:lnTo>
                    <a:pt x="32" y="28"/>
                  </a:lnTo>
                  <a:cubicBezTo>
                    <a:pt x="32" y="28"/>
                    <a:pt x="32" y="27"/>
                    <a:pt x="31" y="27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5591183" y="2883331"/>
              <a:ext cx="337" cy="349"/>
            </a:xfrm>
            <a:custGeom>
              <a:rect b="b" l="l" r="r" t="t"/>
              <a:pathLst>
                <a:path extrusionOk="0" h="28" w="27">
                  <a:moveTo>
                    <a:pt x="0" y="0"/>
                  </a:moveTo>
                  <a:cubicBezTo>
                    <a:pt x="5" y="12"/>
                    <a:pt x="5" y="17"/>
                    <a:pt x="5" y="28"/>
                  </a:cubicBezTo>
                  <a:lnTo>
                    <a:pt x="26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5507929" y="2813490"/>
              <a:ext cx="349" cy="274"/>
            </a:xfrm>
            <a:custGeom>
              <a:rect b="b" l="l" r="r" t="t"/>
              <a:pathLst>
                <a:path extrusionOk="0" h="22" w="28">
                  <a:moveTo>
                    <a:pt x="1" y="0"/>
                  </a:moveTo>
                  <a:cubicBezTo>
                    <a:pt x="1" y="12"/>
                    <a:pt x="7" y="12"/>
                    <a:pt x="7" y="22"/>
                  </a:cubicBezTo>
                  <a:lnTo>
                    <a:pt x="28" y="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5674411" y="2966710"/>
              <a:ext cx="274" cy="75"/>
            </a:xfrm>
            <a:custGeom>
              <a:rect b="b" l="l" r="r" t="t"/>
              <a:pathLst>
                <a:path extrusionOk="0" h="6" w="22">
                  <a:moveTo>
                    <a:pt x="1" y="0"/>
                  </a:moveTo>
                  <a:lnTo>
                    <a:pt x="1" y="6"/>
                  </a:lnTo>
                  <a:lnTo>
                    <a:pt x="21" y="6"/>
                  </a:lnTo>
                  <a:cubicBezTo>
                    <a:pt x="11" y="6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5677690" y="2976544"/>
              <a:ext cx="287" cy="411"/>
            </a:xfrm>
            <a:custGeom>
              <a:rect b="b" l="l" r="r" t="t"/>
              <a:pathLst>
                <a:path extrusionOk="0" h="33" w="23">
                  <a:moveTo>
                    <a:pt x="6" y="1"/>
                  </a:moveTo>
                  <a:cubicBezTo>
                    <a:pt x="1" y="6"/>
                    <a:pt x="1" y="12"/>
                    <a:pt x="1" y="17"/>
                  </a:cubicBezTo>
                  <a:cubicBezTo>
                    <a:pt x="11" y="22"/>
                    <a:pt x="16" y="28"/>
                    <a:pt x="23" y="33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5494666" y="2796949"/>
              <a:ext cx="287" cy="411"/>
            </a:xfrm>
            <a:custGeom>
              <a:rect b="b" l="l" r="r" t="t"/>
              <a:pathLst>
                <a:path extrusionOk="0" h="33" w="23">
                  <a:moveTo>
                    <a:pt x="23" y="0"/>
                  </a:moveTo>
                  <a:lnTo>
                    <a:pt x="23" y="0"/>
                  </a:lnTo>
                  <a:cubicBezTo>
                    <a:pt x="18" y="5"/>
                    <a:pt x="13" y="5"/>
                    <a:pt x="1" y="12"/>
                  </a:cubicBezTo>
                  <a:lnTo>
                    <a:pt x="1" y="3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5504713" y="2787238"/>
              <a:ext cx="162" cy="75"/>
            </a:xfrm>
            <a:custGeom>
              <a:rect b="b" l="l" r="r" t="t"/>
              <a:pathLst>
                <a:path extrusionOk="0" h="6" w="13">
                  <a:moveTo>
                    <a:pt x="12" y="1"/>
                  </a:moveTo>
                  <a:cubicBezTo>
                    <a:pt x="7" y="1"/>
                    <a:pt x="1" y="6"/>
                    <a:pt x="1" y="6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5577845" y="2873347"/>
              <a:ext cx="349" cy="349"/>
            </a:xfrm>
            <a:custGeom>
              <a:rect b="b" l="l" r="r" t="t"/>
              <a:pathLst>
                <a:path extrusionOk="0" h="28" w="28">
                  <a:moveTo>
                    <a:pt x="0" y="1"/>
                  </a:moveTo>
                  <a:cubicBezTo>
                    <a:pt x="2" y="3"/>
                    <a:pt x="3" y="6"/>
                    <a:pt x="5" y="8"/>
                  </a:cubicBezTo>
                  <a:lnTo>
                    <a:pt x="5" y="8"/>
                  </a:lnTo>
                  <a:lnTo>
                    <a:pt x="0" y="1"/>
                  </a:lnTo>
                  <a:close/>
                  <a:moveTo>
                    <a:pt x="5" y="8"/>
                  </a:moveTo>
                  <a:lnTo>
                    <a:pt x="12" y="18"/>
                  </a:lnTo>
                  <a:lnTo>
                    <a:pt x="18" y="22"/>
                  </a:lnTo>
                  <a:lnTo>
                    <a:pt x="18" y="22"/>
                  </a:lnTo>
                  <a:cubicBezTo>
                    <a:pt x="14" y="17"/>
                    <a:pt x="9" y="13"/>
                    <a:pt x="5" y="8"/>
                  </a:cubicBezTo>
                  <a:close/>
                  <a:moveTo>
                    <a:pt x="18" y="22"/>
                  </a:moveTo>
                  <a:cubicBezTo>
                    <a:pt x="20" y="24"/>
                    <a:pt x="21" y="26"/>
                    <a:pt x="22" y="28"/>
                  </a:cubicBezTo>
                  <a:lnTo>
                    <a:pt x="27" y="28"/>
                  </a:lnTo>
                  <a:lnTo>
                    <a:pt x="18" y="22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5504713" y="2787051"/>
              <a:ext cx="224" cy="262"/>
            </a:xfrm>
            <a:custGeom>
              <a:rect b="b" l="l" r="r" t="t"/>
              <a:pathLst>
                <a:path extrusionOk="0" h="21" w="18">
                  <a:moveTo>
                    <a:pt x="1" y="0"/>
                  </a:moveTo>
                  <a:lnTo>
                    <a:pt x="1" y="21"/>
                  </a:lnTo>
                  <a:cubicBezTo>
                    <a:pt x="7" y="16"/>
                    <a:pt x="12" y="10"/>
                    <a:pt x="17" y="5"/>
                  </a:cubicBezTo>
                  <a:cubicBezTo>
                    <a:pt x="12" y="0"/>
                    <a:pt x="7" y="0"/>
                    <a:pt x="1" y="0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5587817" y="2880053"/>
              <a:ext cx="287" cy="287"/>
            </a:xfrm>
            <a:custGeom>
              <a:rect b="b" l="l" r="r" t="t"/>
              <a:pathLst>
                <a:path extrusionOk="0" h="23" w="23">
                  <a:moveTo>
                    <a:pt x="6" y="0"/>
                  </a:moveTo>
                  <a:cubicBezTo>
                    <a:pt x="6" y="6"/>
                    <a:pt x="6" y="17"/>
                    <a:pt x="1" y="22"/>
                  </a:cubicBezTo>
                  <a:cubicBezTo>
                    <a:pt x="12" y="22"/>
                    <a:pt x="18" y="17"/>
                    <a:pt x="23" y="17"/>
                  </a:cubicBezTo>
                  <a:cubicBezTo>
                    <a:pt x="18" y="11"/>
                    <a:pt x="12" y="6"/>
                    <a:pt x="6" y="0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5514573" y="2816843"/>
              <a:ext cx="411" cy="274"/>
            </a:xfrm>
            <a:custGeom>
              <a:rect b="b" l="l" r="r" t="t"/>
              <a:pathLst>
                <a:path extrusionOk="0" h="22" w="33">
                  <a:moveTo>
                    <a:pt x="0" y="1"/>
                  </a:moveTo>
                  <a:cubicBezTo>
                    <a:pt x="5" y="6"/>
                    <a:pt x="16" y="11"/>
                    <a:pt x="22" y="21"/>
                  </a:cubicBezTo>
                  <a:lnTo>
                    <a:pt x="32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5497969" y="2790330"/>
              <a:ext cx="324" cy="349"/>
            </a:xfrm>
            <a:custGeom>
              <a:rect b="b" l="l" r="r" t="t"/>
              <a:pathLst>
                <a:path extrusionOk="0" h="28" w="26">
                  <a:moveTo>
                    <a:pt x="26" y="0"/>
                  </a:moveTo>
                  <a:cubicBezTo>
                    <a:pt x="21" y="0"/>
                    <a:pt x="16" y="5"/>
                    <a:pt x="5" y="5"/>
                  </a:cubicBezTo>
                  <a:cubicBezTo>
                    <a:pt x="5" y="10"/>
                    <a:pt x="5" y="16"/>
                    <a:pt x="0" y="27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4573453" y="2092614"/>
              <a:ext cx="411968" cy="275850"/>
            </a:xfrm>
            <a:custGeom>
              <a:rect b="b" l="l" r="r" t="t"/>
              <a:pathLst>
                <a:path extrusionOk="0" h="22130" w="33050">
                  <a:moveTo>
                    <a:pt x="26460" y="1"/>
                  </a:moveTo>
                  <a:cubicBezTo>
                    <a:pt x="26349" y="1"/>
                    <a:pt x="26242" y="59"/>
                    <a:pt x="26174" y="141"/>
                  </a:cubicBezTo>
                  <a:cubicBezTo>
                    <a:pt x="26066" y="184"/>
                    <a:pt x="25921" y="206"/>
                    <a:pt x="25723" y="211"/>
                  </a:cubicBezTo>
                  <a:cubicBezTo>
                    <a:pt x="18905" y="360"/>
                    <a:pt x="12093" y="554"/>
                    <a:pt x="5275" y="737"/>
                  </a:cubicBezTo>
                  <a:cubicBezTo>
                    <a:pt x="5131" y="732"/>
                    <a:pt x="4990" y="721"/>
                    <a:pt x="4851" y="710"/>
                  </a:cubicBezTo>
                  <a:cubicBezTo>
                    <a:pt x="4583" y="754"/>
                    <a:pt x="4298" y="774"/>
                    <a:pt x="3965" y="774"/>
                  </a:cubicBezTo>
                  <a:cubicBezTo>
                    <a:pt x="3696" y="774"/>
                    <a:pt x="3428" y="759"/>
                    <a:pt x="3153" y="742"/>
                  </a:cubicBezTo>
                  <a:cubicBezTo>
                    <a:pt x="2998" y="774"/>
                    <a:pt x="2837" y="818"/>
                    <a:pt x="2676" y="883"/>
                  </a:cubicBezTo>
                  <a:cubicBezTo>
                    <a:pt x="2285" y="919"/>
                    <a:pt x="1987" y="948"/>
                    <a:pt x="1759" y="948"/>
                  </a:cubicBezTo>
                  <a:cubicBezTo>
                    <a:pt x="1429" y="948"/>
                    <a:pt x="1248" y="888"/>
                    <a:pt x="1149" y="710"/>
                  </a:cubicBezTo>
                  <a:cubicBezTo>
                    <a:pt x="1102" y="715"/>
                    <a:pt x="1058" y="727"/>
                    <a:pt x="1010" y="737"/>
                  </a:cubicBezTo>
                  <a:cubicBezTo>
                    <a:pt x="968" y="747"/>
                    <a:pt x="683" y="861"/>
                    <a:pt x="639" y="871"/>
                  </a:cubicBezTo>
                  <a:lnTo>
                    <a:pt x="33" y="6571"/>
                  </a:lnTo>
                  <a:cubicBezTo>
                    <a:pt x="33" y="6636"/>
                    <a:pt x="33" y="6705"/>
                    <a:pt x="26" y="6770"/>
                  </a:cubicBezTo>
                  <a:cubicBezTo>
                    <a:pt x="11" y="7221"/>
                    <a:pt x="1" y="7635"/>
                    <a:pt x="6" y="8016"/>
                  </a:cubicBezTo>
                  <a:cubicBezTo>
                    <a:pt x="6" y="8167"/>
                    <a:pt x="11" y="8307"/>
                    <a:pt x="21" y="8446"/>
                  </a:cubicBezTo>
                  <a:cubicBezTo>
                    <a:pt x="6" y="8924"/>
                    <a:pt x="86" y="9365"/>
                    <a:pt x="226" y="9773"/>
                  </a:cubicBezTo>
                  <a:cubicBezTo>
                    <a:pt x="269" y="9908"/>
                    <a:pt x="323" y="10042"/>
                    <a:pt x="381" y="10171"/>
                  </a:cubicBezTo>
                  <a:cubicBezTo>
                    <a:pt x="264" y="10868"/>
                    <a:pt x="537" y="11471"/>
                    <a:pt x="956" y="12040"/>
                  </a:cubicBezTo>
                  <a:cubicBezTo>
                    <a:pt x="1037" y="12153"/>
                    <a:pt x="1129" y="12266"/>
                    <a:pt x="1225" y="12378"/>
                  </a:cubicBezTo>
                  <a:cubicBezTo>
                    <a:pt x="1483" y="12685"/>
                    <a:pt x="1697" y="13023"/>
                    <a:pt x="1875" y="13383"/>
                  </a:cubicBezTo>
                  <a:cubicBezTo>
                    <a:pt x="1935" y="13506"/>
                    <a:pt x="1993" y="13625"/>
                    <a:pt x="2047" y="13749"/>
                  </a:cubicBezTo>
                  <a:cubicBezTo>
                    <a:pt x="2128" y="14076"/>
                    <a:pt x="2230" y="14399"/>
                    <a:pt x="2337" y="14721"/>
                  </a:cubicBezTo>
                  <a:cubicBezTo>
                    <a:pt x="2374" y="14828"/>
                    <a:pt x="2412" y="14930"/>
                    <a:pt x="2450" y="15038"/>
                  </a:cubicBezTo>
                  <a:cubicBezTo>
                    <a:pt x="1950" y="16660"/>
                    <a:pt x="3277" y="17321"/>
                    <a:pt x="3100" y="18798"/>
                  </a:cubicBezTo>
                  <a:cubicBezTo>
                    <a:pt x="3105" y="18916"/>
                    <a:pt x="3110" y="19030"/>
                    <a:pt x="3121" y="19147"/>
                  </a:cubicBezTo>
                  <a:cubicBezTo>
                    <a:pt x="3192" y="20287"/>
                    <a:pt x="4357" y="21527"/>
                    <a:pt x="4357" y="21527"/>
                  </a:cubicBezTo>
                  <a:cubicBezTo>
                    <a:pt x="4486" y="21522"/>
                    <a:pt x="5818" y="21247"/>
                    <a:pt x="5947" y="21242"/>
                  </a:cubicBezTo>
                  <a:cubicBezTo>
                    <a:pt x="7859" y="21162"/>
                    <a:pt x="9778" y="21093"/>
                    <a:pt x="11690" y="21001"/>
                  </a:cubicBezTo>
                  <a:cubicBezTo>
                    <a:pt x="14876" y="20850"/>
                    <a:pt x="18067" y="20867"/>
                    <a:pt x="21242" y="20523"/>
                  </a:cubicBezTo>
                  <a:cubicBezTo>
                    <a:pt x="21661" y="20513"/>
                    <a:pt x="22080" y="20513"/>
                    <a:pt x="22499" y="20506"/>
                  </a:cubicBezTo>
                  <a:cubicBezTo>
                    <a:pt x="22918" y="20501"/>
                    <a:pt x="23337" y="20491"/>
                    <a:pt x="23756" y="20464"/>
                  </a:cubicBezTo>
                  <a:cubicBezTo>
                    <a:pt x="23863" y="20457"/>
                    <a:pt x="23969" y="20454"/>
                    <a:pt x="24072" y="20454"/>
                  </a:cubicBezTo>
                  <a:cubicBezTo>
                    <a:pt x="24925" y="20454"/>
                    <a:pt x="25657" y="20693"/>
                    <a:pt x="26135" y="21517"/>
                  </a:cubicBezTo>
                  <a:cubicBezTo>
                    <a:pt x="26303" y="21710"/>
                    <a:pt x="26393" y="21914"/>
                    <a:pt x="26442" y="22129"/>
                  </a:cubicBezTo>
                  <a:lnTo>
                    <a:pt x="26464" y="22129"/>
                  </a:lnTo>
                  <a:cubicBezTo>
                    <a:pt x="26668" y="22129"/>
                    <a:pt x="26899" y="22070"/>
                    <a:pt x="27055" y="21860"/>
                  </a:cubicBezTo>
                  <a:cubicBezTo>
                    <a:pt x="27082" y="21807"/>
                    <a:pt x="27097" y="21748"/>
                    <a:pt x="27119" y="21694"/>
                  </a:cubicBezTo>
                  <a:cubicBezTo>
                    <a:pt x="27285" y="21312"/>
                    <a:pt x="27114" y="21039"/>
                    <a:pt x="26851" y="20786"/>
                  </a:cubicBezTo>
                  <a:cubicBezTo>
                    <a:pt x="28134" y="20163"/>
                    <a:pt x="29096" y="18798"/>
                    <a:pt x="29165" y="17386"/>
                  </a:cubicBezTo>
                  <a:cubicBezTo>
                    <a:pt x="29177" y="17198"/>
                    <a:pt x="29048" y="17004"/>
                    <a:pt x="28929" y="16843"/>
                  </a:cubicBezTo>
                  <a:cubicBezTo>
                    <a:pt x="28892" y="16767"/>
                    <a:pt x="28838" y="16692"/>
                    <a:pt x="28768" y="16618"/>
                  </a:cubicBezTo>
                  <a:cubicBezTo>
                    <a:pt x="28069" y="15532"/>
                    <a:pt x="29197" y="14984"/>
                    <a:pt x="29988" y="14490"/>
                  </a:cubicBezTo>
                  <a:cubicBezTo>
                    <a:pt x="30816" y="13980"/>
                    <a:pt x="31686" y="13754"/>
                    <a:pt x="32217" y="12851"/>
                  </a:cubicBezTo>
                  <a:cubicBezTo>
                    <a:pt x="32750" y="11959"/>
                    <a:pt x="33023" y="11148"/>
                    <a:pt x="32969" y="10364"/>
                  </a:cubicBezTo>
                  <a:cubicBezTo>
                    <a:pt x="33050" y="10112"/>
                    <a:pt x="33007" y="9896"/>
                    <a:pt x="32840" y="9698"/>
                  </a:cubicBezTo>
                  <a:cubicBezTo>
                    <a:pt x="32690" y="9236"/>
                    <a:pt x="32427" y="8785"/>
                    <a:pt x="32013" y="8322"/>
                  </a:cubicBezTo>
                  <a:cubicBezTo>
                    <a:pt x="31267" y="7506"/>
                    <a:pt x="30375" y="6523"/>
                    <a:pt x="29450" y="5911"/>
                  </a:cubicBezTo>
                  <a:cubicBezTo>
                    <a:pt x="28778" y="5465"/>
                    <a:pt x="28081" y="5066"/>
                    <a:pt x="27650" y="4357"/>
                  </a:cubicBezTo>
                  <a:cubicBezTo>
                    <a:pt x="27270" y="3729"/>
                    <a:pt x="27521" y="2929"/>
                    <a:pt x="27630" y="2230"/>
                  </a:cubicBezTo>
                  <a:cubicBezTo>
                    <a:pt x="27801" y="1935"/>
                    <a:pt x="27731" y="1511"/>
                    <a:pt x="27635" y="1215"/>
                  </a:cubicBezTo>
                  <a:cubicBezTo>
                    <a:pt x="27484" y="764"/>
                    <a:pt x="27027" y="382"/>
                    <a:pt x="26673" y="82"/>
                  </a:cubicBezTo>
                  <a:cubicBezTo>
                    <a:pt x="26606" y="25"/>
                    <a:pt x="26532" y="1"/>
                    <a:pt x="2646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5817310" y="2803642"/>
              <a:ext cx="349" cy="361"/>
            </a:xfrm>
            <a:custGeom>
              <a:rect b="b" l="l" r="r" t="t"/>
              <a:pathLst>
                <a:path extrusionOk="0" h="29" w="28">
                  <a:moveTo>
                    <a:pt x="0" y="1"/>
                  </a:moveTo>
                  <a:lnTo>
                    <a:pt x="12" y="11"/>
                  </a:lnTo>
                  <a:cubicBezTo>
                    <a:pt x="17" y="16"/>
                    <a:pt x="27" y="28"/>
                    <a:pt x="27" y="28"/>
                  </a:cubicBezTo>
                  <a:cubicBezTo>
                    <a:pt x="27" y="16"/>
                    <a:pt x="22" y="11"/>
                    <a:pt x="22" y="6"/>
                  </a:cubicBezTo>
                  <a:cubicBezTo>
                    <a:pt x="12" y="6"/>
                    <a:pt x="7" y="6"/>
                    <a:pt x="0" y="1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5823942" y="2810411"/>
              <a:ext cx="12" cy="1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5810616" y="2800364"/>
              <a:ext cx="349" cy="274"/>
            </a:xfrm>
            <a:custGeom>
              <a:rect b="b" l="l" r="r" t="t"/>
              <a:pathLst>
                <a:path extrusionOk="0" h="22" w="28">
                  <a:moveTo>
                    <a:pt x="21" y="1"/>
                  </a:moveTo>
                  <a:cubicBezTo>
                    <a:pt x="11" y="1"/>
                    <a:pt x="11" y="1"/>
                    <a:pt x="1" y="6"/>
                  </a:cubicBezTo>
                  <a:lnTo>
                    <a:pt x="28" y="22"/>
                  </a:lnTo>
                  <a:cubicBezTo>
                    <a:pt x="21" y="16"/>
                    <a:pt x="21" y="6"/>
                    <a:pt x="21" y="1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5800644" y="2793733"/>
              <a:ext cx="287" cy="224"/>
            </a:xfrm>
            <a:custGeom>
              <a:rect b="b" l="l" r="r" t="t"/>
              <a:pathLst>
                <a:path extrusionOk="0" h="18" w="23">
                  <a:moveTo>
                    <a:pt x="0" y="0"/>
                  </a:moveTo>
                  <a:lnTo>
                    <a:pt x="22" y="1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5551195" y="2753895"/>
              <a:ext cx="224" cy="137"/>
            </a:xfrm>
            <a:custGeom>
              <a:rect b="b" l="l" r="r" t="t"/>
              <a:pathLst>
                <a:path extrusionOk="0" h="11" w="18">
                  <a:moveTo>
                    <a:pt x="17" y="0"/>
                  </a:moveTo>
                  <a:cubicBezTo>
                    <a:pt x="6" y="5"/>
                    <a:pt x="0" y="11"/>
                    <a:pt x="0" y="11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5833988" y="2816967"/>
              <a:ext cx="287" cy="287"/>
            </a:xfrm>
            <a:custGeom>
              <a:rect b="b" l="l" r="r" t="t"/>
              <a:pathLst>
                <a:path extrusionOk="0" h="23" w="23">
                  <a:moveTo>
                    <a:pt x="0" y="1"/>
                  </a:moveTo>
                  <a:lnTo>
                    <a:pt x="20" y="20"/>
                  </a:lnTo>
                  <a:lnTo>
                    <a:pt x="20" y="20"/>
                  </a:lnTo>
                  <a:cubicBezTo>
                    <a:pt x="16" y="15"/>
                    <a:pt x="15" y="9"/>
                    <a:pt x="11" y="1"/>
                  </a:cubicBezTo>
                  <a:close/>
                  <a:moveTo>
                    <a:pt x="20" y="20"/>
                  </a:moveTo>
                  <a:cubicBezTo>
                    <a:pt x="20" y="21"/>
                    <a:pt x="21" y="22"/>
                    <a:pt x="22" y="23"/>
                  </a:cubicBezTo>
                  <a:lnTo>
                    <a:pt x="20" y="20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5777397" y="2777067"/>
              <a:ext cx="224" cy="274"/>
            </a:xfrm>
            <a:custGeom>
              <a:rect b="b" l="l" r="r" t="t"/>
              <a:pathLst>
                <a:path extrusionOk="0" h="22" w="18">
                  <a:moveTo>
                    <a:pt x="18" y="0"/>
                  </a:moveTo>
                  <a:cubicBezTo>
                    <a:pt x="11" y="6"/>
                    <a:pt x="6" y="6"/>
                    <a:pt x="1" y="6"/>
                  </a:cubicBezTo>
                  <a:lnTo>
                    <a:pt x="18" y="2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5810616" y="2800439"/>
              <a:ext cx="12" cy="1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5777397" y="2777129"/>
              <a:ext cx="12" cy="1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5770704" y="2770361"/>
              <a:ext cx="349" cy="349"/>
            </a:xfrm>
            <a:custGeom>
              <a:rect b="b" l="l" r="r" t="t"/>
              <a:pathLst>
                <a:path extrusionOk="0" h="28" w="28">
                  <a:moveTo>
                    <a:pt x="0" y="1"/>
                  </a:moveTo>
                  <a:lnTo>
                    <a:pt x="12" y="11"/>
                  </a:lnTo>
                  <a:cubicBezTo>
                    <a:pt x="22" y="18"/>
                    <a:pt x="27" y="28"/>
                    <a:pt x="27" y="28"/>
                  </a:cubicBezTo>
                  <a:cubicBezTo>
                    <a:pt x="27" y="18"/>
                    <a:pt x="22" y="11"/>
                    <a:pt x="22" y="6"/>
                  </a:cubicBezTo>
                  <a:cubicBezTo>
                    <a:pt x="17" y="6"/>
                    <a:pt x="7" y="6"/>
                    <a:pt x="0" y="1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5754100" y="2760451"/>
              <a:ext cx="12" cy="1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5787382" y="2783748"/>
              <a:ext cx="12" cy="1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5794001" y="2787051"/>
              <a:ext cx="349" cy="262"/>
            </a:xfrm>
            <a:custGeom>
              <a:rect b="b" l="l" r="r" t="t"/>
              <a:pathLst>
                <a:path extrusionOk="0" h="21" w="28">
                  <a:moveTo>
                    <a:pt x="1" y="0"/>
                  </a:moveTo>
                  <a:lnTo>
                    <a:pt x="28" y="21"/>
                  </a:lnTo>
                  <a:cubicBezTo>
                    <a:pt x="28" y="16"/>
                    <a:pt x="23" y="10"/>
                    <a:pt x="23" y="5"/>
                  </a:cubicBezTo>
                  <a:cubicBezTo>
                    <a:pt x="17" y="0"/>
                    <a:pt x="7" y="0"/>
                    <a:pt x="1" y="0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5787382" y="2783686"/>
              <a:ext cx="287" cy="349"/>
            </a:xfrm>
            <a:custGeom>
              <a:rect b="b" l="l" r="r" t="t"/>
              <a:pathLst>
                <a:path extrusionOk="0" h="28" w="23">
                  <a:moveTo>
                    <a:pt x="16" y="1"/>
                  </a:moveTo>
                  <a:cubicBezTo>
                    <a:pt x="11" y="6"/>
                    <a:pt x="6" y="6"/>
                    <a:pt x="0" y="6"/>
                  </a:cubicBezTo>
                  <a:lnTo>
                    <a:pt x="11" y="17"/>
                  </a:lnTo>
                  <a:lnTo>
                    <a:pt x="22" y="28"/>
                  </a:lnTo>
                  <a:cubicBezTo>
                    <a:pt x="22" y="17"/>
                    <a:pt x="16" y="12"/>
                    <a:pt x="16" y="1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5800644" y="2793733"/>
              <a:ext cx="12" cy="1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5823942" y="2810349"/>
              <a:ext cx="287" cy="274"/>
            </a:xfrm>
            <a:custGeom>
              <a:rect b="b" l="l" r="r" t="t"/>
              <a:pathLst>
                <a:path extrusionOk="0" h="22" w="23">
                  <a:moveTo>
                    <a:pt x="23" y="1"/>
                  </a:moveTo>
                  <a:cubicBezTo>
                    <a:pt x="19" y="3"/>
                    <a:pt x="16" y="3"/>
                    <a:pt x="13" y="3"/>
                  </a:cubicBezTo>
                  <a:cubicBezTo>
                    <a:pt x="10" y="3"/>
                    <a:pt x="6" y="3"/>
                    <a:pt x="1" y="6"/>
                  </a:cubicBezTo>
                  <a:lnTo>
                    <a:pt x="23" y="21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5660887" y="2750479"/>
              <a:ext cx="287" cy="274"/>
            </a:xfrm>
            <a:custGeom>
              <a:rect b="b" l="l" r="r" t="t"/>
              <a:pathLst>
                <a:path extrusionOk="0" h="22" w="23">
                  <a:moveTo>
                    <a:pt x="0" y="1"/>
                  </a:moveTo>
                  <a:lnTo>
                    <a:pt x="22" y="22"/>
                  </a:lnTo>
                  <a:cubicBezTo>
                    <a:pt x="17" y="11"/>
                    <a:pt x="17" y="6"/>
                    <a:pt x="10" y="1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5667581" y="2753695"/>
              <a:ext cx="349" cy="337"/>
            </a:xfrm>
            <a:custGeom>
              <a:rect b="b" l="l" r="r" t="t"/>
              <a:pathLst>
                <a:path extrusionOk="0" h="27" w="28">
                  <a:moveTo>
                    <a:pt x="1" y="1"/>
                  </a:moveTo>
                  <a:lnTo>
                    <a:pt x="28" y="27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5660887" y="2750479"/>
              <a:ext cx="12" cy="1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5754100" y="2760451"/>
              <a:ext cx="287" cy="224"/>
            </a:xfrm>
            <a:custGeom>
              <a:rect b="b" l="l" r="r" t="t"/>
              <a:pathLst>
                <a:path extrusionOk="0" h="18" w="23">
                  <a:moveTo>
                    <a:pt x="0" y="0"/>
                  </a:moveTo>
                  <a:lnTo>
                    <a:pt x="22" y="17"/>
                  </a:lnTo>
                  <a:cubicBezTo>
                    <a:pt x="17" y="12"/>
                    <a:pt x="17" y="7"/>
                    <a:pt x="11" y="0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5764072" y="2767083"/>
              <a:ext cx="287" cy="287"/>
            </a:xfrm>
            <a:custGeom>
              <a:rect b="b" l="l" r="r" t="t"/>
              <a:pathLst>
                <a:path extrusionOk="0" h="23" w="23">
                  <a:moveTo>
                    <a:pt x="16" y="1"/>
                  </a:moveTo>
                  <a:cubicBezTo>
                    <a:pt x="11" y="1"/>
                    <a:pt x="6" y="1"/>
                    <a:pt x="1" y="6"/>
                  </a:cubicBezTo>
                  <a:lnTo>
                    <a:pt x="23" y="23"/>
                  </a:lnTo>
                  <a:cubicBezTo>
                    <a:pt x="23" y="16"/>
                    <a:pt x="16" y="6"/>
                    <a:pt x="16" y="1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5541273" y="2760451"/>
              <a:ext cx="287" cy="287"/>
            </a:xfrm>
            <a:custGeom>
              <a:rect b="b" l="l" r="r" t="t"/>
              <a:pathLst>
                <a:path extrusionOk="0" h="23" w="23">
                  <a:moveTo>
                    <a:pt x="7" y="0"/>
                  </a:moveTo>
                  <a:cubicBezTo>
                    <a:pt x="7" y="7"/>
                    <a:pt x="7" y="12"/>
                    <a:pt x="1" y="22"/>
                  </a:cubicBezTo>
                  <a:lnTo>
                    <a:pt x="23" y="7"/>
                  </a:lnTo>
                  <a:cubicBezTo>
                    <a:pt x="18" y="0"/>
                    <a:pt x="13" y="0"/>
                    <a:pt x="7" y="0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5059064" y="2435202"/>
              <a:ext cx="487992" cy="259110"/>
            </a:xfrm>
            <a:custGeom>
              <a:rect b="b" l="l" r="r" t="t"/>
              <a:pathLst>
                <a:path extrusionOk="0" h="20787" w="39149">
                  <a:moveTo>
                    <a:pt x="24939" y="1"/>
                  </a:moveTo>
                  <a:cubicBezTo>
                    <a:pt x="24919" y="1"/>
                    <a:pt x="24898" y="4"/>
                    <a:pt x="24875" y="12"/>
                  </a:cubicBezTo>
                  <a:cubicBezTo>
                    <a:pt x="24832" y="23"/>
                    <a:pt x="24821" y="125"/>
                    <a:pt x="24800" y="195"/>
                  </a:cubicBezTo>
                  <a:cubicBezTo>
                    <a:pt x="24681" y="210"/>
                    <a:pt x="24574" y="227"/>
                    <a:pt x="24471" y="254"/>
                  </a:cubicBezTo>
                  <a:cubicBezTo>
                    <a:pt x="24384" y="264"/>
                    <a:pt x="24300" y="269"/>
                    <a:pt x="24220" y="269"/>
                  </a:cubicBezTo>
                  <a:cubicBezTo>
                    <a:pt x="23928" y="269"/>
                    <a:pt x="23686" y="201"/>
                    <a:pt x="23483" y="71"/>
                  </a:cubicBezTo>
                  <a:cubicBezTo>
                    <a:pt x="23322" y="178"/>
                    <a:pt x="23182" y="296"/>
                    <a:pt x="23070" y="436"/>
                  </a:cubicBezTo>
                  <a:cubicBezTo>
                    <a:pt x="23027" y="495"/>
                    <a:pt x="22983" y="549"/>
                    <a:pt x="22951" y="614"/>
                  </a:cubicBezTo>
                  <a:cubicBezTo>
                    <a:pt x="22946" y="614"/>
                    <a:pt x="22946" y="614"/>
                    <a:pt x="22946" y="619"/>
                  </a:cubicBezTo>
                  <a:cubicBezTo>
                    <a:pt x="23027" y="1274"/>
                    <a:pt x="23112" y="1930"/>
                    <a:pt x="23193" y="2590"/>
                  </a:cubicBezTo>
                  <a:cubicBezTo>
                    <a:pt x="23090" y="2581"/>
                    <a:pt x="22986" y="2568"/>
                    <a:pt x="22886" y="2568"/>
                  </a:cubicBezTo>
                  <a:cubicBezTo>
                    <a:pt x="22693" y="2568"/>
                    <a:pt x="22519" y="2619"/>
                    <a:pt x="22410" y="2857"/>
                  </a:cubicBezTo>
                  <a:lnTo>
                    <a:pt x="22410" y="2857"/>
                  </a:lnTo>
                  <a:cubicBezTo>
                    <a:pt x="22164" y="3066"/>
                    <a:pt x="21923" y="3280"/>
                    <a:pt x="21678" y="3488"/>
                  </a:cubicBezTo>
                  <a:cubicBezTo>
                    <a:pt x="21495" y="3466"/>
                    <a:pt x="21304" y="3436"/>
                    <a:pt x="21132" y="3436"/>
                  </a:cubicBezTo>
                  <a:cubicBezTo>
                    <a:pt x="21002" y="3436"/>
                    <a:pt x="20883" y="3453"/>
                    <a:pt x="20786" y="3504"/>
                  </a:cubicBezTo>
                  <a:cubicBezTo>
                    <a:pt x="20776" y="3509"/>
                    <a:pt x="20764" y="3515"/>
                    <a:pt x="20759" y="3520"/>
                  </a:cubicBezTo>
                  <a:cubicBezTo>
                    <a:pt x="20744" y="3530"/>
                    <a:pt x="20727" y="3537"/>
                    <a:pt x="20717" y="3547"/>
                  </a:cubicBezTo>
                  <a:cubicBezTo>
                    <a:pt x="20625" y="3622"/>
                    <a:pt x="20566" y="3735"/>
                    <a:pt x="20539" y="3907"/>
                  </a:cubicBezTo>
                  <a:cubicBezTo>
                    <a:pt x="20528" y="3993"/>
                    <a:pt x="20523" y="4095"/>
                    <a:pt x="20534" y="4213"/>
                  </a:cubicBezTo>
                  <a:cubicBezTo>
                    <a:pt x="20561" y="4616"/>
                    <a:pt x="20238" y="4826"/>
                    <a:pt x="20040" y="5110"/>
                  </a:cubicBezTo>
                  <a:cubicBezTo>
                    <a:pt x="19363" y="6071"/>
                    <a:pt x="18443" y="6829"/>
                    <a:pt x="18031" y="8017"/>
                  </a:cubicBezTo>
                  <a:cubicBezTo>
                    <a:pt x="17864" y="8495"/>
                    <a:pt x="17513" y="8809"/>
                    <a:pt x="17100" y="8809"/>
                  </a:cubicBezTo>
                  <a:cubicBezTo>
                    <a:pt x="16836" y="8809"/>
                    <a:pt x="16546" y="8680"/>
                    <a:pt x="16263" y="8382"/>
                  </a:cubicBezTo>
                  <a:cubicBezTo>
                    <a:pt x="16024" y="8128"/>
                    <a:pt x="15848" y="8019"/>
                    <a:pt x="15705" y="8019"/>
                  </a:cubicBezTo>
                  <a:cubicBezTo>
                    <a:pt x="15486" y="8019"/>
                    <a:pt x="15341" y="8270"/>
                    <a:pt x="15156" y="8645"/>
                  </a:cubicBezTo>
                  <a:cubicBezTo>
                    <a:pt x="14925" y="9120"/>
                    <a:pt x="14763" y="9813"/>
                    <a:pt x="14180" y="9813"/>
                  </a:cubicBezTo>
                  <a:cubicBezTo>
                    <a:pt x="14019" y="9813"/>
                    <a:pt x="13825" y="9760"/>
                    <a:pt x="13588" y="9634"/>
                  </a:cubicBezTo>
                  <a:cubicBezTo>
                    <a:pt x="13396" y="9183"/>
                    <a:pt x="13199" y="9016"/>
                    <a:pt x="13004" y="9016"/>
                  </a:cubicBezTo>
                  <a:cubicBezTo>
                    <a:pt x="12742" y="9016"/>
                    <a:pt x="12484" y="9320"/>
                    <a:pt x="12250" y="9644"/>
                  </a:cubicBezTo>
                  <a:cubicBezTo>
                    <a:pt x="12015" y="9972"/>
                    <a:pt x="12173" y="10611"/>
                    <a:pt x="11549" y="10611"/>
                  </a:cubicBezTo>
                  <a:cubicBezTo>
                    <a:pt x="11517" y="10611"/>
                    <a:pt x="11484" y="10609"/>
                    <a:pt x="11449" y="10606"/>
                  </a:cubicBezTo>
                  <a:cubicBezTo>
                    <a:pt x="10804" y="10132"/>
                    <a:pt x="9972" y="9975"/>
                    <a:pt x="9212" y="9975"/>
                  </a:cubicBezTo>
                  <a:cubicBezTo>
                    <a:pt x="8300" y="9975"/>
                    <a:pt x="7493" y="10202"/>
                    <a:pt x="7238" y="10380"/>
                  </a:cubicBezTo>
                  <a:cubicBezTo>
                    <a:pt x="7201" y="10402"/>
                    <a:pt x="7168" y="10428"/>
                    <a:pt x="7136" y="10450"/>
                  </a:cubicBezTo>
                  <a:cubicBezTo>
                    <a:pt x="7012" y="10547"/>
                    <a:pt x="6936" y="10708"/>
                    <a:pt x="6931" y="10869"/>
                  </a:cubicBezTo>
                  <a:cubicBezTo>
                    <a:pt x="6926" y="10869"/>
                    <a:pt x="6921" y="10874"/>
                    <a:pt x="6916" y="10874"/>
                  </a:cubicBezTo>
                  <a:cubicBezTo>
                    <a:pt x="6921" y="11052"/>
                    <a:pt x="6921" y="11229"/>
                    <a:pt x="6916" y="11407"/>
                  </a:cubicBezTo>
                  <a:cubicBezTo>
                    <a:pt x="6620" y="11481"/>
                    <a:pt x="6582" y="11685"/>
                    <a:pt x="6641" y="11943"/>
                  </a:cubicBezTo>
                  <a:cubicBezTo>
                    <a:pt x="6281" y="12121"/>
                    <a:pt x="6266" y="12304"/>
                    <a:pt x="6646" y="12481"/>
                  </a:cubicBezTo>
                  <a:cubicBezTo>
                    <a:pt x="6690" y="12964"/>
                    <a:pt x="6415" y="13222"/>
                    <a:pt x="5981" y="13259"/>
                  </a:cubicBezTo>
                  <a:cubicBezTo>
                    <a:pt x="4777" y="13368"/>
                    <a:pt x="4342" y="13921"/>
                    <a:pt x="4868" y="15070"/>
                  </a:cubicBezTo>
                  <a:cubicBezTo>
                    <a:pt x="5099" y="15570"/>
                    <a:pt x="4777" y="15875"/>
                    <a:pt x="4519" y="16209"/>
                  </a:cubicBezTo>
                  <a:lnTo>
                    <a:pt x="4256" y="16209"/>
                  </a:lnTo>
                  <a:cubicBezTo>
                    <a:pt x="4167" y="16012"/>
                    <a:pt x="4025" y="15930"/>
                    <a:pt x="3840" y="15930"/>
                  </a:cubicBezTo>
                  <a:cubicBezTo>
                    <a:pt x="3803" y="15930"/>
                    <a:pt x="3765" y="15934"/>
                    <a:pt x="3725" y="15940"/>
                  </a:cubicBezTo>
                  <a:cubicBezTo>
                    <a:pt x="3669" y="15716"/>
                    <a:pt x="3536" y="15650"/>
                    <a:pt x="3369" y="15650"/>
                  </a:cubicBezTo>
                  <a:cubicBezTo>
                    <a:pt x="3309" y="15650"/>
                    <a:pt x="3244" y="15659"/>
                    <a:pt x="3177" y="15672"/>
                  </a:cubicBezTo>
                  <a:cubicBezTo>
                    <a:pt x="2823" y="15339"/>
                    <a:pt x="2492" y="15166"/>
                    <a:pt x="2199" y="15166"/>
                  </a:cubicBezTo>
                  <a:cubicBezTo>
                    <a:pt x="1818" y="15166"/>
                    <a:pt x="1499" y="15455"/>
                    <a:pt x="1270" y="16064"/>
                  </a:cubicBezTo>
                  <a:cubicBezTo>
                    <a:pt x="1183" y="16301"/>
                    <a:pt x="1076" y="16477"/>
                    <a:pt x="941" y="16596"/>
                  </a:cubicBezTo>
                  <a:cubicBezTo>
                    <a:pt x="952" y="16784"/>
                    <a:pt x="985" y="16978"/>
                    <a:pt x="1022" y="17171"/>
                  </a:cubicBezTo>
                  <a:cubicBezTo>
                    <a:pt x="1027" y="17192"/>
                    <a:pt x="1027" y="17209"/>
                    <a:pt x="1032" y="17229"/>
                  </a:cubicBezTo>
                  <a:cubicBezTo>
                    <a:pt x="1127" y="17212"/>
                    <a:pt x="1221" y="17197"/>
                    <a:pt x="1307" y="17197"/>
                  </a:cubicBezTo>
                  <a:cubicBezTo>
                    <a:pt x="1407" y="17197"/>
                    <a:pt x="1498" y="17217"/>
                    <a:pt x="1570" y="17278"/>
                  </a:cubicBezTo>
                  <a:cubicBezTo>
                    <a:pt x="1528" y="18299"/>
                    <a:pt x="1714" y="19411"/>
                    <a:pt x="501" y="19964"/>
                  </a:cubicBezTo>
                  <a:lnTo>
                    <a:pt x="522" y="19943"/>
                  </a:lnTo>
                  <a:cubicBezTo>
                    <a:pt x="508" y="19943"/>
                    <a:pt x="494" y="19943"/>
                    <a:pt x="481" y="19943"/>
                  </a:cubicBezTo>
                  <a:cubicBezTo>
                    <a:pt x="267" y="19943"/>
                    <a:pt x="113" y="19991"/>
                    <a:pt x="1" y="20072"/>
                  </a:cubicBezTo>
                  <a:cubicBezTo>
                    <a:pt x="55" y="20335"/>
                    <a:pt x="157" y="20512"/>
                    <a:pt x="276" y="20636"/>
                  </a:cubicBezTo>
                  <a:cubicBezTo>
                    <a:pt x="335" y="20700"/>
                    <a:pt x="405" y="20749"/>
                    <a:pt x="469" y="20786"/>
                  </a:cubicBezTo>
                  <a:cubicBezTo>
                    <a:pt x="2133" y="20324"/>
                    <a:pt x="3886" y="20469"/>
                    <a:pt x="5572" y="20201"/>
                  </a:cubicBezTo>
                  <a:cubicBezTo>
                    <a:pt x="5644" y="20189"/>
                    <a:pt x="5719" y="20185"/>
                    <a:pt x="5795" y="20185"/>
                  </a:cubicBezTo>
                  <a:cubicBezTo>
                    <a:pt x="5993" y="20185"/>
                    <a:pt x="6200" y="20214"/>
                    <a:pt x="6399" y="20214"/>
                  </a:cubicBezTo>
                  <a:cubicBezTo>
                    <a:pt x="6719" y="20214"/>
                    <a:pt x="7018" y="20139"/>
                    <a:pt x="7226" y="19750"/>
                  </a:cubicBezTo>
                  <a:lnTo>
                    <a:pt x="7233" y="19750"/>
                  </a:lnTo>
                  <a:cubicBezTo>
                    <a:pt x="7716" y="19470"/>
                    <a:pt x="8151" y="19019"/>
                    <a:pt x="8709" y="18981"/>
                  </a:cubicBezTo>
                  <a:cubicBezTo>
                    <a:pt x="8733" y="18980"/>
                    <a:pt x="8757" y="18979"/>
                    <a:pt x="8782" y="18979"/>
                  </a:cubicBezTo>
                  <a:cubicBezTo>
                    <a:pt x="8948" y="18979"/>
                    <a:pt x="9125" y="19015"/>
                    <a:pt x="9322" y="19105"/>
                  </a:cubicBezTo>
                  <a:cubicBezTo>
                    <a:pt x="10836" y="18938"/>
                    <a:pt x="12378" y="18992"/>
                    <a:pt x="13878" y="18610"/>
                  </a:cubicBezTo>
                  <a:cubicBezTo>
                    <a:pt x="15205" y="18508"/>
                    <a:pt x="16531" y="18406"/>
                    <a:pt x="17858" y="18304"/>
                  </a:cubicBezTo>
                  <a:cubicBezTo>
                    <a:pt x="21130" y="18009"/>
                    <a:pt x="24396" y="17735"/>
                    <a:pt x="27662" y="17423"/>
                  </a:cubicBezTo>
                  <a:cubicBezTo>
                    <a:pt x="29070" y="17288"/>
                    <a:pt x="30466" y="17080"/>
                    <a:pt x="31864" y="16859"/>
                  </a:cubicBezTo>
                  <a:cubicBezTo>
                    <a:pt x="32207" y="16746"/>
                    <a:pt x="32546" y="16617"/>
                    <a:pt x="32879" y="16477"/>
                  </a:cubicBezTo>
                  <a:cubicBezTo>
                    <a:pt x="32826" y="16408"/>
                    <a:pt x="32772" y="16333"/>
                    <a:pt x="32734" y="16242"/>
                  </a:cubicBezTo>
                  <a:cubicBezTo>
                    <a:pt x="32691" y="16150"/>
                    <a:pt x="32675" y="16064"/>
                    <a:pt x="32680" y="15979"/>
                  </a:cubicBezTo>
                  <a:cubicBezTo>
                    <a:pt x="32772" y="15940"/>
                    <a:pt x="32863" y="15908"/>
                    <a:pt x="32955" y="15865"/>
                  </a:cubicBezTo>
                  <a:cubicBezTo>
                    <a:pt x="33255" y="15478"/>
                    <a:pt x="33647" y="15220"/>
                    <a:pt x="34056" y="14941"/>
                  </a:cubicBezTo>
                  <a:cubicBezTo>
                    <a:pt x="34555" y="14598"/>
                    <a:pt x="34969" y="14189"/>
                    <a:pt x="35378" y="13754"/>
                  </a:cubicBezTo>
                  <a:lnTo>
                    <a:pt x="35378" y="13743"/>
                  </a:lnTo>
                  <a:cubicBezTo>
                    <a:pt x="35673" y="12798"/>
                    <a:pt x="36414" y="12126"/>
                    <a:pt x="37161" y="11492"/>
                  </a:cubicBezTo>
                  <a:cubicBezTo>
                    <a:pt x="37166" y="11487"/>
                    <a:pt x="37171" y="11487"/>
                    <a:pt x="37177" y="11481"/>
                  </a:cubicBezTo>
                  <a:cubicBezTo>
                    <a:pt x="37317" y="11363"/>
                    <a:pt x="37451" y="11251"/>
                    <a:pt x="37590" y="11132"/>
                  </a:cubicBezTo>
                  <a:cubicBezTo>
                    <a:pt x="37617" y="11111"/>
                    <a:pt x="37644" y="11084"/>
                    <a:pt x="37671" y="11057"/>
                  </a:cubicBezTo>
                  <a:cubicBezTo>
                    <a:pt x="37736" y="10955"/>
                    <a:pt x="37805" y="10869"/>
                    <a:pt x="37907" y="10837"/>
                  </a:cubicBezTo>
                  <a:cubicBezTo>
                    <a:pt x="38197" y="10547"/>
                    <a:pt x="38467" y="10235"/>
                    <a:pt x="38783" y="9972"/>
                  </a:cubicBezTo>
                  <a:cubicBezTo>
                    <a:pt x="38944" y="9832"/>
                    <a:pt x="39079" y="9649"/>
                    <a:pt x="39122" y="9467"/>
                  </a:cubicBezTo>
                  <a:cubicBezTo>
                    <a:pt x="39149" y="9354"/>
                    <a:pt x="39137" y="9247"/>
                    <a:pt x="39079" y="9145"/>
                  </a:cubicBezTo>
                  <a:cubicBezTo>
                    <a:pt x="39041" y="9096"/>
                    <a:pt x="38993" y="9048"/>
                    <a:pt x="38939" y="8999"/>
                  </a:cubicBezTo>
                  <a:lnTo>
                    <a:pt x="38939" y="8999"/>
                  </a:lnTo>
                  <a:lnTo>
                    <a:pt x="38966" y="9021"/>
                  </a:lnTo>
                  <a:cubicBezTo>
                    <a:pt x="38961" y="9010"/>
                    <a:pt x="38955" y="9005"/>
                    <a:pt x="38950" y="8994"/>
                  </a:cubicBezTo>
                  <a:cubicBezTo>
                    <a:pt x="38928" y="8972"/>
                    <a:pt x="38906" y="8957"/>
                    <a:pt x="38879" y="8940"/>
                  </a:cubicBezTo>
                  <a:cubicBezTo>
                    <a:pt x="38698" y="8823"/>
                    <a:pt x="38509" y="8720"/>
                    <a:pt x="38321" y="8623"/>
                  </a:cubicBezTo>
                  <a:cubicBezTo>
                    <a:pt x="38202" y="8565"/>
                    <a:pt x="38090" y="8500"/>
                    <a:pt x="37983" y="8436"/>
                  </a:cubicBezTo>
                  <a:cubicBezTo>
                    <a:pt x="37848" y="8387"/>
                    <a:pt x="37725" y="8323"/>
                    <a:pt x="37629" y="8221"/>
                  </a:cubicBezTo>
                  <a:cubicBezTo>
                    <a:pt x="37451" y="8139"/>
                    <a:pt x="37339" y="8017"/>
                    <a:pt x="37252" y="7866"/>
                  </a:cubicBezTo>
                  <a:cubicBezTo>
                    <a:pt x="36156" y="6840"/>
                    <a:pt x="35452" y="5260"/>
                    <a:pt x="35635" y="3815"/>
                  </a:cubicBezTo>
                  <a:cubicBezTo>
                    <a:pt x="35619" y="3762"/>
                    <a:pt x="35592" y="3708"/>
                    <a:pt x="35566" y="3654"/>
                  </a:cubicBezTo>
                  <a:cubicBezTo>
                    <a:pt x="35603" y="3542"/>
                    <a:pt x="35646" y="3428"/>
                    <a:pt x="35710" y="3321"/>
                  </a:cubicBezTo>
                  <a:lnTo>
                    <a:pt x="35710" y="3321"/>
                  </a:lnTo>
                  <a:cubicBezTo>
                    <a:pt x="35613" y="3364"/>
                    <a:pt x="35517" y="3401"/>
                    <a:pt x="35415" y="3413"/>
                  </a:cubicBezTo>
                  <a:cubicBezTo>
                    <a:pt x="35076" y="3150"/>
                    <a:pt x="34701" y="2924"/>
                    <a:pt x="34378" y="2644"/>
                  </a:cubicBezTo>
                  <a:cubicBezTo>
                    <a:pt x="34270" y="2553"/>
                    <a:pt x="34168" y="2456"/>
                    <a:pt x="34077" y="2349"/>
                  </a:cubicBezTo>
                  <a:cubicBezTo>
                    <a:pt x="33788" y="2013"/>
                    <a:pt x="33564" y="1875"/>
                    <a:pt x="33302" y="1875"/>
                  </a:cubicBezTo>
                  <a:cubicBezTo>
                    <a:pt x="33062" y="1875"/>
                    <a:pt x="32789" y="1991"/>
                    <a:pt x="32407" y="2176"/>
                  </a:cubicBezTo>
                  <a:cubicBezTo>
                    <a:pt x="31696" y="2520"/>
                    <a:pt x="30889" y="2886"/>
                    <a:pt x="30056" y="2886"/>
                  </a:cubicBezTo>
                  <a:cubicBezTo>
                    <a:pt x="29559" y="2886"/>
                    <a:pt x="29054" y="2756"/>
                    <a:pt x="28554" y="2414"/>
                  </a:cubicBezTo>
                  <a:cubicBezTo>
                    <a:pt x="27781" y="1876"/>
                    <a:pt x="26556" y="2112"/>
                    <a:pt x="26132" y="984"/>
                  </a:cubicBezTo>
                  <a:lnTo>
                    <a:pt x="26132" y="984"/>
                  </a:lnTo>
                  <a:lnTo>
                    <a:pt x="26154" y="1006"/>
                  </a:lnTo>
                  <a:cubicBezTo>
                    <a:pt x="26073" y="821"/>
                    <a:pt x="25971" y="673"/>
                    <a:pt x="25794" y="673"/>
                  </a:cubicBezTo>
                  <a:cubicBezTo>
                    <a:pt x="25744" y="673"/>
                    <a:pt x="25689" y="684"/>
                    <a:pt x="25626" y="710"/>
                  </a:cubicBezTo>
                  <a:cubicBezTo>
                    <a:pt x="25675" y="501"/>
                    <a:pt x="25566" y="451"/>
                    <a:pt x="25405" y="451"/>
                  </a:cubicBezTo>
                  <a:cubicBezTo>
                    <a:pt x="25388" y="451"/>
                    <a:pt x="25371" y="452"/>
                    <a:pt x="25353" y="452"/>
                  </a:cubicBezTo>
                  <a:cubicBezTo>
                    <a:pt x="25368" y="259"/>
                    <a:pt x="25251" y="200"/>
                    <a:pt x="25084" y="189"/>
                  </a:cubicBezTo>
                  <a:cubicBezTo>
                    <a:pt x="25075" y="82"/>
                    <a:pt x="25033" y="1"/>
                    <a:pt x="2493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5857423" y="2394628"/>
              <a:ext cx="12" cy="1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5854144" y="2401247"/>
              <a:ext cx="12" cy="1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5860701" y="2387586"/>
              <a:ext cx="349" cy="424"/>
            </a:xfrm>
            <a:custGeom>
              <a:rect b="b" l="l" r="r" t="t"/>
              <a:pathLst>
                <a:path extrusionOk="0" h="34" w="28">
                  <a:moveTo>
                    <a:pt x="27" y="1"/>
                  </a:moveTo>
                  <a:cubicBezTo>
                    <a:pt x="17" y="7"/>
                    <a:pt x="12" y="7"/>
                    <a:pt x="0" y="13"/>
                  </a:cubicBezTo>
                  <a:cubicBezTo>
                    <a:pt x="7" y="18"/>
                    <a:pt x="7" y="28"/>
                    <a:pt x="7" y="33"/>
                  </a:cubicBezTo>
                  <a:cubicBezTo>
                    <a:pt x="7" y="33"/>
                    <a:pt x="12" y="23"/>
                    <a:pt x="17" y="18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5860776" y="2387997"/>
              <a:ext cx="12" cy="1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5820788" y="2350901"/>
              <a:ext cx="361" cy="287"/>
            </a:xfrm>
            <a:custGeom>
              <a:rect b="b" l="l" r="r" t="t"/>
              <a:pathLst>
                <a:path extrusionOk="0" h="23" w="29">
                  <a:moveTo>
                    <a:pt x="1" y="0"/>
                  </a:moveTo>
                  <a:cubicBezTo>
                    <a:pt x="1" y="6"/>
                    <a:pt x="6" y="17"/>
                    <a:pt x="6" y="22"/>
                  </a:cubicBezTo>
                  <a:lnTo>
                    <a:pt x="28" y="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5854082" y="2400936"/>
              <a:ext cx="287" cy="324"/>
            </a:xfrm>
            <a:custGeom>
              <a:rect b="b" l="l" r="r" t="t"/>
              <a:pathLst>
                <a:path extrusionOk="0" h="26" w="23">
                  <a:moveTo>
                    <a:pt x="22" y="0"/>
                  </a:moveTo>
                  <a:cubicBezTo>
                    <a:pt x="10" y="5"/>
                    <a:pt x="10" y="10"/>
                    <a:pt x="0" y="16"/>
                  </a:cubicBezTo>
                  <a:cubicBezTo>
                    <a:pt x="0" y="21"/>
                    <a:pt x="0" y="26"/>
                    <a:pt x="5" y="26"/>
                  </a:cubicBezTo>
                  <a:cubicBezTo>
                    <a:pt x="5" y="26"/>
                    <a:pt x="10" y="21"/>
                    <a:pt x="10" y="16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5857423" y="2394292"/>
              <a:ext cx="287" cy="349"/>
            </a:xfrm>
            <a:custGeom>
              <a:rect b="b" l="l" r="r" t="t"/>
              <a:pathLst>
                <a:path extrusionOk="0" h="28" w="23">
                  <a:moveTo>
                    <a:pt x="22" y="1"/>
                  </a:moveTo>
                  <a:cubicBezTo>
                    <a:pt x="12" y="1"/>
                    <a:pt x="5" y="6"/>
                    <a:pt x="0" y="6"/>
                  </a:cubicBezTo>
                  <a:lnTo>
                    <a:pt x="0" y="2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5601080" y="2560700"/>
              <a:ext cx="349" cy="287"/>
            </a:xfrm>
            <a:custGeom>
              <a:rect b="b" l="l" r="r" t="t"/>
              <a:pathLst>
                <a:path extrusionOk="0" h="23" w="28">
                  <a:moveTo>
                    <a:pt x="1" y="0"/>
                  </a:moveTo>
                  <a:cubicBezTo>
                    <a:pt x="6" y="5"/>
                    <a:pt x="12" y="12"/>
                    <a:pt x="22" y="22"/>
                  </a:cubicBezTo>
                  <a:cubicBezTo>
                    <a:pt x="22" y="17"/>
                    <a:pt x="22" y="17"/>
                    <a:pt x="28" y="1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5747544" y="2400936"/>
              <a:ext cx="262" cy="324"/>
            </a:xfrm>
            <a:custGeom>
              <a:rect b="b" l="l" r="r" t="t"/>
              <a:pathLst>
                <a:path extrusionOk="0" h="26" w="21">
                  <a:moveTo>
                    <a:pt x="21" y="0"/>
                  </a:moveTo>
                  <a:lnTo>
                    <a:pt x="0" y="26"/>
                  </a:lnTo>
                  <a:cubicBezTo>
                    <a:pt x="5" y="21"/>
                    <a:pt x="11" y="21"/>
                    <a:pt x="16" y="16"/>
                  </a:cubicBezTo>
                  <a:cubicBezTo>
                    <a:pt x="16" y="10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5730853" y="2407555"/>
              <a:ext cx="287" cy="287"/>
            </a:xfrm>
            <a:custGeom>
              <a:rect b="b" l="l" r="r" t="t"/>
              <a:pathLst>
                <a:path extrusionOk="0" h="23" w="23">
                  <a:moveTo>
                    <a:pt x="23" y="0"/>
                  </a:moveTo>
                  <a:lnTo>
                    <a:pt x="1" y="22"/>
                  </a:lnTo>
                  <a:lnTo>
                    <a:pt x="18" y="22"/>
                  </a:lnTo>
                  <a:cubicBezTo>
                    <a:pt x="18" y="17"/>
                    <a:pt x="23" y="5"/>
                    <a:pt x="23" y="0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5661012" y="2537328"/>
              <a:ext cx="287" cy="349"/>
            </a:xfrm>
            <a:custGeom>
              <a:rect b="b" l="l" r="r" t="t"/>
              <a:pathLst>
                <a:path extrusionOk="0" h="28" w="23">
                  <a:moveTo>
                    <a:pt x="22" y="1"/>
                  </a:moveTo>
                  <a:cubicBezTo>
                    <a:pt x="12" y="6"/>
                    <a:pt x="12" y="11"/>
                    <a:pt x="7" y="17"/>
                  </a:cubicBezTo>
                  <a:cubicBezTo>
                    <a:pt x="0" y="23"/>
                    <a:pt x="0" y="28"/>
                    <a:pt x="0" y="28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5707556" y="2440898"/>
              <a:ext cx="287" cy="287"/>
            </a:xfrm>
            <a:custGeom>
              <a:rect b="b" l="l" r="r" t="t"/>
              <a:pathLst>
                <a:path extrusionOk="0" h="23" w="23">
                  <a:moveTo>
                    <a:pt x="0" y="1"/>
                  </a:moveTo>
                  <a:cubicBezTo>
                    <a:pt x="6" y="6"/>
                    <a:pt x="12" y="17"/>
                    <a:pt x="17" y="23"/>
                  </a:cubicBezTo>
                  <a:lnTo>
                    <a:pt x="22" y="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5790722" y="2361010"/>
              <a:ext cx="349" cy="287"/>
            </a:xfrm>
            <a:custGeom>
              <a:rect b="b" l="l" r="r" t="t"/>
              <a:pathLst>
                <a:path extrusionOk="0" h="23" w="28">
                  <a:moveTo>
                    <a:pt x="1" y="0"/>
                  </a:moveTo>
                  <a:cubicBezTo>
                    <a:pt x="6" y="6"/>
                    <a:pt x="6" y="12"/>
                    <a:pt x="12" y="22"/>
                  </a:cubicBezTo>
                  <a:lnTo>
                    <a:pt x="28" y="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5780738" y="2354391"/>
              <a:ext cx="361" cy="262"/>
            </a:xfrm>
            <a:custGeom>
              <a:rect b="b" l="l" r="r" t="t"/>
              <a:pathLst>
                <a:path extrusionOk="0" h="21" w="29">
                  <a:moveTo>
                    <a:pt x="1" y="0"/>
                  </a:moveTo>
                  <a:cubicBezTo>
                    <a:pt x="7" y="5"/>
                    <a:pt x="7" y="11"/>
                    <a:pt x="13" y="16"/>
                  </a:cubicBezTo>
                  <a:cubicBezTo>
                    <a:pt x="16" y="16"/>
                    <a:pt x="20" y="16"/>
                    <a:pt x="24" y="18"/>
                  </a:cubicBezTo>
                  <a:lnTo>
                    <a:pt x="24" y="18"/>
                  </a:lnTo>
                  <a:lnTo>
                    <a:pt x="1" y="0"/>
                  </a:lnTo>
                  <a:close/>
                  <a:moveTo>
                    <a:pt x="24" y="18"/>
                  </a:moveTo>
                  <a:lnTo>
                    <a:pt x="28" y="21"/>
                  </a:lnTo>
                  <a:cubicBezTo>
                    <a:pt x="27" y="20"/>
                    <a:pt x="25" y="19"/>
                    <a:pt x="24" y="18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5787382" y="2357670"/>
              <a:ext cx="349" cy="349"/>
            </a:xfrm>
            <a:custGeom>
              <a:rect b="b" l="l" r="r" t="t"/>
              <a:pathLst>
                <a:path extrusionOk="0" h="28" w="28">
                  <a:moveTo>
                    <a:pt x="6" y="0"/>
                  </a:moveTo>
                  <a:cubicBezTo>
                    <a:pt x="0" y="11"/>
                    <a:pt x="0" y="22"/>
                    <a:pt x="0" y="27"/>
                  </a:cubicBezTo>
                  <a:cubicBezTo>
                    <a:pt x="11" y="27"/>
                    <a:pt x="22" y="27"/>
                    <a:pt x="28" y="2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777397" y="2351026"/>
              <a:ext cx="349" cy="349"/>
            </a:xfrm>
            <a:custGeom>
              <a:rect b="b" l="l" r="r" t="t"/>
              <a:pathLst>
                <a:path extrusionOk="0" h="28" w="28">
                  <a:moveTo>
                    <a:pt x="1" y="1"/>
                  </a:moveTo>
                  <a:lnTo>
                    <a:pt x="1" y="28"/>
                  </a:lnTo>
                  <a:cubicBezTo>
                    <a:pt x="11" y="28"/>
                    <a:pt x="18" y="23"/>
                    <a:pt x="28" y="23"/>
                  </a:cubicBezTo>
                  <a:cubicBezTo>
                    <a:pt x="23" y="18"/>
                    <a:pt x="11" y="7"/>
                    <a:pt x="1" y="1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5677690" y="2490783"/>
              <a:ext cx="212" cy="287"/>
            </a:xfrm>
            <a:custGeom>
              <a:rect b="b" l="l" r="r" t="t"/>
              <a:pathLst>
                <a:path extrusionOk="0" h="23" w="17">
                  <a:moveTo>
                    <a:pt x="16" y="1"/>
                  </a:moveTo>
                  <a:lnTo>
                    <a:pt x="1" y="23"/>
                  </a:lnTo>
                  <a:cubicBezTo>
                    <a:pt x="6" y="17"/>
                    <a:pt x="11" y="12"/>
                    <a:pt x="16" y="6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5574430" y="2570672"/>
              <a:ext cx="349" cy="287"/>
            </a:xfrm>
            <a:custGeom>
              <a:rect b="b" l="l" r="r" t="t"/>
              <a:pathLst>
                <a:path extrusionOk="0" h="23" w="28">
                  <a:moveTo>
                    <a:pt x="1" y="1"/>
                  </a:moveTo>
                  <a:cubicBezTo>
                    <a:pt x="2" y="2"/>
                    <a:pt x="4" y="4"/>
                    <a:pt x="7" y="6"/>
                  </a:cubicBezTo>
                  <a:lnTo>
                    <a:pt x="7" y="6"/>
                  </a:lnTo>
                  <a:lnTo>
                    <a:pt x="1" y="1"/>
                  </a:lnTo>
                  <a:close/>
                  <a:moveTo>
                    <a:pt x="7" y="6"/>
                  </a:moveTo>
                  <a:lnTo>
                    <a:pt x="28" y="23"/>
                  </a:lnTo>
                  <a:lnTo>
                    <a:pt x="23" y="18"/>
                  </a:lnTo>
                  <a:cubicBezTo>
                    <a:pt x="18" y="13"/>
                    <a:pt x="12" y="9"/>
                    <a:pt x="7" y="6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5571014" y="2567331"/>
              <a:ext cx="411" cy="411"/>
            </a:xfrm>
            <a:custGeom>
              <a:rect b="b" l="l" r="r" t="t"/>
              <a:pathLst>
                <a:path extrusionOk="0" h="33" w="33">
                  <a:moveTo>
                    <a:pt x="7" y="1"/>
                  </a:moveTo>
                  <a:cubicBezTo>
                    <a:pt x="7" y="16"/>
                    <a:pt x="7" y="21"/>
                    <a:pt x="0" y="33"/>
                  </a:cubicBezTo>
                  <a:cubicBezTo>
                    <a:pt x="12" y="28"/>
                    <a:pt x="22" y="28"/>
                    <a:pt x="32" y="21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5587755" y="2570672"/>
              <a:ext cx="349" cy="287"/>
            </a:xfrm>
            <a:custGeom>
              <a:rect b="b" l="l" r="r" t="t"/>
              <a:pathLst>
                <a:path extrusionOk="0" h="23" w="28">
                  <a:moveTo>
                    <a:pt x="28" y="1"/>
                  </a:moveTo>
                  <a:lnTo>
                    <a:pt x="1" y="23"/>
                  </a:lnTo>
                  <a:lnTo>
                    <a:pt x="11" y="23"/>
                  </a:lnTo>
                  <a:cubicBezTo>
                    <a:pt x="17" y="18"/>
                    <a:pt x="23" y="11"/>
                    <a:pt x="28" y="1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5667718" y="2527343"/>
              <a:ext cx="212" cy="349"/>
            </a:xfrm>
            <a:custGeom>
              <a:rect b="b" l="l" r="r" t="t"/>
              <a:pathLst>
                <a:path extrusionOk="0" h="28" w="17">
                  <a:moveTo>
                    <a:pt x="17" y="1"/>
                  </a:moveTo>
                  <a:lnTo>
                    <a:pt x="0" y="28"/>
                  </a:lnTo>
                  <a:cubicBezTo>
                    <a:pt x="5" y="23"/>
                    <a:pt x="10" y="18"/>
                    <a:pt x="17" y="6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5674349" y="2494062"/>
              <a:ext cx="274" cy="349"/>
            </a:xfrm>
            <a:custGeom>
              <a:rect b="b" l="l" r="r" t="t"/>
              <a:pathLst>
                <a:path extrusionOk="0" h="28" w="22">
                  <a:moveTo>
                    <a:pt x="16" y="1"/>
                  </a:moveTo>
                  <a:lnTo>
                    <a:pt x="1" y="28"/>
                  </a:lnTo>
                  <a:lnTo>
                    <a:pt x="21" y="28"/>
                  </a:lnTo>
                  <a:cubicBezTo>
                    <a:pt x="16" y="23"/>
                    <a:pt x="21" y="12"/>
                    <a:pt x="16" y="1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5667643" y="2507399"/>
              <a:ext cx="287" cy="337"/>
            </a:xfrm>
            <a:custGeom>
              <a:rect b="b" l="l" r="r" t="t"/>
              <a:pathLst>
                <a:path extrusionOk="0" h="27" w="23">
                  <a:moveTo>
                    <a:pt x="23" y="1"/>
                  </a:moveTo>
                  <a:cubicBezTo>
                    <a:pt x="20" y="3"/>
                    <a:pt x="18" y="5"/>
                    <a:pt x="17" y="8"/>
                  </a:cubicBezTo>
                  <a:lnTo>
                    <a:pt x="17" y="8"/>
                  </a:lnTo>
                  <a:lnTo>
                    <a:pt x="23" y="1"/>
                  </a:lnTo>
                  <a:close/>
                  <a:moveTo>
                    <a:pt x="17" y="8"/>
                  </a:moveTo>
                  <a:lnTo>
                    <a:pt x="1" y="27"/>
                  </a:lnTo>
                  <a:cubicBezTo>
                    <a:pt x="6" y="21"/>
                    <a:pt x="11" y="21"/>
                    <a:pt x="11" y="16"/>
                  </a:cubicBezTo>
                  <a:cubicBezTo>
                    <a:pt x="14" y="13"/>
                    <a:pt x="15" y="10"/>
                    <a:pt x="17" y="8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5797366" y="2364363"/>
              <a:ext cx="349" cy="274"/>
            </a:xfrm>
            <a:custGeom>
              <a:rect b="b" l="l" r="r" t="t"/>
              <a:pathLst>
                <a:path extrusionOk="0" h="22" w="28">
                  <a:moveTo>
                    <a:pt x="0" y="1"/>
                  </a:moveTo>
                  <a:cubicBezTo>
                    <a:pt x="10" y="11"/>
                    <a:pt x="16" y="16"/>
                    <a:pt x="21" y="22"/>
                  </a:cubicBezTo>
                  <a:cubicBezTo>
                    <a:pt x="21" y="22"/>
                    <a:pt x="27" y="22"/>
                    <a:pt x="27" y="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5804197" y="2337638"/>
              <a:ext cx="199" cy="287"/>
            </a:xfrm>
            <a:custGeom>
              <a:rect b="b" l="l" r="r" t="t"/>
              <a:pathLst>
                <a:path extrusionOk="0" h="23" w="16">
                  <a:moveTo>
                    <a:pt x="0" y="1"/>
                  </a:moveTo>
                  <a:lnTo>
                    <a:pt x="16" y="23"/>
                  </a:lnTo>
                  <a:cubicBezTo>
                    <a:pt x="16" y="18"/>
                    <a:pt x="16" y="18"/>
                    <a:pt x="10" y="11"/>
                  </a:cubicBezTo>
                  <a:cubicBezTo>
                    <a:pt x="10" y="6"/>
                    <a:pt x="5" y="1"/>
                    <a:pt x="0" y="1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5807538" y="2347561"/>
              <a:ext cx="349" cy="411"/>
            </a:xfrm>
            <a:custGeom>
              <a:rect b="b" l="l" r="r" t="t"/>
              <a:pathLst>
                <a:path extrusionOk="0" h="33" w="28">
                  <a:moveTo>
                    <a:pt x="0" y="0"/>
                  </a:moveTo>
                  <a:lnTo>
                    <a:pt x="22" y="32"/>
                  </a:lnTo>
                  <a:cubicBezTo>
                    <a:pt x="22" y="21"/>
                    <a:pt x="22" y="16"/>
                    <a:pt x="27" y="5"/>
                  </a:cubicBezTo>
                  <a:cubicBezTo>
                    <a:pt x="17" y="5"/>
                    <a:pt x="11" y="5"/>
                    <a:pt x="0" y="0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5754100" y="2337576"/>
              <a:ext cx="287" cy="349"/>
            </a:xfrm>
            <a:custGeom>
              <a:rect b="b" l="l" r="r" t="t"/>
              <a:pathLst>
                <a:path extrusionOk="0" h="28" w="23">
                  <a:moveTo>
                    <a:pt x="22" y="1"/>
                  </a:moveTo>
                  <a:cubicBezTo>
                    <a:pt x="17" y="6"/>
                    <a:pt x="11" y="6"/>
                    <a:pt x="0" y="6"/>
                  </a:cubicBezTo>
                  <a:lnTo>
                    <a:pt x="0" y="2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5797429" y="2334298"/>
              <a:ext cx="411" cy="349"/>
            </a:xfrm>
            <a:custGeom>
              <a:rect b="b" l="l" r="r" t="t"/>
              <a:pathLst>
                <a:path extrusionOk="0" h="28" w="33">
                  <a:moveTo>
                    <a:pt x="0" y="1"/>
                  </a:moveTo>
                  <a:lnTo>
                    <a:pt x="33" y="28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5700862" y="2370920"/>
              <a:ext cx="274" cy="212"/>
            </a:xfrm>
            <a:custGeom>
              <a:rect b="b" l="l" r="r" t="t"/>
              <a:pathLst>
                <a:path extrusionOk="0" h="17" w="22">
                  <a:moveTo>
                    <a:pt x="16" y="1"/>
                  </a:moveTo>
                  <a:cubicBezTo>
                    <a:pt x="11" y="6"/>
                    <a:pt x="6" y="11"/>
                    <a:pt x="1" y="16"/>
                  </a:cubicBezTo>
                  <a:lnTo>
                    <a:pt x="22" y="6"/>
                  </a:lnTo>
                  <a:cubicBezTo>
                    <a:pt x="22" y="1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5797491" y="2334148"/>
              <a:ext cx="349" cy="499"/>
            </a:xfrm>
            <a:custGeom>
              <a:rect b="b" l="l" r="r" t="t"/>
              <a:pathLst>
                <a:path extrusionOk="0" h="40" w="28">
                  <a:moveTo>
                    <a:pt x="28" y="1"/>
                  </a:moveTo>
                  <a:cubicBezTo>
                    <a:pt x="22" y="7"/>
                    <a:pt x="11" y="7"/>
                    <a:pt x="0" y="13"/>
                  </a:cubicBezTo>
                  <a:cubicBezTo>
                    <a:pt x="11" y="18"/>
                    <a:pt x="17" y="28"/>
                    <a:pt x="28" y="40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5967040" y="2434130"/>
              <a:ext cx="287" cy="224"/>
            </a:xfrm>
            <a:custGeom>
              <a:rect b="b" l="l" r="r" t="t"/>
              <a:pathLst>
                <a:path extrusionOk="0" h="18" w="23">
                  <a:moveTo>
                    <a:pt x="23" y="1"/>
                  </a:moveTo>
                  <a:cubicBezTo>
                    <a:pt x="18" y="6"/>
                    <a:pt x="11" y="6"/>
                    <a:pt x="6" y="12"/>
                  </a:cubicBezTo>
                  <a:lnTo>
                    <a:pt x="1" y="18"/>
                  </a:lnTo>
                  <a:lnTo>
                    <a:pt x="18" y="6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5172708" y="1884959"/>
              <a:ext cx="2630" cy="2505"/>
            </a:xfrm>
            <a:custGeom>
              <a:rect b="b" l="l" r="r" t="t"/>
              <a:pathLst>
                <a:path extrusionOk="0" h="201" w="211">
                  <a:moveTo>
                    <a:pt x="189" y="0"/>
                  </a:moveTo>
                  <a:cubicBezTo>
                    <a:pt x="125" y="22"/>
                    <a:pt x="65" y="44"/>
                    <a:pt x="1" y="60"/>
                  </a:cubicBezTo>
                  <a:cubicBezTo>
                    <a:pt x="33" y="109"/>
                    <a:pt x="60" y="151"/>
                    <a:pt x="92" y="200"/>
                  </a:cubicBezTo>
                  <a:cubicBezTo>
                    <a:pt x="130" y="141"/>
                    <a:pt x="167" y="87"/>
                    <a:pt x="211" y="27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E4E4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5499029" y="2266526"/>
              <a:ext cx="315153" cy="307848"/>
            </a:xfrm>
            <a:custGeom>
              <a:rect b="b" l="l" r="r" t="t"/>
              <a:pathLst>
                <a:path extrusionOk="0" h="24697" w="25283">
                  <a:moveTo>
                    <a:pt x="24491" y="5711"/>
                  </a:moveTo>
                  <a:cubicBezTo>
                    <a:pt x="24491" y="5713"/>
                    <a:pt x="24492" y="5714"/>
                    <a:pt x="24492" y="5716"/>
                  </a:cubicBezTo>
                  <a:cubicBezTo>
                    <a:pt x="24492" y="5714"/>
                    <a:pt x="24492" y="5713"/>
                    <a:pt x="24491" y="5711"/>
                  </a:cubicBezTo>
                  <a:close/>
                  <a:moveTo>
                    <a:pt x="8591" y="0"/>
                  </a:moveTo>
                  <a:cubicBezTo>
                    <a:pt x="8462" y="0"/>
                    <a:pt x="8338" y="43"/>
                    <a:pt x="8242" y="129"/>
                  </a:cubicBezTo>
                  <a:cubicBezTo>
                    <a:pt x="8231" y="140"/>
                    <a:pt x="8220" y="151"/>
                    <a:pt x="8209" y="156"/>
                  </a:cubicBezTo>
                  <a:cubicBezTo>
                    <a:pt x="8204" y="162"/>
                    <a:pt x="8204" y="167"/>
                    <a:pt x="8193" y="172"/>
                  </a:cubicBezTo>
                  <a:cubicBezTo>
                    <a:pt x="8167" y="489"/>
                    <a:pt x="8113" y="801"/>
                    <a:pt x="8026" y="1118"/>
                  </a:cubicBezTo>
                  <a:cubicBezTo>
                    <a:pt x="8006" y="1198"/>
                    <a:pt x="7957" y="1279"/>
                    <a:pt x="7903" y="1365"/>
                  </a:cubicBezTo>
                  <a:cubicBezTo>
                    <a:pt x="7897" y="1644"/>
                    <a:pt x="7914" y="1977"/>
                    <a:pt x="7930" y="2375"/>
                  </a:cubicBezTo>
                  <a:cubicBezTo>
                    <a:pt x="8574" y="2918"/>
                    <a:pt x="8038" y="3826"/>
                    <a:pt x="8457" y="4389"/>
                  </a:cubicBezTo>
                  <a:cubicBezTo>
                    <a:pt x="8376" y="4900"/>
                    <a:pt x="8279" y="5410"/>
                    <a:pt x="8204" y="5926"/>
                  </a:cubicBezTo>
                  <a:cubicBezTo>
                    <a:pt x="8177" y="6098"/>
                    <a:pt x="8155" y="6270"/>
                    <a:pt x="8135" y="6437"/>
                  </a:cubicBezTo>
                  <a:cubicBezTo>
                    <a:pt x="7979" y="7731"/>
                    <a:pt x="6484" y="9333"/>
                    <a:pt x="5190" y="9563"/>
                  </a:cubicBezTo>
                  <a:cubicBezTo>
                    <a:pt x="5056" y="9643"/>
                    <a:pt x="4927" y="9725"/>
                    <a:pt x="4793" y="9805"/>
                  </a:cubicBezTo>
                  <a:lnTo>
                    <a:pt x="4755" y="9869"/>
                  </a:lnTo>
                  <a:cubicBezTo>
                    <a:pt x="4357" y="10052"/>
                    <a:pt x="4191" y="10374"/>
                    <a:pt x="4185" y="10799"/>
                  </a:cubicBezTo>
                  <a:cubicBezTo>
                    <a:pt x="3761" y="11202"/>
                    <a:pt x="3595" y="11659"/>
                    <a:pt x="3739" y="12266"/>
                  </a:cubicBezTo>
                  <a:cubicBezTo>
                    <a:pt x="3836" y="12657"/>
                    <a:pt x="3745" y="12795"/>
                    <a:pt x="3564" y="12795"/>
                  </a:cubicBezTo>
                  <a:cubicBezTo>
                    <a:pt x="3446" y="12795"/>
                    <a:pt x="3290" y="12736"/>
                    <a:pt x="3124" y="12650"/>
                  </a:cubicBezTo>
                  <a:lnTo>
                    <a:pt x="3124" y="12650"/>
                  </a:lnTo>
                  <a:cubicBezTo>
                    <a:pt x="2927" y="12472"/>
                    <a:pt x="2775" y="12400"/>
                    <a:pt x="2651" y="12400"/>
                  </a:cubicBezTo>
                  <a:cubicBezTo>
                    <a:pt x="2384" y="12400"/>
                    <a:pt x="2247" y="12738"/>
                    <a:pt x="2068" y="13077"/>
                  </a:cubicBezTo>
                  <a:cubicBezTo>
                    <a:pt x="1602" y="13979"/>
                    <a:pt x="2075" y="14951"/>
                    <a:pt x="1790" y="15859"/>
                  </a:cubicBezTo>
                  <a:cubicBezTo>
                    <a:pt x="1381" y="15973"/>
                    <a:pt x="1172" y="16214"/>
                    <a:pt x="1242" y="16650"/>
                  </a:cubicBezTo>
                  <a:cubicBezTo>
                    <a:pt x="1183" y="16633"/>
                    <a:pt x="1126" y="16626"/>
                    <a:pt x="1071" y="16626"/>
                  </a:cubicBezTo>
                  <a:cubicBezTo>
                    <a:pt x="834" y="16626"/>
                    <a:pt x="627" y="16757"/>
                    <a:pt x="414" y="16853"/>
                  </a:cubicBezTo>
                  <a:cubicBezTo>
                    <a:pt x="350" y="16960"/>
                    <a:pt x="307" y="17074"/>
                    <a:pt x="270" y="17186"/>
                  </a:cubicBezTo>
                  <a:cubicBezTo>
                    <a:pt x="275" y="17191"/>
                    <a:pt x="275" y="17197"/>
                    <a:pt x="280" y="17208"/>
                  </a:cubicBezTo>
                  <a:cubicBezTo>
                    <a:pt x="270" y="17235"/>
                    <a:pt x="253" y="17267"/>
                    <a:pt x="248" y="17304"/>
                  </a:cubicBezTo>
                  <a:cubicBezTo>
                    <a:pt x="0" y="19647"/>
                    <a:pt x="1344" y="21414"/>
                    <a:pt x="3030" y="22832"/>
                  </a:cubicBezTo>
                  <a:cubicBezTo>
                    <a:pt x="3600" y="23310"/>
                    <a:pt x="5158" y="24487"/>
                    <a:pt x="6330" y="24611"/>
                  </a:cubicBezTo>
                  <a:cubicBezTo>
                    <a:pt x="6429" y="24667"/>
                    <a:pt x="6529" y="24697"/>
                    <a:pt x="6630" y="24697"/>
                  </a:cubicBezTo>
                  <a:cubicBezTo>
                    <a:pt x="6763" y="24697"/>
                    <a:pt x="6896" y="24644"/>
                    <a:pt x="7027" y="24525"/>
                  </a:cubicBezTo>
                  <a:cubicBezTo>
                    <a:pt x="7086" y="24498"/>
                    <a:pt x="7146" y="24471"/>
                    <a:pt x="7200" y="24433"/>
                  </a:cubicBezTo>
                  <a:cubicBezTo>
                    <a:pt x="7236" y="24441"/>
                    <a:pt x="7271" y="24444"/>
                    <a:pt x="7303" y="24444"/>
                  </a:cubicBezTo>
                  <a:cubicBezTo>
                    <a:pt x="7482" y="24444"/>
                    <a:pt x="7605" y="24333"/>
                    <a:pt x="7677" y="24134"/>
                  </a:cubicBezTo>
                  <a:lnTo>
                    <a:pt x="7677" y="24134"/>
                  </a:lnTo>
                  <a:cubicBezTo>
                    <a:pt x="7852" y="23964"/>
                    <a:pt x="8028" y="23792"/>
                    <a:pt x="8209" y="23622"/>
                  </a:cubicBezTo>
                  <a:cubicBezTo>
                    <a:pt x="8199" y="23612"/>
                    <a:pt x="8193" y="23605"/>
                    <a:pt x="8188" y="23600"/>
                  </a:cubicBezTo>
                  <a:lnTo>
                    <a:pt x="8188" y="23600"/>
                  </a:lnTo>
                  <a:lnTo>
                    <a:pt x="8215" y="23617"/>
                  </a:lnTo>
                  <a:cubicBezTo>
                    <a:pt x="8209" y="23617"/>
                    <a:pt x="8209" y="23617"/>
                    <a:pt x="8209" y="23622"/>
                  </a:cubicBezTo>
                  <a:cubicBezTo>
                    <a:pt x="8379" y="23797"/>
                    <a:pt x="8507" y="24094"/>
                    <a:pt x="8737" y="24094"/>
                  </a:cubicBezTo>
                  <a:cubicBezTo>
                    <a:pt x="8833" y="24094"/>
                    <a:pt x="8947" y="24042"/>
                    <a:pt x="9090" y="23907"/>
                  </a:cubicBezTo>
                  <a:cubicBezTo>
                    <a:pt x="9488" y="23885"/>
                    <a:pt x="9950" y="23821"/>
                    <a:pt x="10198" y="23573"/>
                  </a:cubicBezTo>
                  <a:cubicBezTo>
                    <a:pt x="10230" y="23536"/>
                    <a:pt x="10262" y="23498"/>
                    <a:pt x="10288" y="23456"/>
                  </a:cubicBezTo>
                  <a:cubicBezTo>
                    <a:pt x="10718" y="22720"/>
                    <a:pt x="11401" y="22457"/>
                    <a:pt x="12093" y="22204"/>
                  </a:cubicBezTo>
                  <a:cubicBezTo>
                    <a:pt x="12432" y="22134"/>
                    <a:pt x="12770" y="22053"/>
                    <a:pt x="13039" y="21871"/>
                  </a:cubicBezTo>
                  <a:cubicBezTo>
                    <a:pt x="13324" y="21678"/>
                    <a:pt x="13447" y="21500"/>
                    <a:pt x="13496" y="21312"/>
                  </a:cubicBezTo>
                  <a:cubicBezTo>
                    <a:pt x="13570" y="21210"/>
                    <a:pt x="13598" y="21091"/>
                    <a:pt x="13550" y="20930"/>
                  </a:cubicBezTo>
                  <a:lnTo>
                    <a:pt x="13550" y="20930"/>
                  </a:lnTo>
                  <a:cubicBezTo>
                    <a:pt x="13543" y="20942"/>
                    <a:pt x="13538" y="20947"/>
                    <a:pt x="13533" y="20952"/>
                  </a:cubicBezTo>
                  <a:lnTo>
                    <a:pt x="13550" y="20925"/>
                  </a:lnTo>
                  <a:lnTo>
                    <a:pt x="13550" y="20930"/>
                  </a:lnTo>
                  <a:cubicBezTo>
                    <a:pt x="13872" y="20543"/>
                    <a:pt x="13592" y="20146"/>
                    <a:pt x="13511" y="19754"/>
                  </a:cubicBezTo>
                  <a:cubicBezTo>
                    <a:pt x="13555" y="19576"/>
                    <a:pt x="13614" y="19394"/>
                    <a:pt x="13694" y="19211"/>
                  </a:cubicBezTo>
                  <a:cubicBezTo>
                    <a:pt x="13930" y="18991"/>
                    <a:pt x="14071" y="18728"/>
                    <a:pt x="14076" y="18395"/>
                  </a:cubicBezTo>
                  <a:cubicBezTo>
                    <a:pt x="14098" y="18358"/>
                    <a:pt x="14113" y="18314"/>
                    <a:pt x="14135" y="18277"/>
                  </a:cubicBezTo>
                  <a:cubicBezTo>
                    <a:pt x="14291" y="18271"/>
                    <a:pt x="14323" y="18132"/>
                    <a:pt x="14349" y="17997"/>
                  </a:cubicBezTo>
                  <a:lnTo>
                    <a:pt x="14349" y="17997"/>
                  </a:lnTo>
                  <a:cubicBezTo>
                    <a:pt x="14344" y="18003"/>
                    <a:pt x="14339" y="18008"/>
                    <a:pt x="14334" y="18014"/>
                  </a:cubicBezTo>
                  <a:lnTo>
                    <a:pt x="14349" y="17992"/>
                  </a:lnTo>
                  <a:lnTo>
                    <a:pt x="14349" y="17997"/>
                  </a:lnTo>
                  <a:cubicBezTo>
                    <a:pt x="14731" y="17654"/>
                    <a:pt x="14726" y="17148"/>
                    <a:pt x="14882" y="16708"/>
                  </a:cubicBezTo>
                  <a:cubicBezTo>
                    <a:pt x="15026" y="16300"/>
                    <a:pt x="15102" y="15876"/>
                    <a:pt x="15182" y="15445"/>
                  </a:cubicBezTo>
                  <a:cubicBezTo>
                    <a:pt x="15263" y="15279"/>
                    <a:pt x="15338" y="15107"/>
                    <a:pt x="15440" y="14941"/>
                  </a:cubicBezTo>
                  <a:cubicBezTo>
                    <a:pt x="15871" y="14205"/>
                    <a:pt x="16466" y="14425"/>
                    <a:pt x="17036" y="14322"/>
                  </a:cubicBezTo>
                  <a:cubicBezTo>
                    <a:pt x="17142" y="14404"/>
                    <a:pt x="17248" y="14446"/>
                    <a:pt x="17351" y="14446"/>
                  </a:cubicBezTo>
                  <a:cubicBezTo>
                    <a:pt x="17579" y="14446"/>
                    <a:pt x="17791" y="14239"/>
                    <a:pt x="17954" y="13813"/>
                  </a:cubicBezTo>
                  <a:cubicBezTo>
                    <a:pt x="18019" y="13640"/>
                    <a:pt x="18073" y="13464"/>
                    <a:pt x="18127" y="13286"/>
                  </a:cubicBezTo>
                  <a:cubicBezTo>
                    <a:pt x="18282" y="12969"/>
                    <a:pt x="18417" y="12636"/>
                    <a:pt x="18556" y="12335"/>
                  </a:cubicBezTo>
                  <a:cubicBezTo>
                    <a:pt x="18965" y="11475"/>
                    <a:pt x="19164" y="11949"/>
                    <a:pt x="19776" y="11589"/>
                  </a:cubicBezTo>
                  <a:cubicBezTo>
                    <a:pt x="20270" y="11304"/>
                    <a:pt x="20570" y="10525"/>
                    <a:pt x="20759" y="9859"/>
                  </a:cubicBezTo>
                  <a:cubicBezTo>
                    <a:pt x="20835" y="9772"/>
                    <a:pt x="20904" y="9681"/>
                    <a:pt x="20947" y="9574"/>
                  </a:cubicBezTo>
                  <a:cubicBezTo>
                    <a:pt x="20989" y="9472"/>
                    <a:pt x="21011" y="9358"/>
                    <a:pt x="21011" y="9229"/>
                  </a:cubicBezTo>
                  <a:cubicBezTo>
                    <a:pt x="21016" y="8720"/>
                    <a:pt x="21113" y="8237"/>
                    <a:pt x="21247" y="7753"/>
                  </a:cubicBezTo>
                  <a:cubicBezTo>
                    <a:pt x="21378" y="7409"/>
                    <a:pt x="21564" y="7140"/>
                    <a:pt x="21839" y="7140"/>
                  </a:cubicBezTo>
                  <a:cubicBezTo>
                    <a:pt x="21938" y="7140"/>
                    <a:pt x="22048" y="7175"/>
                    <a:pt x="22172" y="7253"/>
                  </a:cubicBezTo>
                  <a:cubicBezTo>
                    <a:pt x="22714" y="7592"/>
                    <a:pt x="23230" y="7876"/>
                    <a:pt x="23843" y="8064"/>
                  </a:cubicBezTo>
                  <a:cubicBezTo>
                    <a:pt x="23968" y="8103"/>
                    <a:pt x="24094" y="8121"/>
                    <a:pt x="24211" y="8121"/>
                  </a:cubicBezTo>
                  <a:cubicBezTo>
                    <a:pt x="24239" y="8121"/>
                    <a:pt x="24267" y="8120"/>
                    <a:pt x="24294" y="8118"/>
                  </a:cubicBezTo>
                  <a:cubicBezTo>
                    <a:pt x="24340" y="8134"/>
                    <a:pt x="24384" y="8142"/>
                    <a:pt x="24425" y="8142"/>
                  </a:cubicBezTo>
                  <a:cubicBezTo>
                    <a:pt x="24545" y="8142"/>
                    <a:pt x="24642" y="8076"/>
                    <a:pt x="24718" y="7967"/>
                  </a:cubicBezTo>
                  <a:cubicBezTo>
                    <a:pt x="24917" y="7838"/>
                    <a:pt x="25067" y="7635"/>
                    <a:pt x="25137" y="7377"/>
                  </a:cubicBezTo>
                  <a:cubicBezTo>
                    <a:pt x="25169" y="7248"/>
                    <a:pt x="25127" y="7146"/>
                    <a:pt x="25057" y="7076"/>
                  </a:cubicBezTo>
                  <a:cubicBezTo>
                    <a:pt x="25105" y="6995"/>
                    <a:pt x="25159" y="6925"/>
                    <a:pt x="25223" y="6876"/>
                  </a:cubicBezTo>
                  <a:cubicBezTo>
                    <a:pt x="25229" y="6802"/>
                    <a:pt x="25239" y="6732"/>
                    <a:pt x="25256" y="6678"/>
                  </a:cubicBezTo>
                  <a:cubicBezTo>
                    <a:pt x="25276" y="6619"/>
                    <a:pt x="25283" y="6554"/>
                    <a:pt x="25276" y="6490"/>
                  </a:cubicBezTo>
                  <a:lnTo>
                    <a:pt x="25276" y="6490"/>
                  </a:lnTo>
                  <a:cubicBezTo>
                    <a:pt x="25157" y="6498"/>
                    <a:pt x="25032" y="6517"/>
                    <a:pt x="24913" y="6517"/>
                  </a:cubicBezTo>
                  <a:cubicBezTo>
                    <a:pt x="24867" y="6517"/>
                    <a:pt x="24821" y="6514"/>
                    <a:pt x="24777" y="6506"/>
                  </a:cubicBezTo>
                  <a:cubicBezTo>
                    <a:pt x="24772" y="6517"/>
                    <a:pt x="24772" y="6522"/>
                    <a:pt x="24772" y="6533"/>
                  </a:cubicBezTo>
                  <a:lnTo>
                    <a:pt x="24750" y="6501"/>
                  </a:lnTo>
                  <a:lnTo>
                    <a:pt x="24750" y="6501"/>
                  </a:lnTo>
                  <a:cubicBezTo>
                    <a:pt x="24761" y="6506"/>
                    <a:pt x="24767" y="6506"/>
                    <a:pt x="24777" y="6506"/>
                  </a:cubicBezTo>
                  <a:cubicBezTo>
                    <a:pt x="24869" y="6179"/>
                    <a:pt x="24708" y="5937"/>
                    <a:pt x="24492" y="5716"/>
                  </a:cubicBezTo>
                  <a:lnTo>
                    <a:pt x="24492" y="5716"/>
                  </a:lnTo>
                  <a:cubicBezTo>
                    <a:pt x="24498" y="5723"/>
                    <a:pt x="24498" y="5723"/>
                    <a:pt x="24498" y="5728"/>
                  </a:cubicBezTo>
                  <a:lnTo>
                    <a:pt x="24482" y="5706"/>
                  </a:lnTo>
                  <a:lnTo>
                    <a:pt x="24482" y="5706"/>
                  </a:lnTo>
                  <a:cubicBezTo>
                    <a:pt x="24486" y="5706"/>
                    <a:pt x="24489" y="5708"/>
                    <a:pt x="24491" y="5711"/>
                  </a:cubicBezTo>
                  <a:lnTo>
                    <a:pt x="24491" y="5711"/>
                  </a:lnTo>
                  <a:cubicBezTo>
                    <a:pt x="24429" y="5507"/>
                    <a:pt x="24312" y="5397"/>
                    <a:pt x="24138" y="5397"/>
                  </a:cubicBezTo>
                  <a:cubicBezTo>
                    <a:pt x="24088" y="5397"/>
                    <a:pt x="24032" y="5407"/>
                    <a:pt x="23972" y="5426"/>
                  </a:cubicBezTo>
                  <a:lnTo>
                    <a:pt x="23972" y="5465"/>
                  </a:lnTo>
                  <a:cubicBezTo>
                    <a:pt x="23961" y="5453"/>
                    <a:pt x="23955" y="5443"/>
                    <a:pt x="23944" y="5438"/>
                  </a:cubicBezTo>
                  <a:cubicBezTo>
                    <a:pt x="23955" y="5432"/>
                    <a:pt x="23966" y="5432"/>
                    <a:pt x="23972" y="5426"/>
                  </a:cubicBezTo>
                  <a:cubicBezTo>
                    <a:pt x="24030" y="4966"/>
                    <a:pt x="23963" y="4642"/>
                    <a:pt x="23365" y="4642"/>
                  </a:cubicBezTo>
                  <a:cubicBezTo>
                    <a:pt x="23356" y="4642"/>
                    <a:pt x="23347" y="4642"/>
                    <a:pt x="23337" y="4642"/>
                  </a:cubicBezTo>
                  <a:cubicBezTo>
                    <a:pt x="22389" y="4669"/>
                    <a:pt x="21476" y="4743"/>
                    <a:pt x="20742" y="5438"/>
                  </a:cubicBezTo>
                  <a:lnTo>
                    <a:pt x="20742" y="5438"/>
                  </a:lnTo>
                  <a:cubicBezTo>
                    <a:pt x="20567" y="5447"/>
                    <a:pt x="20480" y="5538"/>
                    <a:pt x="20463" y="5706"/>
                  </a:cubicBezTo>
                  <a:cubicBezTo>
                    <a:pt x="20474" y="5706"/>
                    <a:pt x="20480" y="5706"/>
                    <a:pt x="20485" y="5701"/>
                  </a:cubicBezTo>
                  <a:lnTo>
                    <a:pt x="20485" y="5701"/>
                  </a:lnTo>
                  <a:lnTo>
                    <a:pt x="20463" y="5728"/>
                  </a:lnTo>
                  <a:lnTo>
                    <a:pt x="20463" y="5706"/>
                  </a:lnTo>
                  <a:cubicBezTo>
                    <a:pt x="20265" y="5733"/>
                    <a:pt x="20173" y="5845"/>
                    <a:pt x="20211" y="6060"/>
                  </a:cubicBezTo>
                  <a:cubicBezTo>
                    <a:pt x="19944" y="5919"/>
                    <a:pt x="19701" y="5842"/>
                    <a:pt x="19474" y="5842"/>
                  </a:cubicBezTo>
                  <a:cubicBezTo>
                    <a:pt x="19193" y="5842"/>
                    <a:pt x="18935" y="5959"/>
                    <a:pt x="18685" y="6211"/>
                  </a:cubicBezTo>
                  <a:cubicBezTo>
                    <a:pt x="18621" y="6281"/>
                    <a:pt x="18556" y="6356"/>
                    <a:pt x="18497" y="6437"/>
                  </a:cubicBezTo>
                  <a:cubicBezTo>
                    <a:pt x="18030" y="7060"/>
                    <a:pt x="17411" y="7565"/>
                    <a:pt x="16863" y="8118"/>
                  </a:cubicBezTo>
                  <a:cubicBezTo>
                    <a:pt x="16808" y="8104"/>
                    <a:pt x="16755" y="8098"/>
                    <a:pt x="16706" y="8098"/>
                  </a:cubicBezTo>
                  <a:cubicBezTo>
                    <a:pt x="16501" y="8098"/>
                    <a:pt x="16342" y="8207"/>
                    <a:pt x="16208" y="8376"/>
                  </a:cubicBezTo>
                  <a:cubicBezTo>
                    <a:pt x="16208" y="8376"/>
                    <a:pt x="16214" y="8376"/>
                    <a:pt x="16214" y="8381"/>
                  </a:cubicBezTo>
                  <a:lnTo>
                    <a:pt x="16193" y="8391"/>
                  </a:lnTo>
                  <a:cubicBezTo>
                    <a:pt x="16198" y="8386"/>
                    <a:pt x="16203" y="8381"/>
                    <a:pt x="16208" y="8376"/>
                  </a:cubicBezTo>
                  <a:cubicBezTo>
                    <a:pt x="15510" y="7871"/>
                    <a:pt x="15252" y="6829"/>
                    <a:pt x="15489" y="6001"/>
                  </a:cubicBezTo>
                  <a:cubicBezTo>
                    <a:pt x="15387" y="5824"/>
                    <a:pt x="15258" y="5663"/>
                    <a:pt x="15085" y="5545"/>
                  </a:cubicBezTo>
                  <a:cubicBezTo>
                    <a:pt x="15026" y="5502"/>
                    <a:pt x="14968" y="5465"/>
                    <a:pt x="14904" y="5432"/>
                  </a:cubicBezTo>
                  <a:cubicBezTo>
                    <a:pt x="14865" y="5416"/>
                    <a:pt x="14833" y="5405"/>
                    <a:pt x="14795" y="5389"/>
                  </a:cubicBezTo>
                  <a:cubicBezTo>
                    <a:pt x="13474" y="5582"/>
                    <a:pt x="12147" y="5775"/>
                    <a:pt x="10831" y="6033"/>
                  </a:cubicBezTo>
                  <a:cubicBezTo>
                    <a:pt x="10689" y="6061"/>
                    <a:pt x="10563" y="6075"/>
                    <a:pt x="10451" y="6075"/>
                  </a:cubicBezTo>
                  <a:cubicBezTo>
                    <a:pt x="9913" y="6075"/>
                    <a:pt x="9694" y="5758"/>
                    <a:pt x="9595" y="5153"/>
                  </a:cubicBezTo>
                  <a:cubicBezTo>
                    <a:pt x="9316" y="3444"/>
                    <a:pt x="9015" y="1731"/>
                    <a:pt x="8730" y="22"/>
                  </a:cubicBezTo>
                  <a:cubicBezTo>
                    <a:pt x="8683" y="6"/>
                    <a:pt x="8639" y="0"/>
                    <a:pt x="859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5489655" y="2740756"/>
              <a:ext cx="354854" cy="267948"/>
            </a:xfrm>
            <a:custGeom>
              <a:rect b="b" l="l" r="r" t="t"/>
              <a:pathLst>
                <a:path extrusionOk="0" h="21496" w="28468">
                  <a:moveTo>
                    <a:pt x="7075" y="10638"/>
                  </a:moveTo>
                  <a:lnTo>
                    <a:pt x="7080" y="10645"/>
                  </a:lnTo>
                  <a:lnTo>
                    <a:pt x="7080" y="10645"/>
                  </a:lnTo>
                  <a:cubicBezTo>
                    <a:pt x="7078" y="10643"/>
                    <a:pt x="7077" y="10640"/>
                    <a:pt x="7075" y="10638"/>
                  </a:cubicBezTo>
                  <a:close/>
                  <a:moveTo>
                    <a:pt x="7881" y="11175"/>
                  </a:moveTo>
                  <a:lnTo>
                    <a:pt x="7881" y="11175"/>
                  </a:lnTo>
                  <a:lnTo>
                    <a:pt x="7881" y="11175"/>
                  </a:lnTo>
                  <a:cubicBezTo>
                    <a:pt x="7887" y="11181"/>
                    <a:pt x="7893" y="11186"/>
                    <a:pt x="7898" y="11192"/>
                  </a:cubicBezTo>
                  <a:cubicBezTo>
                    <a:pt x="7893" y="11192"/>
                    <a:pt x="7887" y="11197"/>
                    <a:pt x="7876" y="11197"/>
                  </a:cubicBezTo>
                  <a:cubicBezTo>
                    <a:pt x="7881" y="11192"/>
                    <a:pt x="7881" y="11181"/>
                    <a:pt x="7881" y="11175"/>
                  </a:cubicBezTo>
                  <a:close/>
                  <a:moveTo>
                    <a:pt x="14823" y="18127"/>
                  </a:moveTo>
                  <a:cubicBezTo>
                    <a:pt x="14833" y="18127"/>
                    <a:pt x="14833" y="18133"/>
                    <a:pt x="14843" y="18133"/>
                  </a:cubicBezTo>
                  <a:lnTo>
                    <a:pt x="14823" y="18133"/>
                  </a:lnTo>
                  <a:lnTo>
                    <a:pt x="14823" y="18127"/>
                  </a:lnTo>
                  <a:close/>
                  <a:moveTo>
                    <a:pt x="11964" y="1"/>
                  </a:moveTo>
                  <a:cubicBezTo>
                    <a:pt x="11588" y="55"/>
                    <a:pt x="11196" y="168"/>
                    <a:pt x="10814" y="248"/>
                  </a:cubicBezTo>
                  <a:cubicBezTo>
                    <a:pt x="10417" y="345"/>
                    <a:pt x="10020" y="437"/>
                    <a:pt x="9622" y="533"/>
                  </a:cubicBezTo>
                  <a:cubicBezTo>
                    <a:pt x="9166" y="482"/>
                    <a:pt x="8713" y="455"/>
                    <a:pt x="8262" y="455"/>
                  </a:cubicBezTo>
                  <a:cubicBezTo>
                    <a:pt x="7139" y="455"/>
                    <a:pt x="6036" y="628"/>
                    <a:pt x="4963" y="1053"/>
                  </a:cubicBezTo>
                  <a:lnTo>
                    <a:pt x="4963" y="1053"/>
                  </a:lnTo>
                  <a:cubicBezTo>
                    <a:pt x="4965" y="1051"/>
                    <a:pt x="4965" y="1047"/>
                    <a:pt x="4965" y="1044"/>
                  </a:cubicBezTo>
                  <a:cubicBezTo>
                    <a:pt x="4921" y="1041"/>
                    <a:pt x="4878" y="1039"/>
                    <a:pt x="4836" y="1039"/>
                  </a:cubicBezTo>
                  <a:cubicBezTo>
                    <a:pt x="4484" y="1039"/>
                    <a:pt x="4215" y="1154"/>
                    <a:pt x="4148" y="1580"/>
                  </a:cubicBezTo>
                  <a:cubicBezTo>
                    <a:pt x="4154" y="1580"/>
                    <a:pt x="4159" y="1580"/>
                    <a:pt x="4164" y="1587"/>
                  </a:cubicBezTo>
                  <a:lnTo>
                    <a:pt x="4142" y="1602"/>
                  </a:lnTo>
                  <a:cubicBezTo>
                    <a:pt x="4148" y="1592"/>
                    <a:pt x="4148" y="1587"/>
                    <a:pt x="4148" y="1580"/>
                  </a:cubicBezTo>
                  <a:cubicBezTo>
                    <a:pt x="4069" y="1550"/>
                    <a:pt x="3999" y="1536"/>
                    <a:pt x="3938" y="1536"/>
                  </a:cubicBezTo>
                  <a:cubicBezTo>
                    <a:pt x="3751" y="1536"/>
                    <a:pt x="3645" y="1672"/>
                    <a:pt x="3606" y="1919"/>
                  </a:cubicBezTo>
                  <a:cubicBezTo>
                    <a:pt x="3192" y="2086"/>
                    <a:pt x="2778" y="2257"/>
                    <a:pt x="2364" y="2430"/>
                  </a:cubicBezTo>
                  <a:cubicBezTo>
                    <a:pt x="2026" y="2472"/>
                    <a:pt x="1687" y="2515"/>
                    <a:pt x="1349" y="2564"/>
                  </a:cubicBezTo>
                  <a:cubicBezTo>
                    <a:pt x="1247" y="2703"/>
                    <a:pt x="1156" y="2849"/>
                    <a:pt x="1080" y="2983"/>
                  </a:cubicBezTo>
                  <a:cubicBezTo>
                    <a:pt x="1042" y="3042"/>
                    <a:pt x="1010" y="3095"/>
                    <a:pt x="973" y="3149"/>
                  </a:cubicBezTo>
                  <a:cubicBezTo>
                    <a:pt x="968" y="3160"/>
                    <a:pt x="962" y="3171"/>
                    <a:pt x="957" y="3182"/>
                  </a:cubicBezTo>
                  <a:cubicBezTo>
                    <a:pt x="1107" y="3268"/>
                    <a:pt x="1188" y="3434"/>
                    <a:pt x="1209" y="3714"/>
                  </a:cubicBezTo>
                  <a:cubicBezTo>
                    <a:pt x="1215" y="3714"/>
                    <a:pt x="1220" y="3714"/>
                    <a:pt x="1225" y="3719"/>
                  </a:cubicBezTo>
                  <a:cubicBezTo>
                    <a:pt x="1220" y="3724"/>
                    <a:pt x="1215" y="3730"/>
                    <a:pt x="1209" y="3735"/>
                  </a:cubicBezTo>
                  <a:lnTo>
                    <a:pt x="1209" y="3714"/>
                  </a:lnTo>
                  <a:cubicBezTo>
                    <a:pt x="1135" y="3686"/>
                    <a:pt x="1069" y="3672"/>
                    <a:pt x="1010" y="3672"/>
                  </a:cubicBezTo>
                  <a:cubicBezTo>
                    <a:pt x="845" y="3672"/>
                    <a:pt x="735" y="3780"/>
                    <a:pt x="672" y="3982"/>
                  </a:cubicBezTo>
                  <a:cubicBezTo>
                    <a:pt x="683" y="3982"/>
                    <a:pt x="688" y="3977"/>
                    <a:pt x="693" y="3977"/>
                  </a:cubicBezTo>
                  <a:lnTo>
                    <a:pt x="693" y="3977"/>
                  </a:lnTo>
                  <a:lnTo>
                    <a:pt x="667" y="4004"/>
                  </a:lnTo>
                  <a:cubicBezTo>
                    <a:pt x="672" y="3993"/>
                    <a:pt x="672" y="3987"/>
                    <a:pt x="672" y="3982"/>
                  </a:cubicBezTo>
                  <a:lnTo>
                    <a:pt x="672" y="3982"/>
                  </a:lnTo>
                  <a:cubicBezTo>
                    <a:pt x="415" y="4074"/>
                    <a:pt x="409" y="4299"/>
                    <a:pt x="403" y="4520"/>
                  </a:cubicBezTo>
                  <a:cubicBezTo>
                    <a:pt x="415" y="4513"/>
                    <a:pt x="420" y="4513"/>
                    <a:pt x="425" y="4508"/>
                  </a:cubicBezTo>
                  <a:lnTo>
                    <a:pt x="425" y="4508"/>
                  </a:lnTo>
                  <a:lnTo>
                    <a:pt x="403" y="4541"/>
                  </a:lnTo>
                  <a:lnTo>
                    <a:pt x="403" y="4520"/>
                  </a:lnTo>
                  <a:lnTo>
                    <a:pt x="403" y="4520"/>
                  </a:lnTo>
                  <a:cubicBezTo>
                    <a:pt x="119" y="4697"/>
                    <a:pt x="1" y="4874"/>
                    <a:pt x="409" y="5051"/>
                  </a:cubicBezTo>
                  <a:cubicBezTo>
                    <a:pt x="409" y="5046"/>
                    <a:pt x="403" y="5041"/>
                    <a:pt x="403" y="5036"/>
                  </a:cubicBezTo>
                  <a:lnTo>
                    <a:pt x="403" y="5036"/>
                  </a:lnTo>
                  <a:lnTo>
                    <a:pt x="425" y="5056"/>
                  </a:lnTo>
                  <a:cubicBezTo>
                    <a:pt x="420" y="5056"/>
                    <a:pt x="415" y="5051"/>
                    <a:pt x="409" y="5051"/>
                  </a:cubicBezTo>
                  <a:lnTo>
                    <a:pt x="409" y="5051"/>
                  </a:lnTo>
                  <a:cubicBezTo>
                    <a:pt x="430" y="5384"/>
                    <a:pt x="645" y="5524"/>
                    <a:pt x="941" y="5584"/>
                  </a:cubicBezTo>
                  <a:cubicBezTo>
                    <a:pt x="935" y="5577"/>
                    <a:pt x="935" y="5577"/>
                    <a:pt x="930" y="5567"/>
                  </a:cubicBezTo>
                  <a:lnTo>
                    <a:pt x="930" y="5567"/>
                  </a:lnTo>
                  <a:lnTo>
                    <a:pt x="961" y="5593"/>
                  </a:lnTo>
                  <a:lnTo>
                    <a:pt x="961" y="5593"/>
                  </a:lnTo>
                  <a:cubicBezTo>
                    <a:pt x="955" y="5589"/>
                    <a:pt x="945" y="5588"/>
                    <a:pt x="941" y="5584"/>
                  </a:cubicBezTo>
                  <a:lnTo>
                    <a:pt x="941" y="5584"/>
                  </a:lnTo>
                  <a:cubicBezTo>
                    <a:pt x="1032" y="5841"/>
                    <a:pt x="1253" y="5857"/>
                    <a:pt x="1473" y="5857"/>
                  </a:cubicBezTo>
                  <a:cubicBezTo>
                    <a:pt x="1473" y="5847"/>
                    <a:pt x="1467" y="5847"/>
                    <a:pt x="1467" y="5835"/>
                  </a:cubicBezTo>
                  <a:lnTo>
                    <a:pt x="1467" y="5835"/>
                  </a:lnTo>
                  <a:lnTo>
                    <a:pt x="1494" y="5857"/>
                  </a:lnTo>
                  <a:lnTo>
                    <a:pt x="1473" y="5857"/>
                  </a:lnTo>
                  <a:cubicBezTo>
                    <a:pt x="1570" y="6115"/>
                    <a:pt x="1795" y="6120"/>
                    <a:pt x="2021" y="6125"/>
                  </a:cubicBezTo>
                  <a:cubicBezTo>
                    <a:pt x="2015" y="6115"/>
                    <a:pt x="2004" y="6110"/>
                    <a:pt x="1999" y="6105"/>
                  </a:cubicBezTo>
                  <a:lnTo>
                    <a:pt x="1999" y="6105"/>
                  </a:lnTo>
                  <a:lnTo>
                    <a:pt x="2031" y="6125"/>
                  </a:lnTo>
                  <a:lnTo>
                    <a:pt x="2021" y="6125"/>
                  </a:lnTo>
                  <a:cubicBezTo>
                    <a:pt x="2493" y="6566"/>
                    <a:pt x="3095" y="6749"/>
                    <a:pt x="3691" y="6931"/>
                  </a:cubicBezTo>
                  <a:cubicBezTo>
                    <a:pt x="3901" y="7087"/>
                    <a:pt x="4218" y="7228"/>
                    <a:pt x="4384" y="7394"/>
                  </a:cubicBezTo>
                  <a:cubicBezTo>
                    <a:pt x="4444" y="7447"/>
                    <a:pt x="4481" y="7506"/>
                    <a:pt x="4491" y="7570"/>
                  </a:cubicBezTo>
                  <a:cubicBezTo>
                    <a:pt x="4717" y="8812"/>
                    <a:pt x="5716" y="9381"/>
                    <a:pt x="6527" y="10122"/>
                  </a:cubicBezTo>
                  <a:cubicBezTo>
                    <a:pt x="6603" y="10424"/>
                    <a:pt x="6797" y="10606"/>
                    <a:pt x="7097" y="10665"/>
                  </a:cubicBezTo>
                  <a:cubicBezTo>
                    <a:pt x="7096" y="10663"/>
                    <a:pt x="7095" y="10661"/>
                    <a:pt x="7093" y="10659"/>
                  </a:cubicBezTo>
                  <a:lnTo>
                    <a:pt x="7093" y="10659"/>
                  </a:lnTo>
                  <a:lnTo>
                    <a:pt x="7102" y="10665"/>
                  </a:lnTo>
                  <a:lnTo>
                    <a:pt x="7097" y="10665"/>
                  </a:lnTo>
                  <a:cubicBezTo>
                    <a:pt x="7178" y="10746"/>
                    <a:pt x="7258" y="10826"/>
                    <a:pt x="7345" y="10907"/>
                  </a:cubicBezTo>
                  <a:lnTo>
                    <a:pt x="7339" y="10907"/>
                  </a:lnTo>
                  <a:cubicBezTo>
                    <a:pt x="7433" y="11086"/>
                    <a:pt x="7540" y="11228"/>
                    <a:pt x="7720" y="11228"/>
                  </a:cubicBezTo>
                  <a:cubicBezTo>
                    <a:pt x="7767" y="11228"/>
                    <a:pt x="7818" y="11218"/>
                    <a:pt x="7876" y="11197"/>
                  </a:cubicBezTo>
                  <a:lnTo>
                    <a:pt x="7876" y="11197"/>
                  </a:lnTo>
                  <a:cubicBezTo>
                    <a:pt x="7837" y="11406"/>
                    <a:pt x="7939" y="11467"/>
                    <a:pt x="8107" y="11467"/>
                  </a:cubicBezTo>
                  <a:cubicBezTo>
                    <a:pt x="8121" y="11467"/>
                    <a:pt x="8136" y="11466"/>
                    <a:pt x="8150" y="11466"/>
                  </a:cubicBezTo>
                  <a:cubicBezTo>
                    <a:pt x="8150" y="11455"/>
                    <a:pt x="8150" y="11450"/>
                    <a:pt x="8145" y="11438"/>
                  </a:cubicBezTo>
                  <a:lnTo>
                    <a:pt x="8145" y="11438"/>
                  </a:lnTo>
                  <a:lnTo>
                    <a:pt x="8171" y="11466"/>
                  </a:lnTo>
                  <a:lnTo>
                    <a:pt x="8150" y="11466"/>
                  </a:lnTo>
                  <a:cubicBezTo>
                    <a:pt x="8295" y="12041"/>
                    <a:pt x="8827" y="11944"/>
                    <a:pt x="9235" y="12051"/>
                  </a:cubicBezTo>
                  <a:cubicBezTo>
                    <a:pt x="9606" y="12443"/>
                    <a:pt x="9842" y="12933"/>
                    <a:pt x="10144" y="13372"/>
                  </a:cubicBezTo>
                  <a:cubicBezTo>
                    <a:pt x="10326" y="13635"/>
                    <a:pt x="10531" y="13883"/>
                    <a:pt x="10804" y="14076"/>
                  </a:cubicBezTo>
                  <a:cubicBezTo>
                    <a:pt x="10879" y="14481"/>
                    <a:pt x="11102" y="14676"/>
                    <a:pt x="11460" y="14676"/>
                  </a:cubicBezTo>
                  <a:cubicBezTo>
                    <a:pt x="11516" y="14676"/>
                    <a:pt x="11575" y="14671"/>
                    <a:pt x="11637" y="14662"/>
                  </a:cubicBezTo>
                  <a:cubicBezTo>
                    <a:pt x="11632" y="14657"/>
                    <a:pt x="11627" y="14651"/>
                    <a:pt x="11620" y="14646"/>
                  </a:cubicBezTo>
                  <a:lnTo>
                    <a:pt x="11620" y="14646"/>
                  </a:lnTo>
                  <a:lnTo>
                    <a:pt x="11632" y="14651"/>
                  </a:lnTo>
                  <a:cubicBezTo>
                    <a:pt x="11637" y="14657"/>
                    <a:pt x="11642" y="14662"/>
                    <a:pt x="11642" y="14662"/>
                  </a:cubicBezTo>
                  <a:lnTo>
                    <a:pt x="11637" y="14662"/>
                  </a:lnTo>
                  <a:cubicBezTo>
                    <a:pt x="12158" y="15205"/>
                    <a:pt x="12217" y="16204"/>
                    <a:pt x="13221" y="16263"/>
                  </a:cubicBezTo>
                  <a:lnTo>
                    <a:pt x="13221" y="16253"/>
                  </a:lnTo>
                  <a:lnTo>
                    <a:pt x="13227" y="16253"/>
                  </a:lnTo>
                  <a:cubicBezTo>
                    <a:pt x="13227" y="16258"/>
                    <a:pt x="13232" y="16258"/>
                    <a:pt x="13232" y="16263"/>
                  </a:cubicBezTo>
                  <a:lnTo>
                    <a:pt x="13221" y="16263"/>
                  </a:lnTo>
                  <a:cubicBezTo>
                    <a:pt x="13196" y="17312"/>
                    <a:pt x="13426" y="18140"/>
                    <a:pt x="14620" y="18140"/>
                  </a:cubicBezTo>
                  <a:cubicBezTo>
                    <a:pt x="14684" y="18140"/>
                    <a:pt x="14752" y="18138"/>
                    <a:pt x="14823" y="18133"/>
                  </a:cubicBezTo>
                  <a:lnTo>
                    <a:pt x="14823" y="18133"/>
                  </a:lnTo>
                  <a:cubicBezTo>
                    <a:pt x="14736" y="18460"/>
                    <a:pt x="14779" y="18740"/>
                    <a:pt x="15086" y="18933"/>
                  </a:cubicBezTo>
                  <a:lnTo>
                    <a:pt x="15086" y="18917"/>
                  </a:lnTo>
                  <a:lnTo>
                    <a:pt x="15108" y="18949"/>
                  </a:lnTo>
                  <a:cubicBezTo>
                    <a:pt x="15101" y="18944"/>
                    <a:pt x="15096" y="18938"/>
                    <a:pt x="15086" y="18933"/>
                  </a:cubicBezTo>
                  <a:lnTo>
                    <a:pt x="15086" y="18933"/>
                  </a:lnTo>
                  <a:cubicBezTo>
                    <a:pt x="15054" y="19534"/>
                    <a:pt x="15220" y="20099"/>
                    <a:pt x="15445" y="20647"/>
                  </a:cubicBezTo>
                  <a:lnTo>
                    <a:pt x="15445" y="20652"/>
                  </a:lnTo>
                  <a:cubicBezTo>
                    <a:pt x="15676" y="20786"/>
                    <a:pt x="15907" y="20927"/>
                    <a:pt x="16133" y="21066"/>
                  </a:cubicBezTo>
                  <a:cubicBezTo>
                    <a:pt x="16149" y="21076"/>
                    <a:pt x="16171" y="21088"/>
                    <a:pt x="16187" y="21098"/>
                  </a:cubicBezTo>
                  <a:cubicBezTo>
                    <a:pt x="16259" y="21284"/>
                    <a:pt x="16391" y="21319"/>
                    <a:pt x="16526" y="21319"/>
                  </a:cubicBezTo>
                  <a:cubicBezTo>
                    <a:pt x="16605" y="21319"/>
                    <a:pt x="16684" y="21307"/>
                    <a:pt x="16753" y="21307"/>
                  </a:cubicBezTo>
                  <a:cubicBezTo>
                    <a:pt x="16814" y="21307"/>
                    <a:pt x="16866" y="21316"/>
                    <a:pt x="16901" y="21351"/>
                  </a:cubicBezTo>
                  <a:cubicBezTo>
                    <a:pt x="16881" y="21398"/>
                    <a:pt x="16859" y="21447"/>
                    <a:pt x="16837" y="21495"/>
                  </a:cubicBezTo>
                  <a:cubicBezTo>
                    <a:pt x="17057" y="21404"/>
                    <a:pt x="17235" y="21270"/>
                    <a:pt x="17379" y="21114"/>
                  </a:cubicBezTo>
                  <a:cubicBezTo>
                    <a:pt x="17632" y="20840"/>
                    <a:pt x="17788" y="20508"/>
                    <a:pt x="17912" y="20238"/>
                  </a:cubicBezTo>
                  <a:cubicBezTo>
                    <a:pt x="17982" y="20089"/>
                    <a:pt x="18046" y="19943"/>
                    <a:pt x="18116" y="19831"/>
                  </a:cubicBezTo>
                  <a:cubicBezTo>
                    <a:pt x="18277" y="19578"/>
                    <a:pt x="18406" y="19308"/>
                    <a:pt x="18535" y="19051"/>
                  </a:cubicBezTo>
                  <a:cubicBezTo>
                    <a:pt x="18793" y="18530"/>
                    <a:pt x="19034" y="18036"/>
                    <a:pt x="19415" y="17832"/>
                  </a:cubicBezTo>
                  <a:cubicBezTo>
                    <a:pt x="21097" y="16930"/>
                    <a:pt x="22296" y="15559"/>
                    <a:pt x="23450" y="14238"/>
                  </a:cubicBezTo>
                  <a:cubicBezTo>
                    <a:pt x="24074" y="13523"/>
                    <a:pt x="24724" y="12782"/>
                    <a:pt x="25427" y="12148"/>
                  </a:cubicBezTo>
                  <a:cubicBezTo>
                    <a:pt x="25787" y="11820"/>
                    <a:pt x="25777" y="11418"/>
                    <a:pt x="25770" y="11175"/>
                  </a:cubicBezTo>
                  <a:cubicBezTo>
                    <a:pt x="25770" y="11128"/>
                    <a:pt x="25765" y="11084"/>
                    <a:pt x="25770" y="11041"/>
                  </a:cubicBezTo>
                  <a:cubicBezTo>
                    <a:pt x="25879" y="9187"/>
                    <a:pt x="26507" y="7990"/>
                    <a:pt x="27748" y="7265"/>
                  </a:cubicBezTo>
                  <a:cubicBezTo>
                    <a:pt x="28044" y="7087"/>
                    <a:pt x="28188" y="6894"/>
                    <a:pt x="28247" y="6705"/>
                  </a:cubicBezTo>
                  <a:cubicBezTo>
                    <a:pt x="28252" y="6690"/>
                    <a:pt x="28247" y="6668"/>
                    <a:pt x="28252" y="6652"/>
                  </a:cubicBezTo>
                  <a:lnTo>
                    <a:pt x="28259" y="6647"/>
                  </a:lnTo>
                  <a:cubicBezTo>
                    <a:pt x="28452" y="6539"/>
                    <a:pt x="28468" y="6281"/>
                    <a:pt x="28328" y="6125"/>
                  </a:cubicBezTo>
                  <a:cubicBezTo>
                    <a:pt x="27969" y="5733"/>
                    <a:pt x="27479" y="5519"/>
                    <a:pt x="27049" y="5202"/>
                  </a:cubicBezTo>
                  <a:cubicBezTo>
                    <a:pt x="26201" y="4573"/>
                    <a:pt x="25373" y="3913"/>
                    <a:pt x="24488" y="3327"/>
                  </a:cubicBezTo>
                  <a:cubicBezTo>
                    <a:pt x="23385" y="2601"/>
                    <a:pt x="22107" y="1490"/>
                    <a:pt x="20866" y="1044"/>
                  </a:cubicBezTo>
                  <a:cubicBezTo>
                    <a:pt x="20831" y="1032"/>
                    <a:pt x="20799" y="1027"/>
                    <a:pt x="20768" y="1027"/>
                  </a:cubicBezTo>
                  <a:cubicBezTo>
                    <a:pt x="20741" y="1027"/>
                    <a:pt x="20717" y="1031"/>
                    <a:pt x="20694" y="1039"/>
                  </a:cubicBezTo>
                  <a:cubicBezTo>
                    <a:pt x="20676" y="1037"/>
                    <a:pt x="20657" y="1036"/>
                    <a:pt x="20637" y="1036"/>
                  </a:cubicBezTo>
                  <a:cubicBezTo>
                    <a:pt x="20323" y="1036"/>
                    <a:pt x="19965" y="1272"/>
                    <a:pt x="19641" y="1312"/>
                  </a:cubicBezTo>
                  <a:cubicBezTo>
                    <a:pt x="19400" y="1361"/>
                    <a:pt x="19163" y="1451"/>
                    <a:pt x="18932" y="1548"/>
                  </a:cubicBezTo>
                  <a:cubicBezTo>
                    <a:pt x="18793" y="1607"/>
                    <a:pt x="18653" y="1667"/>
                    <a:pt x="18513" y="1721"/>
                  </a:cubicBezTo>
                  <a:cubicBezTo>
                    <a:pt x="18421" y="1758"/>
                    <a:pt x="18325" y="1790"/>
                    <a:pt x="18228" y="1823"/>
                  </a:cubicBezTo>
                  <a:cubicBezTo>
                    <a:pt x="18051" y="1877"/>
                    <a:pt x="17868" y="1911"/>
                    <a:pt x="17677" y="1911"/>
                  </a:cubicBezTo>
                  <a:cubicBezTo>
                    <a:pt x="17562" y="1911"/>
                    <a:pt x="17443" y="1899"/>
                    <a:pt x="17320" y="1870"/>
                  </a:cubicBezTo>
                  <a:cubicBezTo>
                    <a:pt x="17186" y="1752"/>
                    <a:pt x="17043" y="1711"/>
                    <a:pt x="16901" y="1711"/>
                  </a:cubicBezTo>
                  <a:cubicBezTo>
                    <a:pt x="16702" y="1711"/>
                    <a:pt x="16503" y="1790"/>
                    <a:pt x="16321" y="1850"/>
                  </a:cubicBezTo>
                  <a:cubicBezTo>
                    <a:pt x="16064" y="1932"/>
                    <a:pt x="15825" y="1975"/>
                    <a:pt x="15603" y="1975"/>
                  </a:cubicBezTo>
                  <a:cubicBezTo>
                    <a:pt x="15362" y="1975"/>
                    <a:pt x="15142" y="1924"/>
                    <a:pt x="14947" y="1818"/>
                  </a:cubicBezTo>
                  <a:lnTo>
                    <a:pt x="14908" y="1818"/>
                  </a:lnTo>
                  <a:cubicBezTo>
                    <a:pt x="14903" y="1806"/>
                    <a:pt x="14903" y="1801"/>
                    <a:pt x="14898" y="1790"/>
                  </a:cubicBezTo>
                  <a:cubicBezTo>
                    <a:pt x="14656" y="1645"/>
                    <a:pt x="14451" y="1409"/>
                    <a:pt x="14290" y="1071"/>
                  </a:cubicBezTo>
                  <a:cubicBezTo>
                    <a:pt x="14290" y="1071"/>
                    <a:pt x="14295" y="1065"/>
                    <a:pt x="14302" y="1065"/>
                  </a:cubicBezTo>
                  <a:cubicBezTo>
                    <a:pt x="14218" y="871"/>
                    <a:pt x="14101" y="746"/>
                    <a:pt x="13923" y="746"/>
                  </a:cubicBezTo>
                  <a:cubicBezTo>
                    <a:pt x="13870" y="746"/>
                    <a:pt x="13812" y="757"/>
                    <a:pt x="13747" y="781"/>
                  </a:cubicBezTo>
                  <a:cubicBezTo>
                    <a:pt x="13754" y="786"/>
                    <a:pt x="13754" y="791"/>
                    <a:pt x="13759" y="802"/>
                  </a:cubicBezTo>
                  <a:lnTo>
                    <a:pt x="13737" y="781"/>
                  </a:lnTo>
                  <a:lnTo>
                    <a:pt x="13747" y="781"/>
                  </a:lnTo>
                  <a:cubicBezTo>
                    <a:pt x="13554" y="479"/>
                    <a:pt x="13345" y="281"/>
                    <a:pt x="13125" y="157"/>
                  </a:cubicBezTo>
                  <a:cubicBezTo>
                    <a:pt x="13001" y="141"/>
                    <a:pt x="12884" y="125"/>
                    <a:pt x="12765" y="114"/>
                  </a:cubicBezTo>
                  <a:cubicBezTo>
                    <a:pt x="12490" y="77"/>
                    <a:pt x="12222" y="45"/>
                    <a:pt x="1196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5922153" y="2281010"/>
              <a:ext cx="105840" cy="216791"/>
            </a:xfrm>
            <a:custGeom>
              <a:rect b="b" l="l" r="r" t="t"/>
              <a:pathLst>
                <a:path extrusionOk="0" h="17392" w="8491">
                  <a:moveTo>
                    <a:pt x="1213" y="0"/>
                  </a:moveTo>
                  <a:cubicBezTo>
                    <a:pt x="617" y="0"/>
                    <a:pt x="1" y="488"/>
                    <a:pt x="202" y="1234"/>
                  </a:cubicBezTo>
                  <a:cubicBezTo>
                    <a:pt x="540" y="2491"/>
                    <a:pt x="1110" y="3599"/>
                    <a:pt x="1517" y="4834"/>
                  </a:cubicBezTo>
                  <a:cubicBezTo>
                    <a:pt x="1921" y="6037"/>
                    <a:pt x="1556" y="7552"/>
                    <a:pt x="1872" y="8841"/>
                  </a:cubicBezTo>
                  <a:cubicBezTo>
                    <a:pt x="2189" y="10147"/>
                    <a:pt x="1625" y="11426"/>
                    <a:pt x="1963" y="12758"/>
                  </a:cubicBezTo>
                  <a:cubicBezTo>
                    <a:pt x="2307" y="14107"/>
                    <a:pt x="2060" y="15342"/>
                    <a:pt x="2265" y="16680"/>
                  </a:cubicBezTo>
                  <a:cubicBezTo>
                    <a:pt x="2337" y="17159"/>
                    <a:pt x="2765" y="17392"/>
                    <a:pt x="3197" y="17392"/>
                  </a:cubicBezTo>
                  <a:cubicBezTo>
                    <a:pt x="3468" y="17392"/>
                    <a:pt x="3741" y="17300"/>
                    <a:pt x="3929" y="17120"/>
                  </a:cubicBezTo>
                  <a:cubicBezTo>
                    <a:pt x="6686" y="14466"/>
                    <a:pt x="8405" y="8820"/>
                    <a:pt x="8479" y="5114"/>
                  </a:cubicBezTo>
                  <a:cubicBezTo>
                    <a:pt x="8491" y="4539"/>
                    <a:pt x="7962" y="4114"/>
                    <a:pt x="7442" y="4114"/>
                  </a:cubicBezTo>
                  <a:cubicBezTo>
                    <a:pt x="7203" y="4114"/>
                    <a:pt x="6965" y="4204"/>
                    <a:pt x="6783" y="4410"/>
                  </a:cubicBezTo>
                  <a:cubicBezTo>
                    <a:pt x="6723" y="4416"/>
                    <a:pt x="6664" y="4420"/>
                    <a:pt x="6606" y="4420"/>
                  </a:cubicBezTo>
                  <a:cubicBezTo>
                    <a:pt x="6336" y="4420"/>
                    <a:pt x="6089" y="4349"/>
                    <a:pt x="5863" y="4216"/>
                  </a:cubicBezTo>
                  <a:cubicBezTo>
                    <a:pt x="5783" y="4071"/>
                    <a:pt x="5675" y="3931"/>
                    <a:pt x="5504" y="3819"/>
                  </a:cubicBezTo>
                  <a:cubicBezTo>
                    <a:pt x="5391" y="3748"/>
                    <a:pt x="5278" y="3673"/>
                    <a:pt x="5171" y="3604"/>
                  </a:cubicBezTo>
                  <a:cubicBezTo>
                    <a:pt x="5003" y="3494"/>
                    <a:pt x="4834" y="3447"/>
                    <a:pt x="4671" y="3447"/>
                  </a:cubicBezTo>
                  <a:cubicBezTo>
                    <a:pt x="4547" y="3447"/>
                    <a:pt x="4428" y="3474"/>
                    <a:pt x="4316" y="3523"/>
                  </a:cubicBezTo>
                  <a:cubicBezTo>
                    <a:pt x="4038" y="3373"/>
                    <a:pt x="3753" y="3142"/>
                    <a:pt x="3490" y="2873"/>
                  </a:cubicBezTo>
                  <a:cubicBezTo>
                    <a:pt x="3135" y="2287"/>
                    <a:pt x="2721" y="1718"/>
                    <a:pt x="2265" y="1170"/>
                  </a:cubicBezTo>
                  <a:cubicBezTo>
                    <a:pt x="2216" y="1015"/>
                    <a:pt x="2168" y="864"/>
                    <a:pt x="2124" y="708"/>
                  </a:cubicBezTo>
                  <a:cubicBezTo>
                    <a:pt x="1992" y="214"/>
                    <a:pt x="1607" y="0"/>
                    <a:pt x="121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5" name="Google Shape;905;p28"/>
          <p:cNvSpPr txBox="1"/>
          <p:nvPr/>
        </p:nvSpPr>
        <p:spPr>
          <a:xfrm>
            <a:off x="1483951" y="1070225"/>
            <a:ext cx="6176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Percentage of people who don’t have access to a mobile network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06" name="Google Shape;906;p28"/>
          <p:cNvGrpSpPr/>
          <p:nvPr/>
        </p:nvGrpSpPr>
        <p:grpSpPr>
          <a:xfrm>
            <a:off x="4738775" y="3916133"/>
            <a:ext cx="3759550" cy="497700"/>
            <a:chOff x="4738775" y="3916133"/>
            <a:chExt cx="3759550" cy="497700"/>
          </a:xfrm>
        </p:grpSpPr>
        <p:sp>
          <p:nvSpPr>
            <p:cNvPr id="907" name="Google Shape;907;p28"/>
            <p:cNvSpPr/>
            <p:nvPr/>
          </p:nvSpPr>
          <p:spPr>
            <a:xfrm>
              <a:off x="7021425" y="3916133"/>
              <a:ext cx="1476900" cy="4977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10-15%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08" name="Google Shape;908;p28"/>
            <p:cNvSpPr txBox="1"/>
            <p:nvPr/>
          </p:nvSpPr>
          <p:spPr>
            <a:xfrm>
              <a:off x="4738775" y="3949426"/>
              <a:ext cx="1980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09" name="Google Shape;909;p28"/>
            <p:cNvCxnSpPr>
              <a:stCxn id="907" idx="1"/>
              <a:endCxn id="908" idx="3"/>
            </p:cNvCxnSpPr>
            <p:nvPr/>
          </p:nvCxnSpPr>
          <p:spPr>
            <a:xfrm rot="10800000">
              <a:off x="6719025" y="4164983"/>
              <a:ext cx="302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10" name="Google Shape;910;p28"/>
          <p:cNvGrpSpPr/>
          <p:nvPr/>
        </p:nvGrpSpPr>
        <p:grpSpPr>
          <a:xfrm>
            <a:off x="4738775" y="3326610"/>
            <a:ext cx="3759550" cy="497700"/>
            <a:chOff x="4738775" y="3326610"/>
            <a:chExt cx="3759550" cy="497700"/>
          </a:xfrm>
        </p:grpSpPr>
        <p:sp>
          <p:nvSpPr>
            <p:cNvPr id="911" name="Google Shape;911;p28"/>
            <p:cNvSpPr/>
            <p:nvPr/>
          </p:nvSpPr>
          <p:spPr>
            <a:xfrm>
              <a:off x="7021425" y="3326610"/>
              <a:ext cx="1476900" cy="4977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15-20%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2" name="Google Shape;912;p28"/>
            <p:cNvSpPr txBox="1"/>
            <p:nvPr/>
          </p:nvSpPr>
          <p:spPr>
            <a:xfrm>
              <a:off x="4738775" y="3359901"/>
              <a:ext cx="1980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13" name="Google Shape;913;p28"/>
            <p:cNvCxnSpPr>
              <a:stCxn id="912" idx="3"/>
              <a:endCxn id="911" idx="1"/>
            </p:cNvCxnSpPr>
            <p:nvPr/>
          </p:nvCxnSpPr>
          <p:spPr>
            <a:xfrm>
              <a:off x="6719075" y="3575451"/>
              <a:ext cx="302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14" name="Google Shape;914;p28"/>
          <p:cNvGrpSpPr/>
          <p:nvPr/>
        </p:nvGrpSpPr>
        <p:grpSpPr>
          <a:xfrm>
            <a:off x="4738775" y="2737086"/>
            <a:ext cx="3759550" cy="497700"/>
            <a:chOff x="4738775" y="2737086"/>
            <a:chExt cx="3759550" cy="497700"/>
          </a:xfrm>
        </p:grpSpPr>
        <p:sp>
          <p:nvSpPr>
            <p:cNvPr id="915" name="Google Shape;915;p28"/>
            <p:cNvSpPr/>
            <p:nvPr/>
          </p:nvSpPr>
          <p:spPr>
            <a:xfrm>
              <a:off x="7021425" y="2737086"/>
              <a:ext cx="1476900" cy="4977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20-25%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6" name="Google Shape;916;p28"/>
            <p:cNvSpPr txBox="1"/>
            <p:nvPr/>
          </p:nvSpPr>
          <p:spPr>
            <a:xfrm>
              <a:off x="4738775" y="2770376"/>
              <a:ext cx="1980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17" name="Google Shape;917;p28"/>
            <p:cNvCxnSpPr>
              <a:stCxn id="916" idx="3"/>
              <a:endCxn id="915" idx="1"/>
            </p:cNvCxnSpPr>
            <p:nvPr/>
          </p:nvCxnSpPr>
          <p:spPr>
            <a:xfrm>
              <a:off x="6719075" y="2985926"/>
              <a:ext cx="302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18" name="Google Shape;918;p28"/>
          <p:cNvGrpSpPr/>
          <p:nvPr/>
        </p:nvGrpSpPr>
        <p:grpSpPr>
          <a:xfrm>
            <a:off x="4738775" y="2147563"/>
            <a:ext cx="3759550" cy="497700"/>
            <a:chOff x="4738775" y="2147563"/>
            <a:chExt cx="3759550" cy="497700"/>
          </a:xfrm>
        </p:grpSpPr>
        <p:sp>
          <p:nvSpPr>
            <p:cNvPr id="919" name="Google Shape;919;p28"/>
            <p:cNvSpPr/>
            <p:nvPr/>
          </p:nvSpPr>
          <p:spPr>
            <a:xfrm>
              <a:off x="7021425" y="2147563"/>
              <a:ext cx="1476900" cy="4977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25-30%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0" name="Google Shape;920;p28"/>
            <p:cNvSpPr txBox="1"/>
            <p:nvPr/>
          </p:nvSpPr>
          <p:spPr>
            <a:xfrm>
              <a:off x="4738775" y="2180863"/>
              <a:ext cx="1980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21" name="Google Shape;921;p28"/>
            <p:cNvCxnSpPr>
              <a:stCxn id="920" idx="3"/>
              <a:endCxn id="919" idx="1"/>
            </p:cNvCxnSpPr>
            <p:nvPr/>
          </p:nvCxnSpPr>
          <p:spPr>
            <a:xfrm>
              <a:off x="6719075" y="2396413"/>
              <a:ext cx="302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2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Divide Infographics</a:t>
            </a:r>
            <a:endParaRPr/>
          </a:p>
        </p:txBody>
      </p:sp>
      <p:sp>
        <p:nvSpPr>
          <p:cNvPr id="927" name="Google Shape;927;p29"/>
          <p:cNvSpPr/>
          <p:nvPr/>
        </p:nvSpPr>
        <p:spPr>
          <a:xfrm>
            <a:off x="8194475" y="1428075"/>
            <a:ext cx="276300" cy="3396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9"/>
          <p:cNvSpPr/>
          <p:nvPr/>
        </p:nvSpPr>
        <p:spPr>
          <a:xfrm>
            <a:off x="682200" y="1428075"/>
            <a:ext cx="276300" cy="3396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29"/>
          <p:cNvSpPr txBox="1"/>
          <p:nvPr/>
        </p:nvSpPr>
        <p:spPr>
          <a:xfrm>
            <a:off x="1483952" y="1070225"/>
            <a:ext cx="6176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Differences between having access to WiFi or not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30" name="Google Shape;930;p29"/>
          <p:cNvGrpSpPr/>
          <p:nvPr/>
        </p:nvGrpSpPr>
        <p:grpSpPr>
          <a:xfrm>
            <a:off x="1171426" y="1527256"/>
            <a:ext cx="1980323" cy="830243"/>
            <a:chOff x="9246076" y="1418025"/>
            <a:chExt cx="1980323" cy="830243"/>
          </a:xfrm>
        </p:grpSpPr>
        <p:sp>
          <p:nvSpPr>
            <p:cNvPr id="931" name="Google Shape;931;p29"/>
            <p:cNvSpPr txBox="1"/>
            <p:nvPr/>
          </p:nvSpPr>
          <p:spPr>
            <a:xfrm>
              <a:off x="9246099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32" name="Google Shape;932;p29"/>
            <p:cNvSpPr txBox="1"/>
            <p:nvPr/>
          </p:nvSpPr>
          <p:spPr>
            <a:xfrm>
              <a:off x="9246076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33" name="Google Shape;933;p29"/>
          <p:cNvSpPr/>
          <p:nvPr/>
        </p:nvSpPr>
        <p:spPr>
          <a:xfrm>
            <a:off x="534000" y="1656025"/>
            <a:ext cx="572700" cy="57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934" name="Google Shape;934;p29"/>
          <p:cNvGrpSpPr/>
          <p:nvPr/>
        </p:nvGrpSpPr>
        <p:grpSpPr>
          <a:xfrm>
            <a:off x="1171426" y="2711257"/>
            <a:ext cx="1980323" cy="830244"/>
            <a:chOff x="9246076" y="2525829"/>
            <a:chExt cx="1980323" cy="830244"/>
          </a:xfrm>
        </p:grpSpPr>
        <p:sp>
          <p:nvSpPr>
            <p:cNvPr id="935" name="Google Shape;935;p29"/>
            <p:cNvSpPr txBox="1"/>
            <p:nvPr/>
          </p:nvSpPr>
          <p:spPr>
            <a:xfrm>
              <a:off x="9246099" y="2525829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36" name="Google Shape;936;p29"/>
            <p:cNvSpPr txBox="1"/>
            <p:nvPr/>
          </p:nvSpPr>
          <p:spPr>
            <a:xfrm>
              <a:off x="9246076" y="2804672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37" name="Google Shape;937;p29"/>
          <p:cNvSpPr/>
          <p:nvPr/>
        </p:nvSpPr>
        <p:spPr>
          <a:xfrm>
            <a:off x="534000" y="2840026"/>
            <a:ext cx="572700" cy="57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/>
          </a:p>
        </p:txBody>
      </p:sp>
      <p:grpSp>
        <p:nvGrpSpPr>
          <p:cNvPr id="938" name="Google Shape;938;p29"/>
          <p:cNvGrpSpPr/>
          <p:nvPr/>
        </p:nvGrpSpPr>
        <p:grpSpPr>
          <a:xfrm>
            <a:off x="1171426" y="3895257"/>
            <a:ext cx="1980324" cy="829023"/>
            <a:chOff x="9246076" y="3633627"/>
            <a:chExt cx="1980324" cy="829023"/>
          </a:xfrm>
        </p:grpSpPr>
        <p:sp>
          <p:nvSpPr>
            <p:cNvPr id="939" name="Google Shape;939;p29"/>
            <p:cNvSpPr txBox="1"/>
            <p:nvPr/>
          </p:nvSpPr>
          <p:spPr>
            <a:xfrm>
              <a:off x="9246100" y="3633627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40" name="Google Shape;940;p29"/>
            <p:cNvSpPr txBox="1"/>
            <p:nvPr/>
          </p:nvSpPr>
          <p:spPr>
            <a:xfrm>
              <a:off x="9246076" y="3911250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and is where we all live on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41" name="Google Shape;941;p29"/>
          <p:cNvSpPr/>
          <p:nvPr/>
        </p:nvSpPr>
        <p:spPr>
          <a:xfrm>
            <a:off x="534000" y="4023424"/>
            <a:ext cx="572700" cy="57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/>
          </a:p>
        </p:txBody>
      </p:sp>
      <p:grpSp>
        <p:nvGrpSpPr>
          <p:cNvPr id="942" name="Google Shape;942;p29"/>
          <p:cNvGrpSpPr/>
          <p:nvPr/>
        </p:nvGrpSpPr>
        <p:grpSpPr>
          <a:xfrm>
            <a:off x="5992250" y="1527256"/>
            <a:ext cx="1980323" cy="830243"/>
            <a:chOff x="-2082450" y="1418025"/>
            <a:chExt cx="1980323" cy="830243"/>
          </a:xfrm>
        </p:grpSpPr>
        <p:sp>
          <p:nvSpPr>
            <p:cNvPr id="943" name="Google Shape;943;p29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44" name="Google Shape;944;p29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45" name="Google Shape;945;p29"/>
          <p:cNvSpPr/>
          <p:nvPr/>
        </p:nvSpPr>
        <p:spPr>
          <a:xfrm>
            <a:off x="8046275" y="1656025"/>
            <a:ext cx="572700" cy="57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/>
          </a:p>
        </p:txBody>
      </p:sp>
      <p:grpSp>
        <p:nvGrpSpPr>
          <p:cNvPr id="946" name="Google Shape;946;p29"/>
          <p:cNvGrpSpPr/>
          <p:nvPr/>
        </p:nvGrpSpPr>
        <p:grpSpPr>
          <a:xfrm>
            <a:off x="5992250" y="2711257"/>
            <a:ext cx="1980323" cy="830243"/>
            <a:chOff x="-2082450" y="2525828"/>
            <a:chExt cx="1980323" cy="830243"/>
          </a:xfrm>
        </p:grpSpPr>
        <p:sp>
          <p:nvSpPr>
            <p:cNvPr id="947" name="Google Shape;947;p29"/>
            <p:cNvSpPr txBox="1"/>
            <p:nvPr/>
          </p:nvSpPr>
          <p:spPr>
            <a:xfrm>
              <a:off x="-2082427" y="2525828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48" name="Google Shape;948;p29"/>
            <p:cNvSpPr txBox="1"/>
            <p:nvPr/>
          </p:nvSpPr>
          <p:spPr>
            <a:xfrm>
              <a:off x="-2082450" y="2804671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49" name="Google Shape;949;p29"/>
          <p:cNvSpPr/>
          <p:nvPr/>
        </p:nvSpPr>
        <p:spPr>
          <a:xfrm>
            <a:off x="8046275" y="2840026"/>
            <a:ext cx="572700" cy="57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/>
          </a:p>
        </p:txBody>
      </p:sp>
      <p:grpSp>
        <p:nvGrpSpPr>
          <p:cNvPr id="950" name="Google Shape;950;p29"/>
          <p:cNvGrpSpPr/>
          <p:nvPr/>
        </p:nvGrpSpPr>
        <p:grpSpPr>
          <a:xfrm>
            <a:off x="5992250" y="3895257"/>
            <a:ext cx="1980324" cy="829023"/>
            <a:chOff x="-2082450" y="3633626"/>
            <a:chExt cx="1980324" cy="829023"/>
          </a:xfrm>
        </p:grpSpPr>
        <p:sp>
          <p:nvSpPr>
            <p:cNvPr id="951" name="Google Shape;951;p29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52" name="Google Shape;952;p29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53" name="Google Shape;953;p29"/>
          <p:cNvSpPr/>
          <p:nvPr/>
        </p:nvSpPr>
        <p:spPr>
          <a:xfrm>
            <a:off x="8046275" y="4023424"/>
            <a:ext cx="572700" cy="57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/>
          </a:p>
        </p:txBody>
      </p:sp>
      <p:grpSp>
        <p:nvGrpSpPr>
          <p:cNvPr id="954" name="Google Shape;954;p29"/>
          <p:cNvGrpSpPr/>
          <p:nvPr/>
        </p:nvGrpSpPr>
        <p:grpSpPr>
          <a:xfrm>
            <a:off x="3354276" y="1682178"/>
            <a:ext cx="2435431" cy="3045571"/>
            <a:chOff x="3354276" y="1682178"/>
            <a:chExt cx="2435431" cy="3045571"/>
          </a:xfrm>
        </p:grpSpPr>
        <p:sp>
          <p:nvSpPr>
            <p:cNvPr id="955" name="Google Shape;955;p29"/>
            <p:cNvSpPr/>
            <p:nvPr/>
          </p:nvSpPr>
          <p:spPr>
            <a:xfrm>
              <a:off x="3354276" y="1682178"/>
              <a:ext cx="2435431" cy="826051"/>
            </a:xfrm>
            <a:custGeom>
              <a:rect b="b" l="l" r="r" t="t"/>
              <a:pathLst>
                <a:path extrusionOk="0" h="10231" w="30162">
                  <a:moveTo>
                    <a:pt x="15137" y="0"/>
                  </a:moveTo>
                  <a:cubicBezTo>
                    <a:pt x="9593" y="0"/>
                    <a:pt x="4360" y="2434"/>
                    <a:pt x="772" y="6670"/>
                  </a:cubicBezTo>
                  <a:cubicBezTo>
                    <a:pt x="0" y="7582"/>
                    <a:pt x="113" y="8944"/>
                    <a:pt x="1024" y="9716"/>
                  </a:cubicBezTo>
                  <a:cubicBezTo>
                    <a:pt x="1432" y="10059"/>
                    <a:pt x="1931" y="10231"/>
                    <a:pt x="2424" y="10231"/>
                  </a:cubicBezTo>
                  <a:cubicBezTo>
                    <a:pt x="3035" y="10231"/>
                    <a:pt x="3646" y="9968"/>
                    <a:pt x="4075" y="9464"/>
                  </a:cubicBezTo>
                  <a:cubicBezTo>
                    <a:pt x="6837" y="6198"/>
                    <a:pt x="10869" y="4327"/>
                    <a:pt x="15137" y="4327"/>
                  </a:cubicBezTo>
                  <a:cubicBezTo>
                    <a:pt x="19352" y="4327"/>
                    <a:pt x="23352" y="6161"/>
                    <a:pt x="26108" y="9351"/>
                  </a:cubicBezTo>
                  <a:cubicBezTo>
                    <a:pt x="26536" y="9848"/>
                    <a:pt x="27139" y="10101"/>
                    <a:pt x="27745" y="10101"/>
                  </a:cubicBezTo>
                  <a:cubicBezTo>
                    <a:pt x="28246" y="10101"/>
                    <a:pt x="28749" y="9928"/>
                    <a:pt x="29159" y="9576"/>
                  </a:cubicBezTo>
                  <a:cubicBezTo>
                    <a:pt x="30065" y="8794"/>
                    <a:pt x="30161" y="7426"/>
                    <a:pt x="29384" y="6526"/>
                  </a:cubicBezTo>
                  <a:cubicBezTo>
                    <a:pt x="25802" y="2381"/>
                    <a:pt x="20612" y="0"/>
                    <a:pt x="151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3717468" y="2264878"/>
              <a:ext cx="1708968" cy="656335"/>
            </a:xfrm>
            <a:custGeom>
              <a:rect b="b" l="l" r="r" t="t"/>
              <a:pathLst>
                <a:path extrusionOk="0" h="8129" w="21165">
                  <a:moveTo>
                    <a:pt x="10623" y="0"/>
                  </a:moveTo>
                  <a:cubicBezTo>
                    <a:pt x="6821" y="0"/>
                    <a:pt x="3234" y="1662"/>
                    <a:pt x="773" y="4569"/>
                  </a:cubicBezTo>
                  <a:cubicBezTo>
                    <a:pt x="1" y="5480"/>
                    <a:pt x="119" y="6842"/>
                    <a:pt x="1030" y="7614"/>
                  </a:cubicBezTo>
                  <a:cubicBezTo>
                    <a:pt x="1433" y="7957"/>
                    <a:pt x="1931" y="8129"/>
                    <a:pt x="2425" y="8129"/>
                  </a:cubicBezTo>
                  <a:cubicBezTo>
                    <a:pt x="3041" y="8129"/>
                    <a:pt x="3647" y="7866"/>
                    <a:pt x="4076" y="7362"/>
                  </a:cubicBezTo>
                  <a:cubicBezTo>
                    <a:pt x="5711" y="5432"/>
                    <a:pt x="8098" y="4322"/>
                    <a:pt x="10623" y="4322"/>
                  </a:cubicBezTo>
                  <a:cubicBezTo>
                    <a:pt x="13111" y="4322"/>
                    <a:pt x="15476" y="5405"/>
                    <a:pt x="17111" y="7298"/>
                  </a:cubicBezTo>
                  <a:cubicBezTo>
                    <a:pt x="17537" y="7791"/>
                    <a:pt x="18139" y="8045"/>
                    <a:pt x="18746" y="8045"/>
                  </a:cubicBezTo>
                  <a:cubicBezTo>
                    <a:pt x="19248" y="8045"/>
                    <a:pt x="19752" y="7872"/>
                    <a:pt x="20162" y="7518"/>
                  </a:cubicBezTo>
                  <a:cubicBezTo>
                    <a:pt x="21063" y="6735"/>
                    <a:pt x="21165" y="5373"/>
                    <a:pt x="20382" y="4467"/>
                  </a:cubicBezTo>
                  <a:cubicBezTo>
                    <a:pt x="17931" y="1625"/>
                    <a:pt x="14371" y="0"/>
                    <a:pt x="106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4316527" y="2870724"/>
              <a:ext cx="510954" cy="510923"/>
            </a:xfrm>
            <a:custGeom>
              <a:rect b="b" l="l" r="r" t="t"/>
              <a:pathLst>
                <a:path extrusionOk="0" h="6328" w="6328">
                  <a:moveTo>
                    <a:pt x="3164" y="0"/>
                  </a:moveTo>
                  <a:cubicBezTo>
                    <a:pt x="1416" y="0"/>
                    <a:pt x="1" y="1416"/>
                    <a:pt x="1" y="3164"/>
                  </a:cubicBezTo>
                  <a:cubicBezTo>
                    <a:pt x="1" y="4912"/>
                    <a:pt x="1416" y="6328"/>
                    <a:pt x="3164" y="6328"/>
                  </a:cubicBezTo>
                  <a:cubicBezTo>
                    <a:pt x="4912" y="6328"/>
                    <a:pt x="6328" y="4912"/>
                    <a:pt x="6328" y="3164"/>
                  </a:cubicBezTo>
                  <a:cubicBezTo>
                    <a:pt x="6328" y="1416"/>
                    <a:pt x="4912" y="0"/>
                    <a:pt x="31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8" name="Google Shape;958;p29"/>
            <p:cNvGrpSpPr/>
            <p:nvPr/>
          </p:nvGrpSpPr>
          <p:grpSpPr>
            <a:xfrm>
              <a:off x="3849065" y="3597006"/>
              <a:ext cx="1453629" cy="1130743"/>
              <a:chOff x="3849065" y="3597006"/>
              <a:chExt cx="1453629" cy="1130743"/>
            </a:xfrm>
          </p:grpSpPr>
          <p:sp>
            <p:nvSpPr>
              <p:cNvPr id="959" name="Google Shape;959;p29"/>
              <p:cNvSpPr/>
              <p:nvPr/>
            </p:nvSpPr>
            <p:spPr>
              <a:xfrm>
                <a:off x="3849065" y="4574656"/>
                <a:ext cx="1453629" cy="153094"/>
              </a:xfrm>
              <a:custGeom>
                <a:rect b="b" l="l" r="r" t="t"/>
                <a:pathLst>
                  <a:path extrusionOk="0" h="1578" w="14982">
                    <a:moveTo>
                      <a:pt x="7491" y="1"/>
                    </a:moveTo>
                    <a:cubicBezTo>
                      <a:pt x="3357" y="1"/>
                      <a:pt x="0" y="349"/>
                      <a:pt x="0" y="789"/>
                    </a:cubicBezTo>
                    <a:cubicBezTo>
                      <a:pt x="0" y="1223"/>
                      <a:pt x="3357" y="1577"/>
                      <a:pt x="7491" y="1577"/>
                    </a:cubicBezTo>
                    <a:cubicBezTo>
                      <a:pt x="11630" y="1577"/>
                      <a:pt x="14982" y="1223"/>
                      <a:pt x="14982" y="789"/>
                    </a:cubicBezTo>
                    <a:cubicBezTo>
                      <a:pt x="14982" y="349"/>
                      <a:pt x="11630" y="1"/>
                      <a:pt x="74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9"/>
              <p:cNvSpPr/>
              <p:nvPr/>
            </p:nvSpPr>
            <p:spPr>
              <a:xfrm>
                <a:off x="4632052" y="3979548"/>
                <a:ext cx="279432" cy="513029"/>
              </a:xfrm>
              <a:custGeom>
                <a:rect b="b" l="l" r="r" t="t"/>
                <a:pathLst>
                  <a:path extrusionOk="0" h="5288" w="2880">
                    <a:moveTo>
                      <a:pt x="833" y="0"/>
                    </a:moveTo>
                    <a:cubicBezTo>
                      <a:pt x="753" y="0"/>
                      <a:pt x="672" y="23"/>
                      <a:pt x="601" y="70"/>
                    </a:cubicBezTo>
                    <a:cubicBezTo>
                      <a:pt x="402" y="199"/>
                      <a:pt x="349" y="462"/>
                      <a:pt x="477" y="655"/>
                    </a:cubicBezTo>
                    <a:lnTo>
                      <a:pt x="1861" y="2762"/>
                    </a:lnTo>
                    <a:lnTo>
                      <a:pt x="0" y="4333"/>
                    </a:lnTo>
                    <a:lnTo>
                      <a:pt x="965" y="5287"/>
                    </a:lnTo>
                    <a:lnTo>
                      <a:pt x="2724" y="3143"/>
                    </a:lnTo>
                    <a:lnTo>
                      <a:pt x="2751" y="3111"/>
                    </a:lnTo>
                    <a:cubicBezTo>
                      <a:pt x="2863" y="2971"/>
                      <a:pt x="2879" y="2767"/>
                      <a:pt x="2772" y="2612"/>
                    </a:cubicBezTo>
                    <a:lnTo>
                      <a:pt x="1185" y="188"/>
                    </a:lnTo>
                    <a:cubicBezTo>
                      <a:pt x="1104" y="66"/>
                      <a:pt x="969" y="0"/>
                      <a:pt x="8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9"/>
              <p:cNvSpPr/>
              <p:nvPr/>
            </p:nvSpPr>
            <p:spPr>
              <a:xfrm>
                <a:off x="4213197" y="3979548"/>
                <a:ext cx="279529" cy="513029"/>
              </a:xfrm>
              <a:custGeom>
                <a:rect b="b" l="l" r="r" t="t"/>
                <a:pathLst>
                  <a:path extrusionOk="0" h="5288" w="2881">
                    <a:moveTo>
                      <a:pt x="2048" y="0"/>
                    </a:moveTo>
                    <a:cubicBezTo>
                      <a:pt x="1911" y="0"/>
                      <a:pt x="1776" y="66"/>
                      <a:pt x="1695" y="188"/>
                    </a:cubicBezTo>
                    <a:lnTo>
                      <a:pt x="103" y="2612"/>
                    </a:lnTo>
                    <a:cubicBezTo>
                      <a:pt x="1" y="2767"/>
                      <a:pt x="17" y="2971"/>
                      <a:pt x="129" y="3111"/>
                    </a:cubicBezTo>
                    <a:lnTo>
                      <a:pt x="156" y="3143"/>
                    </a:lnTo>
                    <a:lnTo>
                      <a:pt x="1915" y="5287"/>
                    </a:lnTo>
                    <a:lnTo>
                      <a:pt x="2880" y="4333"/>
                    </a:lnTo>
                    <a:lnTo>
                      <a:pt x="1019" y="2762"/>
                    </a:lnTo>
                    <a:lnTo>
                      <a:pt x="2403" y="655"/>
                    </a:lnTo>
                    <a:cubicBezTo>
                      <a:pt x="2532" y="462"/>
                      <a:pt x="2478" y="199"/>
                      <a:pt x="2280" y="70"/>
                    </a:cubicBezTo>
                    <a:cubicBezTo>
                      <a:pt x="2208" y="23"/>
                      <a:pt x="2128" y="0"/>
                      <a:pt x="20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9"/>
              <p:cNvSpPr/>
              <p:nvPr/>
            </p:nvSpPr>
            <p:spPr>
              <a:xfrm>
                <a:off x="4376586" y="3976928"/>
                <a:ext cx="359090" cy="493237"/>
              </a:xfrm>
              <a:custGeom>
                <a:rect b="b" l="l" r="r" t="t"/>
                <a:pathLst>
                  <a:path extrusionOk="0" h="5084" w="3701">
                    <a:moveTo>
                      <a:pt x="478" y="1"/>
                    </a:moveTo>
                    <a:cubicBezTo>
                      <a:pt x="215" y="1"/>
                      <a:pt x="0" y="215"/>
                      <a:pt x="0" y="478"/>
                    </a:cubicBezTo>
                    <a:lnTo>
                      <a:pt x="638" y="4725"/>
                    </a:lnTo>
                    <a:cubicBezTo>
                      <a:pt x="638" y="4987"/>
                      <a:pt x="853" y="5084"/>
                      <a:pt x="1116" y="5084"/>
                    </a:cubicBezTo>
                    <a:lnTo>
                      <a:pt x="2622" y="5084"/>
                    </a:lnTo>
                    <a:cubicBezTo>
                      <a:pt x="2885" y="5084"/>
                      <a:pt x="3100" y="4987"/>
                      <a:pt x="3100" y="4725"/>
                    </a:cubicBezTo>
                    <a:lnTo>
                      <a:pt x="3700" y="478"/>
                    </a:lnTo>
                    <a:cubicBezTo>
                      <a:pt x="3700" y="215"/>
                      <a:pt x="3486" y="1"/>
                      <a:pt x="32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9"/>
              <p:cNvSpPr/>
              <p:nvPr/>
            </p:nvSpPr>
            <p:spPr>
              <a:xfrm>
                <a:off x="4437421" y="3972756"/>
                <a:ext cx="241010" cy="103615"/>
              </a:xfrm>
              <a:custGeom>
                <a:rect b="b" l="l" r="r" t="t"/>
                <a:pathLst>
                  <a:path extrusionOk="0" h="1068" w="2484">
                    <a:moveTo>
                      <a:pt x="1" y="1"/>
                    </a:moveTo>
                    <a:cubicBezTo>
                      <a:pt x="151" y="553"/>
                      <a:pt x="650" y="1068"/>
                      <a:pt x="1239" y="1068"/>
                    </a:cubicBezTo>
                    <a:cubicBezTo>
                      <a:pt x="1835" y="1068"/>
                      <a:pt x="2333" y="553"/>
                      <a:pt x="2483" y="1"/>
                    </a:cubicBezTo>
                    <a:close/>
                  </a:path>
                </a:pathLst>
              </a:custGeom>
              <a:solidFill>
                <a:srgbClr val="F096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9"/>
              <p:cNvSpPr/>
              <p:nvPr/>
            </p:nvSpPr>
            <p:spPr>
              <a:xfrm>
                <a:off x="4395215" y="4081999"/>
                <a:ext cx="321735" cy="388167"/>
              </a:xfrm>
              <a:custGeom>
                <a:rect b="b" l="l" r="r" t="t"/>
                <a:pathLst>
                  <a:path extrusionOk="0" h="4001" w="3316">
                    <a:moveTo>
                      <a:pt x="17" y="1"/>
                    </a:moveTo>
                    <a:lnTo>
                      <a:pt x="17" y="1"/>
                    </a:lnTo>
                    <a:cubicBezTo>
                      <a:pt x="1" y="34"/>
                      <a:pt x="17" y="66"/>
                      <a:pt x="32" y="97"/>
                    </a:cubicBezTo>
                    <a:lnTo>
                      <a:pt x="32" y="97"/>
                    </a:lnTo>
                    <a:lnTo>
                      <a:pt x="17" y="1"/>
                    </a:lnTo>
                    <a:close/>
                    <a:moveTo>
                      <a:pt x="32" y="97"/>
                    </a:moveTo>
                    <a:lnTo>
                      <a:pt x="45" y="186"/>
                    </a:lnTo>
                    <a:lnTo>
                      <a:pt x="45" y="186"/>
                    </a:lnTo>
                    <a:cubicBezTo>
                      <a:pt x="59" y="156"/>
                      <a:pt x="46" y="126"/>
                      <a:pt x="32" y="97"/>
                    </a:cubicBezTo>
                    <a:close/>
                    <a:moveTo>
                      <a:pt x="3283" y="172"/>
                    </a:moveTo>
                    <a:lnTo>
                      <a:pt x="2875" y="3052"/>
                    </a:lnTo>
                    <a:cubicBezTo>
                      <a:pt x="2875" y="3309"/>
                      <a:pt x="2666" y="3400"/>
                      <a:pt x="2409" y="3400"/>
                    </a:cubicBezTo>
                    <a:lnTo>
                      <a:pt x="945" y="3400"/>
                    </a:lnTo>
                    <a:cubicBezTo>
                      <a:pt x="688" y="3400"/>
                      <a:pt x="479" y="3309"/>
                      <a:pt x="479" y="3052"/>
                    </a:cubicBezTo>
                    <a:lnTo>
                      <a:pt x="45" y="186"/>
                    </a:lnTo>
                    <a:lnTo>
                      <a:pt x="45" y="186"/>
                    </a:lnTo>
                    <a:cubicBezTo>
                      <a:pt x="45" y="187"/>
                      <a:pt x="45" y="188"/>
                      <a:pt x="44" y="189"/>
                    </a:cubicBezTo>
                    <a:lnTo>
                      <a:pt x="446" y="3642"/>
                    </a:lnTo>
                    <a:cubicBezTo>
                      <a:pt x="446" y="3904"/>
                      <a:pt x="661" y="4001"/>
                      <a:pt x="924" y="4001"/>
                    </a:cubicBezTo>
                    <a:lnTo>
                      <a:pt x="2430" y="4001"/>
                    </a:lnTo>
                    <a:cubicBezTo>
                      <a:pt x="2693" y="4001"/>
                      <a:pt x="2908" y="3904"/>
                      <a:pt x="2908" y="3642"/>
                    </a:cubicBezTo>
                    <a:lnTo>
                      <a:pt x="3304" y="274"/>
                    </a:lnTo>
                    <a:cubicBezTo>
                      <a:pt x="3267" y="242"/>
                      <a:pt x="3315" y="210"/>
                      <a:pt x="3283" y="172"/>
                    </a:cubicBezTo>
                    <a:close/>
                  </a:path>
                </a:pathLst>
              </a:custGeom>
              <a:solidFill>
                <a:srgbClr val="CAC8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9"/>
              <p:cNvSpPr/>
              <p:nvPr/>
            </p:nvSpPr>
            <p:spPr>
              <a:xfrm>
                <a:off x="4418695" y="3660165"/>
                <a:ext cx="276909" cy="288239"/>
              </a:xfrm>
              <a:custGeom>
                <a:rect b="b" l="l" r="r" t="t"/>
                <a:pathLst>
                  <a:path extrusionOk="0" h="2971" w="2854">
                    <a:moveTo>
                      <a:pt x="950" y="0"/>
                    </a:moveTo>
                    <a:lnTo>
                      <a:pt x="1" y="676"/>
                    </a:lnTo>
                    <a:lnTo>
                      <a:pt x="269" y="2971"/>
                    </a:lnTo>
                    <a:lnTo>
                      <a:pt x="2548" y="2901"/>
                    </a:lnTo>
                    <a:lnTo>
                      <a:pt x="2853" y="403"/>
                    </a:lnTo>
                    <a:lnTo>
                      <a:pt x="9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9"/>
              <p:cNvSpPr/>
              <p:nvPr/>
            </p:nvSpPr>
            <p:spPr>
              <a:xfrm>
                <a:off x="4484284" y="3837514"/>
                <a:ext cx="146799" cy="181132"/>
              </a:xfrm>
              <a:custGeom>
                <a:rect b="b" l="l" r="r" t="t"/>
                <a:pathLst>
                  <a:path extrusionOk="0" h="1867" w="1513">
                    <a:moveTo>
                      <a:pt x="365" y="1"/>
                    </a:moveTo>
                    <a:cubicBezTo>
                      <a:pt x="365" y="1"/>
                      <a:pt x="284" y="1475"/>
                      <a:pt x="0" y="1867"/>
                    </a:cubicBezTo>
                    <a:lnTo>
                      <a:pt x="1512" y="1867"/>
                    </a:lnTo>
                    <a:cubicBezTo>
                      <a:pt x="1223" y="1475"/>
                      <a:pt x="1148" y="1"/>
                      <a:pt x="1148" y="1"/>
                    </a:cubicBezTo>
                    <a:close/>
                  </a:path>
                </a:pathLst>
              </a:custGeom>
              <a:solidFill>
                <a:srgbClr val="F096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9"/>
              <p:cNvSpPr/>
              <p:nvPr/>
            </p:nvSpPr>
            <p:spPr>
              <a:xfrm>
                <a:off x="4441593" y="3632030"/>
                <a:ext cx="221702" cy="300851"/>
              </a:xfrm>
              <a:custGeom>
                <a:rect b="b" l="l" r="r" t="t"/>
                <a:pathLst>
                  <a:path extrusionOk="0" h="3101" w="2285">
                    <a:moveTo>
                      <a:pt x="1111" y="1"/>
                    </a:moveTo>
                    <a:cubicBezTo>
                      <a:pt x="499" y="6"/>
                      <a:pt x="1" y="505"/>
                      <a:pt x="1" y="1121"/>
                    </a:cubicBezTo>
                    <a:lnTo>
                      <a:pt x="6" y="1990"/>
                    </a:lnTo>
                    <a:cubicBezTo>
                      <a:pt x="11" y="2607"/>
                      <a:pt x="569" y="2955"/>
                      <a:pt x="1127" y="3100"/>
                    </a:cubicBezTo>
                    <a:lnTo>
                      <a:pt x="1175" y="3100"/>
                    </a:lnTo>
                    <a:cubicBezTo>
                      <a:pt x="1781" y="2966"/>
                      <a:pt x="2285" y="2596"/>
                      <a:pt x="2285" y="1979"/>
                    </a:cubicBezTo>
                    <a:lnTo>
                      <a:pt x="2279" y="1111"/>
                    </a:lnTo>
                    <a:cubicBezTo>
                      <a:pt x="2279" y="494"/>
                      <a:pt x="1775" y="1"/>
                      <a:pt x="1164" y="1"/>
                    </a:cubicBezTo>
                    <a:close/>
                  </a:path>
                </a:pathLst>
              </a:custGeom>
              <a:solidFill>
                <a:srgbClr val="F2A8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9"/>
              <p:cNvSpPr/>
              <p:nvPr/>
            </p:nvSpPr>
            <p:spPr>
              <a:xfrm>
                <a:off x="4372414" y="3597006"/>
                <a:ext cx="200939" cy="371189"/>
              </a:xfrm>
              <a:custGeom>
                <a:rect b="b" l="l" r="r" t="t"/>
                <a:pathLst>
                  <a:path extrusionOk="0" h="3826" w="2071">
                    <a:moveTo>
                      <a:pt x="1492" y="0"/>
                    </a:moveTo>
                    <a:cubicBezTo>
                      <a:pt x="1255" y="0"/>
                      <a:pt x="1006" y="129"/>
                      <a:pt x="821" y="249"/>
                    </a:cubicBezTo>
                    <a:cubicBezTo>
                      <a:pt x="258" y="608"/>
                      <a:pt x="124" y="1306"/>
                      <a:pt x="135" y="1928"/>
                    </a:cubicBezTo>
                    <a:cubicBezTo>
                      <a:pt x="145" y="2592"/>
                      <a:pt x="0" y="3209"/>
                      <a:pt x="113" y="3826"/>
                    </a:cubicBezTo>
                    <a:cubicBezTo>
                      <a:pt x="118" y="3820"/>
                      <a:pt x="124" y="3820"/>
                      <a:pt x="135" y="3820"/>
                    </a:cubicBezTo>
                    <a:cubicBezTo>
                      <a:pt x="478" y="3777"/>
                      <a:pt x="821" y="3734"/>
                      <a:pt x="1169" y="3702"/>
                    </a:cubicBezTo>
                    <a:cubicBezTo>
                      <a:pt x="1068" y="3011"/>
                      <a:pt x="719" y="2287"/>
                      <a:pt x="740" y="1761"/>
                    </a:cubicBezTo>
                    <a:cubicBezTo>
                      <a:pt x="757" y="1397"/>
                      <a:pt x="1191" y="1064"/>
                      <a:pt x="1191" y="1064"/>
                    </a:cubicBezTo>
                    <a:cubicBezTo>
                      <a:pt x="1239" y="1088"/>
                      <a:pt x="1287" y="1098"/>
                      <a:pt x="1334" y="1098"/>
                    </a:cubicBezTo>
                    <a:cubicBezTo>
                      <a:pt x="1587" y="1098"/>
                      <a:pt x="1807" y="812"/>
                      <a:pt x="1807" y="812"/>
                    </a:cubicBezTo>
                    <a:cubicBezTo>
                      <a:pt x="2070" y="560"/>
                      <a:pt x="2006" y="110"/>
                      <a:pt x="1631" y="19"/>
                    </a:cubicBezTo>
                    <a:cubicBezTo>
                      <a:pt x="1604" y="8"/>
                      <a:pt x="1572" y="3"/>
                      <a:pt x="1545" y="3"/>
                    </a:cubicBezTo>
                    <a:cubicBezTo>
                      <a:pt x="1527" y="1"/>
                      <a:pt x="1510" y="0"/>
                      <a:pt x="14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9"/>
              <p:cNvSpPr/>
              <p:nvPr/>
            </p:nvSpPr>
            <p:spPr>
              <a:xfrm>
                <a:off x="4535221" y="3597006"/>
                <a:ext cx="196767" cy="347226"/>
              </a:xfrm>
              <a:custGeom>
                <a:rect b="b" l="l" r="r" t="t"/>
                <a:pathLst>
                  <a:path extrusionOk="0" h="3579" w="2028">
                    <a:moveTo>
                      <a:pt x="584" y="0"/>
                    </a:moveTo>
                    <a:cubicBezTo>
                      <a:pt x="567" y="0"/>
                      <a:pt x="549" y="1"/>
                      <a:pt x="532" y="3"/>
                    </a:cubicBezTo>
                    <a:cubicBezTo>
                      <a:pt x="499" y="3"/>
                      <a:pt x="473" y="8"/>
                      <a:pt x="440" y="19"/>
                    </a:cubicBezTo>
                    <a:cubicBezTo>
                      <a:pt x="65" y="110"/>
                      <a:pt x="1" y="560"/>
                      <a:pt x="269" y="812"/>
                    </a:cubicBezTo>
                    <a:cubicBezTo>
                      <a:pt x="269" y="812"/>
                      <a:pt x="486" y="1098"/>
                      <a:pt x="740" y="1098"/>
                    </a:cubicBezTo>
                    <a:cubicBezTo>
                      <a:pt x="788" y="1098"/>
                      <a:pt x="837" y="1088"/>
                      <a:pt x="885" y="1064"/>
                    </a:cubicBezTo>
                    <a:cubicBezTo>
                      <a:pt x="885" y="1064"/>
                      <a:pt x="1298" y="1397"/>
                      <a:pt x="1331" y="1761"/>
                    </a:cubicBezTo>
                    <a:cubicBezTo>
                      <a:pt x="1357" y="2029"/>
                      <a:pt x="977" y="2785"/>
                      <a:pt x="891" y="3579"/>
                    </a:cubicBezTo>
                    <a:cubicBezTo>
                      <a:pt x="1261" y="3558"/>
                      <a:pt x="1625" y="3541"/>
                      <a:pt x="1995" y="3536"/>
                    </a:cubicBezTo>
                    <a:cubicBezTo>
                      <a:pt x="2028" y="3016"/>
                      <a:pt x="1931" y="2491"/>
                      <a:pt x="1936" y="1928"/>
                    </a:cubicBezTo>
                    <a:cubicBezTo>
                      <a:pt x="1947" y="1306"/>
                      <a:pt x="1818" y="608"/>
                      <a:pt x="1250" y="249"/>
                    </a:cubicBezTo>
                    <a:cubicBezTo>
                      <a:pt x="1065" y="129"/>
                      <a:pt x="820" y="0"/>
                      <a:pt x="5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9"/>
              <p:cNvSpPr/>
              <p:nvPr/>
            </p:nvSpPr>
            <p:spPr>
              <a:xfrm>
                <a:off x="4407828" y="3777750"/>
                <a:ext cx="27652" cy="50061"/>
              </a:xfrm>
              <a:custGeom>
                <a:rect b="b" l="l" r="r" t="t"/>
                <a:pathLst>
                  <a:path extrusionOk="0" h="516" w="285">
                    <a:moveTo>
                      <a:pt x="252" y="0"/>
                    </a:moveTo>
                    <a:cubicBezTo>
                      <a:pt x="113" y="11"/>
                      <a:pt x="0" y="129"/>
                      <a:pt x="11" y="274"/>
                    </a:cubicBezTo>
                    <a:cubicBezTo>
                      <a:pt x="21" y="412"/>
                      <a:pt x="129" y="516"/>
                      <a:pt x="264" y="516"/>
                    </a:cubicBezTo>
                    <a:cubicBezTo>
                      <a:pt x="271" y="516"/>
                      <a:pt x="278" y="515"/>
                      <a:pt x="284" y="515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F2A8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9"/>
              <p:cNvSpPr/>
              <p:nvPr/>
            </p:nvSpPr>
            <p:spPr>
              <a:xfrm>
                <a:off x="4669988" y="3777750"/>
                <a:ext cx="27167" cy="50061"/>
              </a:xfrm>
              <a:custGeom>
                <a:rect b="b" l="l" r="r" t="t"/>
                <a:pathLst>
                  <a:path extrusionOk="0" h="516" w="280">
                    <a:moveTo>
                      <a:pt x="27" y="0"/>
                    </a:moveTo>
                    <a:lnTo>
                      <a:pt x="1" y="515"/>
                    </a:lnTo>
                    <a:cubicBezTo>
                      <a:pt x="7" y="515"/>
                      <a:pt x="13" y="516"/>
                      <a:pt x="20" y="516"/>
                    </a:cubicBezTo>
                    <a:cubicBezTo>
                      <a:pt x="151" y="516"/>
                      <a:pt x="263" y="412"/>
                      <a:pt x="269" y="274"/>
                    </a:cubicBezTo>
                    <a:cubicBezTo>
                      <a:pt x="279" y="129"/>
                      <a:pt x="172" y="11"/>
                      <a:pt x="27" y="0"/>
                    </a:cubicBezTo>
                    <a:close/>
                  </a:path>
                </a:pathLst>
              </a:custGeom>
              <a:solidFill>
                <a:srgbClr val="F2A8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9"/>
              <p:cNvSpPr/>
              <p:nvPr/>
            </p:nvSpPr>
            <p:spPr>
              <a:xfrm>
                <a:off x="4245506" y="4092962"/>
                <a:ext cx="635805" cy="327337"/>
              </a:xfrm>
              <a:custGeom>
                <a:rect b="b" l="l" r="r" t="t"/>
                <a:pathLst>
                  <a:path extrusionOk="0" h="3374" w="6553">
                    <a:moveTo>
                      <a:pt x="145" y="1"/>
                    </a:moveTo>
                    <a:cubicBezTo>
                      <a:pt x="64" y="1"/>
                      <a:pt x="0" y="76"/>
                      <a:pt x="6" y="161"/>
                    </a:cubicBezTo>
                    <a:lnTo>
                      <a:pt x="665" y="3373"/>
                    </a:lnTo>
                    <a:lnTo>
                      <a:pt x="6000" y="3373"/>
                    </a:lnTo>
                    <a:lnTo>
                      <a:pt x="6547" y="226"/>
                    </a:lnTo>
                    <a:cubicBezTo>
                      <a:pt x="6552" y="113"/>
                      <a:pt x="6472" y="22"/>
                      <a:pt x="6376" y="17"/>
                    </a:cubicBez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C7D1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9"/>
              <p:cNvSpPr/>
              <p:nvPr/>
            </p:nvSpPr>
            <p:spPr>
              <a:xfrm>
                <a:off x="4250649" y="4097133"/>
                <a:ext cx="625423" cy="319479"/>
              </a:xfrm>
              <a:custGeom>
                <a:rect b="b" l="l" r="r" t="t"/>
                <a:pathLst>
                  <a:path extrusionOk="0" h="3293" w="6446">
                    <a:moveTo>
                      <a:pt x="140" y="0"/>
                    </a:moveTo>
                    <a:cubicBezTo>
                      <a:pt x="65" y="0"/>
                      <a:pt x="1" y="75"/>
                      <a:pt x="6" y="161"/>
                    </a:cubicBezTo>
                    <a:lnTo>
                      <a:pt x="660" y="3293"/>
                    </a:lnTo>
                    <a:lnTo>
                      <a:pt x="5894" y="3293"/>
                    </a:lnTo>
                    <a:lnTo>
                      <a:pt x="6440" y="220"/>
                    </a:lnTo>
                    <a:cubicBezTo>
                      <a:pt x="6446" y="113"/>
                      <a:pt x="6371" y="22"/>
                      <a:pt x="6274" y="22"/>
                    </a:cubicBezTo>
                    <a:lnTo>
                      <a:pt x="1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9"/>
              <p:cNvSpPr/>
              <p:nvPr/>
            </p:nvSpPr>
            <p:spPr>
              <a:xfrm>
                <a:off x="4263650" y="4106447"/>
                <a:ext cx="596801" cy="298717"/>
              </a:xfrm>
              <a:custGeom>
                <a:rect b="b" l="l" r="r" t="t"/>
                <a:pathLst>
                  <a:path extrusionOk="0" h="3079" w="6151">
                    <a:moveTo>
                      <a:pt x="5609" y="3079"/>
                    </a:moveTo>
                    <a:lnTo>
                      <a:pt x="639" y="3079"/>
                    </a:lnTo>
                    <a:lnTo>
                      <a:pt x="1" y="178"/>
                    </a:lnTo>
                    <a:cubicBezTo>
                      <a:pt x="28" y="92"/>
                      <a:pt x="92" y="17"/>
                      <a:pt x="167" y="17"/>
                    </a:cubicBezTo>
                    <a:lnTo>
                      <a:pt x="5974" y="1"/>
                    </a:lnTo>
                    <a:cubicBezTo>
                      <a:pt x="6071" y="1"/>
                      <a:pt x="6151" y="97"/>
                      <a:pt x="6146" y="21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9"/>
              <p:cNvSpPr/>
              <p:nvPr/>
            </p:nvSpPr>
            <p:spPr>
              <a:xfrm>
                <a:off x="4310028" y="4420203"/>
                <a:ext cx="517725" cy="28717"/>
              </a:xfrm>
              <a:custGeom>
                <a:rect b="b" l="l" r="r" t="t"/>
                <a:pathLst>
                  <a:path extrusionOk="0" h="296" w="5336">
                    <a:moveTo>
                      <a:pt x="0" y="0"/>
                    </a:moveTo>
                    <a:lnTo>
                      <a:pt x="0" y="295"/>
                    </a:lnTo>
                    <a:lnTo>
                      <a:pt x="5335" y="295"/>
                    </a:lnTo>
                    <a:lnTo>
                      <a:pt x="5335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9"/>
              <p:cNvSpPr/>
              <p:nvPr/>
            </p:nvSpPr>
            <p:spPr>
              <a:xfrm>
                <a:off x="4310028" y="4434174"/>
                <a:ext cx="517725" cy="14747"/>
              </a:xfrm>
              <a:custGeom>
                <a:rect b="b" l="l" r="r" t="t"/>
                <a:pathLst>
                  <a:path extrusionOk="0" h="152" w="5336">
                    <a:moveTo>
                      <a:pt x="0" y="1"/>
                    </a:moveTo>
                    <a:lnTo>
                      <a:pt x="0" y="151"/>
                    </a:lnTo>
                    <a:lnTo>
                      <a:pt x="5335" y="151"/>
                    </a:lnTo>
                    <a:lnTo>
                      <a:pt x="5335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9"/>
              <p:cNvSpPr/>
              <p:nvPr/>
            </p:nvSpPr>
            <p:spPr>
              <a:xfrm>
                <a:off x="4534736" y="4223548"/>
                <a:ext cx="65104" cy="65099"/>
              </a:xfrm>
              <a:custGeom>
                <a:rect b="b" l="l" r="r" t="t"/>
                <a:pathLst>
                  <a:path extrusionOk="0" h="671" w="671">
                    <a:moveTo>
                      <a:pt x="333" y="0"/>
                    </a:moveTo>
                    <a:cubicBezTo>
                      <a:pt x="151" y="0"/>
                      <a:pt x="0" y="150"/>
                      <a:pt x="0" y="333"/>
                    </a:cubicBezTo>
                    <a:cubicBezTo>
                      <a:pt x="0" y="520"/>
                      <a:pt x="151" y="671"/>
                      <a:pt x="333" y="671"/>
                    </a:cubicBezTo>
                    <a:cubicBezTo>
                      <a:pt x="521" y="671"/>
                      <a:pt x="671" y="520"/>
                      <a:pt x="671" y="333"/>
                    </a:cubicBezTo>
                    <a:cubicBezTo>
                      <a:pt x="671" y="150"/>
                      <a:pt x="521" y="0"/>
                      <a:pt x="3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9"/>
              <p:cNvSpPr/>
              <p:nvPr/>
            </p:nvSpPr>
            <p:spPr>
              <a:xfrm>
                <a:off x="4075326" y="4609970"/>
                <a:ext cx="193177" cy="108077"/>
              </a:xfrm>
              <a:custGeom>
                <a:rect b="b" l="l" r="r" t="t"/>
                <a:pathLst>
                  <a:path extrusionOk="0" h="1114" w="1991">
                    <a:moveTo>
                      <a:pt x="1265" y="1"/>
                    </a:moveTo>
                    <a:cubicBezTo>
                      <a:pt x="1168" y="1"/>
                      <a:pt x="1073" y="13"/>
                      <a:pt x="993" y="39"/>
                    </a:cubicBezTo>
                    <a:cubicBezTo>
                      <a:pt x="682" y="135"/>
                      <a:pt x="1" y="602"/>
                      <a:pt x="87" y="881"/>
                    </a:cubicBezTo>
                    <a:cubicBezTo>
                      <a:pt x="143" y="1052"/>
                      <a:pt x="476" y="1114"/>
                      <a:pt x="795" y="1114"/>
                    </a:cubicBezTo>
                    <a:cubicBezTo>
                      <a:pt x="996" y="1114"/>
                      <a:pt x="1191" y="1089"/>
                      <a:pt x="1309" y="1052"/>
                    </a:cubicBezTo>
                    <a:cubicBezTo>
                      <a:pt x="1620" y="950"/>
                      <a:pt x="1990" y="586"/>
                      <a:pt x="1899" y="307"/>
                    </a:cubicBezTo>
                    <a:cubicBezTo>
                      <a:pt x="1836" y="101"/>
                      <a:pt x="1539" y="1"/>
                      <a:pt x="1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9"/>
              <p:cNvSpPr/>
              <p:nvPr/>
            </p:nvSpPr>
            <p:spPr>
              <a:xfrm>
                <a:off x="4200196" y="4605410"/>
                <a:ext cx="115072" cy="69950"/>
              </a:xfrm>
              <a:custGeom>
                <a:rect b="b" l="l" r="r" t="t"/>
                <a:pathLst>
                  <a:path extrusionOk="0" h="721" w="1186">
                    <a:moveTo>
                      <a:pt x="1057" y="0"/>
                    </a:moveTo>
                    <a:lnTo>
                      <a:pt x="220" y="231"/>
                    </a:lnTo>
                    <a:cubicBezTo>
                      <a:pt x="135" y="252"/>
                      <a:pt x="60" y="316"/>
                      <a:pt x="33" y="408"/>
                    </a:cubicBezTo>
                    <a:cubicBezTo>
                      <a:pt x="1" y="542"/>
                      <a:pt x="76" y="676"/>
                      <a:pt x="210" y="713"/>
                    </a:cubicBezTo>
                    <a:cubicBezTo>
                      <a:pt x="230" y="718"/>
                      <a:pt x="251" y="721"/>
                      <a:pt x="271" y="721"/>
                    </a:cubicBezTo>
                    <a:cubicBezTo>
                      <a:pt x="314" y="721"/>
                      <a:pt x="356" y="710"/>
                      <a:pt x="392" y="692"/>
                    </a:cubicBezTo>
                    <a:lnTo>
                      <a:pt x="1186" y="477"/>
                    </a:lnTo>
                    <a:lnTo>
                      <a:pt x="1057" y="0"/>
                    </a:lnTo>
                    <a:close/>
                  </a:path>
                </a:pathLst>
              </a:custGeom>
              <a:solidFill>
                <a:srgbClr val="F096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9"/>
              <p:cNvSpPr/>
              <p:nvPr/>
            </p:nvSpPr>
            <p:spPr>
              <a:xfrm>
                <a:off x="4875971" y="4619381"/>
                <a:ext cx="193177" cy="108077"/>
              </a:xfrm>
              <a:custGeom>
                <a:rect b="b" l="l" r="r" t="t"/>
                <a:pathLst>
                  <a:path extrusionOk="0" h="1114" w="1991">
                    <a:moveTo>
                      <a:pt x="726" y="0"/>
                    </a:moveTo>
                    <a:cubicBezTo>
                      <a:pt x="452" y="0"/>
                      <a:pt x="155" y="101"/>
                      <a:pt x="92" y="306"/>
                    </a:cubicBezTo>
                    <a:cubicBezTo>
                      <a:pt x="1" y="585"/>
                      <a:pt x="371" y="950"/>
                      <a:pt x="682" y="1052"/>
                    </a:cubicBezTo>
                    <a:cubicBezTo>
                      <a:pt x="800" y="1089"/>
                      <a:pt x="995" y="1113"/>
                      <a:pt x="1196" y="1113"/>
                    </a:cubicBezTo>
                    <a:cubicBezTo>
                      <a:pt x="1515" y="1113"/>
                      <a:pt x="1848" y="1051"/>
                      <a:pt x="1904" y="880"/>
                    </a:cubicBezTo>
                    <a:cubicBezTo>
                      <a:pt x="1990" y="601"/>
                      <a:pt x="1309" y="135"/>
                      <a:pt x="998" y="38"/>
                    </a:cubicBezTo>
                    <a:cubicBezTo>
                      <a:pt x="918" y="13"/>
                      <a:pt x="823" y="0"/>
                      <a:pt x="7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9"/>
              <p:cNvSpPr/>
              <p:nvPr/>
            </p:nvSpPr>
            <p:spPr>
              <a:xfrm>
                <a:off x="4839102" y="4617343"/>
                <a:ext cx="119729" cy="73636"/>
              </a:xfrm>
              <a:custGeom>
                <a:rect b="b" l="l" r="r" t="t"/>
                <a:pathLst>
                  <a:path extrusionOk="0" h="759" w="1234">
                    <a:moveTo>
                      <a:pt x="140" y="0"/>
                    </a:moveTo>
                    <a:lnTo>
                      <a:pt x="0" y="494"/>
                    </a:lnTo>
                    <a:lnTo>
                      <a:pt x="826" y="724"/>
                    </a:lnTo>
                    <a:cubicBezTo>
                      <a:pt x="863" y="746"/>
                      <a:pt x="908" y="758"/>
                      <a:pt x="953" y="758"/>
                    </a:cubicBezTo>
                    <a:cubicBezTo>
                      <a:pt x="973" y="758"/>
                      <a:pt x="994" y="756"/>
                      <a:pt x="1014" y="751"/>
                    </a:cubicBezTo>
                    <a:cubicBezTo>
                      <a:pt x="1153" y="713"/>
                      <a:pt x="1233" y="574"/>
                      <a:pt x="1201" y="435"/>
                    </a:cubicBezTo>
                    <a:cubicBezTo>
                      <a:pt x="1174" y="338"/>
                      <a:pt x="1099" y="268"/>
                      <a:pt x="1008" y="247"/>
                    </a:cubicBez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F096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9"/>
              <p:cNvSpPr/>
              <p:nvPr/>
            </p:nvSpPr>
            <p:spPr>
              <a:xfrm>
                <a:off x="4321574" y="4442517"/>
                <a:ext cx="622706" cy="212856"/>
              </a:xfrm>
              <a:custGeom>
                <a:rect b="b" l="l" r="r" t="t"/>
                <a:pathLst>
                  <a:path extrusionOk="0" h="2194" w="6418">
                    <a:moveTo>
                      <a:pt x="1205" y="1"/>
                    </a:moveTo>
                    <a:cubicBezTo>
                      <a:pt x="1205" y="1"/>
                      <a:pt x="337" y="784"/>
                      <a:pt x="144" y="1239"/>
                    </a:cubicBezTo>
                    <a:cubicBezTo>
                      <a:pt x="0" y="1582"/>
                      <a:pt x="1220" y="2193"/>
                      <a:pt x="2716" y="2193"/>
                    </a:cubicBezTo>
                    <a:cubicBezTo>
                      <a:pt x="3235" y="2193"/>
                      <a:pt x="3787" y="2120"/>
                      <a:pt x="4326" y="1936"/>
                    </a:cubicBezTo>
                    <a:cubicBezTo>
                      <a:pt x="6417" y="1223"/>
                      <a:pt x="3667" y="1"/>
                      <a:pt x="3667" y="1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9"/>
              <p:cNvSpPr/>
              <p:nvPr/>
            </p:nvSpPr>
            <p:spPr>
              <a:xfrm>
                <a:off x="4269374" y="4412442"/>
                <a:ext cx="707118" cy="251275"/>
              </a:xfrm>
              <a:custGeom>
                <a:rect b="b" l="l" r="r" t="t"/>
                <a:pathLst>
                  <a:path extrusionOk="0" h="2590" w="7288">
                    <a:moveTo>
                      <a:pt x="5895" y="1"/>
                    </a:moveTo>
                    <a:cubicBezTo>
                      <a:pt x="5614" y="1"/>
                      <a:pt x="5334" y="32"/>
                      <a:pt x="5111" y="91"/>
                    </a:cubicBezTo>
                    <a:cubicBezTo>
                      <a:pt x="4558" y="236"/>
                      <a:pt x="1282" y="1346"/>
                      <a:pt x="1" y="2037"/>
                    </a:cubicBezTo>
                    <a:lnTo>
                      <a:pt x="199" y="2590"/>
                    </a:lnTo>
                    <a:cubicBezTo>
                      <a:pt x="1684" y="2547"/>
                      <a:pt x="5009" y="1919"/>
                      <a:pt x="5550" y="1780"/>
                    </a:cubicBezTo>
                    <a:cubicBezTo>
                      <a:pt x="6247" y="1598"/>
                      <a:pt x="7288" y="922"/>
                      <a:pt x="7164" y="456"/>
                    </a:cubicBezTo>
                    <a:cubicBezTo>
                      <a:pt x="7081" y="139"/>
                      <a:pt x="6485" y="1"/>
                      <a:pt x="58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9"/>
              <p:cNvSpPr/>
              <p:nvPr/>
            </p:nvSpPr>
            <p:spPr>
              <a:xfrm>
                <a:off x="4154983" y="4413606"/>
                <a:ext cx="733121" cy="265246"/>
              </a:xfrm>
              <a:custGeom>
                <a:rect b="b" l="l" r="r" t="t"/>
                <a:pathLst>
                  <a:path extrusionOk="0" h="2734" w="7556">
                    <a:moveTo>
                      <a:pt x="1419" y="0"/>
                    </a:moveTo>
                    <a:cubicBezTo>
                      <a:pt x="817" y="0"/>
                      <a:pt x="220" y="139"/>
                      <a:pt x="134" y="460"/>
                    </a:cubicBezTo>
                    <a:cubicBezTo>
                      <a:pt x="0" y="942"/>
                      <a:pt x="1078" y="1655"/>
                      <a:pt x="1796" y="1848"/>
                    </a:cubicBezTo>
                    <a:cubicBezTo>
                      <a:pt x="2359" y="2004"/>
                      <a:pt x="5807" y="2679"/>
                      <a:pt x="7346" y="2733"/>
                    </a:cubicBezTo>
                    <a:lnTo>
                      <a:pt x="7555" y="2165"/>
                    </a:lnTo>
                    <a:cubicBezTo>
                      <a:pt x="6231" y="1441"/>
                      <a:pt x="2842" y="256"/>
                      <a:pt x="2268" y="100"/>
                    </a:cubicBezTo>
                    <a:cubicBezTo>
                      <a:pt x="2027" y="36"/>
                      <a:pt x="1723" y="0"/>
                      <a:pt x="14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Divide Infographics</a:t>
            </a:r>
            <a:endParaRPr/>
          </a:p>
        </p:txBody>
      </p:sp>
      <p:grpSp>
        <p:nvGrpSpPr>
          <p:cNvPr id="990" name="Google Shape;990;p30"/>
          <p:cNvGrpSpPr/>
          <p:nvPr/>
        </p:nvGrpSpPr>
        <p:grpSpPr>
          <a:xfrm>
            <a:off x="457200" y="1930116"/>
            <a:ext cx="1987062" cy="2769489"/>
            <a:chOff x="457200" y="1930116"/>
            <a:chExt cx="1987062" cy="2769489"/>
          </a:xfrm>
        </p:grpSpPr>
        <p:grpSp>
          <p:nvGrpSpPr>
            <p:cNvPr id="991" name="Google Shape;991;p30"/>
            <p:cNvGrpSpPr/>
            <p:nvPr/>
          </p:nvGrpSpPr>
          <p:grpSpPr>
            <a:xfrm>
              <a:off x="720554" y="1930116"/>
              <a:ext cx="1723708" cy="346215"/>
              <a:chOff x="2514382" y="3214295"/>
              <a:chExt cx="990978" cy="199054"/>
            </a:xfrm>
          </p:grpSpPr>
          <p:sp>
            <p:nvSpPr>
              <p:cNvPr id="992" name="Google Shape;992;p30"/>
              <p:cNvSpPr/>
              <p:nvPr/>
            </p:nvSpPr>
            <p:spPr>
              <a:xfrm>
                <a:off x="2514382" y="3214295"/>
                <a:ext cx="990978" cy="198311"/>
              </a:xfrm>
              <a:custGeom>
                <a:rect b="b" l="l" r="r" t="t"/>
                <a:pathLst>
                  <a:path extrusionOk="0" h="2447" w="12226">
                    <a:moveTo>
                      <a:pt x="0" y="0"/>
                    </a:moveTo>
                    <a:lnTo>
                      <a:pt x="0" y="2447"/>
                    </a:lnTo>
                    <a:lnTo>
                      <a:pt x="12225" y="2447"/>
                    </a:lnTo>
                    <a:lnTo>
                      <a:pt x="12225" y="0"/>
                    </a:lnTo>
                    <a:lnTo>
                      <a:pt x="12163" y="36"/>
                    </a:lnTo>
                    <a:lnTo>
                      <a:pt x="11377" y="420"/>
                    </a:lnTo>
                    <a:lnTo>
                      <a:pt x="10261" y="795"/>
                    </a:lnTo>
                    <a:lnTo>
                      <a:pt x="9305" y="1036"/>
                    </a:lnTo>
                    <a:lnTo>
                      <a:pt x="8162" y="1223"/>
                    </a:lnTo>
                    <a:lnTo>
                      <a:pt x="6850" y="1340"/>
                    </a:lnTo>
                    <a:lnTo>
                      <a:pt x="6117" y="1349"/>
                    </a:lnTo>
                    <a:lnTo>
                      <a:pt x="5385" y="1340"/>
                    </a:lnTo>
                    <a:lnTo>
                      <a:pt x="4063" y="1223"/>
                    </a:lnTo>
                    <a:lnTo>
                      <a:pt x="2929" y="1036"/>
                    </a:lnTo>
                    <a:lnTo>
                      <a:pt x="1965" y="795"/>
                    </a:lnTo>
                    <a:lnTo>
                      <a:pt x="858" y="420"/>
                    </a:lnTo>
                    <a:lnTo>
                      <a:pt x="63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0"/>
              <p:cNvSpPr/>
              <p:nvPr/>
            </p:nvSpPr>
            <p:spPr>
              <a:xfrm>
                <a:off x="2514382" y="3214295"/>
                <a:ext cx="990978" cy="109326"/>
              </a:xfrm>
              <a:custGeom>
                <a:rect b="b" l="l" r="r" t="t"/>
                <a:pathLst>
                  <a:path extrusionOk="0" h="1349" w="12226">
                    <a:moveTo>
                      <a:pt x="0" y="0"/>
                    </a:moveTo>
                    <a:lnTo>
                      <a:pt x="63" y="36"/>
                    </a:lnTo>
                    <a:lnTo>
                      <a:pt x="858" y="420"/>
                    </a:lnTo>
                    <a:lnTo>
                      <a:pt x="1965" y="795"/>
                    </a:lnTo>
                    <a:lnTo>
                      <a:pt x="2929" y="1036"/>
                    </a:lnTo>
                    <a:lnTo>
                      <a:pt x="4063" y="1223"/>
                    </a:lnTo>
                    <a:lnTo>
                      <a:pt x="5385" y="1340"/>
                    </a:lnTo>
                    <a:lnTo>
                      <a:pt x="6117" y="1349"/>
                    </a:lnTo>
                    <a:lnTo>
                      <a:pt x="6850" y="1340"/>
                    </a:lnTo>
                    <a:lnTo>
                      <a:pt x="8162" y="1223"/>
                    </a:lnTo>
                    <a:lnTo>
                      <a:pt x="9305" y="1036"/>
                    </a:lnTo>
                    <a:lnTo>
                      <a:pt x="10261" y="795"/>
                    </a:lnTo>
                    <a:lnTo>
                      <a:pt x="11377" y="420"/>
                    </a:lnTo>
                    <a:lnTo>
                      <a:pt x="12163" y="36"/>
                    </a:lnTo>
                    <a:lnTo>
                      <a:pt x="12225" y="0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0"/>
              <p:cNvSpPr/>
              <p:nvPr/>
            </p:nvSpPr>
            <p:spPr>
              <a:xfrm>
                <a:off x="2583131" y="3247544"/>
                <a:ext cx="28286" cy="165805"/>
              </a:xfrm>
              <a:custGeom>
                <a:rect b="b" l="l" r="r" t="t"/>
                <a:pathLst>
                  <a:path extrusionOk="0" h="2127" w="349">
                    <a:moveTo>
                      <a:pt x="144" y="1"/>
                    </a:moveTo>
                    <a:lnTo>
                      <a:pt x="63" y="10"/>
                    </a:lnTo>
                    <a:lnTo>
                      <a:pt x="1" y="63"/>
                    </a:lnTo>
                    <a:lnTo>
                      <a:pt x="1" y="108"/>
                    </a:lnTo>
                    <a:lnTo>
                      <a:pt x="63" y="1072"/>
                    </a:lnTo>
                    <a:lnTo>
                      <a:pt x="135" y="2028"/>
                    </a:lnTo>
                    <a:lnTo>
                      <a:pt x="144" y="2073"/>
                    </a:lnTo>
                    <a:lnTo>
                      <a:pt x="206" y="2126"/>
                    </a:lnTo>
                    <a:lnTo>
                      <a:pt x="286" y="2117"/>
                    </a:lnTo>
                    <a:lnTo>
                      <a:pt x="340" y="2064"/>
                    </a:lnTo>
                    <a:lnTo>
                      <a:pt x="349" y="2010"/>
                    </a:lnTo>
                    <a:lnTo>
                      <a:pt x="278" y="1055"/>
                    </a:lnTo>
                    <a:lnTo>
                      <a:pt x="215" y="99"/>
                    </a:lnTo>
                    <a:lnTo>
                      <a:pt x="206" y="46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0"/>
              <p:cNvSpPr/>
              <p:nvPr/>
            </p:nvSpPr>
            <p:spPr>
              <a:xfrm>
                <a:off x="2701140" y="3278881"/>
                <a:ext cx="22532" cy="130960"/>
              </a:xfrm>
              <a:custGeom>
                <a:rect b="b" l="l" r="r" t="t"/>
                <a:pathLst>
                  <a:path extrusionOk="0" h="1680" w="278">
                    <a:moveTo>
                      <a:pt x="143" y="1"/>
                    </a:moveTo>
                    <a:lnTo>
                      <a:pt x="63" y="10"/>
                    </a:lnTo>
                    <a:lnTo>
                      <a:pt x="0" y="63"/>
                    </a:lnTo>
                    <a:lnTo>
                      <a:pt x="0" y="117"/>
                    </a:lnTo>
                    <a:lnTo>
                      <a:pt x="63" y="1590"/>
                    </a:lnTo>
                    <a:lnTo>
                      <a:pt x="72" y="1635"/>
                    </a:lnTo>
                    <a:lnTo>
                      <a:pt x="134" y="1680"/>
                    </a:lnTo>
                    <a:lnTo>
                      <a:pt x="215" y="1680"/>
                    </a:lnTo>
                    <a:lnTo>
                      <a:pt x="268" y="1617"/>
                    </a:lnTo>
                    <a:lnTo>
                      <a:pt x="277" y="1572"/>
                    </a:lnTo>
                    <a:lnTo>
                      <a:pt x="215" y="99"/>
                    </a:lnTo>
                    <a:lnTo>
                      <a:pt x="206" y="54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0"/>
              <p:cNvSpPr/>
              <p:nvPr/>
            </p:nvSpPr>
            <p:spPr>
              <a:xfrm>
                <a:off x="2803178" y="3311953"/>
                <a:ext cx="18156" cy="96360"/>
              </a:xfrm>
              <a:custGeom>
                <a:rect b="b" l="l" r="r" t="t"/>
                <a:pathLst>
                  <a:path extrusionOk="0" h="1189" w="224">
                    <a:moveTo>
                      <a:pt x="143" y="1"/>
                    </a:moveTo>
                    <a:lnTo>
                      <a:pt x="63" y="10"/>
                    </a:lnTo>
                    <a:lnTo>
                      <a:pt x="9" y="63"/>
                    </a:lnTo>
                    <a:lnTo>
                      <a:pt x="0" y="108"/>
                    </a:lnTo>
                    <a:lnTo>
                      <a:pt x="9" y="608"/>
                    </a:lnTo>
                    <a:lnTo>
                      <a:pt x="9" y="1099"/>
                    </a:lnTo>
                    <a:lnTo>
                      <a:pt x="18" y="1144"/>
                    </a:lnTo>
                    <a:lnTo>
                      <a:pt x="81" y="1188"/>
                    </a:lnTo>
                    <a:lnTo>
                      <a:pt x="161" y="1188"/>
                    </a:lnTo>
                    <a:lnTo>
                      <a:pt x="224" y="1126"/>
                    </a:lnTo>
                    <a:lnTo>
                      <a:pt x="224" y="1081"/>
                    </a:lnTo>
                    <a:lnTo>
                      <a:pt x="224" y="590"/>
                    </a:lnTo>
                    <a:lnTo>
                      <a:pt x="215" y="90"/>
                    </a:lnTo>
                    <a:lnTo>
                      <a:pt x="206" y="45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0"/>
              <p:cNvSpPr/>
              <p:nvPr/>
            </p:nvSpPr>
            <p:spPr>
              <a:xfrm>
                <a:off x="2912439" y="3321355"/>
                <a:ext cx="19615" cy="91983"/>
              </a:xfrm>
              <a:custGeom>
                <a:rect b="b" l="l" r="r" t="t"/>
                <a:pathLst>
                  <a:path extrusionOk="0" h="1135" w="242">
                    <a:moveTo>
                      <a:pt x="144" y="1"/>
                    </a:moveTo>
                    <a:lnTo>
                      <a:pt x="63" y="10"/>
                    </a:lnTo>
                    <a:lnTo>
                      <a:pt x="10" y="63"/>
                    </a:lnTo>
                    <a:lnTo>
                      <a:pt x="1" y="108"/>
                    </a:lnTo>
                    <a:lnTo>
                      <a:pt x="19" y="572"/>
                    </a:lnTo>
                    <a:lnTo>
                      <a:pt x="28" y="1037"/>
                    </a:lnTo>
                    <a:lnTo>
                      <a:pt x="37" y="1090"/>
                    </a:lnTo>
                    <a:lnTo>
                      <a:pt x="99" y="1135"/>
                    </a:lnTo>
                    <a:lnTo>
                      <a:pt x="179" y="1126"/>
                    </a:lnTo>
                    <a:lnTo>
                      <a:pt x="242" y="1072"/>
                    </a:lnTo>
                    <a:lnTo>
                      <a:pt x="242" y="1028"/>
                    </a:lnTo>
                    <a:lnTo>
                      <a:pt x="233" y="554"/>
                    </a:lnTo>
                    <a:lnTo>
                      <a:pt x="215" y="90"/>
                    </a:lnTo>
                    <a:lnTo>
                      <a:pt x="206" y="45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0"/>
              <p:cNvSpPr/>
              <p:nvPr/>
            </p:nvSpPr>
            <p:spPr>
              <a:xfrm>
                <a:off x="3018856" y="3317156"/>
                <a:ext cx="17426" cy="92686"/>
              </a:xfrm>
              <a:custGeom>
                <a:rect b="b" l="l" r="r" t="t"/>
                <a:pathLst>
                  <a:path extrusionOk="0" h="1189" w="215">
                    <a:moveTo>
                      <a:pt x="72" y="1"/>
                    </a:moveTo>
                    <a:lnTo>
                      <a:pt x="9" y="63"/>
                    </a:lnTo>
                    <a:lnTo>
                      <a:pt x="1" y="108"/>
                    </a:lnTo>
                    <a:lnTo>
                      <a:pt x="1" y="1099"/>
                    </a:lnTo>
                    <a:lnTo>
                      <a:pt x="9" y="1144"/>
                    </a:lnTo>
                    <a:lnTo>
                      <a:pt x="72" y="1189"/>
                    </a:lnTo>
                    <a:lnTo>
                      <a:pt x="152" y="1189"/>
                    </a:lnTo>
                    <a:lnTo>
                      <a:pt x="206" y="1126"/>
                    </a:lnTo>
                    <a:lnTo>
                      <a:pt x="215" y="1081"/>
                    </a:lnTo>
                    <a:lnTo>
                      <a:pt x="215" y="90"/>
                    </a:lnTo>
                    <a:lnTo>
                      <a:pt x="206" y="46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0"/>
              <p:cNvSpPr/>
              <p:nvPr/>
            </p:nvSpPr>
            <p:spPr>
              <a:xfrm>
                <a:off x="3133946" y="3310919"/>
                <a:ext cx="19614" cy="97519"/>
              </a:xfrm>
              <a:custGeom>
                <a:rect b="b" l="l" r="r" t="t"/>
                <a:pathLst>
                  <a:path extrusionOk="0" h="1251" w="242">
                    <a:moveTo>
                      <a:pt x="143" y="0"/>
                    </a:moveTo>
                    <a:lnTo>
                      <a:pt x="63" y="9"/>
                    </a:lnTo>
                    <a:lnTo>
                      <a:pt x="9" y="63"/>
                    </a:lnTo>
                    <a:lnTo>
                      <a:pt x="0" y="108"/>
                    </a:lnTo>
                    <a:lnTo>
                      <a:pt x="9" y="635"/>
                    </a:lnTo>
                    <a:lnTo>
                      <a:pt x="27" y="1161"/>
                    </a:lnTo>
                    <a:lnTo>
                      <a:pt x="36" y="1206"/>
                    </a:lnTo>
                    <a:lnTo>
                      <a:pt x="99" y="1251"/>
                    </a:lnTo>
                    <a:lnTo>
                      <a:pt x="179" y="1242"/>
                    </a:lnTo>
                    <a:lnTo>
                      <a:pt x="233" y="1188"/>
                    </a:lnTo>
                    <a:lnTo>
                      <a:pt x="242" y="1144"/>
                    </a:lnTo>
                    <a:lnTo>
                      <a:pt x="224" y="617"/>
                    </a:lnTo>
                    <a:lnTo>
                      <a:pt x="215" y="99"/>
                    </a:lnTo>
                    <a:lnTo>
                      <a:pt x="206" y="4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0"/>
              <p:cNvSpPr/>
              <p:nvPr/>
            </p:nvSpPr>
            <p:spPr>
              <a:xfrm>
                <a:off x="3238925" y="3302552"/>
                <a:ext cx="18886" cy="109326"/>
              </a:xfrm>
              <a:custGeom>
                <a:rect b="b" l="l" r="r" t="t"/>
                <a:pathLst>
                  <a:path extrusionOk="0" h="1349" w="233">
                    <a:moveTo>
                      <a:pt x="170" y="1"/>
                    </a:moveTo>
                    <a:lnTo>
                      <a:pt x="90" y="9"/>
                    </a:lnTo>
                    <a:lnTo>
                      <a:pt x="27" y="63"/>
                    </a:lnTo>
                    <a:lnTo>
                      <a:pt x="18" y="108"/>
                    </a:lnTo>
                    <a:lnTo>
                      <a:pt x="9" y="679"/>
                    </a:lnTo>
                    <a:lnTo>
                      <a:pt x="0" y="1251"/>
                    </a:lnTo>
                    <a:lnTo>
                      <a:pt x="0" y="1295"/>
                    </a:lnTo>
                    <a:lnTo>
                      <a:pt x="63" y="1349"/>
                    </a:lnTo>
                    <a:lnTo>
                      <a:pt x="143" y="1340"/>
                    </a:lnTo>
                    <a:lnTo>
                      <a:pt x="206" y="1286"/>
                    </a:lnTo>
                    <a:lnTo>
                      <a:pt x="215" y="1233"/>
                    </a:lnTo>
                    <a:lnTo>
                      <a:pt x="223" y="661"/>
                    </a:lnTo>
                    <a:lnTo>
                      <a:pt x="232" y="90"/>
                    </a:lnTo>
                    <a:lnTo>
                      <a:pt x="223" y="45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0"/>
              <p:cNvSpPr/>
              <p:nvPr/>
            </p:nvSpPr>
            <p:spPr>
              <a:xfrm>
                <a:off x="3341701" y="3282291"/>
                <a:ext cx="20345" cy="123104"/>
              </a:xfrm>
              <a:custGeom>
                <a:rect b="b" l="l" r="r" t="t"/>
                <a:pathLst>
                  <a:path extrusionOk="0" h="1519" w="251">
                    <a:moveTo>
                      <a:pt x="107" y="1"/>
                    </a:moveTo>
                    <a:lnTo>
                      <a:pt x="45" y="63"/>
                    </a:lnTo>
                    <a:lnTo>
                      <a:pt x="36" y="108"/>
                    </a:lnTo>
                    <a:lnTo>
                      <a:pt x="18" y="768"/>
                    </a:lnTo>
                    <a:lnTo>
                      <a:pt x="0" y="1420"/>
                    </a:lnTo>
                    <a:lnTo>
                      <a:pt x="9" y="1474"/>
                    </a:lnTo>
                    <a:lnTo>
                      <a:pt x="63" y="1519"/>
                    </a:lnTo>
                    <a:lnTo>
                      <a:pt x="143" y="1510"/>
                    </a:lnTo>
                    <a:lnTo>
                      <a:pt x="206" y="1456"/>
                    </a:lnTo>
                    <a:lnTo>
                      <a:pt x="215" y="1411"/>
                    </a:lnTo>
                    <a:lnTo>
                      <a:pt x="232" y="751"/>
                    </a:lnTo>
                    <a:lnTo>
                      <a:pt x="250" y="90"/>
                    </a:lnTo>
                    <a:lnTo>
                      <a:pt x="241" y="45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0"/>
              <p:cNvSpPr/>
              <p:nvPr/>
            </p:nvSpPr>
            <p:spPr>
              <a:xfrm>
                <a:off x="3434358" y="3239597"/>
                <a:ext cx="24635" cy="172348"/>
              </a:xfrm>
              <a:custGeom>
                <a:rect b="b" l="l" r="r" t="t"/>
                <a:pathLst>
                  <a:path extrusionOk="0" h="2260" w="304">
                    <a:moveTo>
                      <a:pt x="241" y="1"/>
                    </a:moveTo>
                    <a:lnTo>
                      <a:pt x="161" y="10"/>
                    </a:lnTo>
                    <a:lnTo>
                      <a:pt x="99" y="63"/>
                    </a:lnTo>
                    <a:lnTo>
                      <a:pt x="90" y="108"/>
                    </a:lnTo>
                    <a:lnTo>
                      <a:pt x="0" y="2162"/>
                    </a:lnTo>
                    <a:lnTo>
                      <a:pt x="0" y="2206"/>
                    </a:lnTo>
                    <a:lnTo>
                      <a:pt x="63" y="2260"/>
                    </a:lnTo>
                    <a:lnTo>
                      <a:pt x="143" y="2251"/>
                    </a:lnTo>
                    <a:lnTo>
                      <a:pt x="206" y="2197"/>
                    </a:lnTo>
                    <a:lnTo>
                      <a:pt x="215" y="2144"/>
                    </a:lnTo>
                    <a:lnTo>
                      <a:pt x="304" y="99"/>
                    </a:lnTo>
                    <a:lnTo>
                      <a:pt x="295" y="4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3" name="Google Shape;1003;p30"/>
            <p:cNvGrpSpPr/>
            <p:nvPr/>
          </p:nvGrpSpPr>
          <p:grpSpPr>
            <a:xfrm>
              <a:off x="495888" y="2276298"/>
              <a:ext cx="1723708" cy="346215"/>
              <a:chOff x="2260607" y="3413330"/>
              <a:chExt cx="990978" cy="199054"/>
            </a:xfrm>
          </p:grpSpPr>
          <p:sp>
            <p:nvSpPr>
              <p:cNvPr id="1004" name="Google Shape;1004;p30"/>
              <p:cNvSpPr/>
              <p:nvPr/>
            </p:nvSpPr>
            <p:spPr>
              <a:xfrm>
                <a:off x="2260607" y="3413330"/>
                <a:ext cx="990978" cy="198311"/>
              </a:xfrm>
              <a:custGeom>
                <a:rect b="b" l="l" r="r" t="t"/>
                <a:pathLst>
                  <a:path extrusionOk="0" h="2447" w="12226">
                    <a:moveTo>
                      <a:pt x="0" y="0"/>
                    </a:moveTo>
                    <a:lnTo>
                      <a:pt x="0" y="2447"/>
                    </a:lnTo>
                    <a:lnTo>
                      <a:pt x="12225" y="2447"/>
                    </a:lnTo>
                    <a:lnTo>
                      <a:pt x="12225" y="0"/>
                    </a:lnTo>
                    <a:lnTo>
                      <a:pt x="12163" y="36"/>
                    </a:lnTo>
                    <a:lnTo>
                      <a:pt x="11377" y="420"/>
                    </a:lnTo>
                    <a:lnTo>
                      <a:pt x="10261" y="795"/>
                    </a:lnTo>
                    <a:lnTo>
                      <a:pt x="9305" y="1036"/>
                    </a:lnTo>
                    <a:lnTo>
                      <a:pt x="8162" y="1223"/>
                    </a:lnTo>
                    <a:lnTo>
                      <a:pt x="6850" y="1340"/>
                    </a:lnTo>
                    <a:lnTo>
                      <a:pt x="6117" y="1349"/>
                    </a:lnTo>
                    <a:lnTo>
                      <a:pt x="5385" y="1340"/>
                    </a:lnTo>
                    <a:lnTo>
                      <a:pt x="4063" y="1223"/>
                    </a:lnTo>
                    <a:lnTo>
                      <a:pt x="2929" y="1036"/>
                    </a:lnTo>
                    <a:lnTo>
                      <a:pt x="1965" y="795"/>
                    </a:lnTo>
                    <a:lnTo>
                      <a:pt x="858" y="420"/>
                    </a:lnTo>
                    <a:lnTo>
                      <a:pt x="63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0"/>
              <p:cNvSpPr/>
              <p:nvPr/>
            </p:nvSpPr>
            <p:spPr>
              <a:xfrm>
                <a:off x="2260607" y="3413330"/>
                <a:ext cx="990978" cy="109326"/>
              </a:xfrm>
              <a:custGeom>
                <a:rect b="b" l="l" r="r" t="t"/>
                <a:pathLst>
                  <a:path extrusionOk="0" h="1349" w="12226">
                    <a:moveTo>
                      <a:pt x="0" y="0"/>
                    </a:moveTo>
                    <a:lnTo>
                      <a:pt x="63" y="36"/>
                    </a:lnTo>
                    <a:lnTo>
                      <a:pt x="858" y="420"/>
                    </a:lnTo>
                    <a:lnTo>
                      <a:pt x="1965" y="795"/>
                    </a:lnTo>
                    <a:lnTo>
                      <a:pt x="2929" y="1036"/>
                    </a:lnTo>
                    <a:lnTo>
                      <a:pt x="4063" y="1223"/>
                    </a:lnTo>
                    <a:lnTo>
                      <a:pt x="5385" y="1340"/>
                    </a:lnTo>
                    <a:lnTo>
                      <a:pt x="6117" y="1349"/>
                    </a:lnTo>
                    <a:lnTo>
                      <a:pt x="6850" y="1340"/>
                    </a:lnTo>
                    <a:lnTo>
                      <a:pt x="8162" y="1223"/>
                    </a:lnTo>
                    <a:lnTo>
                      <a:pt x="9305" y="1036"/>
                    </a:lnTo>
                    <a:lnTo>
                      <a:pt x="10261" y="795"/>
                    </a:lnTo>
                    <a:lnTo>
                      <a:pt x="11377" y="420"/>
                    </a:lnTo>
                    <a:lnTo>
                      <a:pt x="12163" y="36"/>
                    </a:lnTo>
                    <a:lnTo>
                      <a:pt x="12225" y="0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0"/>
              <p:cNvSpPr/>
              <p:nvPr/>
            </p:nvSpPr>
            <p:spPr>
              <a:xfrm>
                <a:off x="2329356" y="3446579"/>
                <a:ext cx="28286" cy="165805"/>
              </a:xfrm>
              <a:custGeom>
                <a:rect b="b" l="l" r="r" t="t"/>
                <a:pathLst>
                  <a:path extrusionOk="0" h="2127" w="349">
                    <a:moveTo>
                      <a:pt x="144" y="1"/>
                    </a:moveTo>
                    <a:lnTo>
                      <a:pt x="63" y="10"/>
                    </a:lnTo>
                    <a:lnTo>
                      <a:pt x="1" y="63"/>
                    </a:lnTo>
                    <a:lnTo>
                      <a:pt x="1" y="108"/>
                    </a:lnTo>
                    <a:lnTo>
                      <a:pt x="63" y="1072"/>
                    </a:lnTo>
                    <a:lnTo>
                      <a:pt x="135" y="2028"/>
                    </a:lnTo>
                    <a:lnTo>
                      <a:pt x="144" y="2073"/>
                    </a:lnTo>
                    <a:lnTo>
                      <a:pt x="206" y="2126"/>
                    </a:lnTo>
                    <a:lnTo>
                      <a:pt x="286" y="2117"/>
                    </a:lnTo>
                    <a:lnTo>
                      <a:pt x="340" y="2064"/>
                    </a:lnTo>
                    <a:lnTo>
                      <a:pt x="349" y="2010"/>
                    </a:lnTo>
                    <a:lnTo>
                      <a:pt x="278" y="1055"/>
                    </a:lnTo>
                    <a:lnTo>
                      <a:pt x="215" y="99"/>
                    </a:lnTo>
                    <a:lnTo>
                      <a:pt x="206" y="46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0"/>
              <p:cNvSpPr/>
              <p:nvPr/>
            </p:nvSpPr>
            <p:spPr>
              <a:xfrm>
                <a:off x="2447365" y="3477916"/>
                <a:ext cx="22532" cy="130960"/>
              </a:xfrm>
              <a:custGeom>
                <a:rect b="b" l="l" r="r" t="t"/>
                <a:pathLst>
                  <a:path extrusionOk="0" h="1680" w="278">
                    <a:moveTo>
                      <a:pt x="143" y="1"/>
                    </a:moveTo>
                    <a:lnTo>
                      <a:pt x="63" y="10"/>
                    </a:lnTo>
                    <a:lnTo>
                      <a:pt x="0" y="63"/>
                    </a:lnTo>
                    <a:lnTo>
                      <a:pt x="0" y="117"/>
                    </a:lnTo>
                    <a:lnTo>
                      <a:pt x="63" y="1590"/>
                    </a:lnTo>
                    <a:lnTo>
                      <a:pt x="72" y="1635"/>
                    </a:lnTo>
                    <a:lnTo>
                      <a:pt x="134" y="1680"/>
                    </a:lnTo>
                    <a:lnTo>
                      <a:pt x="215" y="1680"/>
                    </a:lnTo>
                    <a:lnTo>
                      <a:pt x="268" y="1617"/>
                    </a:lnTo>
                    <a:lnTo>
                      <a:pt x="277" y="1572"/>
                    </a:lnTo>
                    <a:lnTo>
                      <a:pt x="215" y="99"/>
                    </a:lnTo>
                    <a:lnTo>
                      <a:pt x="206" y="54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0"/>
              <p:cNvSpPr/>
              <p:nvPr/>
            </p:nvSpPr>
            <p:spPr>
              <a:xfrm>
                <a:off x="2549403" y="3510989"/>
                <a:ext cx="18156" cy="96360"/>
              </a:xfrm>
              <a:custGeom>
                <a:rect b="b" l="l" r="r" t="t"/>
                <a:pathLst>
                  <a:path extrusionOk="0" h="1189" w="224">
                    <a:moveTo>
                      <a:pt x="143" y="1"/>
                    </a:moveTo>
                    <a:lnTo>
                      <a:pt x="63" y="10"/>
                    </a:lnTo>
                    <a:lnTo>
                      <a:pt x="9" y="63"/>
                    </a:lnTo>
                    <a:lnTo>
                      <a:pt x="0" y="108"/>
                    </a:lnTo>
                    <a:lnTo>
                      <a:pt x="9" y="608"/>
                    </a:lnTo>
                    <a:lnTo>
                      <a:pt x="9" y="1099"/>
                    </a:lnTo>
                    <a:lnTo>
                      <a:pt x="18" y="1144"/>
                    </a:lnTo>
                    <a:lnTo>
                      <a:pt x="81" y="1188"/>
                    </a:lnTo>
                    <a:lnTo>
                      <a:pt x="161" y="1188"/>
                    </a:lnTo>
                    <a:lnTo>
                      <a:pt x="224" y="1126"/>
                    </a:lnTo>
                    <a:lnTo>
                      <a:pt x="224" y="1081"/>
                    </a:lnTo>
                    <a:lnTo>
                      <a:pt x="224" y="590"/>
                    </a:lnTo>
                    <a:lnTo>
                      <a:pt x="215" y="90"/>
                    </a:lnTo>
                    <a:lnTo>
                      <a:pt x="206" y="45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0"/>
              <p:cNvSpPr/>
              <p:nvPr/>
            </p:nvSpPr>
            <p:spPr>
              <a:xfrm>
                <a:off x="2658664" y="3520390"/>
                <a:ext cx="19615" cy="91983"/>
              </a:xfrm>
              <a:custGeom>
                <a:rect b="b" l="l" r="r" t="t"/>
                <a:pathLst>
                  <a:path extrusionOk="0" h="1135" w="242">
                    <a:moveTo>
                      <a:pt x="144" y="1"/>
                    </a:moveTo>
                    <a:lnTo>
                      <a:pt x="63" y="10"/>
                    </a:lnTo>
                    <a:lnTo>
                      <a:pt x="10" y="63"/>
                    </a:lnTo>
                    <a:lnTo>
                      <a:pt x="1" y="108"/>
                    </a:lnTo>
                    <a:lnTo>
                      <a:pt x="19" y="572"/>
                    </a:lnTo>
                    <a:lnTo>
                      <a:pt x="28" y="1037"/>
                    </a:lnTo>
                    <a:lnTo>
                      <a:pt x="37" y="1090"/>
                    </a:lnTo>
                    <a:lnTo>
                      <a:pt x="99" y="1135"/>
                    </a:lnTo>
                    <a:lnTo>
                      <a:pt x="179" y="1126"/>
                    </a:lnTo>
                    <a:lnTo>
                      <a:pt x="242" y="1072"/>
                    </a:lnTo>
                    <a:lnTo>
                      <a:pt x="242" y="1028"/>
                    </a:lnTo>
                    <a:lnTo>
                      <a:pt x="233" y="554"/>
                    </a:lnTo>
                    <a:lnTo>
                      <a:pt x="215" y="90"/>
                    </a:lnTo>
                    <a:lnTo>
                      <a:pt x="206" y="45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0"/>
              <p:cNvSpPr/>
              <p:nvPr/>
            </p:nvSpPr>
            <p:spPr>
              <a:xfrm>
                <a:off x="2765081" y="3516191"/>
                <a:ext cx="17426" cy="92686"/>
              </a:xfrm>
              <a:custGeom>
                <a:rect b="b" l="l" r="r" t="t"/>
                <a:pathLst>
                  <a:path extrusionOk="0" h="1189" w="215">
                    <a:moveTo>
                      <a:pt x="72" y="1"/>
                    </a:moveTo>
                    <a:lnTo>
                      <a:pt x="9" y="63"/>
                    </a:lnTo>
                    <a:lnTo>
                      <a:pt x="1" y="108"/>
                    </a:lnTo>
                    <a:lnTo>
                      <a:pt x="1" y="1099"/>
                    </a:lnTo>
                    <a:lnTo>
                      <a:pt x="9" y="1144"/>
                    </a:lnTo>
                    <a:lnTo>
                      <a:pt x="72" y="1189"/>
                    </a:lnTo>
                    <a:lnTo>
                      <a:pt x="152" y="1189"/>
                    </a:lnTo>
                    <a:lnTo>
                      <a:pt x="206" y="1126"/>
                    </a:lnTo>
                    <a:lnTo>
                      <a:pt x="215" y="1081"/>
                    </a:lnTo>
                    <a:lnTo>
                      <a:pt x="215" y="90"/>
                    </a:lnTo>
                    <a:lnTo>
                      <a:pt x="206" y="46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0"/>
              <p:cNvSpPr/>
              <p:nvPr/>
            </p:nvSpPr>
            <p:spPr>
              <a:xfrm>
                <a:off x="2880172" y="3509955"/>
                <a:ext cx="19614" cy="97519"/>
              </a:xfrm>
              <a:custGeom>
                <a:rect b="b" l="l" r="r" t="t"/>
                <a:pathLst>
                  <a:path extrusionOk="0" h="1251" w="242">
                    <a:moveTo>
                      <a:pt x="143" y="0"/>
                    </a:moveTo>
                    <a:lnTo>
                      <a:pt x="63" y="9"/>
                    </a:lnTo>
                    <a:lnTo>
                      <a:pt x="9" y="63"/>
                    </a:lnTo>
                    <a:lnTo>
                      <a:pt x="0" y="108"/>
                    </a:lnTo>
                    <a:lnTo>
                      <a:pt x="9" y="635"/>
                    </a:lnTo>
                    <a:lnTo>
                      <a:pt x="27" y="1161"/>
                    </a:lnTo>
                    <a:lnTo>
                      <a:pt x="36" y="1206"/>
                    </a:lnTo>
                    <a:lnTo>
                      <a:pt x="99" y="1251"/>
                    </a:lnTo>
                    <a:lnTo>
                      <a:pt x="179" y="1242"/>
                    </a:lnTo>
                    <a:lnTo>
                      <a:pt x="233" y="1188"/>
                    </a:lnTo>
                    <a:lnTo>
                      <a:pt x="242" y="1144"/>
                    </a:lnTo>
                    <a:lnTo>
                      <a:pt x="224" y="617"/>
                    </a:lnTo>
                    <a:lnTo>
                      <a:pt x="215" y="99"/>
                    </a:lnTo>
                    <a:lnTo>
                      <a:pt x="206" y="4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>
                <a:off x="2985150" y="3501587"/>
                <a:ext cx="18886" cy="109326"/>
              </a:xfrm>
              <a:custGeom>
                <a:rect b="b" l="l" r="r" t="t"/>
                <a:pathLst>
                  <a:path extrusionOk="0" h="1349" w="233">
                    <a:moveTo>
                      <a:pt x="170" y="1"/>
                    </a:moveTo>
                    <a:lnTo>
                      <a:pt x="90" y="9"/>
                    </a:lnTo>
                    <a:lnTo>
                      <a:pt x="27" y="63"/>
                    </a:lnTo>
                    <a:lnTo>
                      <a:pt x="18" y="108"/>
                    </a:lnTo>
                    <a:lnTo>
                      <a:pt x="9" y="679"/>
                    </a:lnTo>
                    <a:lnTo>
                      <a:pt x="0" y="1251"/>
                    </a:lnTo>
                    <a:lnTo>
                      <a:pt x="0" y="1295"/>
                    </a:lnTo>
                    <a:lnTo>
                      <a:pt x="63" y="1349"/>
                    </a:lnTo>
                    <a:lnTo>
                      <a:pt x="143" y="1340"/>
                    </a:lnTo>
                    <a:lnTo>
                      <a:pt x="206" y="1286"/>
                    </a:lnTo>
                    <a:lnTo>
                      <a:pt x="215" y="1233"/>
                    </a:lnTo>
                    <a:lnTo>
                      <a:pt x="223" y="661"/>
                    </a:lnTo>
                    <a:lnTo>
                      <a:pt x="232" y="90"/>
                    </a:lnTo>
                    <a:lnTo>
                      <a:pt x="223" y="45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0"/>
              <p:cNvSpPr/>
              <p:nvPr/>
            </p:nvSpPr>
            <p:spPr>
              <a:xfrm>
                <a:off x="3087926" y="3481326"/>
                <a:ext cx="20345" cy="123104"/>
              </a:xfrm>
              <a:custGeom>
                <a:rect b="b" l="l" r="r" t="t"/>
                <a:pathLst>
                  <a:path extrusionOk="0" h="1519" w="251">
                    <a:moveTo>
                      <a:pt x="107" y="1"/>
                    </a:moveTo>
                    <a:lnTo>
                      <a:pt x="45" y="63"/>
                    </a:lnTo>
                    <a:lnTo>
                      <a:pt x="36" y="108"/>
                    </a:lnTo>
                    <a:lnTo>
                      <a:pt x="18" y="768"/>
                    </a:lnTo>
                    <a:lnTo>
                      <a:pt x="0" y="1420"/>
                    </a:lnTo>
                    <a:lnTo>
                      <a:pt x="9" y="1474"/>
                    </a:lnTo>
                    <a:lnTo>
                      <a:pt x="63" y="1519"/>
                    </a:lnTo>
                    <a:lnTo>
                      <a:pt x="143" y="1510"/>
                    </a:lnTo>
                    <a:lnTo>
                      <a:pt x="206" y="1456"/>
                    </a:lnTo>
                    <a:lnTo>
                      <a:pt x="215" y="1411"/>
                    </a:lnTo>
                    <a:lnTo>
                      <a:pt x="232" y="751"/>
                    </a:lnTo>
                    <a:lnTo>
                      <a:pt x="250" y="90"/>
                    </a:lnTo>
                    <a:lnTo>
                      <a:pt x="241" y="45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0"/>
              <p:cNvSpPr/>
              <p:nvPr/>
            </p:nvSpPr>
            <p:spPr>
              <a:xfrm>
                <a:off x="3180583" y="3438632"/>
                <a:ext cx="24635" cy="172348"/>
              </a:xfrm>
              <a:custGeom>
                <a:rect b="b" l="l" r="r" t="t"/>
                <a:pathLst>
                  <a:path extrusionOk="0" h="2260" w="304">
                    <a:moveTo>
                      <a:pt x="241" y="1"/>
                    </a:moveTo>
                    <a:lnTo>
                      <a:pt x="161" y="10"/>
                    </a:lnTo>
                    <a:lnTo>
                      <a:pt x="99" y="63"/>
                    </a:lnTo>
                    <a:lnTo>
                      <a:pt x="90" y="108"/>
                    </a:lnTo>
                    <a:lnTo>
                      <a:pt x="0" y="2162"/>
                    </a:lnTo>
                    <a:lnTo>
                      <a:pt x="0" y="2206"/>
                    </a:lnTo>
                    <a:lnTo>
                      <a:pt x="63" y="2260"/>
                    </a:lnTo>
                    <a:lnTo>
                      <a:pt x="143" y="2251"/>
                    </a:lnTo>
                    <a:lnTo>
                      <a:pt x="206" y="2197"/>
                    </a:lnTo>
                    <a:lnTo>
                      <a:pt x="215" y="2144"/>
                    </a:lnTo>
                    <a:lnTo>
                      <a:pt x="304" y="99"/>
                    </a:lnTo>
                    <a:lnTo>
                      <a:pt x="295" y="4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5" name="Google Shape;1015;p30"/>
            <p:cNvGrpSpPr/>
            <p:nvPr/>
          </p:nvGrpSpPr>
          <p:grpSpPr>
            <a:xfrm>
              <a:off x="643068" y="2622480"/>
              <a:ext cx="1723708" cy="346215"/>
              <a:chOff x="2407571" y="3612365"/>
              <a:chExt cx="990978" cy="199054"/>
            </a:xfrm>
          </p:grpSpPr>
          <p:sp>
            <p:nvSpPr>
              <p:cNvPr id="1016" name="Google Shape;1016;p30"/>
              <p:cNvSpPr/>
              <p:nvPr/>
            </p:nvSpPr>
            <p:spPr>
              <a:xfrm>
                <a:off x="2407571" y="3612365"/>
                <a:ext cx="990978" cy="198311"/>
              </a:xfrm>
              <a:custGeom>
                <a:rect b="b" l="l" r="r" t="t"/>
                <a:pathLst>
                  <a:path extrusionOk="0" h="2447" w="12226">
                    <a:moveTo>
                      <a:pt x="0" y="0"/>
                    </a:moveTo>
                    <a:lnTo>
                      <a:pt x="0" y="2447"/>
                    </a:lnTo>
                    <a:lnTo>
                      <a:pt x="12225" y="2447"/>
                    </a:lnTo>
                    <a:lnTo>
                      <a:pt x="12225" y="0"/>
                    </a:lnTo>
                    <a:lnTo>
                      <a:pt x="12163" y="36"/>
                    </a:lnTo>
                    <a:lnTo>
                      <a:pt x="11377" y="420"/>
                    </a:lnTo>
                    <a:lnTo>
                      <a:pt x="10261" y="795"/>
                    </a:lnTo>
                    <a:lnTo>
                      <a:pt x="9305" y="1036"/>
                    </a:lnTo>
                    <a:lnTo>
                      <a:pt x="8162" y="1223"/>
                    </a:lnTo>
                    <a:lnTo>
                      <a:pt x="6850" y="1340"/>
                    </a:lnTo>
                    <a:lnTo>
                      <a:pt x="6117" y="1349"/>
                    </a:lnTo>
                    <a:lnTo>
                      <a:pt x="5385" y="1340"/>
                    </a:lnTo>
                    <a:lnTo>
                      <a:pt x="4063" y="1223"/>
                    </a:lnTo>
                    <a:lnTo>
                      <a:pt x="2929" y="1036"/>
                    </a:lnTo>
                    <a:lnTo>
                      <a:pt x="1965" y="795"/>
                    </a:lnTo>
                    <a:lnTo>
                      <a:pt x="858" y="420"/>
                    </a:lnTo>
                    <a:lnTo>
                      <a:pt x="63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0"/>
              <p:cNvSpPr/>
              <p:nvPr/>
            </p:nvSpPr>
            <p:spPr>
              <a:xfrm>
                <a:off x="2407571" y="3612365"/>
                <a:ext cx="990978" cy="109326"/>
              </a:xfrm>
              <a:custGeom>
                <a:rect b="b" l="l" r="r" t="t"/>
                <a:pathLst>
                  <a:path extrusionOk="0" h="1349" w="12226">
                    <a:moveTo>
                      <a:pt x="0" y="0"/>
                    </a:moveTo>
                    <a:lnTo>
                      <a:pt x="63" y="36"/>
                    </a:lnTo>
                    <a:lnTo>
                      <a:pt x="858" y="420"/>
                    </a:lnTo>
                    <a:lnTo>
                      <a:pt x="1965" y="795"/>
                    </a:lnTo>
                    <a:lnTo>
                      <a:pt x="2929" y="1036"/>
                    </a:lnTo>
                    <a:lnTo>
                      <a:pt x="4063" y="1223"/>
                    </a:lnTo>
                    <a:lnTo>
                      <a:pt x="5385" y="1340"/>
                    </a:lnTo>
                    <a:lnTo>
                      <a:pt x="6117" y="1349"/>
                    </a:lnTo>
                    <a:lnTo>
                      <a:pt x="6850" y="1340"/>
                    </a:lnTo>
                    <a:lnTo>
                      <a:pt x="8162" y="1223"/>
                    </a:lnTo>
                    <a:lnTo>
                      <a:pt x="9305" y="1036"/>
                    </a:lnTo>
                    <a:lnTo>
                      <a:pt x="10261" y="795"/>
                    </a:lnTo>
                    <a:lnTo>
                      <a:pt x="11377" y="420"/>
                    </a:lnTo>
                    <a:lnTo>
                      <a:pt x="12163" y="36"/>
                    </a:lnTo>
                    <a:lnTo>
                      <a:pt x="12225" y="0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0"/>
              <p:cNvSpPr/>
              <p:nvPr/>
            </p:nvSpPr>
            <p:spPr>
              <a:xfrm>
                <a:off x="2476321" y="3645614"/>
                <a:ext cx="28286" cy="165805"/>
              </a:xfrm>
              <a:custGeom>
                <a:rect b="b" l="l" r="r" t="t"/>
                <a:pathLst>
                  <a:path extrusionOk="0" h="2127" w="349">
                    <a:moveTo>
                      <a:pt x="144" y="1"/>
                    </a:moveTo>
                    <a:lnTo>
                      <a:pt x="63" y="10"/>
                    </a:lnTo>
                    <a:lnTo>
                      <a:pt x="1" y="63"/>
                    </a:lnTo>
                    <a:lnTo>
                      <a:pt x="1" y="108"/>
                    </a:lnTo>
                    <a:lnTo>
                      <a:pt x="63" y="1072"/>
                    </a:lnTo>
                    <a:lnTo>
                      <a:pt x="135" y="2028"/>
                    </a:lnTo>
                    <a:lnTo>
                      <a:pt x="144" y="2073"/>
                    </a:lnTo>
                    <a:lnTo>
                      <a:pt x="206" y="2126"/>
                    </a:lnTo>
                    <a:lnTo>
                      <a:pt x="286" y="2117"/>
                    </a:lnTo>
                    <a:lnTo>
                      <a:pt x="340" y="2064"/>
                    </a:lnTo>
                    <a:lnTo>
                      <a:pt x="349" y="2010"/>
                    </a:lnTo>
                    <a:lnTo>
                      <a:pt x="278" y="1055"/>
                    </a:lnTo>
                    <a:lnTo>
                      <a:pt x="215" y="99"/>
                    </a:lnTo>
                    <a:lnTo>
                      <a:pt x="206" y="46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0"/>
              <p:cNvSpPr/>
              <p:nvPr/>
            </p:nvSpPr>
            <p:spPr>
              <a:xfrm>
                <a:off x="2594329" y="3676951"/>
                <a:ext cx="22532" cy="130960"/>
              </a:xfrm>
              <a:custGeom>
                <a:rect b="b" l="l" r="r" t="t"/>
                <a:pathLst>
                  <a:path extrusionOk="0" h="1680" w="278">
                    <a:moveTo>
                      <a:pt x="143" y="1"/>
                    </a:moveTo>
                    <a:lnTo>
                      <a:pt x="63" y="10"/>
                    </a:lnTo>
                    <a:lnTo>
                      <a:pt x="0" y="63"/>
                    </a:lnTo>
                    <a:lnTo>
                      <a:pt x="0" y="117"/>
                    </a:lnTo>
                    <a:lnTo>
                      <a:pt x="63" y="1590"/>
                    </a:lnTo>
                    <a:lnTo>
                      <a:pt x="72" y="1635"/>
                    </a:lnTo>
                    <a:lnTo>
                      <a:pt x="134" y="1680"/>
                    </a:lnTo>
                    <a:lnTo>
                      <a:pt x="215" y="1680"/>
                    </a:lnTo>
                    <a:lnTo>
                      <a:pt x="268" y="1617"/>
                    </a:lnTo>
                    <a:lnTo>
                      <a:pt x="277" y="1572"/>
                    </a:lnTo>
                    <a:lnTo>
                      <a:pt x="215" y="99"/>
                    </a:lnTo>
                    <a:lnTo>
                      <a:pt x="206" y="54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0"/>
              <p:cNvSpPr/>
              <p:nvPr/>
            </p:nvSpPr>
            <p:spPr>
              <a:xfrm>
                <a:off x="2696367" y="3710024"/>
                <a:ext cx="18156" cy="96360"/>
              </a:xfrm>
              <a:custGeom>
                <a:rect b="b" l="l" r="r" t="t"/>
                <a:pathLst>
                  <a:path extrusionOk="0" h="1189" w="224">
                    <a:moveTo>
                      <a:pt x="143" y="1"/>
                    </a:moveTo>
                    <a:lnTo>
                      <a:pt x="63" y="10"/>
                    </a:lnTo>
                    <a:lnTo>
                      <a:pt x="9" y="63"/>
                    </a:lnTo>
                    <a:lnTo>
                      <a:pt x="0" y="108"/>
                    </a:lnTo>
                    <a:lnTo>
                      <a:pt x="9" y="608"/>
                    </a:lnTo>
                    <a:lnTo>
                      <a:pt x="9" y="1099"/>
                    </a:lnTo>
                    <a:lnTo>
                      <a:pt x="18" y="1144"/>
                    </a:lnTo>
                    <a:lnTo>
                      <a:pt x="81" y="1188"/>
                    </a:lnTo>
                    <a:lnTo>
                      <a:pt x="161" y="1188"/>
                    </a:lnTo>
                    <a:lnTo>
                      <a:pt x="224" y="1126"/>
                    </a:lnTo>
                    <a:lnTo>
                      <a:pt x="224" y="1081"/>
                    </a:lnTo>
                    <a:lnTo>
                      <a:pt x="224" y="590"/>
                    </a:lnTo>
                    <a:lnTo>
                      <a:pt x="215" y="90"/>
                    </a:lnTo>
                    <a:lnTo>
                      <a:pt x="206" y="45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0"/>
              <p:cNvSpPr/>
              <p:nvPr/>
            </p:nvSpPr>
            <p:spPr>
              <a:xfrm>
                <a:off x="2805628" y="3719425"/>
                <a:ext cx="19615" cy="91983"/>
              </a:xfrm>
              <a:custGeom>
                <a:rect b="b" l="l" r="r" t="t"/>
                <a:pathLst>
                  <a:path extrusionOk="0" h="1135" w="242">
                    <a:moveTo>
                      <a:pt x="144" y="1"/>
                    </a:moveTo>
                    <a:lnTo>
                      <a:pt x="63" y="10"/>
                    </a:lnTo>
                    <a:lnTo>
                      <a:pt x="10" y="63"/>
                    </a:lnTo>
                    <a:lnTo>
                      <a:pt x="1" y="108"/>
                    </a:lnTo>
                    <a:lnTo>
                      <a:pt x="19" y="572"/>
                    </a:lnTo>
                    <a:lnTo>
                      <a:pt x="28" y="1037"/>
                    </a:lnTo>
                    <a:lnTo>
                      <a:pt x="37" y="1090"/>
                    </a:lnTo>
                    <a:lnTo>
                      <a:pt x="99" y="1135"/>
                    </a:lnTo>
                    <a:lnTo>
                      <a:pt x="179" y="1126"/>
                    </a:lnTo>
                    <a:lnTo>
                      <a:pt x="242" y="1072"/>
                    </a:lnTo>
                    <a:lnTo>
                      <a:pt x="242" y="1028"/>
                    </a:lnTo>
                    <a:lnTo>
                      <a:pt x="233" y="554"/>
                    </a:lnTo>
                    <a:lnTo>
                      <a:pt x="215" y="90"/>
                    </a:lnTo>
                    <a:lnTo>
                      <a:pt x="206" y="45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0"/>
              <p:cNvSpPr/>
              <p:nvPr/>
            </p:nvSpPr>
            <p:spPr>
              <a:xfrm>
                <a:off x="2912045" y="3715226"/>
                <a:ext cx="17426" cy="92686"/>
              </a:xfrm>
              <a:custGeom>
                <a:rect b="b" l="l" r="r" t="t"/>
                <a:pathLst>
                  <a:path extrusionOk="0" h="1189" w="215">
                    <a:moveTo>
                      <a:pt x="72" y="1"/>
                    </a:moveTo>
                    <a:lnTo>
                      <a:pt x="9" y="63"/>
                    </a:lnTo>
                    <a:lnTo>
                      <a:pt x="1" y="108"/>
                    </a:lnTo>
                    <a:lnTo>
                      <a:pt x="1" y="1099"/>
                    </a:lnTo>
                    <a:lnTo>
                      <a:pt x="9" y="1144"/>
                    </a:lnTo>
                    <a:lnTo>
                      <a:pt x="72" y="1189"/>
                    </a:lnTo>
                    <a:lnTo>
                      <a:pt x="152" y="1189"/>
                    </a:lnTo>
                    <a:lnTo>
                      <a:pt x="206" y="1126"/>
                    </a:lnTo>
                    <a:lnTo>
                      <a:pt x="215" y="1081"/>
                    </a:lnTo>
                    <a:lnTo>
                      <a:pt x="215" y="90"/>
                    </a:lnTo>
                    <a:lnTo>
                      <a:pt x="206" y="46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0"/>
              <p:cNvSpPr/>
              <p:nvPr/>
            </p:nvSpPr>
            <p:spPr>
              <a:xfrm>
                <a:off x="3027136" y="3708990"/>
                <a:ext cx="19614" cy="97519"/>
              </a:xfrm>
              <a:custGeom>
                <a:rect b="b" l="l" r="r" t="t"/>
                <a:pathLst>
                  <a:path extrusionOk="0" h="1251" w="242">
                    <a:moveTo>
                      <a:pt x="143" y="0"/>
                    </a:moveTo>
                    <a:lnTo>
                      <a:pt x="63" y="9"/>
                    </a:lnTo>
                    <a:lnTo>
                      <a:pt x="9" y="63"/>
                    </a:lnTo>
                    <a:lnTo>
                      <a:pt x="0" y="108"/>
                    </a:lnTo>
                    <a:lnTo>
                      <a:pt x="9" y="635"/>
                    </a:lnTo>
                    <a:lnTo>
                      <a:pt x="27" y="1161"/>
                    </a:lnTo>
                    <a:lnTo>
                      <a:pt x="36" y="1206"/>
                    </a:lnTo>
                    <a:lnTo>
                      <a:pt x="99" y="1251"/>
                    </a:lnTo>
                    <a:lnTo>
                      <a:pt x="179" y="1242"/>
                    </a:lnTo>
                    <a:lnTo>
                      <a:pt x="233" y="1188"/>
                    </a:lnTo>
                    <a:lnTo>
                      <a:pt x="242" y="1144"/>
                    </a:lnTo>
                    <a:lnTo>
                      <a:pt x="224" y="617"/>
                    </a:lnTo>
                    <a:lnTo>
                      <a:pt x="215" y="99"/>
                    </a:lnTo>
                    <a:lnTo>
                      <a:pt x="206" y="4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0"/>
              <p:cNvSpPr/>
              <p:nvPr/>
            </p:nvSpPr>
            <p:spPr>
              <a:xfrm>
                <a:off x="3132114" y="3700623"/>
                <a:ext cx="18886" cy="109326"/>
              </a:xfrm>
              <a:custGeom>
                <a:rect b="b" l="l" r="r" t="t"/>
                <a:pathLst>
                  <a:path extrusionOk="0" h="1349" w="233">
                    <a:moveTo>
                      <a:pt x="170" y="1"/>
                    </a:moveTo>
                    <a:lnTo>
                      <a:pt x="90" y="9"/>
                    </a:lnTo>
                    <a:lnTo>
                      <a:pt x="27" y="63"/>
                    </a:lnTo>
                    <a:lnTo>
                      <a:pt x="18" y="108"/>
                    </a:lnTo>
                    <a:lnTo>
                      <a:pt x="9" y="679"/>
                    </a:lnTo>
                    <a:lnTo>
                      <a:pt x="0" y="1251"/>
                    </a:lnTo>
                    <a:lnTo>
                      <a:pt x="0" y="1295"/>
                    </a:lnTo>
                    <a:lnTo>
                      <a:pt x="63" y="1349"/>
                    </a:lnTo>
                    <a:lnTo>
                      <a:pt x="143" y="1340"/>
                    </a:lnTo>
                    <a:lnTo>
                      <a:pt x="206" y="1286"/>
                    </a:lnTo>
                    <a:lnTo>
                      <a:pt x="215" y="1233"/>
                    </a:lnTo>
                    <a:lnTo>
                      <a:pt x="223" y="661"/>
                    </a:lnTo>
                    <a:lnTo>
                      <a:pt x="232" y="90"/>
                    </a:lnTo>
                    <a:lnTo>
                      <a:pt x="223" y="45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0"/>
              <p:cNvSpPr/>
              <p:nvPr/>
            </p:nvSpPr>
            <p:spPr>
              <a:xfrm>
                <a:off x="3234890" y="3680362"/>
                <a:ext cx="20345" cy="123104"/>
              </a:xfrm>
              <a:custGeom>
                <a:rect b="b" l="l" r="r" t="t"/>
                <a:pathLst>
                  <a:path extrusionOk="0" h="1519" w="251">
                    <a:moveTo>
                      <a:pt x="107" y="1"/>
                    </a:moveTo>
                    <a:lnTo>
                      <a:pt x="45" y="63"/>
                    </a:lnTo>
                    <a:lnTo>
                      <a:pt x="36" y="108"/>
                    </a:lnTo>
                    <a:lnTo>
                      <a:pt x="18" y="768"/>
                    </a:lnTo>
                    <a:lnTo>
                      <a:pt x="0" y="1420"/>
                    </a:lnTo>
                    <a:lnTo>
                      <a:pt x="9" y="1474"/>
                    </a:lnTo>
                    <a:lnTo>
                      <a:pt x="63" y="1519"/>
                    </a:lnTo>
                    <a:lnTo>
                      <a:pt x="143" y="1510"/>
                    </a:lnTo>
                    <a:lnTo>
                      <a:pt x="206" y="1456"/>
                    </a:lnTo>
                    <a:lnTo>
                      <a:pt x="215" y="1411"/>
                    </a:lnTo>
                    <a:lnTo>
                      <a:pt x="232" y="751"/>
                    </a:lnTo>
                    <a:lnTo>
                      <a:pt x="250" y="90"/>
                    </a:lnTo>
                    <a:lnTo>
                      <a:pt x="241" y="45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0"/>
              <p:cNvSpPr/>
              <p:nvPr/>
            </p:nvSpPr>
            <p:spPr>
              <a:xfrm>
                <a:off x="3327547" y="3637667"/>
                <a:ext cx="24635" cy="172348"/>
              </a:xfrm>
              <a:custGeom>
                <a:rect b="b" l="l" r="r" t="t"/>
                <a:pathLst>
                  <a:path extrusionOk="0" h="2260" w="304">
                    <a:moveTo>
                      <a:pt x="241" y="1"/>
                    </a:moveTo>
                    <a:lnTo>
                      <a:pt x="161" y="10"/>
                    </a:lnTo>
                    <a:lnTo>
                      <a:pt x="99" y="63"/>
                    </a:lnTo>
                    <a:lnTo>
                      <a:pt x="90" y="108"/>
                    </a:lnTo>
                    <a:lnTo>
                      <a:pt x="0" y="2162"/>
                    </a:lnTo>
                    <a:lnTo>
                      <a:pt x="0" y="2206"/>
                    </a:lnTo>
                    <a:lnTo>
                      <a:pt x="63" y="2260"/>
                    </a:lnTo>
                    <a:lnTo>
                      <a:pt x="143" y="2251"/>
                    </a:lnTo>
                    <a:lnTo>
                      <a:pt x="206" y="2197"/>
                    </a:lnTo>
                    <a:lnTo>
                      <a:pt x="215" y="2144"/>
                    </a:lnTo>
                    <a:lnTo>
                      <a:pt x="304" y="99"/>
                    </a:lnTo>
                    <a:lnTo>
                      <a:pt x="295" y="4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7" name="Google Shape;1027;p30"/>
            <p:cNvGrpSpPr/>
            <p:nvPr/>
          </p:nvGrpSpPr>
          <p:grpSpPr>
            <a:xfrm>
              <a:off x="495902" y="2968662"/>
              <a:ext cx="1723708" cy="346215"/>
              <a:chOff x="2322964" y="3811401"/>
              <a:chExt cx="990978" cy="199054"/>
            </a:xfrm>
          </p:grpSpPr>
          <p:sp>
            <p:nvSpPr>
              <p:cNvPr id="1028" name="Google Shape;1028;p30"/>
              <p:cNvSpPr/>
              <p:nvPr/>
            </p:nvSpPr>
            <p:spPr>
              <a:xfrm>
                <a:off x="2322964" y="3811401"/>
                <a:ext cx="990978" cy="198311"/>
              </a:xfrm>
              <a:custGeom>
                <a:rect b="b" l="l" r="r" t="t"/>
                <a:pathLst>
                  <a:path extrusionOk="0" h="2447" w="12226">
                    <a:moveTo>
                      <a:pt x="0" y="0"/>
                    </a:moveTo>
                    <a:lnTo>
                      <a:pt x="0" y="2447"/>
                    </a:lnTo>
                    <a:lnTo>
                      <a:pt x="12225" y="2447"/>
                    </a:lnTo>
                    <a:lnTo>
                      <a:pt x="12225" y="0"/>
                    </a:lnTo>
                    <a:lnTo>
                      <a:pt x="12163" y="36"/>
                    </a:lnTo>
                    <a:lnTo>
                      <a:pt x="11377" y="420"/>
                    </a:lnTo>
                    <a:lnTo>
                      <a:pt x="10261" y="795"/>
                    </a:lnTo>
                    <a:lnTo>
                      <a:pt x="9305" y="1036"/>
                    </a:lnTo>
                    <a:lnTo>
                      <a:pt x="8162" y="1223"/>
                    </a:lnTo>
                    <a:lnTo>
                      <a:pt x="6850" y="1340"/>
                    </a:lnTo>
                    <a:lnTo>
                      <a:pt x="6117" y="1349"/>
                    </a:lnTo>
                    <a:lnTo>
                      <a:pt x="5385" y="1340"/>
                    </a:lnTo>
                    <a:lnTo>
                      <a:pt x="4063" y="1223"/>
                    </a:lnTo>
                    <a:lnTo>
                      <a:pt x="2929" y="1036"/>
                    </a:lnTo>
                    <a:lnTo>
                      <a:pt x="1965" y="795"/>
                    </a:lnTo>
                    <a:lnTo>
                      <a:pt x="858" y="420"/>
                    </a:lnTo>
                    <a:lnTo>
                      <a:pt x="63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0"/>
              <p:cNvSpPr/>
              <p:nvPr/>
            </p:nvSpPr>
            <p:spPr>
              <a:xfrm>
                <a:off x="2322964" y="3811401"/>
                <a:ext cx="990978" cy="109326"/>
              </a:xfrm>
              <a:custGeom>
                <a:rect b="b" l="l" r="r" t="t"/>
                <a:pathLst>
                  <a:path extrusionOk="0" h="1349" w="12226">
                    <a:moveTo>
                      <a:pt x="0" y="0"/>
                    </a:moveTo>
                    <a:lnTo>
                      <a:pt x="63" y="36"/>
                    </a:lnTo>
                    <a:lnTo>
                      <a:pt x="858" y="420"/>
                    </a:lnTo>
                    <a:lnTo>
                      <a:pt x="1965" y="795"/>
                    </a:lnTo>
                    <a:lnTo>
                      <a:pt x="2929" y="1036"/>
                    </a:lnTo>
                    <a:lnTo>
                      <a:pt x="4063" y="1223"/>
                    </a:lnTo>
                    <a:lnTo>
                      <a:pt x="5385" y="1340"/>
                    </a:lnTo>
                    <a:lnTo>
                      <a:pt x="6117" y="1349"/>
                    </a:lnTo>
                    <a:lnTo>
                      <a:pt x="6850" y="1340"/>
                    </a:lnTo>
                    <a:lnTo>
                      <a:pt x="8162" y="1223"/>
                    </a:lnTo>
                    <a:lnTo>
                      <a:pt x="9305" y="1036"/>
                    </a:lnTo>
                    <a:lnTo>
                      <a:pt x="10261" y="795"/>
                    </a:lnTo>
                    <a:lnTo>
                      <a:pt x="11377" y="420"/>
                    </a:lnTo>
                    <a:lnTo>
                      <a:pt x="12163" y="36"/>
                    </a:lnTo>
                    <a:lnTo>
                      <a:pt x="12225" y="0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0"/>
              <p:cNvSpPr/>
              <p:nvPr/>
            </p:nvSpPr>
            <p:spPr>
              <a:xfrm>
                <a:off x="2391713" y="3844650"/>
                <a:ext cx="28286" cy="165805"/>
              </a:xfrm>
              <a:custGeom>
                <a:rect b="b" l="l" r="r" t="t"/>
                <a:pathLst>
                  <a:path extrusionOk="0" h="2127" w="349">
                    <a:moveTo>
                      <a:pt x="144" y="1"/>
                    </a:moveTo>
                    <a:lnTo>
                      <a:pt x="63" y="10"/>
                    </a:lnTo>
                    <a:lnTo>
                      <a:pt x="1" y="63"/>
                    </a:lnTo>
                    <a:lnTo>
                      <a:pt x="1" y="108"/>
                    </a:lnTo>
                    <a:lnTo>
                      <a:pt x="63" y="1072"/>
                    </a:lnTo>
                    <a:lnTo>
                      <a:pt x="135" y="2028"/>
                    </a:lnTo>
                    <a:lnTo>
                      <a:pt x="144" y="2073"/>
                    </a:lnTo>
                    <a:lnTo>
                      <a:pt x="206" y="2126"/>
                    </a:lnTo>
                    <a:lnTo>
                      <a:pt x="286" y="2117"/>
                    </a:lnTo>
                    <a:lnTo>
                      <a:pt x="340" y="2064"/>
                    </a:lnTo>
                    <a:lnTo>
                      <a:pt x="349" y="2010"/>
                    </a:lnTo>
                    <a:lnTo>
                      <a:pt x="278" y="1055"/>
                    </a:lnTo>
                    <a:lnTo>
                      <a:pt x="215" y="99"/>
                    </a:lnTo>
                    <a:lnTo>
                      <a:pt x="206" y="46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0"/>
              <p:cNvSpPr/>
              <p:nvPr/>
            </p:nvSpPr>
            <p:spPr>
              <a:xfrm>
                <a:off x="2509722" y="3875987"/>
                <a:ext cx="22532" cy="130960"/>
              </a:xfrm>
              <a:custGeom>
                <a:rect b="b" l="l" r="r" t="t"/>
                <a:pathLst>
                  <a:path extrusionOk="0" h="1680" w="278">
                    <a:moveTo>
                      <a:pt x="143" y="1"/>
                    </a:moveTo>
                    <a:lnTo>
                      <a:pt x="63" y="10"/>
                    </a:lnTo>
                    <a:lnTo>
                      <a:pt x="0" y="63"/>
                    </a:lnTo>
                    <a:lnTo>
                      <a:pt x="0" y="117"/>
                    </a:lnTo>
                    <a:lnTo>
                      <a:pt x="63" y="1590"/>
                    </a:lnTo>
                    <a:lnTo>
                      <a:pt x="72" y="1635"/>
                    </a:lnTo>
                    <a:lnTo>
                      <a:pt x="134" y="1680"/>
                    </a:lnTo>
                    <a:lnTo>
                      <a:pt x="215" y="1680"/>
                    </a:lnTo>
                    <a:lnTo>
                      <a:pt x="268" y="1617"/>
                    </a:lnTo>
                    <a:lnTo>
                      <a:pt x="277" y="1572"/>
                    </a:lnTo>
                    <a:lnTo>
                      <a:pt x="215" y="99"/>
                    </a:lnTo>
                    <a:lnTo>
                      <a:pt x="206" y="54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0"/>
              <p:cNvSpPr/>
              <p:nvPr/>
            </p:nvSpPr>
            <p:spPr>
              <a:xfrm>
                <a:off x="2611760" y="3909059"/>
                <a:ext cx="18156" cy="96360"/>
              </a:xfrm>
              <a:custGeom>
                <a:rect b="b" l="l" r="r" t="t"/>
                <a:pathLst>
                  <a:path extrusionOk="0" h="1189" w="224">
                    <a:moveTo>
                      <a:pt x="143" y="1"/>
                    </a:moveTo>
                    <a:lnTo>
                      <a:pt x="63" y="10"/>
                    </a:lnTo>
                    <a:lnTo>
                      <a:pt x="9" y="63"/>
                    </a:lnTo>
                    <a:lnTo>
                      <a:pt x="0" y="108"/>
                    </a:lnTo>
                    <a:lnTo>
                      <a:pt x="9" y="608"/>
                    </a:lnTo>
                    <a:lnTo>
                      <a:pt x="9" y="1099"/>
                    </a:lnTo>
                    <a:lnTo>
                      <a:pt x="18" y="1144"/>
                    </a:lnTo>
                    <a:lnTo>
                      <a:pt x="81" y="1188"/>
                    </a:lnTo>
                    <a:lnTo>
                      <a:pt x="161" y="1188"/>
                    </a:lnTo>
                    <a:lnTo>
                      <a:pt x="224" y="1126"/>
                    </a:lnTo>
                    <a:lnTo>
                      <a:pt x="224" y="1081"/>
                    </a:lnTo>
                    <a:lnTo>
                      <a:pt x="224" y="590"/>
                    </a:lnTo>
                    <a:lnTo>
                      <a:pt x="215" y="90"/>
                    </a:lnTo>
                    <a:lnTo>
                      <a:pt x="206" y="45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0"/>
              <p:cNvSpPr/>
              <p:nvPr/>
            </p:nvSpPr>
            <p:spPr>
              <a:xfrm>
                <a:off x="2721021" y="3918460"/>
                <a:ext cx="19615" cy="91983"/>
              </a:xfrm>
              <a:custGeom>
                <a:rect b="b" l="l" r="r" t="t"/>
                <a:pathLst>
                  <a:path extrusionOk="0" h="1135" w="242">
                    <a:moveTo>
                      <a:pt x="144" y="1"/>
                    </a:moveTo>
                    <a:lnTo>
                      <a:pt x="63" y="10"/>
                    </a:lnTo>
                    <a:lnTo>
                      <a:pt x="10" y="63"/>
                    </a:lnTo>
                    <a:lnTo>
                      <a:pt x="1" y="108"/>
                    </a:lnTo>
                    <a:lnTo>
                      <a:pt x="19" y="572"/>
                    </a:lnTo>
                    <a:lnTo>
                      <a:pt x="28" y="1037"/>
                    </a:lnTo>
                    <a:lnTo>
                      <a:pt x="37" y="1090"/>
                    </a:lnTo>
                    <a:lnTo>
                      <a:pt x="99" y="1135"/>
                    </a:lnTo>
                    <a:lnTo>
                      <a:pt x="179" y="1126"/>
                    </a:lnTo>
                    <a:lnTo>
                      <a:pt x="242" y="1072"/>
                    </a:lnTo>
                    <a:lnTo>
                      <a:pt x="242" y="1028"/>
                    </a:lnTo>
                    <a:lnTo>
                      <a:pt x="233" y="554"/>
                    </a:lnTo>
                    <a:lnTo>
                      <a:pt x="215" y="90"/>
                    </a:lnTo>
                    <a:lnTo>
                      <a:pt x="206" y="45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0"/>
              <p:cNvSpPr/>
              <p:nvPr/>
            </p:nvSpPr>
            <p:spPr>
              <a:xfrm>
                <a:off x="2827438" y="3914261"/>
                <a:ext cx="17426" cy="92686"/>
              </a:xfrm>
              <a:custGeom>
                <a:rect b="b" l="l" r="r" t="t"/>
                <a:pathLst>
                  <a:path extrusionOk="0" h="1189" w="215">
                    <a:moveTo>
                      <a:pt x="72" y="1"/>
                    </a:moveTo>
                    <a:lnTo>
                      <a:pt x="9" y="63"/>
                    </a:lnTo>
                    <a:lnTo>
                      <a:pt x="1" y="108"/>
                    </a:lnTo>
                    <a:lnTo>
                      <a:pt x="1" y="1099"/>
                    </a:lnTo>
                    <a:lnTo>
                      <a:pt x="9" y="1144"/>
                    </a:lnTo>
                    <a:lnTo>
                      <a:pt x="72" y="1189"/>
                    </a:lnTo>
                    <a:lnTo>
                      <a:pt x="152" y="1189"/>
                    </a:lnTo>
                    <a:lnTo>
                      <a:pt x="206" y="1126"/>
                    </a:lnTo>
                    <a:lnTo>
                      <a:pt x="215" y="1081"/>
                    </a:lnTo>
                    <a:lnTo>
                      <a:pt x="215" y="90"/>
                    </a:lnTo>
                    <a:lnTo>
                      <a:pt x="206" y="46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0"/>
              <p:cNvSpPr/>
              <p:nvPr/>
            </p:nvSpPr>
            <p:spPr>
              <a:xfrm>
                <a:off x="2942528" y="3908025"/>
                <a:ext cx="19614" cy="97519"/>
              </a:xfrm>
              <a:custGeom>
                <a:rect b="b" l="l" r="r" t="t"/>
                <a:pathLst>
                  <a:path extrusionOk="0" h="1251" w="242">
                    <a:moveTo>
                      <a:pt x="143" y="0"/>
                    </a:moveTo>
                    <a:lnTo>
                      <a:pt x="63" y="9"/>
                    </a:lnTo>
                    <a:lnTo>
                      <a:pt x="9" y="63"/>
                    </a:lnTo>
                    <a:lnTo>
                      <a:pt x="0" y="108"/>
                    </a:lnTo>
                    <a:lnTo>
                      <a:pt x="9" y="635"/>
                    </a:lnTo>
                    <a:lnTo>
                      <a:pt x="27" y="1161"/>
                    </a:lnTo>
                    <a:lnTo>
                      <a:pt x="36" y="1206"/>
                    </a:lnTo>
                    <a:lnTo>
                      <a:pt x="99" y="1251"/>
                    </a:lnTo>
                    <a:lnTo>
                      <a:pt x="179" y="1242"/>
                    </a:lnTo>
                    <a:lnTo>
                      <a:pt x="233" y="1188"/>
                    </a:lnTo>
                    <a:lnTo>
                      <a:pt x="242" y="1144"/>
                    </a:lnTo>
                    <a:lnTo>
                      <a:pt x="224" y="617"/>
                    </a:lnTo>
                    <a:lnTo>
                      <a:pt x="215" y="99"/>
                    </a:lnTo>
                    <a:lnTo>
                      <a:pt x="206" y="4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0"/>
              <p:cNvSpPr/>
              <p:nvPr/>
            </p:nvSpPr>
            <p:spPr>
              <a:xfrm>
                <a:off x="3047507" y="3899658"/>
                <a:ext cx="18886" cy="109326"/>
              </a:xfrm>
              <a:custGeom>
                <a:rect b="b" l="l" r="r" t="t"/>
                <a:pathLst>
                  <a:path extrusionOk="0" h="1349" w="233">
                    <a:moveTo>
                      <a:pt x="170" y="1"/>
                    </a:moveTo>
                    <a:lnTo>
                      <a:pt x="90" y="9"/>
                    </a:lnTo>
                    <a:lnTo>
                      <a:pt x="27" y="63"/>
                    </a:lnTo>
                    <a:lnTo>
                      <a:pt x="18" y="108"/>
                    </a:lnTo>
                    <a:lnTo>
                      <a:pt x="9" y="679"/>
                    </a:lnTo>
                    <a:lnTo>
                      <a:pt x="0" y="1251"/>
                    </a:lnTo>
                    <a:lnTo>
                      <a:pt x="0" y="1295"/>
                    </a:lnTo>
                    <a:lnTo>
                      <a:pt x="63" y="1349"/>
                    </a:lnTo>
                    <a:lnTo>
                      <a:pt x="143" y="1340"/>
                    </a:lnTo>
                    <a:lnTo>
                      <a:pt x="206" y="1286"/>
                    </a:lnTo>
                    <a:lnTo>
                      <a:pt x="215" y="1233"/>
                    </a:lnTo>
                    <a:lnTo>
                      <a:pt x="223" y="661"/>
                    </a:lnTo>
                    <a:lnTo>
                      <a:pt x="232" y="90"/>
                    </a:lnTo>
                    <a:lnTo>
                      <a:pt x="223" y="45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0"/>
              <p:cNvSpPr/>
              <p:nvPr/>
            </p:nvSpPr>
            <p:spPr>
              <a:xfrm>
                <a:off x="3150283" y="3879397"/>
                <a:ext cx="20345" cy="123104"/>
              </a:xfrm>
              <a:custGeom>
                <a:rect b="b" l="l" r="r" t="t"/>
                <a:pathLst>
                  <a:path extrusionOk="0" h="1519" w="251">
                    <a:moveTo>
                      <a:pt x="107" y="1"/>
                    </a:moveTo>
                    <a:lnTo>
                      <a:pt x="45" y="63"/>
                    </a:lnTo>
                    <a:lnTo>
                      <a:pt x="36" y="108"/>
                    </a:lnTo>
                    <a:lnTo>
                      <a:pt x="18" y="768"/>
                    </a:lnTo>
                    <a:lnTo>
                      <a:pt x="0" y="1420"/>
                    </a:lnTo>
                    <a:lnTo>
                      <a:pt x="9" y="1474"/>
                    </a:lnTo>
                    <a:lnTo>
                      <a:pt x="63" y="1519"/>
                    </a:lnTo>
                    <a:lnTo>
                      <a:pt x="143" y="1510"/>
                    </a:lnTo>
                    <a:lnTo>
                      <a:pt x="206" y="1456"/>
                    </a:lnTo>
                    <a:lnTo>
                      <a:pt x="215" y="1411"/>
                    </a:lnTo>
                    <a:lnTo>
                      <a:pt x="232" y="751"/>
                    </a:lnTo>
                    <a:lnTo>
                      <a:pt x="250" y="90"/>
                    </a:lnTo>
                    <a:lnTo>
                      <a:pt x="241" y="45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0"/>
              <p:cNvSpPr/>
              <p:nvPr/>
            </p:nvSpPr>
            <p:spPr>
              <a:xfrm>
                <a:off x="3242940" y="3836702"/>
                <a:ext cx="24635" cy="172348"/>
              </a:xfrm>
              <a:custGeom>
                <a:rect b="b" l="l" r="r" t="t"/>
                <a:pathLst>
                  <a:path extrusionOk="0" h="2260" w="304">
                    <a:moveTo>
                      <a:pt x="241" y="1"/>
                    </a:moveTo>
                    <a:lnTo>
                      <a:pt x="161" y="10"/>
                    </a:lnTo>
                    <a:lnTo>
                      <a:pt x="99" y="63"/>
                    </a:lnTo>
                    <a:lnTo>
                      <a:pt x="90" y="108"/>
                    </a:lnTo>
                    <a:lnTo>
                      <a:pt x="0" y="2162"/>
                    </a:lnTo>
                    <a:lnTo>
                      <a:pt x="0" y="2206"/>
                    </a:lnTo>
                    <a:lnTo>
                      <a:pt x="63" y="2260"/>
                    </a:lnTo>
                    <a:lnTo>
                      <a:pt x="143" y="2251"/>
                    </a:lnTo>
                    <a:lnTo>
                      <a:pt x="206" y="2197"/>
                    </a:lnTo>
                    <a:lnTo>
                      <a:pt x="215" y="2144"/>
                    </a:lnTo>
                    <a:lnTo>
                      <a:pt x="304" y="99"/>
                    </a:lnTo>
                    <a:lnTo>
                      <a:pt x="295" y="4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9" name="Google Shape;1039;p30"/>
            <p:cNvGrpSpPr/>
            <p:nvPr/>
          </p:nvGrpSpPr>
          <p:grpSpPr>
            <a:xfrm>
              <a:off x="604365" y="3314844"/>
              <a:ext cx="1723708" cy="346215"/>
              <a:chOff x="2385321" y="4010436"/>
              <a:chExt cx="990978" cy="199054"/>
            </a:xfrm>
          </p:grpSpPr>
          <p:sp>
            <p:nvSpPr>
              <p:cNvPr id="1040" name="Google Shape;1040;p30"/>
              <p:cNvSpPr/>
              <p:nvPr/>
            </p:nvSpPr>
            <p:spPr>
              <a:xfrm>
                <a:off x="2385321" y="4010436"/>
                <a:ext cx="990978" cy="198311"/>
              </a:xfrm>
              <a:custGeom>
                <a:rect b="b" l="l" r="r" t="t"/>
                <a:pathLst>
                  <a:path extrusionOk="0" h="2447" w="12226">
                    <a:moveTo>
                      <a:pt x="0" y="0"/>
                    </a:moveTo>
                    <a:lnTo>
                      <a:pt x="0" y="2447"/>
                    </a:lnTo>
                    <a:lnTo>
                      <a:pt x="12225" y="2447"/>
                    </a:lnTo>
                    <a:lnTo>
                      <a:pt x="12225" y="0"/>
                    </a:lnTo>
                    <a:lnTo>
                      <a:pt x="12163" y="36"/>
                    </a:lnTo>
                    <a:lnTo>
                      <a:pt x="11377" y="420"/>
                    </a:lnTo>
                    <a:lnTo>
                      <a:pt x="10261" y="795"/>
                    </a:lnTo>
                    <a:lnTo>
                      <a:pt x="9305" y="1036"/>
                    </a:lnTo>
                    <a:lnTo>
                      <a:pt x="8162" y="1223"/>
                    </a:lnTo>
                    <a:lnTo>
                      <a:pt x="6850" y="1340"/>
                    </a:lnTo>
                    <a:lnTo>
                      <a:pt x="6117" y="1349"/>
                    </a:lnTo>
                    <a:lnTo>
                      <a:pt x="5385" y="1340"/>
                    </a:lnTo>
                    <a:lnTo>
                      <a:pt x="4063" y="1223"/>
                    </a:lnTo>
                    <a:lnTo>
                      <a:pt x="2929" y="1036"/>
                    </a:lnTo>
                    <a:lnTo>
                      <a:pt x="1965" y="795"/>
                    </a:lnTo>
                    <a:lnTo>
                      <a:pt x="858" y="420"/>
                    </a:lnTo>
                    <a:lnTo>
                      <a:pt x="63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0"/>
              <p:cNvSpPr/>
              <p:nvPr/>
            </p:nvSpPr>
            <p:spPr>
              <a:xfrm>
                <a:off x="2385321" y="4010436"/>
                <a:ext cx="990978" cy="109326"/>
              </a:xfrm>
              <a:custGeom>
                <a:rect b="b" l="l" r="r" t="t"/>
                <a:pathLst>
                  <a:path extrusionOk="0" h="1349" w="12226">
                    <a:moveTo>
                      <a:pt x="0" y="0"/>
                    </a:moveTo>
                    <a:lnTo>
                      <a:pt x="63" y="36"/>
                    </a:lnTo>
                    <a:lnTo>
                      <a:pt x="858" y="420"/>
                    </a:lnTo>
                    <a:lnTo>
                      <a:pt x="1965" y="795"/>
                    </a:lnTo>
                    <a:lnTo>
                      <a:pt x="2929" y="1036"/>
                    </a:lnTo>
                    <a:lnTo>
                      <a:pt x="4063" y="1223"/>
                    </a:lnTo>
                    <a:lnTo>
                      <a:pt x="5385" y="1340"/>
                    </a:lnTo>
                    <a:lnTo>
                      <a:pt x="6117" y="1349"/>
                    </a:lnTo>
                    <a:lnTo>
                      <a:pt x="6850" y="1340"/>
                    </a:lnTo>
                    <a:lnTo>
                      <a:pt x="8162" y="1223"/>
                    </a:lnTo>
                    <a:lnTo>
                      <a:pt x="9305" y="1036"/>
                    </a:lnTo>
                    <a:lnTo>
                      <a:pt x="10261" y="795"/>
                    </a:lnTo>
                    <a:lnTo>
                      <a:pt x="11377" y="420"/>
                    </a:lnTo>
                    <a:lnTo>
                      <a:pt x="12163" y="36"/>
                    </a:lnTo>
                    <a:lnTo>
                      <a:pt x="12225" y="0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0"/>
              <p:cNvSpPr/>
              <p:nvPr/>
            </p:nvSpPr>
            <p:spPr>
              <a:xfrm>
                <a:off x="2454070" y="4043685"/>
                <a:ext cx="28286" cy="165805"/>
              </a:xfrm>
              <a:custGeom>
                <a:rect b="b" l="l" r="r" t="t"/>
                <a:pathLst>
                  <a:path extrusionOk="0" h="2127" w="349">
                    <a:moveTo>
                      <a:pt x="144" y="1"/>
                    </a:moveTo>
                    <a:lnTo>
                      <a:pt x="63" y="10"/>
                    </a:lnTo>
                    <a:lnTo>
                      <a:pt x="1" y="63"/>
                    </a:lnTo>
                    <a:lnTo>
                      <a:pt x="1" y="108"/>
                    </a:lnTo>
                    <a:lnTo>
                      <a:pt x="63" y="1072"/>
                    </a:lnTo>
                    <a:lnTo>
                      <a:pt x="135" y="2028"/>
                    </a:lnTo>
                    <a:lnTo>
                      <a:pt x="144" y="2073"/>
                    </a:lnTo>
                    <a:lnTo>
                      <a:pt x="206" y="2126"/>
                    </a:lnTo>
                    <a:lnTo>
                      <a:pt x="286" y="2117"/>
                    </a:lnTo>
                    <a:lnTo>
                      <a:pt x="340" y="2064"/>
                    </a:lnTo>
                    <a:lnTo>
                      <a:pt x="349" y="2010"/>
                    </a:lnTo>
                    <a:lnTo>
                      <a:pt x="278" y="1055"/>
                    </a:lnTo>
                    <a:lnTo>
                      <a:pt x="215" y="99"/>
                    </a:lnTo>
                    <a:lnTo>
                      <a:pt x="206" y="46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2572079" y="4075022"/>
                <a:ext cx="22532" cy="130960"/>
              </a:xfrm>
              <a:custGeom>
                <a:rect b="b" l="l" r="r" t="t"/>
                <a:pathLst>
                  <a:path extrusionOk="0" h="1680" w="278">
                    <a:moveTo>
                      <a:pt x="143" y="1"/>
                    </a:moveTo>
                    <a:lnTo>
                      <a:pt x="63" y="10"/>
                    </a:lnTo>
                    <a:lnTo>
                      <a:pt x="0" y="63"/>
                    </a:lnTo>
                    <a:lnTo>
                      <a:pt x="0" y="117"/>
                    </a:lnTo>
                    <a:lnTo>
                      <a:pt x="63" y="1590"/>
                    </a:lnTo>
                    <a:lnTo>
                      <a:pt x="72" y="1635"/>
                    </a:lnTo>
                    <a:lnTo>
                      <a:pt x="134" y="1680"/>
                    </a:lnTo>
                    <a:lnTo>
                      <a:pt x="215" y="1680"/>
                    </a:lnTo>
                    <a:lnTo>
                      <a:pt x="268" y="1617"/>
                    </a:lnTo>
                    <a:lnTo>
                      <a:pt x="277" y="1572"/>
                    </a:lnTo>
                    <a:lnTo>
                      <a:pt x="215" y="99"/>
                    </a:lnTo>
                    <a:lnTo>
                      <a:pt x="206" y="54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2674117" y="4108095"/>
                <a:ext cx="18156" cy="96360"/>
              </a:xfrm>
              <a:custGeom>
                <a:rect b="b" l="l" r="r" t="t"/>
                <a:pathLst>
                  <a:path extrusionOk="0" h="1189" w="224">
                    <a:moveTo>
                      <a:pt x="143" y="1"/>
                    </a:moveTo>
                    <a:lnTo>
                      <a:pt x="63" y="10"/>
                    </a:lnTo>
                    <a:lnTo>
                      <a:pt x="9" y="63"/>
                    </a:lnTo>
                    <a:lnTo>
                      <a:pt x="0" y="108"/>
                    </a:lnTo>
                    <a:lnTo>
                      <a:pt x="9" y="608"/>
                    </a:lnTo>
                    <a:lnTo>
                      <a:pt x="9" y="1099"/>
                    </a:lnTo>
                    <a:lnTo>
                      <a:pt x="18" y="1144"/>
                    </a:lnTo>
                    <a:lnTo>
                      <a:pt x="81" y="1188"/>
                    </a:lnTo>
                    <a:lnTo>
                      <a:pt x="161" y="1188"/>
                    </a:lnTo>
                    <a:lnTo>
                      <a:pt x="224" y="1126"/>
                    </a:lnTo>
                    <a:lnTo>
                      <a:pt x="224" y="1081"/>
                    </a:lnTo>
                    <a:lnTo>
                      <a:pt x="224" y="590"/>
                    </a:lnTo>
                    <a:lnTo>
                      <a:pt x="215" y="90"/>
                    </a:lnTo>
                    <a:lnTo>
                      <a:pt x="206" y="45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0"/>
              <p:cNvSpPr/>
              <p:nvPr/>
            </p:nvSpPr>
            <p:spPr>
              <a:xfrm>
                <a:off x="2783378" y="4117496"/>
                <a:ext cx="19615" cy="91983"/>
              </a:xfrm>
              <a:custGeom>
                <a:rect b="b" l="l" r="r" t="t"/>
                <a:pathLst>
                  <a:path extrusionOk="0" h="1135" w="242">
                    <a:moveTo>
                      <a:pt x="144" y="1"/>
                    </a:moveTo>
                    <a:lnTo>
                      <a:pt x="63" y="10"/>
                    </a:lnTo>
                    <a:lnTo>
                      <a:pt x="10" y="63"/>
                    </a:lnTo>
                    <a:lnTo>
                      <a:pt x="1" y="108"/>
                    </a:lnTo>
                    <a:lnTo>
                      <a:pt x="19" y="572"/>
                    </a:lnTo>
                    <a:lnTo>
                      <a:pt x="28" y="1037"/>
                    </a:lnTo>
                    <a:lnTo>
                      <a:pt x="37" y="1090"/>
                    </a:lnTo>
                    <a:lnTo>
                      <a:pt x="99" y="1135"/>
                    </a:lnTo>
                    <a:lnTo>
                      <a:pt x="179" y="1126"/>
                    </a:lnTo>
                    <a:lnTo>
                      <a:pt x="242" y="1072"/>
                    </a:lnTo>
                    <a:lnTo>
                      <a:pt x="242" y="1028"/>
                    </a:lnTo>
                    <a:lnTo>
                      <a:pt x="233" y="554"/>
                    </a:lnTo>
                    <a:lnTo>
                      <a:pt x="215" y="90"/>
                    </a:lnTo>
                    <a:lnTo>
                      <a:pt x="206" y="45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0"/>
              <p:cNvSpPr/>
              <p:nvPr/>
            </p:nvSpPr>
            <p:spPr>
              <a:xfrm>
                <a:off x="2889795" y="4113297"/>
                <a:ext cx="17426" cy="92686"/>
              </a:xfrm>
              <a:custGeom>
                <a:rect b="b" l="l" r="r" t="t"/>
                <a:pathLst>
                  <a:path extrusionOk="0" h="1189" w="215">
                    <a:moveTo>
                      <a:pt x="72" y="1"/>
                    </a:moveTo>
                    <a:lnTo>
                      <a:pt x="9" y="63"/>
                    </a:lnTo>
                    <a:lnTo>
                      <a:pt x="1" y="108"/>
                    </a:lnTo>
                    <a:lnTo>
                      <a:pt x="1" y="1099"/>
                    </a:lnTo>
                    <a:lnTo>
                      <a:pt x="9" y="1144"/>
                    </a:lnTo>
                    <a:lnTo>
                      <a:pt x="72" y="1189"/>
                    </a:lnTo>
                    <a:lnTo>
                      <a:pt x="152" y="1189"/>
                    </a:lnTo>
                    <a:lnTo>
                      <a:pt x="206" y="1126"/>
                    </a:lnTo>
                    <a:lnTo>
                      <a:pt x="215" y="1081"/>
                    </a:lnTo>
                    <a:lnTo>
                      <a:pt x="215" y="90"/>
                    </a:lnTo>
                    <a:lnTo>
                      <a:pt x="206" y="46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0"/>
              <p:cNvSpPr/>
              <p:nvPr/>
            </p:nvSpPr>
            <p:spPr>
              <a:xfrm>
                <a:off x="3004885" y="4107060"/>
                <a:ext cx="19614" cy="97519"/>
              </a:xfrm>
              <a:custGeom>
                <a:rect b="b" l="l" r="r" t="t"/>
                <a:pathLst>
                  <a:path extrusionOk="0" h="1251" w="242">
                    <a:moveTo>
                      <a:pt x="143" y="0"/>
                    </a:moveTo>
                    <a:lnTo>
                      <a:pt x="63" y="9"/>
                    </a:lnTo>
                    <a:lnTo>
                      <a:pt x="9" y="63"/>
                    </a:lnTo>
                    <a:lnTo>
                      <a:pt x="0" y="108"/>
                    </a:lnTo>
                    <a:lnTo>
                      <a:pt x="9" y="635"/>
                    </a:lnTo>
                    <a:lnTo>
                      <a:pt x="27" y="1161"/>
                    </a:lnTo>
                    <a:lnTo>
                      <a:pt x="36" y="1206"/>
                    </a:lnTo>
                    <a:lnTo>
                      <a:pt x="99" y="1251"/>
                    </a:lnTo>
                    <a:lnTo>
                      <a:pt x="179" y="1242"/>
                    </a:lnTo>
                    <a:lnTo>
                      <a:pt x="233" y="1188"/>
                    </a:lnTo>
                    <a:lnTo>
                      <a:pt x="242" y="1144"/>
                    </a:lnTo>
                    <a:lnTo>
                      <a:pt x="224" y="617"/>
                    </a:lnTo>
                    <a:lnTo>
                      <a:pt x="215" y="99"/>
                    </a:lnTo>
                    <a:lnTo>
                      <a:pt x="206" y="4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0"/>
              <p:cNvSpPr/>
              <p:nvPr/>
            </p:nvSpPr>
            <p:spPr>
              <a:xfrm>
                <a:off x="3109864" y="4098693"/>
                <a:ext cx="18886" cy="109326"/>
              </a:xfrm>
              <a:custGeom>
                <a:rect b="b" l="l" r="r" t="t"/>
                <a:pathLst>
                  <a:path extrusionOk="0" h="1349" w="233">
                    <a:moveTo>
                      <a:pt x="170" y="1"/>
                    </a:moveTo>
                    <a:lnTo>
                      <a:pt x="90" y="9"/>
                    </a:lnTo>
                    <a:lnTo>
                      <a:pt x="27" y="63"/>
                    </a:lnTo>
                    <a:lnTo>
                      <a:pt x="18" y="108"/>
                    </a:lnTo>
                    <a:lnTo>
                      <a:pt x="9" y="679"/>
                    </a:lnTo>
                    <a:lnTo>
                      <a:pt x="0" y="1251"/>
                    </a:lnTo>
                    <a:lnTo>
                      <a:pt x="0" y="1295"/>
                    </a:lnTo>
                    <a:lnTo>
                      <a:pt x="63" y="1349"/>
                    </a:lnTo>
                    <a:lnTo>
                      <a:pt x="143" y="1340"/>
                    </a:lnTo>
                    <a:lnTo>
                      <a:pt x="206" y="1286"/>
                    </a:lnTo>
                    <a:lnTo>
                      <a:pt x="215" y="1233"/>
                    </a:lnTo>
                    <a:lnTo>
                      <a:pt x="223" y="661"/>
                    </a:lnTo>
                    <a:lnTo>
                      <a:pt x="232" y="90"/>
                    </a:lnTo>
                    <a:lnTo>
                      <a:pt x="223" y="45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0"/>
              <p:cNvSpPr/>
              <p:nvPr/>
            </p:nvSpPr>
            <p:spPr>
              <a:xfrm>
                <a:off x="3212640" y="4078432"/>
                <a:ext cx="20345" cy="123104"/>
              </a:xfrm>
              <a:custGeom>
                <a:rect b="b" l="l" r="r" t="t"/>
                <a:pathLst>
                  <a:path extrusionOk="0" h="1519" w="251">
                    <a:moveTo>
                      <a:pt x="107" y="1"/>
                    </a:moveTo>
                    <a:lnTo>
                      <a:pt x="45" y="63"/>
                    </a:lnTo>
                    <a:lnTo>
                      <a:pt x="36" y="108"/>
                    </a:lnTo>
                    <a:lnTo>
                      <a:pt x="18" y="768"/>
                    </a:lnTo>
                    <a:lnTo>
                      <a:pt x="0" y="1420"/>
                    </a:lnTo>
                    <a:lnTo>
                      <a:pt x="9" y="1474"/>
                    </a:lnTo>
                    <a:lnTo>
                      <a:pt x="63" y="1519"/>
                    </a:lnTo>
                    <a:lnTo>
                      <a:pt x="143" y="1510"/>
                    </a:lnTo>
                    <a:lnTo>
                      <a:pt x="206" y="1456"/>
                    </a:lnTo>
                    <a:lnTo>
                      <a:pt x="215" y="1411"/>
                    </a:lnTo>
                    <a:lnTo>
                      <a:pt x="232" y="751"/>
                    </a:lnTo>
                    <a:lnTo>
                      <a:pt x="250" y="90"/>
                    </a:lnTo>
                    <a:lnTo>
                      <a:pt x="241" y="45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0"/>
              <p:cNvSpPr/>
              <p:nvPr/>
            </p:nvSpPr>
            <p:spPr>
              <a:xfrm>
                <a:off x="3305297" y="4035738"/>
                <a:ext cx="24635" cy="172348"/>
              </a:xfrm>
              <a:custGeom>
                <a:rect b="b" l="l" r="r" t="t"/>
                <a:pathLst>
                  <a:path extrusionOk="0" h="2260" w="304">
                    <a:moveTo>
                      <a:pt x="241" y="1"/>
                    </a:moveTo>
                    <a:lnTo>
                      <a:pt x="161" y="10"/>
                    </a:lnTo>
                    <a:lnTo>
                      <a:pt x="99" y="63"/>
                    </a:lnTo>
                    <a:lnTo>
                      <a:pt x="90" y="108"/>
                    </a:lnTo>
                    <a:lnTo>
                      <a:pt x="0" y="2162"/>
                    </a:lnTo>
                    <a:lnTo>
                      <a:pt x="0" y="2206"/>
                    </a:lnTo>
                    <a:lnTo>
                      <a:pt x="63" y="2260"/>
                    </a:lnTo>
                    <a:lnTo>
                      <a:pt x="143" y="2251"/>
                    </a:lnTo>
                    <a:lnTo>
                      <a:pt x="206" y="2197"/>
                    </a:lnTo>
                    <a:lnTo>
                      <a:pt x="215" y="2144"/>
                    </a:lnTo>
                    <a:lnTo>
                      <a:pt x="304" y="99"/>
                    </a:lnTo>
                    <a:lnTo>
                      <a:pt x="295" y="4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1" name="Google Shape;1051;p30"/>
            <p:cNvGrpSpPr/>
            <p:nvPr/>
          </p:nvGrpSpPr>
          <p:grpSpPr>
            <a:xfrm>
              <a:off x="457200" y="3661026"/>
              <a:ext cx="1723708" cy="346215"/>
              <a:chOff x="2300714" y="4209471"/>
              <a:chExt cx="990978" cy="199054"/>
            </a:xfrm>
          </p:grpSpPr>
          <p:sp>
            <p:nvSpPr>
              <p:cNvPr id="1052" name="Google Shape;1052;p30"/>
              <p:cNvSpPr/>
              <p:nvPr/>
            </p:nvSpPr>
            <p:spPr>
              <a:xfrm>
                <a:off x="2300714" y="4209471"/>
                <a:ext cx="990978" cy="198311"/>
              </a:xfrm>
              <a:custGeom>
                <a:rect b="b" l="l" r="r" t="t"/>
                <a:pathLst>
                  <a:path extrusionOk="0" h="2447" w="12226">
                    <a:moveTo>
                      <a:pt x="0" y="0"/>
                    </a:moveTo>
                    <a:lnTo>
                      <a:pt x="0" y="2447"/>
                    </a:lnTo>
                    <a:lnTo>
                      <a:pt x="12225" y="2447"/>
                    </a:lnTo>
                    <a:lnTo>
                      <a:pt x="12225" y="0"/>
                    </a:lnTo>
                    <a:lnTo>
                      <a:pt x="12163" y="36"/>
                    </a:lnTo>
                    <a:lnTo>
                      <a:pt x="11377" y="420"/>
                    </a:lnTo>
                    <a:lnTo>
                      <a:pt x="10261" y="795"/>
                    </a:lnTo>
                    <a:lnTo>
                      <a:pt x="9305" y="1036"/>
                    </a:lnTo>
                    <a:lnTo>
                      <a:pt x="8162" y="1223"/>
                    </a:lnTo>
                    <a:lnTo>
                      <a:pt x="6850" y="1340"/>
                    </a:lnTo>
                    <a:lnTo>
                      <a:pt x="6117" y="1349"/>
                    </a:lnTo>
                    <a:lnTo>
                      <a:pt x="5385" y="1340"/>
                    </a:lnTo>
                    <a:lnTo>
                      <a:pt x="4063" y="1223"/>
                    </a:lnTo>
                    <a:lnTo>
                      <a:pt x="2929" y="1036"/>
                    </a:lnTo>
                    <a:lnTo>
                      <a:pt x="1965" y="795"/>
                    </a:lnTo>
                    <a:lnTo>
                      <a:pt x="858" y="420"/>
                    </a:lnTo>
                    <a:lnTo>
                      <a:pt x="63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0"/>
              <p:cNvSpPr/>
              <p:nvPr/>
            </p:nvSpPr>
            <p:spPr>
              <a:xfrm>
                <a:off x="2300714" y="4209471"/>
                <a:ext cx="990978" cy="109326"/>
              </a:xfrm>
              <a:custGeom>
                <a:rect b="b" l="l" r="r" t="t"/>
                <a:pathLst>
                  <a:path extrusionOk="0" h="1349" w="12226">
                    <a:moveTo>
                      <a:pt x="0" y="0"/>
                    </a:moveTo>
                    <a:lnTo>
                      <a:pt x="63" y="36"/>
                    </a:lnTo>
                    <a:lnTo>
                      <a:pt x="858" y="420"/>
                    </a:lnTo>
                    <a:lnTo>
                      <a:pt x="1965" y="795"/>
                    </a:lnTo>
                    <a:lnTo>
                      <a:pt x="2929" y="1036"/>
                    </a:lnTo>
                    <a:lnTo>
                      <a:pt x="4063" y="1223"/>
                    </a:lnTo>
                    <a:lnTo>
                      <a:pt x="5385" y="1340"/>
                    </a:lnTo>
                    <a:lnTo>
                      <a:pt x="6117" y="1349"/>
                    </a:lnTo>
                    <a:lnTo>
                      <a:pt x="6850" y="1340"/>
                    </a:lnTo>
                    <a:lnTo>
                      <a:pt x="8162" y="1223"/>
                    </a:lnTo>
                    <a:lnTo>
                      <a:pt x="9305" y="1036"/>
                    </a:lnTo>
                    <a:lnTo>
                      <a:pt x="10261" y="795"/>
                    </a:lnTo>
                    <a:lnTo>
                      <a:pt x="11377" y="420"/>
                    </a:lnTo>
                    <a:lnTo>
                      <a:pt x="12163" y="36"/>
                    </a:lnTo>
                    <a:lnTo>
                      <a:pt x="12225" y="0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0"/>
              <p:cNvSpPr/>
              <p:nvPr/>
            </p:nvSpPr>
            <p:spPr>
              <a:xfrm>
                <a:off x="2369463" y="4242720"/>
                <a:ext cx="28286" cy="165805"/>
              </a:xfrm>
              <a:custGeom>
                <a:rect b="b" l="l" r="r" t="t"/>
                <a:pathLst>
                  <a:path extrusionOk="0" h="2127" w="349">
                    <a:moveTo>
                      <a:pt x="144" y="1"/>
                    </a:moveTo>
                    <a:lnTo>
                      <a:pt x="63" y="10"/>
                    </a:lnTo>
                    <a:lnTo>
                      <a:pt x="1" y="63"/>
                    </a:lnTo>
                    <a:lnTo>
                      <a:pt x="1" y="108"/>
                    </a:lnTo>
                    <a:lnTo>
                      <a:pt x="63" y="1072"/>
                    </a:lnTo>
                    <a:lnTo>
                      <a:pt x="135" y="2028"/>
                    </a:lnTo>
                    <a:lnTo>
                      <a:pt x="144" y="2073"/>
                    </a:lnTo>
                    <a:lnTo>
                      <a:pt x="206" y="2126"/>
                    </a:lnTo>
                    <a:lnTo>
                      <a:pt x="286" y="2117"/>
                    </a:lnTo>
                    <a:lnTo>
                      <a:pt x="340" y="2064"/>
                    </a:lnTo>
                    <a:lnTo>
                      <a:pt x="349" y="2010"/>
                    </a:lnTo>
                    <a:lnTo>
                      <a:pt x="278" y="1055"/>
                    </a:lnTo>
                    <a:lnTo>
                      <a:pt x="215" y="99"/>
                    </a:lnTo>
                    <a:lnTo>
                      <a:pt x="206" y="46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0"/>
              <p:cNvSpPr/>
              <p:nvPr/>
            </p:nvSpPr>
            <p:spPr>
              <a:xfrm>
                <a:off x="2487472" y="4274057"/>
                <a:ext cx="22532" cy="130960"/>
              </a:xfrm>
              <a:custGeom>
                <a:rect b="b" l="l" r="r" t="t"/>
                <a:pathLst>
                  <a:path extrusionOk="0" h="1680" w="278">
                    <a:moveTo>
                      <a:pt x="143" y="1"/>
                    </a:moveTo>
                    <a:lnTo>
                      <a:pt x="63" y="10"/>
                    </a:lnTo>
                    <a:lnTo>
                      <a:pt x="0" y="63"/>
                    </a:lnTo>
                    <a:lnTo>
                      <a:pt x="0" y="117"/>
                    </a:lnTo>
                    <a:lnTo>
                      <a:pt x="63" y="1590"/>
                    </a:lnTo>
                    <a:lnTo>
                      <a:pt x="72" y="1635"/>
                    </a:lnTo>
                    <a:lnTo>
                      <a:pt x="134" y="1680"/>
                    </a:lnTo>
                    <a:lnTo>
                      <a:pt x="215" y="1680"/>
                    </a:lnTo>
                    <a:lnTo>
                      <a:pt x="268" y="1617"/>
                    </a:lnTo>
                    <a:lnTo>
                      <a:pt x="277" y="1572"/>
                    </a:lnTo>
                    <a:lnTo>
                      <a:pt x="215" y="99"/>
                    </a:lnTo>
                    <a:lnTo>
                      <a:pt x="206" y="54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0"/>
              <p:cNvSpPr/>
              <p:nvPr/>
            </p:nvSpPr>
            <p:spPr>
              <a:xfrm>
                <a:off x="2589509" y="4307130"/>
                <a:ext cx="18156" cy="96360"/>
              </a:xfrm>
              <a:custGeom>
                <a:rect b="b" l="l" r="r" t="t"/>
                <a:pathLst>
                  <a:path extrusionOk="0" h="1189" w="224">
                    <a:moveTo>
                      <a:pt x="143" y="1"/>
                    </a:moveTo>
                    <a:lnTo>
                      <a:pt x="63" y="10"/>
                    </a:lnTo>
                    <a:lnTo>
                      <a:pt x="9" y="63"/>
                    </a:lnTo>
                    <a:lnTo>
                      <a:pt x="0" y="108"/>
                    </a:lnTo>
                    <a:lnTo>
                      <a:pt x="9" y="608"/>
                    </a:lnTo>
                    <a:lnTo>
                      <a:pt x="9" y="1099"/>
                    </a:lnTo>
                    <a:lnTo>
                      <a:pt x="18" y="1144"/>
                    </a:lnTo>
                    <a:lnTo>
                      <a:pt x="81" y="1188"/>
                    </a:lnTo>
                    <a:lnTo>
                      <a:pt x="161" y="1188"/>
                    </a:lnTo>
                    <a:lnTo>
                      <a:pt x="224" y="1126"/>
                    </a:lnTo>
                    <a:lnTo>
                      <a:pt x="224" y="1081"/>
                    </a:lnTo>
                    <a:lnTo>
                      <a:pt x="224" y="590"/>
                    </a:lnTo>
                    <a:lnTo>
                      <a:pt x="215" y="90"/>
                    </a:lnTo>
                    <a:lnTo>
                      <a:pt x="206" y="45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0"/>
              <p:cNvSpPr/>
              <p:nvPr/>
            </p:nvSpPr>
            <p:spPr>
              <a:xfrm>
                <a:off x="2698770" y="4316531"/>
                <a:ext cx="19615" cy="91983"/>
              </a:xfrm>
              <a:custGeom>
                <a:rect b="b" l="l" r="r" t="t"/>
                <a:pathLst>
                  <a:path extrusionOk="0" h="1135" w="242">
                    <a:moveTo>
                      <a:pt x="144" y="1"/>
                    </a:moveTo>
                    <a:lnTo>
                      <a:pt x="63" y="10"/>
                    </a:lnTo>
                    <a:lnTo>
                      <a:pt x="10" y="63"/>
                    </a:lnTo>
                    <a:lnTo>
                      <a:pt x="1" y="108"/>
                    </a:lnTo>
                    <a:lnTo>
                      <a:pt x="19" y="572"/>
                    </a:lnTo>
                    <a:lnTo>
                      <a:pt x="28" y="1037"/>
                    </a:lnTo>
                    <a:lnTo>
                      <a:pt x="37" y="1090"/>
                    </a:lnTo>
                    <a:lnTo>
                      <a:pt x="99" y="1135"/>
                    </a:lnTo>
                    <a:lnTo>
                      <a:pt x="179" y="1126"/>
                    </a:lnTo>
                    <a:lnTo>
                      <a:pt x="242" y="1072"/>
                    </a:lnTo>
                    <a:lnTo>
                      <a:pt x="242" y="1028"/>
                    </a:lnTo>
                    <a:lnTo>
                      <a:pt x="233" y="554"/>
                    </a:lnTo>
                    <a:lnTo>
                      <a:pt x="215" y="90"/>
                    </a:lnTo>
                    <a:lnTo>
                      <a:pt x="206" y="45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0"/>
              <p:cNvSpPr/>
              <p:nvPr/>
            </p:nvSpPr>
            <p:spPr>
              <a:xfrm>
                <a:off x="2805187" y="4312332"/>
                <a:ext cx="17426" cy="92686"/>
              </a:xfrm>
              <a:custGeom>
                <a:rect b="b" l="l" r="r" t="t"/>
                <a:pathLst>
                  <a:path extrusionOk="0" h="1189" w="215">
                    <a:moveTo>
                      <a:pt x="72" y="1"/>
                    </a:moveTo>
                    <a:lnTo>
                      <a:pt x="9" y="63"/>
                    </a:lnTo>
                    <a:lnTo>
                      <a:pt x="1" y="108"/>
                    </a:lnTo>
                    <a:lnTo>
                      <a:pt x="1" y="1099"/>
                    </a:lnTo>
                    <a:lnTo>
                      <a:pt x="9" y="1144"/>
                    </a:lnTo>
                    <a:lnTo>
                      <a:pt x="72" y="1189"/>
                    </a:lnTo>
                    <a:lnTo>
                      <a:pt x="152" y="1189"/>
                    </a:lnTo>
                    <a:lnTo>
                      <a:pt x="206" y="1126"/>
                    </a:lnTo>
                    <a:lnTo>
                      <a:pt x="215" y="1081"/>
                    </a:lnTo>
                    <a:lnTo>
                      <a:pt x="215" y="90"/>
                    </a:lnTo>
                    <a:lnTo>
                      <a:pt x="206" y="46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0"/>
              <p:cNvSpPr/>
              <p:nvPr/>
            </p:nvSpPr>
            <p:spPr>
              <a:xfrm>
                <a:off x="2920278" y="4306096"/>
                <a:ext cx="19614" cy="97519"/>
              </a:xfrm>
              <a:custGeom>
                <a:rect b="b" l="l" r="r" t="t"/>
                <a:pathLst>
                  <a:path extrusionOk="0" h="1251" w="242">
                    <a:moveTo>
                      <a:pt x="143" y="0"/>
                    </a:moveTo>
                    <a:lnTo>
                      <a:pt x="63" y="9"/>
                    </a:lnTo>
                    <a:lnTo>
                      <a:pt x="9" y="63"/>
                    </a:lnTo>
                    <a:lnTo>
                      <a:pt x="0" y="108"/>
                    </a:lnTo>
                    <a:lnTo>
                      <a:pt x="9" y="635"/>
                    </a:lnTo>
                    <a:lnTo>
                      <a:pt x="27" y="1161"/>
                    </a:lnTo>
                    <a:lnTo>
                      <a:pt x="36" y="1206"/>
                    </a:lnTo>
                    <a:lnTo>
                      <a:pt x="99" y="1251"/>
                    </a:lnTo>
                    <a:lnTo>
                      <a:pt x="179" y="1242"/>
                    </a:lnTo>
                    <a:lnTo>
                      <a:pt x="233" y="1188"/>
                    </a:lnTo>
                    <a:lnTo>
                      <a:pt x="242" y="1144"/>
                    </a:lnTo>
                    <a:lnTo>
                      <a:pt x="224" y="617"/>
                    </a:lnTo>
                    <a:lnTo>
                      <a:pt x="215" y="99"/>
                    </a:lnTo>
                    <a:lnTo>
                      <a:pt x="206" y="4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0"/>
              <p:cNvSpPr/>
              <p:nvPr/>
            </p:nvSpPr>
            <p:spPr>
              <a:xfrm>
                <a:off x="3025256" y="4297729"/>
                <a:ext cx="18886" cy="109326"/>
              </a:xfrm>
              <a:custGeom>
                <a:rect b="b" l="l" r="r" t="t"/>
                <a:pathLst>
                  <a:path extrusionOk="0" h="1349" w="233">
                    <a:moveTo>
                      <a:pt x="170" y="1"/>
                    </a:moveTo>
                    <a:lnTo>
                      <a:pt x="90" y="9"/>
                    </a:lnTo>
                    <a:lnTo>
                      <a:pt x="27" y="63"/>
                    </a:lnTo>
                    <a:lnTo>
                      <a:pt x="18" y="108"/>
                    </a:lnTo>
                    <a:lnTo>
                      <a:pt x="9" y="679"/>
                    </a:lnTo>
                    <a:lnTo>
                      <a:pt x="0" y="1251"/>
                    </a:lnTo>
                    <a:lnTo>
                      <a:pt x="0" y="1295"/>
                    </a:lnTo>
                    <a:lnTo>
                      <a:pt x="63" y="1349"/>
                    </a:lnTo>
                    <a:lnTo>
                      <a:pt x="143" y="1340"/>
                    </a:lnTo>
                    <a:lnTo>
                      <a:pt x="206" y="1286"/>
                    </a:lnTo>
                    <a:lnTo>
                      <a:pt x="215" y="1233"/>
                    </a:lnTo>
                    <a:lnTo>
                      <a:pt x="223" y="661"/>
                    </a:lnTo>
                    <a:lnTo>
                      <a:pt x="232" y="90"/>
                    </a:lnTo>
                    <a:lnTo>
                      <a:pt x="223" y="45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3128033" y="4277467"/>
                <a:ext cx="20345" cy="123104"/>
              </a:xfrm>
              <a:custGeom>
                <a:rect b="b" l="l" r="r" t="t"/>
                <a:pathLst>
                  <a:path extrusionOk="0" h="1519" w="251">
                    <a:moveTo>
                      <a:pt x="107" y="1"/>
                    </a:moveTo>
                    <a:lnTo>
                      <a:pt x="45" y="63"/>
                    </a:lnTo>
                    <a:lnTo>
                      <a:pt x="36" y="108"/>
                    </a:lnTo>
                    <a:lnTo>
                      <a:pt x="18" y="768"/>
                    </a:lnTo>
                    <a:lnTo>
                      <a:pt x="0" y="1420"/>
                    </a:lnTo>
                    <a:lnTo>
                      <a:pt x="9" y="1474"/>
                    </a:lnTo>
                    <a:lnTo>
                      <a:pt x="63" y="1519"/>
                    </a:lnTo>
                    <a:lnTo>
                      <a:pt x="143" y="1510"/>
                    </a:lnTo>
                    <a:lnTo>
                      <a:pt x="206" y="1456"/>
                    </a:lnTo>
                    <a:lnTo>
                      <a:pt x="215" y="1411"/>
                    </a:lnTo>
                    <a:lnTo>
                      <a:pt x="232" y="751"/>
                    </a:lnTo>
                    <a:lnTo>
                      <a:pt x="250" y="90"/>
                    </a:lnTo>
                    <a:lnTo>
                      <a:pt x="241" y="45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3220689" y="4234773"/>
                <a:ext cx="24635" cy="172348"/>
              </a:xfrm>
              <a:custGeom>
                <a:rect b="b" l="l" r="r" t="t"/>
                <a:pathLst>
                  <a:path extrusionOk="0" h="2260" w="304">
                    <a:moveTo>
                      <a:pt x="241" y="1"/>
                    </a:moveTo>
                    <a:lnTo>
                      <a:pt x="161" y="10"/>
                    </a:lnTo>
                    <a:lnTo>
                      <a:pt x="99" y="63"/>
                    </a:lnTo>
                    <a:lnTo>
                      <a:pt x="90" y="108"/>
                    </a:lnTo>
                    <a:lnTo>
                      <a:pt x="0" y="2162"/>
                    </a:lnTo>
                    <a:lnTo>
                      <a:pt x="0" y="2206"/>
                    </a:lnTo>
                    <a:lnTo>
                      <a:pt x="63" y="2260"/>
                    </a:lnTo>
                    <a:lnTo>
                      <a:pt x="143" y="2251"/>
                    </a:lnTo>
                    <a:lnTo>
                      <a:pt x="206" y="2197"/>
                    </a:lnTo>
                    <a:lnTo>
                      <a:pt x="215" y="2144"/>
                    </a:lnTo>
                    <a:lnTo>
                      <a:pt x="304" y="99"/>
                    </a:lnTo>
                    <a:lnTo>
                      <a:pt x="295" y="4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3" name="Google Shape;1063;p30"/>
            <p:cNvGrpSpPr/>
            <p:nvPr/>
          </p:nvGrpSpPr>
          <p:grpSpPr>
            <a:xfrm>
              <a:off x="720553" y="4007208"/>
              <a:ext cx="1723708" cy="346215"/>
              <a:chOff x="2452119" y="4408506"/>
              <a:chExt cx="990978" cy="199054"/>
            </a:xfrm>
          </p:grpSpPr>
          <p:sp>
            <p:nvSpPr>
              <p:cNvPr id="1064" name="Google Shape;1064;p30"/>
              <p:cNvSpPr/>
              <p:nvPr/>
            </p:nvSpPr>
            <p:spPr>
              <a:xfrm>
                <a:off x="2452119" y="4408506"/>
                <a:ext cx="990978" cy="198311"/>
              </a:xfrm>
              <a:custGeom>
                <a:rect b="b" l="l" r="r" t="t"/>
                <a:pathLst>
                  <a:path extrusionOk="0" h="2447" w="12226">
                    <a:moveTo>
                      <a:pt x="0" y="0"/>
                    </a:moveTo>
                    <a:lnTo>
                      <a:pt x="0" y="2447"/>
                    </a:lnTo>
                    <a:lnTo>
                      <a:pt x="12225" y="2447"/>
                    </a:lnTo>
                    <a:lnTo>
                      <a:pt x="12225" y="0"/>
                    </a:lnTo>
                    <a:lnTo>
                      <a:pt x="12163" y="36"/>
                    </a:lnTo>
                    <a:lnTo>
                      <a:pt x="11377" y="420"/>
                    </a:lnTo>
                    <a:lnTo>
                      <a:pt x="10261" y="795"/>
                    </a:lnTo>
                    <a:lnTo>
                      <a:pt x="9305" y="1036"/>
                    </a:lnTo>
                    <a:lnTo>
                      <a:pt x="8162" y="1223"/>
                    </a:lnTo>
                    <a:lnTo>
                      <a:pt x="6850" y="1340"/>
                    </a:lnTo>
                    <a:lnTo>
                      <a:pt x="6117" y="1349"/>
                    </a:lnTo>
                    <a:lnTo>
                      <a:pt x="5385" y="1340"/>
                    </a:lnTo>
                    <a:lnTo>
                      <a:pt x="4063" y="1223"/>
                    </a:lnTo>
                    <a:lnTo>
                      <a:pt x="2929" y="1036"/>
                    </a:lnTo>
                    <a:lnTo>
                      <a:pt x="1965" y="795"/>
                    </a:lnTo>
                    <a:lnTo>
                      <a:pt x="858" y="420"/>
                    </a:lnTo>
                    <a:lnTo>
                      <a:pt x="63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2452119" y="4408506"/>
                <a:ext cx="990978" cy="109326"/>
              </a:xfrm>
              <a:custGeom>
                <a:rect b="b" l="l" r="r" t="t"/>
                <a:pathLst>
                  <a:path extrusionOk="0" h="1349" w="12226">
                    <a:moveTo>
                      <a:pt x="0" y="0"/>
                    </a:moveTo>
                    <a:lnTo>
                      <a:pt x="63" y="36"/>
                    </a:lnTo>
                    <a:lnTo>
                      <a:pt x="858" y="420"/>
                    </a:lnTo>
                    <a:lnTo>
                      <a:pt x="1965" y="795"/>
                    </a:lnTo>
                    <a:lnTo>
                      <a:pt x="2929" y="1036"/>
                    </a:lnTo>
                    <a:lnTo>
                      <a:pt x="4063" y="1223"/>
                    </a:lnTo>
                    <a:lnTo>
                      <a:pt x="5385" y="1340"/>
                    </a:lnTo>
                    <a:lnTo>
                      <a:pt x="6117" y="1349"/>
                    </a:lnTo>
                    <a:lnTo>
                      <a:pt x="6850" y="1340"/>
                    </a:lnTo>
                    <a:lnTo>
                      <a:pt x="8162" y="1223"/>
                    </a:lnTo>
                    <a:lnTo>
                      <a:pt x="9305" y="1036"/>
                    </a:lnTo>
                    <a:lnTo>
                      <a:pt x="10261" y="795"/>
                    </a:lnTo>
                    <a:lnTo>
                      <a:pt x="11377" y="420"/>
                    </a:lnTo>
                    <a:lnTo>
                      <a:pt x="12163" y="36"/>
                    </a:lnTo>
                    <a:lnTo>
                      <a:pt x="12225" y="0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2520868" y="4441755"/>
                <a:ext cx="28286" cy="165805"/>
              </a:xfrm>
              <a:custGeom>
                <a:rect b="b" l="l" r="r" t="t"/>
                <a:pathLst>
                  <a:path extrusionOk="0" h="2127" w="349">
                    <a:moveTo>
                      <a:pt x="144" y="1"/>
                    </a:moveTo>
                    <a:lnTo>
                      <a:pt x="63" y="10"/>
                    </a:lnTo>
                    <a:lnTo>
                      <a:pt x="1" y="63"/>
                    </a:lnTo>
                    <a:lnTo>
                      <a:pt x="1" y="108"/>
                    </a:lnTo>
                    <a:lnTo>
                      <a:pt x="63" y="1072"/>
                    </a:lnTo>
                    <a:lnTo>
                      <a:pt x="135" y="2028"/>
                    </a:lnTo>
                    <a:lnTo>
                      <a:pt x="144" y="2073"/>
                    </a:lnTo>
                    <a:lnTo>
                      <a:pt x="206" y="2126"/>
                    </a:lnTo>
                    <a:lnTo>
                      <a:pt x="286" y="2117"/>
                    </a:lnTo>
                    <a:lnTo>
                      <a:pt x="340" y="2064"/>
                    </a:lnTo>
                    <a:lnTo>
                      <a:pt x="349" y="2010"/>
                    </a:lnTo>
                    <a:lnTo>
                      <a:pt x="278" y="1055"/>
                    </a:lnTo>
                    <a:lnTo>
                      <a:pt x="215" y="99"/>
                    </a:lnTo>
                    <a:lnTo>
                      <a:pt x="206" y="46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2638877" y="4473092"/>
                <a:ext cx="22532" cy="130960"/>
              </a:xfrm>
              <a:custGeom>
                <a:rect b="b" l="l" r="r" t="t"/>
                <a:pathLst>
                  <a:path extrusionOk="0" h="1680" w="278">
                    <a:moveTo>
                      <a:pt x="143" y="1"/>
                    </a:moveTo>
                    <a:lnTo>
                      <a:pt x="63" y="10"/>
                    </a:lnTo>
                    <a:lnTo>
                      <a:pt x="0" y="63"/>
                    </a:lnTo>
                    <a:lnTo>
                      <a:pt x="0" y="117"/>
                    </a:lnTo>
                    <a:lnTo>
                      <a:pt x="63" y="1590"/>
                    </a:lnTo>
                    <a:lnTo>
                      <a:pt x="72" y="1635"/>
                    </a:lnTo>
                    <a:lnTo>
                      <a:pt x="134" y="1680"/>
                    </a:lnTo>
                    <a:lnTo>
                      <a:pt x="215" y="1680"/>
                    </a:lnTo>
                    <a:lnTo>
                      <a:pt x="268" y="1617"/>
                    </a:lnTo>
                    <a:lnTo>
                      <a:pt x="277" y="1572"/>
                    </a:lnTo>
                    <a:lnTo>
                      <a:pt x="215" y="99"/>
                    </a:lnTo>
                    <a:lnTo>
                      <a:pt x="206" y="54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3176661" y="4496764"/>
                <a:ext cx="18886" cy="109326"/>
              </a:xfrm>
              <a:custGeom>
                <a:rect b="b" l="l" r="r" t="t"/>
                <a:pathLst>
                  <a:path extrusionOk="0" h="1349" w="233">
                    <a:moveTo>
                      <a:pt x="170" y="1"/>
                    </a:moveTo>
                    <a:lnTo>
                      <a:pt x="90" y="9"/>
                    </a:lnTo>
                    <a:lnTo>
                      <a:pt x="27" y="63"/>
                    </a:lnTo>
                    <a:lnTo>
                      <a:pt x="18" y="108"/>
                    </a:lnTo>
                    <a:lnTo>
                      <a:pt x="9" y="679"/>
                    </a:lnTo>
                    <a:lnTo>
                      <a:pt x="0" y="1251"/>
                    </a:lnTo>
                    <a:lnTo>
                      <a:pt x="0" y="1295"/>
                    </a:lnTo>
                    <a:lnTo>
                      <a:pt x="63" y="1349"/>
                    </a:lnTo>
                    <a:lnTo>
                      <a:pt x="143" y="1340"/>
                    </a:lnTo>
                    <a:lnTo>
                      <a:pt x="206" y="1286"/>
                    </a:lnTo>
                    <a:lnTo>
                      <a:pt x="215" y="1233"/>
                    </a:lnTo>
                    <a:lnTo>
                      <a:pt x="223" y="661"/>
                    </a:lnTo>
                    <a:lnTo>
                      <a:pt x="232" y="90"/>
                    </a:lnTo>
                    <a:lnTo>
                      <a:pt x="223" y="45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3279438" y="4476503"/>
                <a:ext cx="20345" cy="123104"/>
              </a:xfrm>
              <a:custGeom>
                <a:rect b="b" l="l" r="r" t="t"/>
                <a:pathLst>
                  <a:path extrusionOk="0" h="1519" w="251">
                    <a:moveTo>
                      <a:pt x="107" y="1"/>
                    </a:moveTo>
                    <a:lnTo>
                      <a:pt x="45" y="63"/>
                    </a:lnTo>
                    <a:lnTo>
                      <a:pt x="36" y="108"/>
                    </a:lnTo>
                    <a:lnTo>
                      <a:pt x="18" y="768"/>
                    </a:lnTo>
                    <a:lnTo>
                      <a:pt x="0" y="1420"/>
                    </a:lnTo>
                    <a:lnTo>
                      <a:pt x="9" y="1474"/>
                    </a:lnTo>
                    <a:lnTo>
                      <a:pt x="63" y="1519"/>
                    </a:lnTo>
                    <a:lnTo>
                      <a:pt x="143" y="1510"/>
                    </a:lnTo>
                    <a:lnTo>
                      <a:pt x="206" y="1456"/>
                    </a:lnTo>
                    <a:lnTo>
                      <a:pt x="215" y="1411"/>
                    </a:lnTo>
                    <a:lnTo>
                      <a:pt x="232" y="751"/>
                    </a:lnTo>
                    <a:lnTo>
                      <a:pt x="250" y="90"/>
                    </a:lnTo>
                    <a:lnTo>
                      <a:pt x="241" y="45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3372094" y="4433808"/>
                <a:ext cx="24635" cy="172348"/>
              </a:xfrm>
              <a:custGeom>
                <a:rect b="b" l="l" r="r" t="t"/>
                <a:pathLst>
                  <a:path extrusionOk="0" h="2260" w="304">
                    <a:moveTo>
                      <a:pt x="241" y="1"/>
                    </a:moveTo>
                    <a:lnTo>
                      <a:pt x="161" y="10"/>
                    </a:lnTo>
                    <a:lnTo>
                      <a:pt x="99" y="63"/>
                    </a:lnTo>
                    <a:lnTo>
                      <a:pt x="90" y="108"/>
                    </a:lnTo>
                    <a:lnTo>
                      <a:pt x="0" y="2162"/>
                    </a:lnTo>
                    <a:lnTo>
                      <a:pt x="0" y="2206"/>
                    </a:lnTo>
                    <a:lnTo>
                      <a:pt x="63" y="2260"/>
                    </a:lnTo>
                    <a:lnTo>
                      <a:pt x="143" y="2251"/>
                    </a:lnTo>
                    <a:lnTo>
                      <a:pt x="206" y="2197"/>
                    </a:lnTo>
                    <a:lnTo>
                      <a:pt x="215" y="2144"/>
                    </a:lnTo>
                    <a:lnTo>
                      <a:pt x="304" y="99"/>
                    </a:lnTo>
                    <a:lnTo>
                      <a:pt x="295" y="4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2740914" y="4506165"/>
                <a:ext cx="18156" cy="96360"/>
              </a:xfrm>
              <a:custGeom>
                <a:rect b="b" l="l" r="r" t="t"/>
                <a:pathLst>
                  <a:path extrusionOk="0" h="1189" w="224">
                    <a:moveTo>
                      <a:pt x="143" y="1"/>
                    </a:moveTo>
                    <a:lnTo>
                      <a:pt x="63" y="10"/>
                    </a:lnTo>
                    <a:lnTo>
                      <a:pt x="9" y="63"/>
                    </a:lnTo>
                    <a:lnTo>
                      <a:pt x="0" y="108"/>
                    </a:lnTo>
                    <a:lnTo>
                      <a:pt x="9" y="608"/>
                    </a:lnTo>
                    <a:lnTo>
                      <a:pt x="9" y="1099"/>
                    </a:lnTo>
                    <a:lnTo>
                      <a:pt x="18" y="1144"/>
                    </a:lnTo>
                    <a:lnTo>
                      <a:pt x="81" y="1188"/>
                    </a:lnTo>
                    <a:lnTo>
                      <a:pt x="161" y="1188"/>
                    </a:lnTo>
                    <a:lnTo>
                      <a:pt x="224" y="1126"/>
                    </a:lnTo>
                    <a:lnTo>
                      <a:pt x="224" y="1081"/>
                    </a:lnTo>
                    <a:lnTo>
                      <a:pt x="224" y="590"/>
                    </a:lnTo>
                    <a:lnTo>
                      <a:pt x="215" y="90"/>
                    </a:lnTo>
                    <a:lnTo>
                      <a:pt x="206" y="45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>
                <a:off x="2850175" y="4515566"/>
                <a:ext cx="19615" cy="91983"/>
              </a:xfrm>
              <a:custGeom>
                <a:rect b="b" l="l" r="r" t="t"/>
                <a:pathLst>
                  <a:path extrusionOk="0" h="1135" w="242">
                    <a:moveTo>
                      <a:pt x="144" y="1"/>
                    </a:moveTo>
                    <a:lnTo>
                      <a:pt x="63" y="10"/>
                    </a:lnTo>
                    <a:lnTo>
                      <a:pt x="10" y="63"/>
                    </a:lnTo>
                    <a:lnTo>
                      <a:pt x="1" y="108"/>
                    </a:lnTo>
                    <a:lnTo>
                      <a:pt x="19" y="572"/>
                    </a:lnTo>
                    <a:lnTo>
                      <a:pt x="28" y="1037"/>
                    </a:lnTo>
                    <a:lnTo>
                      <a:pt x="37" y="1090"/>
                    </a:lnTo>
                    <a:lnTo>
                      <a:pt x="99" y="1135"/>
                    </a:lnTo>
                    <a:lnTo>
                      <a:pt x="179" y="1126"/>
                    </a:lnTo>
                    <a:lnTo>
                      <a:pt x="242" y="1072"/>
                    </a:lnTo>
                    <a:lnTo>
                      <a:pt x="242" y="1028"/>
                    </a:lnTo>
                    <a:lnTo>
                      <a:pt x="233" y="554"/>
                    </a:lnTo>
                    <a:lnTo>
                      <a:pt x="215" y="90"/>
                    </a:lnTo>
                    <a:lnTo>
                      <a:pt x="206" y="45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0"/>
              <p:cNvSpPr/>
              <p:nvPr/>
            </p:nvSpPr>
            <p:spPr>
              <a:xfrm>
                <a:off x="2956592" y="4511367"/>
                <a:ext cx="17426" cy="92686"/>
              </a:xfrm>
              <a:custGeom>
                <a:rect b="b" l="l" r="r" t="t"/>
                <a:pathLst>
                  <a:path extrusionOk="0" h="1189" w="215">
                    <a:moveTo>
                      <a:pt x="72" y="1"/>
                    </a:moveTo>
                    <a:lnTo>
                      <a:pt x="9" y="63"/>
                    </a:lnTo>
                    <a:lnTo>
                      <a:pt x="1" y="108"/>
                    </a:lnTo>
                    <a:lnTo>
                      <a:pt x="1" y="1099"/>
                    </a:lnTo>
                    <a:lnTo>
                      <a:pt x="9" y="1144"/>
                    </a:lnTo>
                    <a:lnTo>
                      <a:pt x="72" y="1189"/>
                    </a:lnTo>
                    <a:lnTo>
                      <a:pt x="152" y="1189"/>
                    </a:lnTo>
                    <a:lnTo>
                      <a:pt x="206" y="1126"/>
                    </a:lnTo>
                    <a:lnTo>
                      <a:pt x="215" y="1081"/>
                    </a:lnTo>
                    <a:lnTo>
                      <a:pt x="215" y="90"/>
                    </a:lnTo>
                    <a:lnTo>
                      <a:pt x="206" y="46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0"/>
              <p:cNvSpPr/>
              <p:nvPr/>
            </p:nvSpPr>
            <p:spPr>
              <a:xfrm>
                <a:off x="3071683" y="4505131"/>
                <a:ext cx="19614" cy="97519"/>
              </a:xfrm>
              <a:custGeom>
                <a:rect b="b" l="l" r="r" t="t"/>
                <a:pathLst>
                  <a:path extrusionOk="0" h="1251" w="242">
                    <a:moveTo>
                      <a:pt x="143" y="0"/>
                    </a:moveTo>
                    <a:lnTo>
                      <a:pt x="63" y="9"/>
                    </a:lnTo>
                    <a:lnTo>
                      <a:pt x="9" y="63"/>
                    </a:lnTo>
                    <a:lnTo>
                      <a:pt x="0" y="108"/>
                    </a:lnTo>
                    <a:lnTo>
                      <a:pt x="9" y="635"/>
                    </a:lnTo>
                    <a:lnTo>
                      <a:pt x="27" y="1161"/>
                    </a:lnTo>
                    <a:lnTo>
                      <a:pt x="36" y="1206"/>
                    </a:lnTo>
                    <a:lnTo>
                      <a:pt x="99" y="1251"/>
                    </a:lnTo>
                    <a:lnTo>
                      <a:pt x="179" y="1242"/>
                    </a:lnTo>
                    <a:lnTo>
                      <a:pt x="233" y="1188"/>
                    </a:lnTo>
                    <a:lnTo>
                      <a:pt x="242" y="1144"/>
                    </a:lnTo>
                    <a:lnTo>
                      <a:pt x="224" y="617"/>
                    </a:lnTo>
                    <a:lnTo>
                      <a:pt x="215" y="99"/>
                    </a:lnTo>
                    <a:lnTo>
                      <a:pt x="206" y="4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5" name="Google Shape;1075;p30"/>
            <p:cNvGrpSpPr/>
            <p:nvPr/>
          </p:nvGrpSpPr>
          <p:grpSpPr>
            <a:xfrm>
              <a:off x="604365" y="4353390"/>
              <a:ext cx="1723708" cy="346215"/>
              <a:chOff x="2385321" y="4607542"/>
              <a:chExt cx="990978" cy="199054"/>
            </a:xfrm>
          </p:grpSpPr>
          <p:sp>
            <p:nvSpPr>
              <p:cNvPr id="1076" name="Google Shape;1076;p30"/>
              <p:cNvSpPr/>
              <p:nvPr/>
            </p:nvSpPr>
            <p:spPr>
              <a:xfrm>
                <a:off x="2385321" y="4607542"/>
                <a:ext cx="990978" cy="198311"/>
              </a:xfrm>
              <a:custGeom>
                <a:rect b="b" l="l" r="r" t="t"/>
                <a:pathLst>
                  <a:path extrusionOk="0" h="2447" w="12226">
                    <a:moveTo>
                      <a:pt x="0" y="0"/>
                    </a:moveTo>
                    <a:lnTo>
                      <a:pt x="0" y="2447"/>
                    </a:lnTo>
                    <a:lnTo>
                      <a:pt x="12225" y="2447"/>
                    </a:lnTo>
                    <a:lnTo>
                      <a:pt x="12225" y="0"/>
                    </a:lnTo>
                    <a:lnTo>
                      <a:pt x="12163" y="36"/>
                    </a:lnTo>
                    <a:lnTo>
                      <a:pt x="11377" y="420"/>
                    </a:lnTo>
                    <a:lnTo>
                      <a:pt x="10261" y="795"/>
                    </a:lnTo>
                    <a:lnTo>
                      <a:pt x="9305" y="1036"/>
                    </a:lnTo>
                    <a:lnTo>
                      <a:pt x="8162" y="1223"/>
                    </a:lnTo>
                    <a:lnTo>
                      <a:pt x="6850" y="1340"/>
                    </a:lnTo>
                    <a:lnTo>
                      <a:pt x="6117" y="1349"/>
                    </a:lnTo>
                    <a:lnTo>
                      <a:pt x="5385" y="1340"/>
                    </a:lnTo>
                    <a:lnTo>
                      <a:pt x="4063" y="1223"/>
                    </a:lnTo>
                    <a:lnTo>
                      <a:pt x="2929" y="1036"/>
                    </a:lnTo>
                    <a:lnTo>
                      <a:pt x="1965" y="795"/>
                    </a:lnTo>
                    <a:lnTo>
                      <a:pt x="858" y="420"/>
                    </a:lnTo>
                    <a:lnTo>
                      <a:pt x="63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0"/>
              <p:cNvSpPr/>
              <p:nvPr/>
            </p:nvSpPr>
            <p:spPr>
              <a:xfrm>
                <a:off x="2385321" y="4607542"/>
                <a:ext cx="990978" cy="109326"/>
              </a:xfrm>
              <a:custGeom>
                <a:rect b="b" l="l" r="r" t="t"/>
                <a:pathLst>
                  <a:path extrusionOk="0" h="1349" w="12226">
                    <a:moveTo>
                      <a:pt x="0" y="0"/>
                    </a:moveTo>
                    <a:lnTo>
                      <a:pt x="63" y="36"/>
                    </a:lnTo>
                    <a:lnTo>
                      <a:pt x="858" y="420"/>
                    </a:lnTo>
                    <a:lnTo>
                      <a:pt x="1965" y="795"/>
                    </a:lnTo>
                    <a:lnTo>
                      <a:pt x="2929" y="1036"/>
                    </a:lnTo>
                    <a:lnTo>
                      <a:pt x="4063" y="1223"/>
                    </a:lnTo>
                    <a:lnTo>
                      <a:pt x="5385" y="1340"/>
                    </a:lnTo>
                    <a:lnTo>
                      <a:pt x="6117" y="1349"/>
                    </a:lnTo>
                    <a:lnTo>
                      <a:pt x="6850" y="1340"/>
                    </a:lnTo>
                    <a:lnTo>
                      <a:pt x="8162" y="1223"/>
                    </a:lnTo>
                    <a:lnTo>
                      <a:pt x="9305" y="1036"/>
                    </a:lnTo>
                    <a:lnTo>
                      <a:pt x="10261" y="795"/>
                    </a:lnTo>
                    <a:lnTo>
                      <a:pt x="11377" y="420"/>
                    </a:lnTo>
                    <a:lnTo>
                      <a:pt x="12163" y="36"/>
                    </a:lnTo>
                    <a:lnTo>
                      <a:pt x="12225" y="0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0"/>
              <p:cNvSpPr/>
              <p:nvPr/>
            </p:nvSpPr>
            <p:spPr>
              <a:xfrm>
                <a:off x="2454070" y="4640791"/>
                <a:ext cx="28286" cy="165805"/>
              </a:xfrm>
              <a:custGeom>
                <a:rect b="b" l="l" r="r" t="t"/>
                <a:pathLst>
                  <a:path extrusionOk="0" h="2127" w="349">
                    <a:moveTo>
                      <a:pt x="144" y="1"/>
                    </a:moveTo>
                    <a:lnTo>
                      <a:pt x="63" y="10"/>
                    </a:lnTo>
                    <a:lnTo>
                      <a:pt x="1" y="63"/>
                    </a:lnTo>
                    <a:lnTo>
                      <a:pt x="1" y="108"/>
                    </a:lnTo>
                    <a:lnTo>
                      <a:pt x="63" y="1072"/>
                    </a:lnTo>
                    <a:lnTo>
                      <a:pt x="135" y="2028"/>
                    </a:lnTo>
                    <a:lnTo>
                      <a:pt x="144" y="2073"/>
                    </a:lnTo>
                    <a:lnTo>
                      <a:pt x="206" y="2126"/>
                    </a:lnTo>
                    <a:lnTo>
                      <a:pt x="286" y="2117"/>
                    </a:lnTo>
                    <a:lnTo>
                      <a:pt x="340" y="2064"/>
                    </a:lnTo>
                    <a:lnTo>
                      <a:pt x="349" y="2010"/>
                    </a:lnTo>
                    <a:lnTo>
                      <a:pt x="278" y="1055"/>
                    </a:lnTo>
                    <a:lnTo>
                      <a:pt x="215" y="99"/>
                    </a:lnTo>
                    <a:lnTo>
                      <a:pt x="206" y="46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0"/>
              <p:cNvSpPr/>
              <p:nvPr/>
            </p:nvSpPr>
            <p:spPr>
              <a:xfrm>
                <a:off x="2572079" y="4672128"/>
                <a:ext cx="22532" cy="130960"/>
              </a:xfrm>
              <a:custGeom>
                <a:rect b="b" l="l" r="r" t="t"/>
                <a:pathLst>
                  <a:path extrusionOk="0" h="1680" w="278">
                    <a:moveTo>
                      <a:pt x="143" y="1"/>
                    </a:moveTo>
                    <a:lnTo>
                      <a:pt x="63" y="10"/>
                    </a:lnTo>
                    <a:lnTo>
                      <a:pt x="0" y="63"/>
                    </a:lnTo>
                    <a:lnTo>
                      <a:pt x="0" y="117"/>
                    </a:lnTo>
                    <a:lnTo>
                      <a:pt x="63" y="1590"/>
                    </a:lnTo>
                    <a:lnTo>
                      <a:pt x="72" y="1635"/>
                    </a:lnTo>
                    <a:lnTo>
                      <a:pt x="134" y="1680"/>
                    </a:lnTo>
                    <a:lnTo>
                      <a:pt x="215" y="1680"/>
                    </a:lnTo>
                    <a:lnTo>
                      <a:pt x="268" y="1617"/>
                    </a:lnTo>
                    <a:lnTo>
                      <a:pt x="277" y="1572"/>
                    </a:lnTo>
                    <a:lnTo>
                      <a:pt x="215" y="99"/>
                    </a:lnTo>
                    <a:lnTo>
                      <a:pt x="206" y="54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0"/>
              <p:cNvSpPr/>
              <p:nvPr/>
            </p:nvSpPr>
            <p:spPr>
              <a:xfrm>
                <a:off x="2674117" y="4705200"/>
                <a:ext cx="18156" cy="96360"/>
              </a:xfrm>
              <a:custGeom>
                <a:rect b="b" l="l" r="r" t="t"/>
                <a:pathLst>
                  <a:path extrusionOk="0" h="1189" w="224">
                    <a:moveTo>
                      <a:pt x="143" y="1"/>
                    </a:moveTo>
                    <a:lnTo>
                      <a:pt x="63" y="10"/>
                    </a:lnTo>
                    <a:lnTo>
                      <a:pt x="9" y="63"/>
                    </a:lnTo>
                    <a:lnTo>
                      <a:pt x="0" y="108"/>
                    </a:lnTo>
                    <a:lnTo>
                      <a:pt x="9" y="608"/>
                    </a:lnTo>
                    <a:lnTo>
                      <a:pt x="9" y="1099"/>
                    </a:lnTo>
                    <a:lnTo>
                      <a:pt x="18" y="1144"/>
                    </a:lnTo>
                    <a:lnTo>
                      <a:pt x="81" y="1188"/>
                    </a:lnTo>
                    <a:lnTo>
                      <a:pt x="161" y="1188"/>
                    </a:lnTo>
                    <a:lnTo>
                      <a:pt x="224" y="1126"/>
                    </a:lnTo>
                    <a:lnTo>
                      <a:pt x="224" y="1081"/>
                    </a:lnTo>
                    <a:lnTo>
                      <a:pt x="224" y="590"/>
                    </a:lnTo>
                    <a:lnTo>
                      <a:pt x="215" y="90"/>
                    </a:lnTo>
                    <a:lnTo>
                      <a:pt x="206" y="45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0"/>
              <p:cNvSpPr/>
              <p:nvPr/>
            </p:nvSpPr>
            <p:spPr>
              <a:xfrm>
                <a:off x="2783378" y="4714602"/>
                <a:ext cx="19615" cy="91983"/>
              </a:xfrm>
              <a:custGeom>
                <a:rect b="b" l="l" r="r" t="t"/>
                <a:pathLst>
                  <a:path extrusionOk="0" h="1135" w="242">
                    <a:moveTo>
                      <a:pt x="144" y="1"/>
                    </a:moveTo>
                    <a:lnTo>
                      <a:pt x="63" y="10"/>
                    </a:lnTo>
                    <a:lnTo>
                      <a:pt x="10" y="63"/>
                    </a:lnTo>
                    <a:lnTo>
                      <a:pt x="1" y="108"/>
                    </a:lnTo>
                    <a:lnTo>
                      <a:pt x="19" y="572"/>
                    </a:lnTo>
                    <a:lnTo>
                      <a:pt x="28" y="1037"/>
                    </a:lnTo>
                    <a:lnTo>
                      <a:pt x="37" y="1090"/>
                    </a:lnTo>
                    <a:lnTo>
                      <a:pt x="99" y="1135"/>
                    </a:lnTo>
                    <a:lnTo>
                      <a:pt x="179" y="1126"/>
                    </a:lnTo>
                    <a:lnTo>
                      <a:pt x="242" y="1072"/>
                    </a:lnTo>
                    <a:lnTo>
                      <a:pt x="242" y="1028"/>
                    </a:lnTo>
                    <a:lnTo>
                      <a:pt x="233" y="554"/>
                    </a:lnTo>
                    <a:lnTo>
                      <a:pt x="215" y="90"/>
                    </a:lnTo>
                    <a:lnTo>
                      <a:pt x="206" y="45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0"/>
              <p:cNvSpPr/>
              <p:nvPr/>
            </p:nvSpPr>
            <p:spPr>
              <a:xfrm>
                <a:off x="2889795" y="4710403"/>
                <a:ext cx="17426" cy="92686"/>
              </a:xfrm>
              <a:custGeom>
                <a:rect b="b" l="l" r="r" t="t"/>
                <a:pathLst>
                  <a:path extrusionOk="0" h="1189" w="215">
                    <a:moveTo>
                      <a:pt x="72" y="1"/>
                    </a:moveTo>
                    <a:lnTo>
                      <a:pt x="9" y="63"/>
                    </a:lnTo>
                    <a:lnTo>
                      <a:pt x="1" y="108"/>
                    </a:lnTo>
                    <a:lnTo>
                      <a:pt x="1" y="1099"/>
                    </a:lnTo>
                    <a:lnTo>
                      <a:pt x="9" y="1144"/>
                    </a:lnTo>
                    <a:lnTo>
                      <a:pt x="72" y="1189"/>
                    </a:lnTo>
                    <a:lnTo>
                      <a:pt x="152" y="1189"/>
                    </a:lnTo>
                    <a:lnTo>
                      <a:pt x="206" y="1126"/>
                    </a:lnTo>
                    <a:lnTo>
                      <a:pt x="215" y="1081"/>
                    </a:lnTo>
                    <a:lnTo>
                      <a:pt x="215" y="90"/>
                    </a:lnTo>
                    <a:lnTo>
                      <a:pt x="206" y="46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0"/>
              <p:cNvSpPr/>
              <p:nvPr/>
            </p:nvSpPr>
            <p:spPr>
              <a:xfrm>
                <a:off x="3004885" y="4704166"/>
                <a:ext cx="19614" cy="97519"/>
              </a:xfrm>
              <a:custGeom>
                <a:rect b="b" l="l" r="r" t="t"/>
                <a:pathLst>
                  <a:path extrusionOk="0" h="1251" w="242">
                    <a:moveTo>
                      <a:pt x="143" y="0"/>
                    </a:moveTo>
                    <a:lnTo>
                      <a:pt x="63" y="9"/>
                    </a:lnTo>
                    <a:lnTo>
                      <a:pt x="9" y="63"/>
                    </a:lnTo>
                    <a:lnTo>
                      <a:pt x="0" y="108"/>
                    </a:lnTo>
                    <a:lnTo>
                      <a:pt x="9" y="635"/>
                    </a:lnTo>
                    <a:lnTo>
                      <a:pt x="27" y="1161"/>
                    </a:lnTo>
                    <a:lnTo>
                      <a:pt x="36" y="1206"/>
                    </a:lnTo>
                    <a:lnTo>
                      <a:pt x="99" y="1251"/>
                    </a:lnTo>
                    <a:lnTo>
                      <a:pt x="179" y="1242"/>
                    </a:lnTo>
                    <a:lnTo>
                      <a:pt x="233" y="1188"/>
                    </a:lnTo>
                    <a:lnTo>
                      <a:pt x="242" y="1144"/>
                    </a:lnTo>
                    <a:lnTo>
                      <a:pt x="224" y="617"/>
                    </a:lnTo>
                    <a:lnTo>
                      <a:pt x="215" y="99"/>
                    </a:lnTo>
                    <a:lnTo>
                      <a:pt x="206" y="4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0"/>
              <p:cNvSpPr/>
              <p:nvPr/>
            </p:nvSpPr>
            <p:spPr>
              <a:xfrm>
                <a:off x="3109864" y="4695799"/>
                <a:ext cx="18886" cy="109326"/>
              </a:xfrm>
              <a:custGeom>
                <a:rect b="b" l="l" r="r" t="t"/>
                <a:pathLst>
                  <a:path extrusionOk="0" h="1349" w="233">
                    <a:moveTo>
                      <a:pt x="170" y="1"/>
                    </a:moveTo>
                    <a:lnTo>
                      <a:pt x="90" y="9"/>
                    </a:lnTo>
                    <a:lnTo>
                      <a:pt x="27" y="63"/>
                    </a:lnTo>
                    <a:lnTo>
                      <a:pt x="18" y="108"/>
                    </a:lnTo>
                    <a:lnTo>
                      <a:pt x="9" y="679"/>
                    </a:lnTo>
                    <a:lnTo>
                      <a:pt x="0" y="1251"/>
                    </a:lnTo>
                    <a:lnTo>
                      <a:pt x="0" y="1295"/>
                    </a:lnTo>
                    <a:lnTo>
                      <a:pt x="63" y="1349"/>
                    </a:lnTo>
                    <a:lnTo>
                      <a:pt x="143" y="1340"/>
                    </a:lnTo>
                    <a:lnTo>
                      <a:pt x="206" y="1286"/>
                    </a:lnTo>
                    <a:lnTo>
                      <a:pt x="215" y="1233"/>
                    </a:lnTo>
                    <a:lnTo>
                      <a:pt x="223" y="661"/>
                    </a:lnTo>
                    <a:lnTo>
                      <a:pt x="232" y="90"/>
                    </a:lnTo>
                    <a:lnTo>
                      <a:pt x="223" y="45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0"/>
              <p:cNvSpPr/>
              <p:nvPr/>
            </p:nvSpPr>
            <p:spPr>
              <a:xfrm>
                <a:off x="3212640" y="4675538"/>
                <a:ext cx="20345" cy="123104"/>
              </a:xfrm>
              <a:custGeom>
                <a:rect b="b" l="l" r="r" t="t"/>
                <a:pathLst>
                  <a:path extrusionOk="0" h="1519" w="251">
                    <a:moveTo>
                      <a:pt x="107" y="1"/>
                    </a:moveTo>
                    <a:lnTo>
                      <a:pt x="45" y="63"/>
                    </a:lnTo>
                    <a:lnTo>
                      <a:pt x="36" y="108"/>
                    </a:lnTo>
                    <a:lnTo>
                      <a:pt x="18" y="768"/>
                    </a:lnTo>
                    <a:lnTo>
                      <a:pt x="0" y="1420"/>
                    </a:lnTo>
                    <a:lnTo>
                      <a:pt x="9" y="1474"/>
                    </a:lnTo>
                    <a:lnTo>
                      <a:pt x="63" y="1519"/>
                    </a:lnTo>
                    <a:lnTo>
                      <a:pt x="143" y="1510"/>
                    </a:lnTo>
                    <a:lnTo>
                      <a:pt x="206" y="1456"/>
                    </a:lnTo>
                    <a:lnTo>
                      <a:pt x="215" y="1411"/>
                    </a:lnTo>
                    <a:lnTo>
                      <a:pt x="232" y="751"/>
                    </a:lnTo>
                    <a:lnTo>
                      <a:pt x="250" y="90"/>
                    </a:lnTo>
                    <a:lnTo>
                      <a:pt x="241" y="45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0"/>
              <p:cNvSpPr/>
              <p:nvPr/>
            </p:nvSpPr>
            <p:spPr>
              <a:xfrm>
                <a:off x="3305297" y="4632843"/>
                <a:ext cx="24635" cy="172348"/>
              </a:xfrm>
              <a:custGeom>
                <a:rect b="b" l="l" r="r" t="t"/>
                <a:pathLst>
                  <a:path extrusionOk="0" h="2260" w="304">
                    <a:moveTo>
                      <a:pt x="241" y="1"/>
                    </a:moveTo>
                    <a:lnTo>
                      <a:pt x="161" y="10"/>
                    </a:lnTo>
                    <a:lnTo>
                      <a:pt x="99" y="63"/>
                    </a:lnTo>
                    <a:lnTo>
                      <a:pt x="90" y="108"/>
                    </a:lnTo>
                    <a:lnTo>
                      <a:pt x="0" y="2162"/>
                    </a:lnTo>
                    <a:lnTo>
                      <a:pt x="0" y="2206"/>
                    </a:lnTo>
                    <a:lnTo>
                      <a:pt x="63" y="2260"/>
                    </a:lnTo>
                    <a:lnTo>
                      <a:pt x="143" y="2251"/>
                    </a:lnTo>
                    <a:lnTo>
                      <a:pt x="206" y="2197"/>
                    </a:lnTo>
                    <a:lnTo>
                      <a:pt x="215" y="2144"/>
                    </a:lnTo>
                    <a:lnTo>
                      <a:pt x="304" y="99"/>
                    </a:lnTo>
                    <a:lnTo>
                      <a:pt x="295" y="4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7" name="Google Shape;1087;p30"/>
          <p:cNvSpPr txBox="1"/>
          <p:nvPr/>
        </p:nvSpPr>
        <p:spPr>
          <a:xfrm>
            <a:off x="1483950" y="1070225"/>
            <a:ext cx="6176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Access to new technologies according to economic income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88" name="Google Shape;1088;p30"/>
          <p:cNvGrpSpPr/>
          <p:nvPr/>
        </p:nvGrpSpPr>
        <p:grpSpPr>
          <a:xfrm>
            <a:off x="6756499" y="2968662"/>
            <a:ext cx="1930295" cy="1730943"/>
            <a:chOff x="6756499" y="2968662"/>
            <a:chExt cx="1930295" cy="1730943"/>
          </a:xfrm>
        </p:grpSpPr>
        <p:grpSp>
          <p:nvGrpSpPr>
            <p:cNvPr id="1089" name="Google Shape;1089;p30"/>
            <p:cNvGrpSpPr/>
            <p:nvPr/>
          </p:nvGrpSpPr>
          <p:grpSpPr>
            <a:xfrm>
              <a:off x="6854622" y="2968662"/>
              <a:ext cx="1723708" cy="346215"/>
              <a:chOff x="2322964" y="3811401"/>
              <a:chExt cx="990978" cy="199054"/>
            </a:xfrm>
          </p:grpSpPr>
          <p:sp>
            <p:nvSpPr>
              <p:cNvPr id="1090" name="Google Shape;1090;p30"/>
              <p:cNvSpPr/>
              <p:nvPr/>
            </p:nvSpPr>
            <p:spPr>
              <a:xfrm>
                <a:off x="2322964" y="3811401"/>
                <a:ext cx="990978" cy="198311"/>
              </a:xfrm>
              <a:custGeom>
                <a:rect b="b" l="l" r="r" t="t"/>
                <a:pathLst>
                  <a:path extrusionOk="0" h="2447" w="12226">
                    <a:moveTo>
                      <a:pt x="0" y="0"/>
                    </a:moveTo>
                    <a:lnTo>
                      <a:pt x="0" y="2447"/>
                    </a:lnTo>
                    <a:lnTo>
                      <a:pt x="12225" y="2447"/>
                    </a:lnTo>
                    <a:lnTo>
                      <a:pt x="12225" y="0"/>
                    </a:lnTo>
                    <a:lnTo>
                      <a:pt x="12163" y="36"/>
                    </a:lnTo>
                    <a:lnTo>
                      <a:pt x="11377" y="420"/>
                    </a:lnTo>
                    <a:lnTo>
                      <a:pt x="10261" y="795"/>
                    </a:lnTo>
                    <a:lnTo>
                      <a:pt x="9305" y="1036"/>
                    </a:lnTo>
                    <a:lnTo>
                      <a:pt x="8162" y="1223"/>
                    </a:lnTo>
                    <a:lnTo>
                      <a:pt x="6850" y="1340"/>
                    </a:lnTo>
                    <a:lnTo>
                      <a:pt x="6117" y="1349"/>
                    </a:lnTo>
                    <a:lnTo>
                      <a:pt x="5385" y="1340"/>
                    </a:lnTo>
                    <a:lnTo>
                      <a:pt x="4063" y="1223"/>
                    </a:lnTo>
                    <a:lnTo>
                      <a:pt x="2929" y="1036"/>
                    </a:lnTo>
                    <a:lnTo>
                      <a:pt x="1965" y="795"/>
                    </a:lnTo>
                    <a:lnTo>
                      <a:pt x="858" y="420"/>
                    </a:lnTo>
                    <a:lnTo>
                      <a:pt x="63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0"/>
              <p:cNvSpPr/>
              <p:nvPr/>
            </p:nvSpPr>
            <p:spPr>
              <a:xfrm>
                <a:off x="2322964" y="3811401"/>
                <a:ext cx="990978" cy="109326"/>
              </a:xfrm>
              <a:custGeom>
                <a:rect b="b" l="l" r="r" t="t"/>
                <a:pathLst>
                  <a:path extrusionOk="0" h="1349" w="12226">
                    <a:moveTo>
                      <a:pt x="0" y="0"/>
                    </a:moveTo>
                    <a:lnTo>
                      <a:pt x="63" y="36"/>
                    </a:lnTo>
                    <a:lnTo>
                      <a:pt x="858" y="420"/>
                    </a:lnTo>
                    <a:lnTo>
                      <a:pt x="1965" y="795"/>
                    </a:lnTo>
                    <a:lnTo>
                      <a:pt x="2929" y="1036"/>
                    </a:lnTo>
                    <a:lnTo>
                      <a:pt x="4063" y="1223"/>
                    </a:lnTo>
                    <a:lnTo>
                      <a:pt x="5385" y="1340"/>
                    </a:lnTo>
                    <a:lnTo>
                      <a:pt x="6117" y="1349"/>
                    </a:lnTo>
                    <a:lnTo>
                      <a:pt x="6850" y="1340"/>
                    </a:lnTo>
                    <a:lnTo>
                      <a:pt x="8162" y="1223"/>
                    </a:lnTo>
                    <a:lnTo>
                      <a:pt x="9305" y="1036"/>
                    </a:lnTo>
                    <a:lnTo>
                      <a:pt x="10261" y="795"/>
                    </a:lnTo>
                    <a:lnTo>
                      <a:pt x="11377" y="420"/>
                    </a:lnTo>
                    <a:lnTo>
                      <a:pt x="12163" y="36"/>
                    </a:lnTo>
                    <a:lnTo>
                      <a:pt x="12225" y="0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0"/>
              <p:cNvSpPr/>
              <p:nvPr/>
            </p:nvSpPr>
            <p:spPr>
              <a:xfrm>
                <a:off x="2391713" y="3844650"/>
                <a:ext cx="28286" cy="165805"/>
              </a:xfrm>
              <a:custGeom>
                <a:rect b="b" l="l" r="r" t="t"/>
                <a:pathLst>
                  <a:path extrusionOk="0" h="2127" w="349">
                    <a:moveTo>
                      <a:pt x="144" y="1"/>
                    </a:moveTo>
                    <a:lnTo>
                      <a:pt x="63" y="10"/>
                    </a:lnTo>
                    <a:lnTo>
                      <a:pt x="1" y="63"/>
                    </a:lnTo>
                    <a:lnTo>
                      <a:pt x="1" y="108"/>
                    </a:lnTo>
                    <a:lnTo>
                      <a:pt x="63" y="1072"/>
                    </a:lnTo>
                    <a:lnTo>
                      <a:pt x="135" y="2028"/>
                    </a:lnTo>
                    <a:lnTo>
                      <a:pt x="144" y="2073"/>
                    </a:lnTo>
                    <a:lnTo>
                      <a:pt x="206" y="2126"/>
                    </a:lnTo>
                    <a:lnTo>
                      <a:pt x="286" y="2117"/>
                    </a:lnTo>
                    <a:lnTo>
                      <a:pt x="340" y="2064"/>
                    </a:lnTo>
                    <a:lnTo>
                      <a:pt x="349" y="2010"/>
                    </a:lnTo>
                    <a:lnTo>
                      <a:pt x="278" y="1055"/>
                    </a:lnTo>
                    <a:lnTo>
                      <a:pt x="215" y="99"/>
                    </a:lnTo>
                    <a:lnTo>
                      <a:pt x="206" y="46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0"/>
              <p:cNvSpPr/>
              <p:nvPr/>
            </p:nvSpPr>
            <p:spPr>
              <a:xfrm>
                <a:off x="2509722" y="3875987"/>
                <a:ext cx="22532" cy="130960"/>
              </a:xfrm>
              <a:custGeom>
                <a:rect b="b" l="l" r="r" t="t"/>
                <a:pathLst>
                  <a:path extrusionOk="0" h="1680" w="278">
                    <a:moveTo>
                      <a:pt x="143" y="1"/>
                    </a:moveTo>
                    <a:lnTo>
                      <a:pt x="63" y="10"/>
                    </a:lnTo>
                    <a:lnTo>
                      <a:pt x="0" y="63"/>
                    </a:lnTo>
                    <a:lnTo>
                      <a:pt x="0" y="117"/>
                    </a:lnTo>
                    <a:lnTo>
                      <a:pt x="63" y="1590"/>
                    </a:lnTo>
                    <a:lnTo>
                      <a:pt x="72" y="1635"/>
                    </a:lnTo>
                    <a:lnTo>
                      <a:pt x="134" y="1680"/>
                    </a:lnTo>
                    <a:lnTo>
                      <a:pt x="215" y="1680"/>
                    </a:lnTo>
                    <a:lnTo>
                      <a:pt x="268" y="1617"/>
                    </a:lnTo>
                    <a:lnTo>
                      <a:pt x="277" y="1572"/>
                    </a:lnTo>
                    <a:lnTo>
                      <a:pt x="215" y="99"/>
                    </a:lnTo>
                    <a:lnTo>
                      <a:pt x="206" y="54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0"/>
              <p:cNvSpPr/>
              <p:nvPr/>
            </p:nvSpPr>
            <p:spPr>
              <a:xfrm>
                <a:off x="2611760" y="3909059"/>
                <a:ext cx="18156" cy="96360"/>
              </a:xfrm>
              <a:custGeom>
                <a:rect b="b" l="l" r="r" t="t"/>
                <a:pathLst>
                  <a:path extrusionOk="0" h="1189" w="224">
                    <a:moveTo>
                      <a:pt x="143" y="1"/>
                    </a:moveTo>
                    <a:lnTo>
                      <a:pt x="63" y="10"/>
                    </a:lnTo>
                    <a:lnTo>
                      <a:pt x="9" y="63"/>
                    </a:lnTo>
                    <a:lnTo>
                      <a:pt x="0" y="108"/>
                    </a:lnTo>
                    <a:lnTo>
                      <a:pt x="9" y="608"/>
                    </a:lnTo>
                    <a:lnTo>
                      <a:pt x="9" y="1099"/>
                    </a:lnTo>
                    <a:lnTo>
                      <a:pt x="18" y="1144"/>
                    </a:lnTo>
                    <a:lnTo>
                      <a:pt x="81" y="1188"/>
                    </a:lnTo>
                    <a:lnTo>
                      <a:pt x="161" y="1188"/>
                    </a:lnTo>
                    <a:lnTo>
                      <a:pt x="224" y="1126"/>
                    </a:lnTo>
                    <a:lnTo>
                      <a:pt x="224" y="1081"/>
                    </a:lnTo>
                    <a:lnTo>
                      <a:pt x="224" y="590"/>
                    </a:lnTo>
                    <a:lnTo>
                      <a:pt x="215" y="90"/>
                    </a:lnTo>
                    <a:lnTo>
                      <a:pt x="206" y="45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0"/>
              <p:cNvSpPr/>
              <p:nvPr/>
            </p:nvSpPr>
            <p:spPr>
              <a:xfrm>
                <a:off x="2721021" y="3918460"/>
                <a:ext cx="19615" cy="91983"/>
              </a:xfrm>
              <a:custGeom>
                <a:rect b="b" l="l" r="r" t="t"/>
                <a:pathLst>
                  <a:path extrusionOk="0" h="1135" w="242">
                    <a:moveTo>
                      <a:pt x="144" y="1"/>
                    </a:moveTo>
                    <a:lnTo>
                      <a:pt x="63" y="10"/>
                    </a:lnTo>
                    <a:lnTo>
                      <a:pt x="10" y="63"/>
                    </a:lnTo>
                    <a:lnTo>
                      <a:pt x="1" y="108"/>
                    </a:lnTo>
                    <a:lnTo>
                      <a:pt x="19" y="572"/>
                    </a:lnTo>
                    <a:lnTo>
                      <a:pt x="28" y="1037"/>
                    </a:lnTo>
                    <a:lnTo>
                      <a:pt x="37" y="1090"/>
                    </a:lnTo>
                    <a:lnTo>
                      <a:pt x="99" y="1135"/>
                    </a:lnTo>
                    <a:lnTo>
                      <a:pt x="179" y="1126"/>
                    </a:lnTo>
                    <a:lnTo>
                      <a:pt x="242" y="1072"/>
                    </a:lnTo>
                    <a:lnTo>
                      <a:pt x="242" y="1028"/>
                    </a:lnTo>
                    <a:lnTo>
                      <a:pt x="233" y="554"/>
                    </a:lnTo>
                    <a:lnTo>
                      <a:pt x="215" y="90"/>
                    </a:lnTo>
                    <a:lnTo>
                      <a:pt x="206" y="45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0"/>
              <p:cNvSpPr/>
              <p:nvPr/>
            </p:nvSpPr>
            <p:spPr>
              <a:xfrm>
                <a:off x="2827438" y="3914261"/>
                <a:ext cx="17426" cy="92686"/>
              </a:xfrm>
              <a:custGeom>
                <a:rect b="b" l="l" r="r" t="t"/>
                <a:pathLst>
                  <a:path extrusionOk="0" h="1189" w="215">
                    <a:moveTo>
                      <a:pt x="72" y="1"/>
                    </a:moveTo>
                    <a:lnTo>
                      <a:pt x="9" y="63"/>
                    </a:lnTo>
                    <a:lnTo>
                      <a:pt x="1" y="108"/>
                    </a:lnTo>
                    <a:lnTo>
                      <a:pt x="1" y="1099"/>
                    </a:lnTo>
                    <a:lnTo>
                      <a:pt x="9" y="1144"/>
                    </a:lnTo>
                    <a:lnTo>
                      <a:pt x="72" y="1189"/>
                    </a:lnTo>
                    <a:lnTo>
                      <a:pt x="152" y="1189"/>
                    </a:lnTo>
                    <a:lnTo>
                      <a:pt x="206" y="1126"/>
                    </a:lnTo>
                    <a:lnTo>
                      <a:pt x="215" y="1081"/>
                    </a:lnTo>
                    <a:lnTo>
                      <a:pt x="215" y="90"/>
                    </a:lnTo>
                    <a:lnTo>
                      <a:pt x="206" y="46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0"/>
              <p:cNvSpPr/>
              <p:nvPr/>
            </p:nvSpPr>
            <p:spPr>
              <a:xfrm>
                <a:off x="2942528" y="3908025"/>
                <a:ext cx="19614" cy="97519"/>
              </a:xfrm>
              <a:custGeom>
                <a:rect b="b" l="l" r="r" t="t"/>
                <a:pathLst>
                  <a:path extrusionOk="0" h="1251" w="242">
                    <a:moveTo>
                      <a:pt x="143" y="0"/>
                    </a:moveTo>
                    <a:lnTo>
                      <a:pt x="63" y="9"/>
                    </a:lnTo>
                    <a:lnTo>
                      <a:pt x="9" y="63"/>
                    </a:lnTo>
                    <a:lnTo>
                      <a:pt x="0" y="108"/>
                    </a:lnTo>
                    <a:lnTo>
                      <a:pt x="9" y="635"/>
                    </a:lnTo>
                    <a:lnTo>
                      <a:pt x="27" y="1161"/>
                    </a:lnTo>
                    <a:lnTo>
                      <a:pt x="36" y="1206"/>
                    </a:lnTo>
                    <a:lnTo>
                      <a:pt x="99" y="1251"/>
                    </a:lnTo>
                    <a:lnTo>
                      <a:pt x="179" y="1242"/>
                    </a:lnTo>
                    <a:lnTo>
                      <a:pt x="233" y="1188"/>
                    </a:lnTo>
                    <a:lnTo>
                      <a:pt x="242" y="1144"/>
                    </a:lnTo>
                    <a:lnTo>
                      <a:pt x="224" y="617"/>
                    </a:lnTo>
                    <a:lnTo>
                      <a:pt x="215" y="99"/>
                    </a:lnTo>
                    <a:lnTo>
                      <a:pt x="206" y="4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0"/>
              <p:cNvSpPr/>
              <p:nvPr/>
            </p:nvSpPr>
            <p:spPr>
              <a:xfrm>
                <a:off x="3047507" y="3899658"/>
                <a:ext cx="18886" cy="109326"/>
              </a:xfrm>
              <a:custGeom>
                <a:rect b="b" l="l" r="r" t="t"/>
                <a:pathLst>
                  <a:path extrusionOk="0" h="1349" w="233">
                    <a:moveTo>
                      <a:pt x="170" y="1"/>
                    </a:moveTo>
                    <a:lnTo>
                      <a:pt x="90" y="9"/>
                    </a:lnTo>
                    <a:lnTo>
                      <a:pt x="27" y="63"/>
                    </a:lnTo>
                    <a:lnTo>
                      <a:pt x="18" y="108"/>
                    </a:lnTo>
                    <a:lnTo>
                      <a:pt x="9" y="679"/>
                    </a:lnTo>
                    <a:lnTo>
                      <a:pt x="0" y="1251"/>
                    </a:lnTo>
                    <a:lnTo>
                      <a:pt x="0" y="1295"/>
                    </a:lnTo>
                    <a:lnTo>
                      <a:pt x="63" y="1349"/>
                    </a:lnTo>
                    <a:lnTo>
                      <a:pt x="143" y="1340"/>
                    </a:lnTo>
                    <a:lnTo>
                      <a:pt x="206" y="1286"/>
                    </a:lnTo>
                    <a:lnTo>
                      <a:pt x="215" y="1233"/>
                    </a:lnTo>
                    <a:lnTo>
                      <a:pt x="223" y="661"/>
                    </a:lnTo>
                    <a:lnTo>
                      <a:pt x="232" y="90"/>
                    </a:lnTo>
                    <a:lnTo>
                      <a:pt x="223" y="45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3150283" y="3879397"/>
                <a:ext cx="20345" cy="123104"/>
              </a:xfrm>
              <a:custGeom>
                <a:rect b="b" l="l" r="r" t="t"/>
                <a:pathLst>
                  <a:path extrusionOk="0" h="1519" w="251">
                    <a:moveTo>
                      <a:pt x="107" y="1"/>
                    </a:moveTo>
                    <a:lnTo>
                      <a:pt x="45" y="63"/>
                    </a:lnTo>
                    <a:lnTo>
                      <a:pt x="36" y="108"/>
                    </a:lnTo>
                    <a:lnTo>
                      <a:pt x="18" y="768"/>
                    </a:lnTo>
                    <a:lnTo>
                      <a:pt x="0" y="1420"/>
                    </a:lnTo>
                    <a:lnTo>
                      <a:pt x="9" y="1474"/>
                    </a:lnTo>
                    <a:lnTo>
                      <a:pt x="63" y="1519"/>
                    </a:lnTo>
                    <a:lnTo>
                      <a:pt x="143" y="1510"/>
                    </a:lnTo>
                    <a:lnTo>
                      <a:pt x="206" y="1456"/>
                    </a:lnTo>
                    <a:lnTo>
                      <a:pt x="215" y="1411"/>
                    </a:lnTo>
                    <a:lnTo>
                      <a:pt x="232" y="751"/>
                    </a:lnTo>
                    <a:lnTo>
                      <a:pt x="250" y="90"/>
                    </a:lnTo>
                    <a:lnTo>
                      <a:pt x="241" y="45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0"/>
              <p:cNvSpPr/>
              <p:nvPr/>
            </p:nvSpPr>
            <p:spPr>
              <a:xfrm>
                <a:off x="3242940" y="3836702"/>
                <a:ext cx="24635" cy="172348"/>
              </a:xfrm>
              <a:custGeom>
                <a:rect b="b" l="l" r="r" t="t"/>
                <a:pathLst>
                  <a:path extrusionOk="0" h="2260" w="304">
                    <a:moveTo>
                      <a:pt x="241" y="1"/>
                    </a:moveTo>
                    <a:lnTo>
                      <a:pt x="161" y="10"/>
                    </a:lnTo>
                    <a:lnTo>
                      <a:pt x="99" y="63"/>
                    </a:lnTo>
                    <a:lnTo>
                      <a:pt x="90" y="108"/>
                    </a:lnTo>
                    <a:lnTo>
                      <a:pt x="0" y="2162"/>
                    </a:lnTo>
                    <a:lnTo>
                      <a:pt x="0" y="2206"/>
                    </a:lnTo>
                    <a:lnTo>
                      <a:pt x="63" y="2260"/>
                    </a:lnTo>
                    <a:lnTo>
                      <a:pt x="143" y="2251"/>
                    </a:lnTo>
                    <a:lnTo>
                      <a:pt x="206" y="2197"/>
                    </a:lnTo>
                    <a:lnTo>
                      <a:pt x="215" y="2144"/>
                    </a:lnTo>
                    <a:lnTo>
                      <a:pt x="304" y="99"/>
                    </a:lnTo>
                    <a:lnTo>
                      <a:pt x="295" y="4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1" name="Google Shape;1101;p30"/>
            <p:cNvGrpSpPr/>
            <p:nvPr/>
          </p:nvGrpSpPr>
          <p:grpSpPr>
            <a:xfrm>
              <a:off x="6963086" y="3314844"/>
              <a:ext cx="1723708" cy="346215"/>
              <a:chOff x="2385321" y="4010436"/>
              <a:chExt cx="990978" cy="199054"/>
            </a:xfrm>
          </p:grpSpPr>
          <p:sp>
            <p:nvSpPr>
              <p:cNvPr id="1102" name="Google Shape;1102;p30"/>
              <p:cNvSpPr/>
              <p:nvPr/>
            </p:nvSpPr>
            <p:spPr>
              <a:xfrm>
                <a:off x="2385321" y="4010436"/>
                <a:ext cx="990978" cy="198311"/>
              </a:xfrm>
              <a:custGeom>
                <a:rect b="b" l="l" r="r" t="t"/>
                <a:pathLst>
                  <a:path extrusionOk="0" h="2447" w="12226">
                    <a:moveTo>
                      <a:pt x="0" y="0"/>
                    </a:moveTo>
                    <a:lnTo>
                      <a:pt x="0" y="2447"/>
                    </a:lnTo>
                    <a:lnTo>
                      <a:pt x="12225" y="2447"/>
                    </a:lnTo>
                    <a:lnTo>
                      <a:pt x="12225" y="0"/>
                    </a:lnTo>
                    <a:lnTo>
                      <a:pt x="12163" y="36"/>
                    </a:lnTo>
                    <a:lnTo>
                      <a:pt x="11377" y="420"/>
                    </a:lnTo>
                    <a:lnTo>
                      <a:pt x="10261" y="795"/>
                    </a:lnTo>
                    <a:lnTo>
                      <a:pt x="9305" y="1036"/>
                    </a:lnTo>
                    <a:lnTo>
                      <a:pt x="8162" y="1223"/>
                    </a:lnTo>
                    <a:lnTo>
                      <a:pt x="6850" y="1340"/>
                    </a:lnTo>
                    <a:lnTo>
                      <a:pt x="6117" y="1349"/>
                    </a:lnTo>
                    <a:lnTo>
                      <a:pt x="5385" y="1340"/>
                    </a:lnTo>
                    <a:lnTo>
                      <a:pt x="4063" y="1223"/>
                    </a:lnTo>
                    <a:lnTo>
                      <a:pt x="2929" y="1036"/>
                    </a:lnTo>
                    <a:lnTo>
                      <a:pt x="1965" y="795"/>
                    </a:lnTo>
                    <a:lnTo>
                      <a:pt x="858" y="420"/>
                    </a:lnTo>
                    <a:lnTo>
                      <a:pt x="63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0"/>
              <p:cNvSpPr/>
              <p:nvPr/>
            </p:nvSpPr>
            <p:spPr>
              <a:xfrm>
                <a:off x="2385321" y="4010436"/>
                <a:ext cx="990978" cy="109326"/>
              </a:xfrm>
              <a:custGeom>
                <a:rect b="b" l="l" r="r" t="t"/>
                <a:pathLst>
                  <a:path extrusionOk="0" h="1349" w="12226">
                    <a:moveTo>
                      <a:pt x="0" y="0"/>
                    </a:moveTo>
                    <a:lnTo>
                      <a:pt x="63" y="36"/>
                    </a:lnTo>
                    <a:lnTo>
                      <a:pt x="858" y="420"/>
                    </a:lnTo>
                    <a:lnTo>
                      <a:pt x="1965" y="795"/>
                    </a:lnTo>
                    <a:lnTo>
                      <a:pt x="2929" y="1036"/>
                    </a:lnTo>
                    <a:lnTo>
                      <a:pt x="4063" y="1223"/>
                    </a:lnTo>
                    <a:lnTo>
                      <a:pt x="5385" y="1340"/>
                    </a:lnTo>
                    <a:lnTo>
                      <a:pt x="6117" y="1349"/>
                    </a:lnTo>
                    <a:lnTo>
                      <a:pt x="6850" y="1340"/>
                    </a:lnTo>
                    <a:lnTo>
                      <a:pt x="8162" y="1223"/>
                    </a:lnTo>
                    <a:lnTo>
                      <a:pt x="9305" y="1036"/>
                    </a:lnTo>
                    <a:lnTo>
                      <a:pt x="10261" y="795"/>
                    </a:lnTo>
                    <a:lnTo>
                      <a:pt x="11377" y="420"/>
                    </a:lnTo>
                    <a:lnTo>
                      <a:pt x="12163" y="36"/>
                    </a:lnTo>
                    <a:lnTo>
                      <a:pt x="12225" y="0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0"/>
              <p:cNvSpPr/>
              <p:nvPr/>
            </p:nvSpPr>
            <p:spPr>
              <a:xfrm>
                <a:off x="2454070" y="4043685"/>
                <a:ext cx="28286" cy="165805"/>
              </a:xfrm>
              <a:custGeom>
                <a:rect b="b" l="l" r="r" t="t"/>
                <a:pathLst>
                  <a:path extrusionOk="0" h="2127" w="349">
                    <a:moveTo>
                      <a:pt x="144" y="1"/>
                    </a:moveTo>
                    <a:lnTo>
                      <a:pt x="63" y="10"/>
                    </a:lnTo>
                    <a:lnTo>
                      <a:pt x="1" y="63"/>
                    </a:lnTo>
                    <a:lnTo>
                      <a:pt x="1" y="108"/>
                    </a:lnTo>
                    <a:lnTo>
                      <a:pt x="63" y="1072"/>
                    </a:lnTo>
                    <a:lnTo>
                      <a:pt x="135" y="2028"/>
                    </a:lnTo>
                    <a:lnTo>
                      <a:pt x="144" y="2073"/>
                    </a:lnTo>
                    <a:lnTo>
                      <a:pt x="206" y="2126"/>
                    </a:lnTo>
                    <a:lnTo>
                      <a:pt x="286" y="2117"/>
                    </a:lnTo>
                    <a:lnTo>
                      <a:pt x="340" y="2064"/>
                    </a:lnTo>
                    <a:lnTo>
                      <a:pt x="349" y="2010"/>
                    </a:lnTo>
                    <a:lnTo>
                      <a:pt x="278" y="1055"/>
                    </a:lnTo>
                    <a:lnTo>
                      <a:pt x="215" y="99"/>
                    </a:lnTo>
                    <a:lnTo>
                      <a:pt x="206" y="46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0"/>
              <p:cNvSpPr/>
              <p:nvPr/>
            </p:nvSpPr>
            <p:spPr>
              <a:xfrm>
                <a:off x="2572079" y="4075022"/>
                <a:ext cx="22532" cy="130960"/>
              </a:xfrm>
              <a:custGeom>
                <a:rect b="b" l="l" r="r" t="t"/>
                <a:pathLst>
                  <a:path extrusionOk="0" h="1680" w="278">
                    <a:moveTo>
                      <a:pt x="143" y="1"/>
                    </a:moveTo>
                    <a:lnTo>
                      <a:pt x="63" y="10"/>
                    </a:lnTo>
                    <a:lnTo>
                      <a:pt x="0" y="63"/>
                    </a:lnTo>
                    <a:lnTo>
                      <a:pt x="0" y="117"/>
                    </a:lnTo>
                    <a:lnTo>
                      <a:pt x="63" y="1590"/>
                    </a:lnTo>
                    <a:lnTo>
                      <a:pt x="72" y="1635"/>
                    </a:lnTo>
                    <a:lnTo>
                      <a:pt x="134" y="1680"/>
                    </a:lnTo>
                    <a:lnTo>
                      <a:pt x="215" y="1680"/>
                    </a:lnTo>
                    <a:lnTo>
                      <a:pt x="268" y="1617"/>
                    </a:lnTo>
                    <a:lnTo>
                      <a:pt x="277" y="1572"/>
                    </a:lnTo>
                    <a:lnTo>
                      <a:pt x="215" y="99"/>
                    </a:lnTo>
                    <a:lnTo>
                      <a:pt x="206" y="54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0"/>
              <p:cNvSpPr/>
              <p:nvPr/>
            </p:nvSpPr>
            <p:spPr>
              <a:xfrm>
                <a:off x="2674117" y="4108095"/>
                <a:ext cx="18156" cy="96360"/>
              </a:xfrm>
              <a:custGeom>
                <a:rect b="b" l="l" r="r" t="t"/>
                <a:pathLst>
                  <a:path extrusionOk="0" h="1189" w="224">
                    <a:moveTo>
                      <a:pt x="143" y="1"/>
                    </a:moveTo>
                    <a:lnTo>
                      <a:pt x="63" y="10"/>
                    </a:lnTo>
                    <a:lnTo>
                      <a:pt x="9" y="63"/>
                    </a:lnTo>
                    <a:lnTo>
                      <a:pt x="0" y="108"/>
                    </a:lnTo>
                    <a:lnTo>
                      <a:pt x="9" y="608"/>
                    </a:lnTo>
                    <a:lnTo>
                      <a:pt x="9" y="1099"/>
                    </a:lnTo>
                    <a:lnTo>
                      <a:pt x="18" y="1144"/>
                    </a:lnTo>
                    <a:lnTo>
                      <a:pt x="81" y="1188"/>
                    </a:lnTo>
                    <a:lnTo>
                      <a:pt x="161" y="1188"/>
                    </a:lnTo>
                    <a:lnTo>
                      <a:pt x="224" y="1126"/>
                    </a:lnTo>
                    <a:lnTo>
                      <a:pt x="224" y="1081"/>
                    </a:lnTo>
                    <a:lnTo>
                      <a:pt x="224" y="590"/>
                    </a:lnTo>
                    <a:lnTo>
                      <a:pt x="215" y="90"/>
                    </a:lnTo>
                    <a:lnTo>
                      <a:pt x="206" y="45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0"/>
              <p:cNvSpPr/>
              <p:nvPr/>
            </p:nvSpPr>
            <p:spPr>
              <a:xfrm>
                <a:off x="2783378" y="4117496"/>
                <a:ext cx="19615" cy="91983"/>
              </a:xfrm>
              <a:custGeom>
                <a:rect b="b" l="l" r="r" t="t"/>
                <a:pathLst>
                  <a:path extrusionOk="0" h="1135" w="242">
                    <a:moveTo>
                      <a:pt x="144" y="1"/>
                    </a:moveTo>
                    <a:lnTo>
                      <a:pt x="63" y="10"/>
                    </a:lnTo>
                    <a:lnTo>
                      <a:pt x="10" y="63"/>
                    </a:lnTo>
                    <a:lnTo>
                      <a:pt x="1" y="108"/>
                    </a:lnTo>
                    <a:lnTo>
                      <a:pt x="19" y="572"/>
                    </a:lnTo>
                    <a:lnTo>
                      <a:pt x="28" y="1037"/>
                    </a:lnTo>
                    <a:lnTo>
                      <a:pt x="37" y="1090"/>
                    </a:lnTo>
                    <a:lnTo>
                      <a:pt x="99" y="1135"/>
                    </a:lnTo>
                    <a:lnTo>
                      <a:pt x="179" y="1126"/>
                    </a:lnTo>
                    <a:lnTo>
                      <a:pt x="242" y="1072"/>
                    </a:lnTo>
                    <a:lnTo>
                      <a:pt x="242" y="1028"/>
                    </a:lnTo>
                    <a:lnTo>
                      <a:pt x="233" y="554"/>
                    </a:lnTo>
                    <a:lnTo>
                      <a:pt x="215" y="90"/>
                    </a:lnTo>
                    <a:lnTo>
                      <a:pt x="206" y="45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0"/>
              <p:cNvSpPr/>
              <p:nvPr/>
            </p:nvSpPr>
            <p:spPr>
              <a:xfrm>
                <a:off x="2889795" y="4113297"/>
                <a:ext cx="17426" cy="92686"/>
              </a:xfrm>
              <a:custGeom>
                <a:rect b="b" l="l" r="r" t="t"/>
                <a:pathLst>
                  <a:path extrusionOk="0" h="1189" w="215">
                    <a:moveTo>
                      <a:pt x="72" y="1"/>
                    </a:moveTo>
                    <a:lnTo>
                      <a:pt x="9" y="63"/>
                    </a:lnTo>
                    <a:lnTo>
                      <a:pt x="1" y="108"/>
                    </a:lnTo>
                    <a:lnTo>
                      <a:pt x="1" y="1099"/>
                    </a:lnTo>
                    <a:lnTo>
                      <a:pt x="9" y="1144"/>
                    </a:lnTo>
                    <a:lnTo>
                      <a:pt x="72" y="1189"/>
                    </a:lnTo>
                    <a:lnTo>
                      <a:pt x="152" y="1189"/>
                    </a:lnTo>
                    <a:lnTo>
                      <a:pt x="206" y="1126"/>
                    </a:lnTo>
                    <a:lnTo>
                      <a:pt x="215" y="1081"/>
                    </a:lnTo>
                    <a:lnTo>
                      <a:pt x="215" y="90"/>
                    </a:lnTo>
                    <a:lnTo>
                      <a:pt x="206" y="46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0"/>
              <p:cNvSpPr/>
              <p:nvPr/>
            </p:nvSpPr>
            <p:spPr>
              <a:xfrm>
                <a:off x="3004885" y="4107060"/>
                <a:ext cx="19614" cy="97519"/>
              </a:xfrm>
              <a:custGeom>
                <a:rect b="b" l="l" r="r" t="t"/>
                <a:pathLst>
                  <a:path extrusionOk="0" h="1251" w="242">
                    <a:moveTo>
                      <a:pt x="143" y="0"/>
                    </a:moveTo>
                    <a:lnTo>
                      <a:pt x="63" y="9"/>
                    </a:lnTo>
                    <a:lnTo>
                      <a:pt x="9" y="63"/>
                    </a:lnTo>
                    <a:lnTo>
                      <a:pt x="0" y="108"/>
                    </a:lnTo>
                    <a:lnTo>
                      <a:pt x="9" y="635"/>
                    </a:lnTo>
                    <a:lnTo>
                      <a:pt x="27" y="1161"/>
                    </a:lnTo>
                    <a:lnTo>
                      <a:pt x="36" y="1206"/>
                    </a:lnTo>
                    <a:lnTo>
                      <a:pt x="99" y="1251"/>
                    </a:lnTo>
                    <a:lnTo>
                      <a:pt x="179" y="1242"/>
                    </a:lnTo>
                    <a:lnTo>
                      <a:pt x="233" y="1188"/>
                    </a:lnTo>
                    <a:lnTo>
                      <a:pt x="242" y="1144"/>
                    </a:lnTo>
                    <a:lnTo>
                      <a:pt x="224" y="617"/>
                    </a:lnTo>
                    <a:lnTo>
                      <a:pt x="215" y="99"/>
                    </a:lnTo>
                    <a:lnTo>
                      <a:pt x="206" y="4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0"/>
              <p:cNvSpPr/>
              <p:nvPr/>
            </p:nvSpPr>
            <p:spPr>
              <a:xfrm>
                <a:off x="3109864" y="4098693"/>
                <a:ext cx="18886" cy="109326"/>
              </a:xfrm>
              <a:custGeom>
                <a:rect b="b" l="l" r="r" t="t"/>
                <a:pathLst>
                  <a:path extrusionOk="0" h="1349" w="233">
                    <a:moveTo>
                      <a:pt x="170" y="1"/>
                    </a:moveTo>
                    <a:lnTo>
                      <a:pt x="90" y="9"/>
                    </a:lnTo>
                    <a:lnTo>
                      <a:pt x="27" y="63"/>
                    </a:lnTo>
                    <a:lnTo>
                      <a:pt x="18" y="108"/>
                    </a:lnTo>
                    <a:lnTo>
                      <a:pt x="9" y="679"/>
                    </a:lnTo>
                    <a:lnTo>
                      <a:pt x="0" y="1251"/>
                    </a:lnTo>
                    <a:lnTo>
                      <a:pt x="0" y="1295"/>
                    </a:lnTo>
                    <a:lnTo>
                      <a:pt x="63" y="1349"/>
                    </a:lnTo>
                    <a:lnTo>
                      <a:pt x="143" y="1340"/>
                    </a:lnTo>
                    <a:lnTo>
                      <a:pt x="206" y="1286"/>
                    </a:lnTo>
                    <a:lnTo>
                      <a:pt x="215" y="1233"/>
                    </a:lnTo>
                    <a:lnTo>
                      <a:pt x="223" y="661"/>
                    </a:lnTo>
                    <a:lnTo>
                      <a:pt x="232" y="90"/>
                    </a:lnTo>
                    <a:lnTo>
                      <a:pt x="223" y="45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0"/>
              <p:cNvSpPr/>
              <p:nvPr/>
            </p:nvSpPr>
            <p:spPr>
              <a:xfrm>
                <a:off x="3212640" y="4078432"/>
                <a:ext cx="20345" cy="123104"/>
              </a:xfrm>
              <a:custGeom>
                <a:rect b="b" l="l" r="r" t="t"/>
                <a:pathLst>
                  <a:path extrusionOk="0" h="1519" w="251">
                    <a:moveTo>
                      <a:pt x="107" y="1"/>
                    </a:moveTo>
                    <a:lnTo>
                      <a:pt x="45" y="63"/>
                    </a:lnTo>
                    <a:lnTo>
                      <a:pt x="36" y="108"/>
                    </a:lnTo>
                    <a:lnTo>
                      <a:pt x="18" y="768"/>
                    </a:lnTo>
                    <a:lnTo>
                      <a:pt x="0" y="1420"/>
                    </a:lnTo>
                    <a:lnTo>
                      <a:pt x="9" y="1474"/>
                    </a:lnTo>
                    <a:lnTo>
                      <a:pt x="63" y="1519"/>
                    </a:lnTo>
                    <a:lnTo>
                      <a:pt x="143" y="1510"/>
                    </a:lnTo>
                    <a:lnTo>
                      <a:pt x="206" y="1456"/>
                    </a:lnTo>
                    <a:lnTo>
                      <a:pt x="215" y="1411"/>
                    </a:lnTo>
                    <a:lnTo>
                      <a:pt x="232" y="751"/>
                    </a:lnTo>
                    <a:lnTo>
                      <a:pt x="250" y="90"/>
                    </a:lnTo>
                    <a:lnTo>
                      <a:pt x="241" y="45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0"/>
              <p:cNvSpPr/>
              <p:nvPr/>
            </p:nvSpPr>
            <p:spPr>
              <a:xfrm>
                <a:off x="3305297" y="4035738"/>
                <a:ext cx="24635" cy="172348"/>
              </a:xfrm>
              <a:custGeom>
                <a:rect b="b" l="l" r="r" t="t"/>
                <a:pathLst>
                  <a:path extrusionOk="0" h="2260" w="304">
                    <a:moveTo>
                      <a:pt x="241" y="1"/>
                    </a:moveTo>
                    <a:lnTo>
                      <a:pt x="161" y="10"/>
                    </a:lnTo>
                    <a:lnTo>
                      <a:pt x="99" y="63"/>
                    </a:lnTo>
                    <a:lnTo>
                      <a:pt x="90" y="108"/>
                    </a:lnTo>
                    <a:lnTo>
                      <a:pt x="0" y="2162"/>
                    </a:lnTo>
                    <a:lnTo>
                      <a:pt x="0" y="2206"/>
                    </a:lnTo>
                    <a:lnTo>
                      <a:pt x="63" y="2260"/>
                    </a:lnTo>
                    <a:lnTo>
                      <a:pt x="143" y="2251"/>
                    </a:lnTo>
                    <a:lnTo>
                      <a:pt x="206" y="2197"/>
                    </a:lnTo>
                    <a:lnTo>
                      <a:pt x="215" y="2144"/>
                    </a:lnTo>
                    <a:lnTo>
                      <a:pt x="304" y="99"/>
                    </a:lnTo>
                    <a:lnTo>
                      <a:pt x="295" y="4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3" name="Google Shape;1113;p30"/>
            <p:cNvGrpSpPr/>
            <p:nvPr/>
          </p:nvGrpSpPr>
          <p:grpSpPr>
            <a:xfrm>
              <a:off x="6815920" y="3661026"/>
              <a:ext cx="1723708" cy="346215"/>
              <a:chOff x="2300714" y="4209471"/>
              <a:chExt cx="990978" cy="199054"/>
            </a:xfrm>
          </p:grpSpPr>
          <p:sp>
            <p:nvSpPr>
              <p:cNvPr id="1114" name="Google Shape;1114;p30"/>
              <p:cNvSpPr/>
              <p:nvPr/>
            </p:nvSpPr>
            <p:spPr>
              <a:xfrm>
                <a:off x="2300714" y="4209471"/>
                <a:ext cx="990978" cy="198311"/>
              </a:xfrm>
              <a:custGeom>
                <a:rect b="b" l="l" r="r" t="t"/>
                <a:pathLst>
                  <a:path extrusionOk="0" h="2447" w="12226">
                    <a:moveTo>
                      <a:pt x="0" y="0"/>
                    </a:moveTo>
                    <a:lnTo>
                      <a:pt x="0" y="2447"/>
                    </a:lnTo>
                    <a:lnTo>
                      <a:pt x="12225" y="2447"/>
                    </a:lnTo>
                    <a:lnTo>
                      <a:pt x="12225" y="0"/>
                    </a:lnTo>
                    <a:lnTo>
                      <a:pt x="12163" y="36"/>
                    </a:lnTo>
                    <a:lnTo>
                      <a:pt x="11377" y="420"/>
                    </a:lnTo>
                    <a:lnTo>
                      <a:pt x="10261" y="795"/>
                    </a:lnTo>
                    <a:lnTo>
                      <a:pt x="9305" y="1036"/>
                    </a:lnTo>
                    <a:lnTo>
                      <a:pt x="8162" y="1223"/>
                    </a:lnTo>
                    <a:lnTo>
                      <a:pt x="6850" y="1340"/>
                    </a:lnTo>
                    <a:lnTo>
                      <a:pt x="6117" y="1349"/>
                    </a:lnTo>
                    <a:lnTo>
                      <a:pt x="5385" y="1340"/>
                    </a:lnTo>
                    <a:lnTo>
                      <a:pt x="4063" y="1223"/>
                    </a:lnTo>
                    <a:lnTo>
                      <a:pt x="2929" y="1036"/>
                    </a:lnTo>
                    <a:lnTo>
                      <a:pt x="1965" y="795"/>
                    </a:lnTo>
                    <a:lnTo>
                      <a:pt x="858" y="420"/>
                    </a:lnTo>
                    <a:lnTo>
                      <a:pt x="63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0"/>
              <p:cNvSpPr/>
              <p:nvPr/>
            </p:nvSpPr>
            <p:spPr>
              <a:xfrm>
                <a:off x="2300714" y="4209471"/>
                <a:ext cx="990978" cy="109326"/>
              </a:xfrm>
              <a:custGeom>
                <a:rect b="b" l="l" r="r" t="t"/>
                <a:pathLst>
                  <a:path extrusionOk="0" h="1349" w="12226">
                    <a:moveTo>
                      <a:pt x="0" y="0"/>
                    </a:moveTo>
                    <a:lnTo>
                      <a:pt x="63" y="36"/>
                    </a:lnTo>
                    <a:lnTo>
                      <a:pt x="858" y="420"/>
                    </a:lnTo>
                    <a:lnTo>
                      <a:pt x="1965" y="795"/>
                    </a:lnTo>
                    <a:lnTo>
                      <a:pt x="2929" y="1036"/>
                    </a:lnTo>
                    <a:lnTo>
                      <a:pt x="4063" y="1223"/>
                    </a:lnTo>
                    <a:lnTo>
                      <a:pt x="5385" y="1340"/>
                    </a:lnTo>
                    <a:lnTo>
                      <a:pt x="6117" y="1349"/>
                    </a:lnTo>
                    <a:lnTo>
                      <a:pt x="6850" y="1340"/>
                    </a:lnTo>
                    <a:lnTo>
                      <a:pt x="8162" y="1223"/>
                    </a:lnTo>
                    <a:lnTo>
                      <a:pt x="9305" y="1036"/>
                    </a:lnTo>
                    <a:lnTo>
                      <a:pt x="10261" y="795"/>
                    </a:lnTo>
                    <a:lnTo>
                      <a:pt x="11377" y="420"/>
                    </a:lnTo>
                    <a:lnTo>
                      <a:pt x="12163" y="36"/>
                    </a:lnTo>
                    <a:lnTo>
                      <a:pt x="12225" y="0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0"/>
              <p:cNvSpPr/>
              <p:nvPr/>
            </p:nvSpPr>
            <p:spPr>
              <a:xfrm>
                <a:off x="2369463" y="4242720"/>
                <a:ext cx="28286" cy="165805"/>
              </a:xfrm>
              <a:custGeom>
                <a:rect b="b" l="l" r="r" t="t"/>
                <a:pathLst>
                  <a:path extrusionOk="0" h="2127" w="349">
                    <a:moveTo>
                      <a:pt x="144" y="1"/>
                    </a:moveTo>
                    <a:lnTo>
                      <a:pt x="63" y="10"/>
                    </a:lnTo>
                    <a:lnTo>
                      <a:pt x="1" y="63"/>
                    </a:lnTo>
                    <a:lnTo>
                      <a:pt x="1" y="108"/>
                    </a:lnTo>
                    <a:lnTo>
                      <a:pt x="63" y="1072"/>
                    </a:lnTo>
                    <a:lnTo>
                      <a:pt x="135" y="2028"/>
                    </a:lnTo>
                    <a:lnTo>
                      <a:pt x="144" y="2073"/>
                    </a:lnTo>
                    <a:lnTo>
                      <a:pt x="206" y="2126"/>
                    </a:lnTo>
                    <a:lnTo>
                      <a:pt x="286" y="2117"/>
                    </a:lnTo>
                    <a:lnTo>
                      <a:pt x="340" y="2064"/>
                    </a:lnTo>
                    <a:lnTo>
                      <a:pt x="349" y="2010"/>
                    </a:lnTo>
                    <a:lnTo>
                      <a:pt x="278" y="1055"/>
                    </a:lnTo>
                    <a:lnTo>
                      <a:pt x="215" y="99"/>
                    </a:lnTo>
                    <a:lnTo>
                      <a:pt x="206" y="46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0"/>
              <p:cNvSpPr/>
              <p:nvPr/>
            </p:nvSpPr>
            <p:spPr>
              <a:xfrm>
                <a:off x="2487472" y="4274057"/>
                <a:ext cx="22532" cy="130960"/>
              </a:xfrm>
              <a:custGeom>
                <a:rect b="b" l="l" r="r" t="t"/>
                <a:pathLst>
                  <a:path extrusionOk="0" h="1680" w="278">
                    <a:moveTo>
                      <a:pt x="143" y="1"/>
                    </a:moveTo>
                    <a:lnTo>
                      <a:pt x="63" y="10"/>
                    </a:lnTo>
                    <a:lnTo>
                      <a:pt x="0" y="63"/>
                    </a:lnTo>
                    <a:lnTo>
                      <a:pt x="0" y="117"/>
                    </a:lnTo>
                    <a:lnTo>
                      <a:pt x="63" y="1590"/>
                    </a:lnTo>
                    <a:lnTo>
                      <a:pt x="72" y="1635"/>
                    </a:lnTo>
                    <a:lnTo>
                      <a:pt x="134" y="1680"/>
                    </a:lnTo>
                    <a:lnTo>
                      <a:pt x="215" y="1680"/>
                    </a:lnTo>
                    <a:lnTo>
                      <a:pt x="268" y="1617"/>
                    </a:lnTo>
                    <a:lnTo>
                      <a:pt x="277" y="1572"/>
                    </a:lnTo>
                    <a:lnTo>
                      <a:pt x="215" y="99"/>
                    </a:lnTo>
                    <a:lnTo>
                      <a:pt x="206" y="54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0"/>
              <p:cNvSpPr/>
              <p:nvPr/>
            </p:nvSpPr>
            <p:spPr>
              <a:xfrm>
                <a:off x="2589509" y="4307130"/>
                <a:ext cx="18156" cy="96360"/>
              </a:xfrm>
              <a:custGeom>
                <a:rect b="b" l="l" r="r" t="t"/>
                <a:pathLst>
                  <a:path extrusionOk="0" h="1189" w="224">
                    <a:moveTo>
                      <a:pt x="143" y="1"/>
                    </a:moveTo>
                    <a:lnTo>
                      <a:pt x="63" y="10"/>
                    </a:lnTo>
                    <a:lnTo>
                      <a:pt x="9" y="63"/>
                    </a:lnTo>
                    <a:lnTo>
                      <a:pt x="0" y="108"/>
                    </a:lnTo>
                    <a:lnTo>
                      <a:pt x="9" y="608"/>
                    </a:lnTo>
                    <a:lnTo>
                      <a:pt x="9" y="1099"/>
                    </a:lnTo>
                    <a:lnTo>
                      <a:pt x="18" y="1144"/>
                    </a:lnTo>
                    <a:lnTo>
                      <a:pt x="81" y="1188"/>
                    </a:lnTo>
                    <a:lnTo>
                      <a:pt x="161" y="1188"/>
                    </a:lnTo>
                    <a:lnTo>
                      <a:pt x="224" y="1126"/>
                    </a:lnTo>
                    <a:lnTo>
                      <a:pt x="224" y="1081"/>
                    </a:lnTo>
                    <a:lnTo>
                      <a:pt x="224" y="590"/>
                    </a:lnTo>
                    <a:lnTo>
                      <a:pt x="215" y="90"/>
                    </a:lnTo>
                    <a:lnTo>
                      <a:pt x="206" y="45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0"/>
              <p:cNvSpPr/>
              <p:nvPr/>
            </p:nvSpPr>
            <p:spPr>
              <a:xfrm>
                <a:off x="2698770" y="4316531"/>
                <a:ext cx="19615" cy="91983"/>
              </a:xfrm>
              <a:custGeom>
                <a:rect b="b" l="l" r="r" t="t"/>
                <a:pathLst>
                  <a:path extrusionOk="0" h="1135" w="242">
                    <a:moveTo>
                      <a:pt x="144" y="1"/>
                    </a:moveTo>
                    <a:lnTo>
                      <a:pt x="63" y="10"/>
                    </a:lnTo>
                    <a:lnTo>
                      <a:pt x="10" y="63"/>
                    </a:lnTo>
                    <a:lnTo>
                      <a:pt x="1" y="108"/>
                    </a:lnTo>
                    <a:lnTo>
                      <a:pt x="19" y="572"/>
                    </a:lnTo>
                    <a:lnTo>
                      <a:pt x="28" y="1037"/>
                    </a:lnTo>
                    <a:lnTo>
                      <a:pt x="37" y="1090"/>
                    </a:lnTo>
                    <a:lnTo>
                      <a:pt x="99" y="1135"/>
                    </a:lnTo>
                    <a:lnTo>
                      <a:pt x="179" y="1126"/>
                    </a:lnTo>
                    <a:lnTo>
                      <a:pt x="242" y="1072"/>
                    </a:lnTo>
                    <a:lnTo>
                      <a:pt x="242" y="1028"/>
                    </a:lnTo>
                    <a:lnTo>
                      <a:pt x="233" y="554"/>
                    </a:lnTo>
                    <a:lnTo>
                      <a:pt x="215" y="90"/>
                    </a:lnTo>
                    <a:lnTo>
                      <a:pt x="206" y="45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0"/>
              <p:cNvSpPr/>
              <p:nvPr/>
            </p:nvSpPr>
            <p:spPr>
              <a:xfrm>
                <a:off x="2805187" y="4312332"/>
                <a:ext cx="17426" cy="92686"/>
              </a:xfrm>
              <a:custGeom>
                <a:rect b="b" l="l" r="r" t="t"/>
                <a:pathLst>
                  <a:path extrusionOk="0" h="1189" w="215">
                    <a:moveTo>
                      <a:pt x="72" y="1"/>
                    </a:moveTo>
                    <a:lnTo>
                      <a:pt x="9" y="63"/>
                    </a:lnTo>
                    <a:lnTo>
                      <a:pt x="1" y="108"/>
                    </a:lnTo>
                    <a:lnTo>
                      <a:pt x="1" y="1099"/>
                    </a:lnTo>
                    <a:lnTo>
                      <a:pt x="9" y="1144"/>
                    </a:lnTo>
                    <a:lnTo>
                      <a:pt x="72" y="1189"/>
                    </a:lnTo>
                    <a:lnTo>
                      <a:pt x="152" y="1189"/>
                    </a:lnTo>
                    <a:lnTo>
                      <a:pt x="206" y="1126"/>
                    </a:lnTo>
                    <a:lnTo>
                      <a:pt x="215" y="1081"/>
                    </a:lnTo>
                    <a:lnTo>
                      <a:pt x="215" y="90"/>
                    </a:lnTo>
                    <a:lnTo>
                      <a:pt x="206" y="46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0"/>
              <p:cNvSpPr/>
              <p:nvPr/>
            </p:nvSpPr>
            <p:spPr>
              <a:xfrm>
                <a:off x="2920278" y="4306096"/>
                <a:ext cx="19614" cy="97519"/>
              </a:xfrm>
              <a:custGeom>
                <a:rect b="b" l="l" r="r" t="t"/>
                <a:pathLst>
                  <a:path extrusionOk="0" h="1251" w="242">
                    <a:moveTo>
                      <a:pt x="143" y="0"/>
                    </a:moveTo>
                    <a:lnTo>
                      <a:pt x="63" y="9"/>
                    </a:lnTo>
                    <a:lnTo>
                      <a:pt x="9" y="63"/>
                    </a:lnTo>
                    <a:lnTo>
                      <a:pt x="0" y="108"/>
                    </a:lnTo>
                    <a:lnTo>
                      <a:pt x="9" y="635"/>
                    </a:lnTo>
                    <a:lnTo>
                      <a:pt x="27" y="1161"/>
                    </a:lnTo>
                    <a:lnTo>
                      <a:pt x="36" y="1206"/>
                    </a:lnTo>
                    <a:lnTo>
                      <a:pt x="99" y="1251"/>
                    </a:lnTo>
                    <a:lnTo>
                      <a:pt x="179" y="1242"/>
                    </a:lnTo>
                    <a:lnTo>
                      <a:pt x="233" y="1188"/>
                    </a:lnTo>
                    <a:lnTo>
                      <a:pt x="242" y="1144"/>
                    </a:lnTo>
                    <a:lnTo>
                      <a:pt x="224" y="617"/>
                    </a:lnTo>
                    <a:lnTo>
                      <a:pt x="215" y="99"/>
                    </a:lnTo>
                    <a:lnTo>
                      <a:pt x="206" y="4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0"/>
              <p:cNvSpPr/>
              <p:nvPr/>
            </p:nvSpPr>
            <p:spPr>
              <a:xfrm>
                <a:off x="3025256" y="4297729"/>
                <a:ext cx="18886" cy="109326"/>
              </a:xfrm>
              <a:custGeom>
                <a:rect b="b" l="l" r="r" t="t"/>
                <a:pathLst>
                  <a:path extrusionOk="0" h="1349" w="233">
                    <a:moveTo>
                      <a:pt x="170" y="1"/>
                    </a:moveTo>
                    <a:lnTo>
                      <a:pt x="90" y="9"/>
                    </a:lnTo>
                    <a:lnTo>
                      <a:pt x="27" y="63"/>
                    </a:lnTo>
                    <a:lnTo>
                      <a:pt x="18" y="108"/>
                    </a:lnTo>
                    <a:lnTo>
                      <a:pt x="9" y="679"/>
                    </a:lnTo>
                    <a:lnTo>
                      <a:pt x="0" y="1251"/>
                    </a:lnTo>
                    <a:lnTo>
                      <a:pt x="0" y="1295"/>
                    </a:lnTo>
                    <a:lnTo>
                      <a:pt x="63" y="1349"/>
                    </a:lnTo>
                    <a:lnTo>
                      <a:pt x="143" y="1340"/>
                    </a:lnTo>
                    <a:lnTo>
                      <a:pt x="206" y="1286"/>
                    </a:lnTo>
                    <a:lnTo>
                      <a:pt x="215" y="1233"/>
                    </a:lnTo>
                    <a:lnTo>
                      <a:pt x="223" y="661"/>
                    </a:lnTo>
                    <a:lnTo>
                      <a:pt x="232" y="90"/>
                    </a:lnTo>
                    <a:lnTo>
                      <a:pt x="223" y="45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0"/>
              <p:cNvSpPr/>
              <p:nvPr/>
            </p:nvSpPr>
            <p:spPr>
              <a:xfrm>
                <a:off x="3128033" y="4277467"/>
                <a:ext cx="20345" cy="123104"/>
              </a:xfrm>
              <a:custGeom>
                <a:rect b="b" l="l" r="r" t="t"/>
                <a:pathLst>
                  <a:path extrusionOk="0" h="1519" w="251">
                    <a:moveTo>
                      <a:pt x="107" y="1"/>
                    </a:moveTo>
                    <a:lnTo>
                      <a:pt x="45" y="63"/>
                    </a:lnTo>
                    <a:lnTo>
                      <a:pt x="36" y="108"/>
                    </a:lnTo>
                    <a:lnTo>
                      <a:pt x="18" y="768"/>
                    </a:lnTo>
                    <a:lnTo>
                      <a:pt x="0" y="1420"/>
                    </a:lnTo>
                    <a:lnTo>
                      <a:pt x="9" y="1474"/>
                    </a:lnTo>
                    <a:lnTo>
                      <a:pt x="63" y="1519"/>
                    </a:lnTo>
                    <a:lnTo>
                      <a:pt x="143" y="1510"/>
                    </a:lnTo>
                    <a:lnTo>
                      <a:pt x="206" y="1456"/>
                    </a:lnTo>
                    <a:lnTo>
                      <a:pt x="215" y="1411"/>
                    </a:lnTo>
                    <a:lnTo>
                      <a:pt x="232" y="751"/>
                    </a:lnTo>
                    <a:lnTo>
                      <a:pt x="250" y="90"/>
                    </a:lnTo>
                    <a:lnTo>
                      <a:pt x="241" y="45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0"/>
              <p:cNvSpPr/>
              <p:nvPr/>
            </p:nvSpPr>
            <p:spPr>
              <a:xfrm>
                <a:off x="3220689" y="4234773"/>
                <a:ext cx="24635" cy="172348"/>
              </a:xfrm>
              <a:custGeom>
                <a:rect b="b" l="l" r="r" t="t"/>
                <a:pathLst>
                  <a:path extrusionOk="0" h="2260" w="304">
                    <a:moveTo>
                      <a:pt x="241" y="1"/>
                    </a:moveTo>
                    <a:lnTo>
                      <a:pt x="161" y="10"/>
                    </a:lnTo>
                    <a:lnTo>
                      <a:pt x="99" y="63"/>
                    </a:lnTo>
                    <a:lnTo>
                      <a:pt x="90" y="108"/>
                    </a:lnTo>
                    <a:lnTo>
                      <a:pt x="0" y="2162"/>
                    </a:lnTo>
                    <a:lnTo>
                      <a:pt x="0" y="2206"/>
                    </a:lnTo>
                    <a:lnTo>
                      <a:pt x="63" y="2260"/>
                    </a:lnTo>
                    <a:lnTo>
                      <a:pt x="143" y="2251"/>
                    </a:lnTo>
                    <a:lnTo>
                      <a:pt x="206" y="2197"/>
                    </a:lnTo>
                    <a:lnTo>
                      <a:pt x="215" y="2144"/>
                    </a:lnTo>
                    <a:lnTo>
                      <a:pt x="304" y="99"/>
                    </a:lnTo>
                    <a:lnTo>
                      <a:pt x="295" y="4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5" name="Google Shape;1125;p30"/>
            <p:cNvGrpSpPr/>
            <p:nvPr/>
          </p:nvGrpSpPr>
          <p:grpSpPr>
            <a:xfrm>
              <a:off x="6756499" y="4007208"/>
              <a:ext cx="1723708" cy="346215"/>
              <a:chOff x="2452119" y="4408506"/>
              <a:chExt cx="990978" cy="199054"/>
            </a:xfrm>
          </p:grpSpPr>
          <p:sp>
            <p:nvSpPr>
              <p:cNvPr id="1126" name="Google Shape;1126;p30"/>
              <p:cNvSpPr/>
              <p:nvPr/>
            </p:nvSpPr>
            <p:spPr>
              <a:xfrm>
                <a:off x="2452119" y="4408506"/>
                <a:ext cx="990978" cy="198311"/>
              </a:xfrm>
              <a:custGeom>
                <a:rect b="b" l="l" r="r" t="t"/>
                <a:pathLst>
                  <a:path extrusionOk="0" h="2447" w="12226">
                    <a:moveTo>
                      <a:pt x="0" y="0"/>
                    </a:moveTo>
                    <a:lnTo>
                      <a:pt x="0" y="2447"/>
                    </a:lnTo>
                    <a:lnTo>
                      <a:pt x="12225" y="2447"/>
                    </a:lnTo>
                    <a:lnTo>
                      <a:pt x="12225" y="0"/>
                    </a:lnTo>
                    <a:lnTo>
                      <a:pt x="12163" y="36"/>
                    </a:lnTo>
                    <a:lnTo>
                      <a:pt x="11377" y="420"/>
                    </a:lnTo>
                    <a:lnTo>
                      <a:pt x="10261" y="795"/>
                    </a:lnTo>
                    <a:lnTo>
                      <a:pt x="9305" y="1036"/>
                    </a:lnTo>
                    <a:lnTo>
                      <a:pt x="8162" y="1223"/>
                    </a:lnTo>
                    <a:lnTo>
                      <a:pt x="6850" y="1340"/>
                    </a:lnTo>
                    <a:lnTo>
                      <a:pt x="6117" y="1349"/>
                    </a:lnTo>
                    <a:lnTo>
                      <a:pt x="5385" y="1340"/>
                    </a:lnTo>
                    <a:lnTo>
                      <a:pt x="4063" y="1223"/>
                    </a:lnTo>
                    <a:lnTo>
                      <a:pt x="2929" y="1036"/>
                    </a:lnTo>
                    <a:lnTo>
                      <a:pt x="1965" y="795"/>
                    </a:lnTo>
                    <a:lnTo>
                      <a:pt x="858" y="420"/>
                    </a:lnTo>
                    <a:lnTo>
                      <a:pt x="63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0"/>
              <p:cNvSpPr/>
              <p:nvPr/>
            </p:nvSpPr>
            <p:spPr>
              <a:xfrm>
                <a:off x="2452119" y="4408506"/>
                <a:ext cx="990978" cy="109326"/>
              </a:xfrm>
              <a:custGeom>
                <a:rect b="b" l="l" r="r" t="t"/>
                <a:pathLst>
                  <a:path extrusionOk="0" h="1349" w="12226">
                    <a:moveTo>
                      <a:pt x="0" y="0"/>
                    </a:moveTo>
                    <a:lnTo>
                      <a:pt x="63" y="36"/>
                    </a:lnTo>
                    <a:lnTo>
                      <a:pt x="858" y="420"/>
                    </a:lnTo>
                    <a:lnTo>
                      <a:pt x="1965" y="795"/>
                    </a:lnTo>
                    <a:lnTo>
                      <a:pt x="2929" y="1036"/>
                    </a:lnTo>
                    <a:lnTo>
                      <a:pt x="4063" y="1223"/>
                    </a:lnTo>
                    <a:lnTo>
                      <a:pt x="5385" y="1340"/>
                    </a:lnTo>
                    <a:lnTo>
                      <a:pt x="6117" y="1349"/>
                    </a:lnTo>
                    <a:lnTo>
                      <a:pt x="6850" y="1340"/>
                    </a:lnTo>
                    <a:lnTo>
                      <a:pt x="8162" y="1223"/>
                    </a:lnTo>
                    <a:lnTo>
                      <a:pt x="9305" y="1036"/>
                    </a:lnTo>
                    <a:lnTo>
                      <a:pt x="10261" y="795"/>
                    </a:lnTo>
                    <a:lnTo>
                      <a:pt x="11377" y="420"/>
                    </a:lnTo>
                    <a:lnTo>
                      <a:pt x="12163" y="36"/>
                    </a:lnTo>
                    <a:lnTo>
                      <a:pt x="12225" y="0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0"/>
              <p:cNvSpPr/>
              <p:nvPr/>
            </p:nvSpPr>
            <p:spPr>
              <a:xfrm>
                <a:off x="2520868" y="4441755"/>
                <a:ext cx="28286" cy="165805"/>
              </a:xfrm>
              <a:custGeom>
                <a:rect b="b" l="l" r="r" t="t"/>
                <a:pathLst>
                  <a:path extrusionOk="0" h="2127" w="349">
                    <a:moveTo>
                      <a:pt x="144" y="1"/>
                    </a:moveTo>
                    <a:lnTo>
                      <a:pt x="63" y="10"/>
                    </a:lnTo>
                    <a:lnTo>
                      <a:pt x="1" y="63"/>
                    </a:lnTo>
                    <a:lnTo>
                      <a:pt x="1" y="108"/>
                    </a:lnTo>
                    <a:lnTo>
                      <a:pt x="63" y="1072"/>
                    </a:lnTo>
                    <a:lnTo>
                      <a:pt x="135" y="2028"/>
                    </a:lnTo>
                    <a:lnTo>
                      <a:pt x="144" y="2073"/>
                    </a:lnTo>
                    <a:lnTo>
                      <a:pt x="206" y="2126"/>
                    </a:lnTo>
                    <a:lnTo>
                      <a:pt x="286" y="2117"/>
                    </a:lnTo>
                    <a:lnTo>
                      <a:pt x="340" y="2064"/>
                    </a:lnTo>
                    <a:lnTo>
                      <a:pt x="349" y="2010"/>
                    </a:lnTo>
                    <a:lnTo>
                      <a:pt x="278" y="1055"/>
                    </a:lnTo>
                    <a:lnTo>
                      <a:pt x="215" y="99"/>
                    </a:lnTo>
                    <a:lnTo>
                      <a:pt x="206" y="46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0"/>
              <p:cNvSpPr/>
              <p:nvPr/>
            </p:nvSpPr>
            <p:spPr>
              <a:xfrm>
                <a:off x="2638877" y="4473092"/>
                <a:ext cx="22532" cy="130960"/>
              </a:xfrm>
              <a:custGeom>
                <a:rect b="b" l="l" r="r" t="t"/>
                <a:pathLst>
                  <a:path extrusionOk="0" h="1680" w="278">
                    <a:moveTo>
                      <a:pt x="143" y="1"/>
                    </a:moveTo>
                    <a:lnTo>
                      <a:pt x="63" y="10"/>
                    </a:lnTo>
                    <a:lnTo>
                      <a:pt x="0" y="63"/>
                    </a:lnTo>
                    <a:lnTo>
                      <a:pt x="0" y="117"/>
                    </a:lnTo>
                    <a:lnTo>
                      <a:pt x="63" y="1590"/>
                    </a:lnTo>
                    <a:lnTo>
                      <a:pt x="72" y="1635"/>
                    </a:lnTo>
                    <a:lnTo>
                      <a:pt x="134" y="1680"/>
                    </a:lnTo>
                    <a:lnTo>
                      <a:pt x="215" y="1680"/>
                    </a:lnTo>
                    <a:lnTo>
                      <a:pt x="268" y="1617"/>
                    </a:lnTo>
                    <a:lnTo>
                      <a:pt x="277" y="1572"/>
                    </a:lnTo>
                    <a:lnTo>
                      <a:pt x="215" y="99"/>
                    </a:lnTo>
                    <a:lnTo>
                      <a:pt x="206" y="54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0"/>
              <p:cNvSpPr/>
              <p:nvPr/>
            </p:nvSpPr>
            <p:spPr>
              <a:xfrm>
                <a:off x="3176661" y="4496764"/>
                <a:ext cx="18886" cy="109326"/>
              </a:xfrm>
              <a:custGeom>
                <a:rect b="b" l="l" r="r" t="t"/>
                <a:pathLst>
                  <a:path extrusionOk="0" h="1349" w="233">
                    <a:moveTo>
                      <a:pt x="170" y="1"/>
                    </a:moveTo>
                    <a:lnTo>
                      <a:pt x="90" y="9"/>
                    </a:lnTo>
                    <a:lnTo>
                      <a:pt x="27" y="63"/>
                    </a:lnTo>
                    <a:lnTo>
                      <a:pt x="18" y="108"/>
                    </a:lnTo>
                    <a:lnTo>
                      <a:pt x="9" y="679"/>
                    </a:lnTo>
                    <a:lnTo>
                      <a:pt x="0" y="1251"/>
                    </a:lnTo>
                    <a:lnTo>
                      <a:pt x="0" y="1295"/>
                    </a:lnTo>
                    <a:lnTo>
                      <a:pt x="63" y="1349"/>
                    </a:lnTo>
                    <a:lnTo>
                      <a:pt x="143" y="1340"/>
                    </a:lnTo>
                    <a:lnTo>
                      <a:pt x="206" y="1286"/>
                    </a:lnTo>
                    <a:lnTo>
                      <a:pt x="215" y="1233"/>
                    </a:lnTo>
                    <a:lnTo>
                      <a:pt x="223" y="661"/>
                    </a:lnTo>
                    <a:lnTo>
                      <a:pt x="232" y="90"/>
                    </a:lnTo>
                    <a:lnTo>
                      <a:pt x="223" y="45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0"/>
              <p:cNvSpPr/>
              <p:nvPr/>
            </p:nvSpPr>
            <p:spPr>
              <a:xfrm>
                <a:off x="3279438" y="4476503"/>
                <a:ext cx="20345" cy="123104"/>
              </a:xfrm>
              <a:custGeom>
                <a:rect b="b" l="l" r="r" t="t"/>
                <a:pathLst>
                  <a:path extrusionOk="0" h="1519" w="251">
                    <a:moveTo>
                      <a:pt x="107" y="1"/>
                    </a:moveTo>
                    <a:lnTo>
                      <a:pt x="45" y="63"/>
                    </a:lnTo>
                    <a:lnTo>
                      <a:pt x="36" y="108"/>
                    </a:lnTo>
                    <a:lnTo>
                      <a:pt x="18" y="768"/>
                    </a:lnTo>
                    <a:lnTo>
                      <a:pt x="0" y="1420"/>
                    </a:lnTo>
                    <a:lnTo>
                      <a:pt x="9" y="1474"/>
                    </a:lnTo>
                    <a:lnTo>
                      <a:pt x="63" y="1519"/>
                    </a:lnTo>
                    <a:lnTo>
                      <a:pt x="143" y="1510"/>
                    </a:lnTo>
                    <a:lnTo>
                      <a:pt x="206" y="1456"/>
                    </a:lnTo>
                    <a:lnTo>
                      <a:pt x="215" y="1411"/>
                    </a:lnTo>
                    <a:lnTo>
                      <a:pt x="232" y="751"/>
                    </a:lnTo>
                    <a:lnTo>
                      <a:pt x="250" y="90"/>
                    </a:lnTo>
                    <a:lnTo>
                      <a:pt x="241" y="45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30"/>
              <p:cNvSpPr/>
              <p:nvPr/>
            </p:nvSpPr>
            <p:spPr>
              <a:xfrm>
                <a:off x="3372094" y="4433808"/>
                <a:ext cx="24635" cy="172348"/>
              </a:xfrm>
              <a:custGeom>
                <a:rect b="b" l="l" r="r" t="t"/>
                <a:pathLst>
                  <a:path extrusionOk="0" h="2260" w="304">
                    <a:moveTo>
                      <a:pt x="241" y="1"/>
                    </a:moveTo>
                    <a:lnTo>
                      <a:pt x="161" y="10"/>
                    </a:lnTo>
                    <a:lnTo>
                      <a:pt x="99" y="63"/>
                    </a:lnTo>
                    <a:lnTo>
                      <a:pt x="90" y="108"/>
                    </a:lnTo>
                    <a:lnTo>
                      <a:pt x="0" y="2162"/>
                    </a:lnTo>
                    <a:lnTo>
                      <a:pt x="0" y="2206"/>
                    </a:lnTo>
                    <a:lnTo>
                      <a:pt x="63" y="2260"/>
                    </a:lnTo>
                    <a:lnTo>
                      <a:pt x="143" y="2251"/>
                    </a:lnTo>
                    <a:lnTo>
                      <a:pt x="206" y="2197"/>
                    </a:lnTo>
                    <a:lnTo>
                      <a:pt x="215" y="2144"/>
                    </a:lnTo>
                    <a:lnTo>
                      <a:pt x="304" y="99"/>
                    </a:lnTo>
                    <a:lnTo>
                      <a:pt x="295" y="4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0"/>
              <p:cNvSpPr/>
              <p:nvPr/>
            </p:nvSpPr>
            <p:spPr>
              <a:xfrm>
                <a:off x="2740914" y="4506165"/>
                <a:ext cx="18156" cy="96360"/>
              </a:xfrm>
              <a:custGeom>
                <a:rect b="b" l="l" r="r" t="t"/>
                <a:pathLst>
                  <a:path extrusionOk="0" h="1189" w="224">
                    <a:moveTo>
                      <a:pt x="143" y="1"/>
                    </a:moveTo>
                    <a:lnTo>
                      <a:pt x="63" y="10"/>
                    </a:lnTo>
                    <a:lnTo>
                      <a:pt x="9" y="63"/>
                    </a:lnTo>
                    <a:lnTo>
                      <a:pt x="0" y="108"/>
                    </a:lnTo>
                    <a:lnTo>
                      <a:pt x="9" y="608"/>
                    </a:lnTo>
                    <a:lnTo>
                      <a:pt x="9" y="1099"/>
                    </a:lnTo>
                    <a:lnTo>
                      <a:pt x="18" y="1144"/>
                    </a:lnTo>
                    <a:lnTo>
                      <a:pt x="81" y="1188"/>
                    </a:lnTo>
                    <a:lnTo>
                      <a:pt x="161" y="1188"/>
                    </a:lnTo>
                    <a:lnTo>
                      <a:pt x="224" y="1126"/>
                    </a:lnTo>
                    <a:lnTo>
                      <a:pt x="224" y="1081"/>
                    </a:lnTo>
                    <a:lnTo>
                      <a:pt x="224" y="590"/>
                    </a:lnTo>
                    <a:lnTo>
                      <a:pt x="215" y="90"/>
                    </a:lnTo>
                    <a:lnTo>
                      <a:pt x="206" y="45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0"/>
              <p:cNvSpPr/>
              <p:nvPr/>
            </p:nvSpPr>
            <p:spPr>
              <a:xfrm>
                <a:off x="2850175" y="4515566"/>
                <a:ext cx="19615" cy="91983"/>
              </a:xfrm>
              <a:custGeom>
                <a:rect b="b" l="l" r="r" t="t"/>
                <a:pathLst>
                  <a:path extrusionOk="0" h="1135" w="242">
                    <a:moveTo>
                      <a:pt x="144" y="1"/>
                    </a:moveTo>
                    <a:lnTo>
                      <a:pt x="63" y="10"/>
                    </a:lnTo>
                    <a:lnTo>
                      <a:pt x="10" y="63"/>
                    </a:lnTo>
                    <a:lnTo>
                      <a:pt x="1" y="108"/>
                    </a:lnTo>
                    <a:lnTo>
                      <a:pt x="19" y="572"/>
                    </a:lnTo>
                    <a:lnTo>
                      <a:pt x="28" y="1037"/>
                    </a:lnTo>
                    <a:lnTo>
                      <a:pt x="37" y="1090"/>
                    </a:lnTo>
                    <a:lnTo>
                      <a:pt x="99" y="1135"/>
                    </a:lnTo>
                    <a:lnTo>
                      <a:pt x="179" y="1126"/>
                    </a:lnTo>
                    <a:lnTo>
                      <a:pt x="242" y="1072"/>
                    </a:lnTo>
                    <a:lnTo>
                      <a:pt x="242" y="1028"/>
                    </a:lnTo>
                    <a:lnTo>
                      <a:pt x="233" y="554"/>
                    </a:lnTo>
                    <a:lnTo>
                      <a:pt x="215" y="90"/>
                    </a:lnTo>
                    <a:lnTo>
                      <a:pt x="206" y="45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0"/>
              <p:cNvSpPr/>
              <p:nvPr/>
            </p:nvSpPr>
            <p:spPr>
              <a:xfrm>
                <a:off x="2956592" y="4511367"/>
                <a:ext cx="17426" cy="92686"/>
              </a:xfrm>
              <a:custGeom>
                <a:rect b="b" l="l" r="r" t="t"/>
                <a:pathLst>
                  <a:path extrusionOk="0" h="1189" w="215">
                    <a:moveTo>
                      <a:pt x="72" y="1"/>
                    </a:moveTo>
                    <a:lnTo>
                      <a:pt x="9" y="63"/>
                    </a:lnTo>
                    <a:lnTo>
                      <a:pt x="1" y="108"/>
                    </a:lnTo>
                    <a:lnTo>
                      <a:pt x="1" y="1099"/>
                    </a:lnTo>
                    <a:lnTo>
                      <a:pt x="9" y="1144"/>
                    </a:lnTo>
                    <a:lnTo>
                      <a:pt x="72" y="1189"/>
                    </a:lnTo>
                    <a:lnTo>
                      <a:pt x="152" y="1189"/>
                    </a:lnTo>
                    <a:lnTo>
                      <a:pt x="206" y="1126"/>
                    </a:lnTo>
                    <a:lnTo>
                      <a:pt x="215" y="1081"/>
                    </a:lnTo>
                    <a:lnTo>
                      <a:pt x="215" y="90"/>
                    </a:lnTo>
                    <a:lnTo>
                      <a:pt x="206" y="46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0"/>
              <p:cNvSpPr/>
              <p:nvPr/>
            </p:nvSpPr>
            <p:spPr>
              <a:xfrm>
                <a:off x="3071683" y="4505131"/>
                <a:ext cx="19614" cy="97519"/>
              </a:xfrm>
              <a:custGeom>
                <a:rect b="b" l="l" r="r" t="t"/>
                <a:pathLst>
                  <a:path extrusionOk="0" h="1251" w="242">
                    <a:moveTo>
                      <a:pt x="143" y="0"/>
                    </a:moveTo>
                    <a:lnTo>
                      <a:pt x="63" y="9"/>
                    </a:lnTo>
                    <a:lnTo>
                      <a:pt x="9" y="63"/>
                    </a:lnTo>
                    <a:lnTo>
                      <a:pt x="0" y="108"/>
                    </a:lnTo>
                    <a:lnTo>
                      <a:pt x="9" y="635"/>
                    </a:lnTo>
                    <a:lnTo>
                      <a:pt x="27" y="1161"/>
                    </a:lnTo>
                    <a:lnTo>
                      <a:pt x="36" y="1206"/>
                    </a:lnTo>
                    <a:lnTo>
                      <a:pt x="99" y="1251"/>
                    </a:lnTo>
                    <a:lnTo>
                      <a:pt x="179" y="1242"/>
                    </a:lnTo>
                    <a:lnTo>
                      <a:pt x="233" y="1188"/>
                    </a:lnTo>
                    <a:lnTo>
                      <a:pt x="242" y="1144"/>
                    </a:lnTo>
                    <a:lnTo>
                      <a:pt x="224" y="617"/>
                    </a:lnTo>
                    <a:lnTo>
                      <a:pt x="215" y="99"/>
                    </a:lnTo>
                    <a:lnTo>
                      <a:pt x="206" y="4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7" name="Google Shape;1137;p30"/>
            <p:cNvGrpSpPr/>
            <p:nvPr/>
          </p:nvGrpSpPr>
          <p:grpSpPr>
            <a:xfrm>
              <a:off x="6963086" y="4353390"/>
              <a:ext cx="1723708" cy="346215"/>
              <a:chOff x="2385321" y="4607542"/>
              <a:chExt cx="990978" cy="199054"/>
            </a:xfrm>
          </p:grpSpPr>
          <p:sp>
            <p:nvSpPr>
              <p:cNvPr id="1138" name="Google Shape;1138;p30"/>
              <p:cNvSpPr/>
              <p:nvPr/>
            </p:nvSpPr>
            <p:spPr>
              <a:xfrm>
                <a:off x="2385321" y="4607542"/>
                <a:ext cx="990978" cy="198311"/>
              </a:xfrm>
              <a:custGeom>
                <a:rect b="b" l="l" r="r" t="t"/>
                <a:pathLst>
                  <a:path extrusionOk="0" h="2447" w="12226">
                    <a:moveTo>
                      <a:pt x="0" y="0"/>
                    </a:moveTo>
                    <a:lnTo>
                      <a:pt x="0" y="2447"/>
                    </a:lnTo>
                    <a:lnTo>
                      <a:pt x="12225" y="2447"/>
                    </a:lnTo>
                    <a:lnTo>
                      <a:pt x="12225" y="0"/>
                    </a:lnTo>
                    <a:lnTo>
                      <a:pt x="12163" y="36"/>
                    </a:lnTo>
                    <a:lnTo>
                      <a:pt x="11377" y="420"/>
                    </a:lnTo>
                    <a:lnTo>
                      <a:pt x="10261" y="795"/>
                    </a:lnTo>
                    <a:lnTo>
                      <a:pt x="9305" y="1036"/>
                    </a:lnTo>
                    <a:lnTo>
                      <a:pt x="8162" y="1223"/>
                    </a:lnTo>
                    <a:lnTo>
                      <a:pt x="6850" y="1340"/>
                    </a:lnTo>
                    <a:lnTo>
                      <a:pt x="6117" y="1349"/>
                    </a:lnTo>
                    <a:lnTo>
                      <a:pt x="5385" y="1340"/>
                    </a:lnTo>
                    <a:lnTo>
                      <a:pt x="4063" y="1223"/>
                    </a:lnTo>
                    <a:lnTo>
                      <a:pt x="2929" y="1036"/>
                    </a:lnTo>
                    <a:lnTo>
                      <a:pt x="1965" y="795"/>
                    </a:lnTo>
                    <a:lnTo>
                      <a:pt x="858" y="420"/>
                    </a:lnTo>
                    <a:lnTo>
                      <a:pt x="63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0"/>
              <p:cNvSpPr/>
              <p:nvPr/>
            </p:nvSpPr>
            <p:spPr>
              <a:xfrm>
                <a:off x="2385321" y="4607542"/>
                <a:ext cx="990978" cy="109326"/>
              </a:xfrm>
              <a:custGeom>
                <a:rect b="b" l="l" r="r" t="t"/>
                <a:pathLst>
                  <a:path extrusionOk="0" h="1349" w="12226">
                    <a:moveTo>
                      <a:pt x="0" y="0"/>
                    </a:moveTo>
                    <a:lnTo>
                      <a:pt x="63" y="36"/>
                    </a:lnTo>
                    <a:lnTo>
                      <a:pt x="858" y="420"/>
                    </a:lnTo>
                    <a:lnTo>
                      <a:pt x="1965" y="795"/>
                    </a:lnTo>
                    <a:lnTo>
                      <a:pt x="2929" y="1036"/>
                    </a:lnTo>
                    <a:lnTo>
                      <a:pt x="4063" y="1223"/>
                    </a:lnTo>
                    <a:lnTo>
                      <a:pt x="5385" y="1340"/>
                    </a:lnTo>
                    <a:lnTo>
                      <a:pt x="6117" y="1349"/>
                    </a:lnTo>
                    <a:lnTo>
                      <a:pt x="6850" y="1340"/>
                    </a:lnTo>
                    <a:lnTo>
                      <a:pt x="8162" y="1223"/>
                    </a:lnTo>
                    <a:lnTo>
                      <a:pt x="9305" y="1036"/>
                    </a:lnTo>
                    <a:lnTo>
                      <a:pt x="10261" y="795"/>
                    </a:lnTo>
                    <a:lnTo>
                      <a:pt x="11377" y="420"/>
                    </a:lnTo>
                    <a:lnTo>
                      <a:pt x="12163" y="36"/>
                    </a:lnTo>
                    <a:lnTo>
                      <a:pt x="12225" y="0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0"/>
              <p:cNvSpPr/>
              <p:nvPr/>
            </p:nvSpPr>
            <p:spPr>
              <a:xfrm>
                <a:off x="2454070" y="4640791"/>
                <a:ext cx="28286" cy="165805"/>
              </a:xfrm>
              <a:custGeom>
                <a:rect b="b" l="l" r="r" t="t"/>
                <a:pathLst>
                  <a:path extrusionOk="0" h="2127" w="349">
                    <a:moveTo>
                      <a:pt x="144" y="1"/>
                    </a:moveTo>
                    <a:lnTo>
                      <a:pt x="63" y="10"/>
                    </a:lnTo>
                    <a:lnTo>
                      <a:pt x="1" y="63"/>
                    </a:lnTo>
                    <a:lnTo>
                      <a:pt x="1" y="108"/>
                    </a:lnTo>
                    <a:lnTo>
                      <a:pt x="63" y="1072"/>
                    </a:lnTo>
                    <a:lnTo>
                      <a:pt x="135" y="2028"/>
                    </a:lnTo>
                    <a:lnTo>
                      <a:pt x="144" y="2073"/>
                    </a:lnTo>
                    <a:lnTo>
                      <a:pt x="206" y="2126"/>
                    </a:lnTo>
                    <a:lnTo>
                      <a:pt x="286" y="2117"/>
                    </a:lnTo>
                    <a:lnTo>
                      <a:pt x="340" y="2064"/>
                    </a:lnTo>
                    <a:lnTo>
                      <a:pt x="349" y="2010"/>
                    </a:lnTo>
                    <a:lnTo>
                      <a:pt x="278" y="1055"/>
                    </a:lnTo>
                    <a:lnTo>
                      <a:pt x="215" y="99"/>
                    </a:lnTo>
                    <a:lnTo>
                      <a:pt x="206" y="46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30"/>
              <p:cNvSpPr/>
              <p:nvPr/>
            </p:nvSpPr>
            <p:spPr>
              <a:xfrm>
                <a:off x="2572079" y="4672128"/>
                <a:ext cx="22532" cy="130960"/>
              </a:xfrm>
              <a:custGeom>
                <a:rect b="b" l="l" r="r" t="t"/>
                <a:pathLst>
                  <a:path extrusionOk="0" h="1680" w="278">
                    <a:moveTo>
                      <a:pt x="143" y="1"/>
                    </a:moveTo>
                    <a:lnTo>
                      <a:pt x="63" y="10"/>
                    </a:lnTo>
                    <a:lnTo>
                      <a:pt x="0" y="63"/>
                    </a:lnTo>
                    <a:lnTo>
                      <a:pt x="0" y="117"/>
                    </a:lnTo>
                    <a:lnTo>
                      <a:pt x="63" y="1590"/>
                    </a:lnTo>
                    <a:lnTo>
                      <a:pt x="72" y="1635"/>
                    </a:lnTo>
                    <a:lnTo>
                      <a:pt x="134" y="1680"/>
                    </a:lnTo>
                    <a:lnTo>
                      <a:pt x="215" y="1680"/>
                    </a:lnTo>
                    <a:lnTo>
                      <a:pt x="268" y="1617"/>
                    </a:lnTo>
                    <a:lnTo>
                      <a:pt x="277" y="1572"/>
                    </a:lnTo>
                    <a:lnTo>
                      <a:pt x="215" y="99"/>
                    </a:lnTo>
                    <a:lnTo>
                      <a:pt x="206" y="54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0"/>
              <p:cNvSpPr/>
              <p:nvPr/>
            </p:nvSpPr>
            <p:spPr>
              <a:xfrm>
                <a:off x="2674117" y="4705200"/>
                <a:ext cx="18156" cy="96360"/>
              </a:xfrm>
              <a:custGeom>
                <a:rect b="b" l="l" r="r" t="t"/>
                <a:pathLst>
                  <a:path extrusionOk="0" h="1189" w="224">
                    <a:moveTo>
                      <a:pt x="143" y="1"/>
                    </a:moveTo>
                    <a:lnTo>
                      <a:pt x="63" y="10"/>
                    </a:lnTo>
                    <a:lnTo>
                      <a:pt x="9" y="63"/>
                    </a:lnTo>
                    <a:lnTo>
                      <a:pt x="0" y="108"/>
                    </a:lnTo>
                    <a:lnTo>
                      <a:pt x="9" y="608"/>
                    </a:lnTo>
                    <a:lnTo>
                      <a:pt x="9" y="1099"/>
                    </a:lnTo>
                    <a:lnTo>
                      <a:pt x="18" y="1144"/>
                    </a:lnTo>
                    <a:lnTo>
                      <a:pt x="81" y="1188"/>
                    </a:lnTo>
                    <a:lnTo>
                      <a:pt x="161" y="1188"/>
                    </a:lnTo>
                    <a:lnTo>
                      <a:pt x="224" y="1126"/>
                    </a:lnTo>
                    <a:lnTo>
                      <a:pt x="224" y="1081"/>
                    </a:lnTo>
                    <a:lnTo>
                      <a:pt x="224" y="590"/>
                    </a:lnTo>
                    <a:lnTo>
                      <a:pt x="215" y="90"/>
                    </a:lnTo>
                    <a:lnTo>
                      <a:pt x="206" y="45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30"/>
              <p:cNvSpPr/>
              <p:nvPr/>
            </p:nvSpPr>
            <p:spPr>
              <a:xfrm>
                <a:off x="2783378" y="4714602"/>
                <a:ext cx="19615" cy="91983"/>
              </a:xfrm>
              <a:custGeom>
                <a:rect b="b" l="l" r="r" t="t"/>
                <a:pathLst>
                  <a:path extrusionOk="0" h="1135" w="242">
                    <a:moveTo>
                      <a:pt x="144" y="1"/>
                    </a:moveTo>
                    <a:lnTo>
                      <a:pt x="63" y="10"/>
                    </a:lnTo>
                    <a:lnTo>
                      <a:pt x="10" y="63"/>
                    </a:lnTo>
                    <a:lnTo>
                      <a:pt x="1" y="108"/>
                    </a:lnTo>
                    <a:lnTo>
                      <a:pt x="19" y="572"/>
                    </a:lnTo>
                    <a:lnTo>
                      <a:pt x="28" y="1037"/>
                    </a:lnTo>
                    <a:lnTo>
                      <a:pt x="37" y="1090"/>
                    </a:lnTo>
                    <a:lnTo>
                      <a:pt x="99" y="1135"/>
                    </a:lnTo>
                    <a:lnTo>
                      <a:pt x="179" y="1126"/>
                    </a:lnTo>
                    <a:lnTo>
                      <a:pt x="242" y="1072"/>
                    </a:lnTo>
                    <a:lnTo>
                      <a:pt x="242" y="1028"/>
                    </a:lnTo>
                    <a:lnTo>
                      <a:pt x="233" y="554"/>
                    </a:lnTo>
                    <a:lnTo>
                      <a:pt x="215" y="90"/>
                    </a:lnTo>
                    <a:lnTo>
                      <a:pt x="206" y="45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0"/>
              <p:cNvSpPr/>
              <p:nvPr/>
            </p:nvSpPr>
            <p:spPr>
              <a:xfrm>
                <a:off x="2889795" y="4710403"/>
                <a:ext cx="17426" cy="92686"/>
              </a:xfrm>
              <a:custGeom>
                <a:rect b="b" l="l" r="r" t="t"/>
                <a:pathLst>
                  <a:path extrusionOk="0" h="1189" w="215">
                    <a:moveTo>
                      <a:pt x="72" y="1"/>
                    </a:moveTo>
                    <a:lnTo>
                      <a:pt x="9" y="63"/>
                    </a:lnTo>
                    <a:lnTo>
                      <a:pt x="1" y="108"/>
                    </a:lnTo>
                    <a:lnTo>
                      <a:pt x="1" y="1099"/>
                    </a:lnTo>
                    <a:lnTo>
                      <a:pt x="9" y="1144"/>
                    </a:lnTo>
                    <a:lnTo>
                      <a:pt x="72" y="1189"/>
                    </a:lnTo>
                    <a:lnTo>
                      <a:pt x="152" y="1189"/>
                    </a:lnTo>
                    <a:lnTo>
                      <a:pt x="206" y="1126"/>
                    </a:lnTo>
                    <a:lnTo>
                      <a:pt x="215" y="1081"/>
                    </a:lnTo>
                    <a:lnTo>
                      <a:pt x="215" y="90"/>
                    </a:lnTo>
                    <a:lnTo>
                      <a:pt x="206" y="46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0"/>
              <p:cNvSpPr/>
              <p:nvPr/>
            </p:nvSpPr>
            <p:spPr>
              <a:xfrm>
                <a:off x="3004885" y="4704166"/>
                <a:ext cx="19614" cy="97519"/>
              </a:xfrm>
              <a:custGeom>
                <a:rect b="b" l="l" r="r" t="t"/>
                <a:pathLst>
                  <a:path extrusionOk="0" h="1251" w="242">
                    <a:moveTo>
                      <a:pt x="143" y="0"/>
                    </a:moveTo>
                    <a:lnTo>
                      <a:pt x="63" y="9"/>
                    </a:lnTo>
                    <a:lnTo>
                      <a:pt x="9" y="63"/>
                    </a:lnTo>
                    <a:lnTo>
                      <a:pt x="0" y="108"/>
                    </a:lnTo>
                    <a:lnTo>
                      <a:pt x="9" y="635"/>
                    </a:lnTo>
                    <a:lnTo>
                      <a:pt x="27" y="1161"/>
                    </a:lnTo>
                    <a:lnTo>
                      <a:pt x="36" y="1206"/>
                    </a:lnTo>
                    <a:lnTo>
                      <a:pt x="99" y="1251"/>
                    </a:lnTo>
                    <a:lnTo>
                      <a:pt x="179" y="1242"/>
                    </a:lnTo>
                    <a:lnTo>
                      <a:pt x="233" y="1188"/>
                    </a:lnTo>
                    <a:lnTo>
                      <a:pt x="242" y="1144"/>
                    </a:lnTo>
                    <a:lnTo>
                      <a:pt x="224" y="617"/>
                    </a:lnTo>
                    <a:lnTo>
                      <a:pt x="215" y="99"/>
                    </a:lnTo>
                    <a:lnTo>
                      <a:pt x="206" y="4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0"/>
              <p:cNvSpPr/>
              <p:nvPr/>
            </p:nvSpPr>
            <p:spPr>
              <a:xfrm>
                <a:off x="3109864" y="4695799"/>
                <a:ext cx="18886" cy="109326"/>
              </a:xfrm>
              <a:custGeom>
                <a:rect b="b" l="l" r="r" t="t"/>
                <a:pathLst>
                  <a:path extrusionOk="0" h="1349" w="233">
                    <a:moveTo>
                      <a:pt x="170" y="1"/>
                    </a:moveTo>
                    <a:lnTo>
                      <a:pt x="90" y="9"/>
                    </a:lnTo>
                    <a:lnTo>
                      <a:pt x="27" y="63"/>
                    </a:lnTo>
                    <a:lnTo>
                      <a:pt x="18" y="108"/>
                    </a:lnTo>
                    <a:lnTo>
                      <a:pt x="9" y="679"/>
                    </a:lnTo>
                    <a:lnTo>
                      <a:pt x="0" y="1251"/>
                    </a:lnTo>
                    <a:lnTo>
                      <a:pt x="0" y="1295"/>
                    </a:lnTo>
                    <a:lnTo>
                      <a:pt x="63" y="1349"/>
                    </a:lnTo>
                    <a:lnTo>
                      <a:pt x="143" y="1340"/>
                    </a:lnTo>
                    <a:lnTo>
                      <a:pt x="206" y="1286"/>
                    </a:lnTo>
                    <a:lnTo>
                      <a:pt x="215" y="1233"/>
                    </a:lnTo>
                    <a:lnTo>
                      <a:pt x="223" y="661"/>
                    </a:lnTo>
                    <a:lnTo>
                      <a:pt x="232" y="90"/>
                    </a:lnTo>
                    <a:lnTo>
                      <a:pt x="223" y="45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0"/>
              <p:cNvSpPr/>
              <p:nvPr/>
            </p:nvSpPr>
            <p:spPr>
              <a:xfrm>
                <a:off x="3212640" y="4675538"/>
                <a:ext cx="20345" cy="123104"/>
              </a:xfrm>
              <a:custGeom>
                <a:rect b="b" l="l" r="r" t="t"/>
                <a:pathLst>
                  <a:path extrusionOk="0" h="1519" w="251">
                    <a:moveTo>
                      <a:pt x="107" y="1"/>
                    </a:moveTo>
                    <a:lnTo>
                      <a:pt x="45" y="63"/>
                    </a:lnTo>
                    <a:lnTo>
                      <a:pt x="36" y="108"/>
                    </a:lnTo>
                    <a:lnTo>
                      <a:pt x="18" y="768"/>
                    </a:lnTo>
                    <a:lnTo>
                      <a:pt x="0" y="1420"/>
                    </a:lnTo>
                    <a:lnTo>
                      <a:pt x="9" y="1474"/>
                    </a:lnTo>
                    <a:lnTo>
                      <a:pt x="63" y="1519"/>
                    </a:lnTo>
                    <a:lnTo>
                      <a:pt x="143" y="1510"/>
                    </a:lnTo>
                    <a:lnTo>
                      <a:pt x="206" y="1456"/>
                    </a:lnTo>
                    <a:lnTo>
                      <a:pt x="215" y="1411"/>
                    </a:lnTo>
                    <a:lnTo>
                      <a:pt x="232" y="751"/>
                    </a:lnTo>
                    <a:lnTo>
                      <a:pt x="250" y="90"/>
                    </a:lnTo>
                    <a:lnTo>
                      <a:pt x="241" y="45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0"/>
              <p:cNvSpPr/>
              <p:nvPr/>
            </p:nvSpPr>
            <p:spPr>
              <a:xfrm>
                <a:off x="3305297" y="4632843"/>
                <a:ext cx="24635" cy="172348"/>
              </a:xfrm>
              <a:custGeom>
                <a:rect b="b" l="l" r="r" t="t"/>
                <a:pathLst>
                  <a:path extrusionOk="0" h="2260" w="304">
                    <a:moveTo>
                      <a:pt x="241" y="1"/>
                    </a:moveTo>
                    <a:lnTo>
                      <a:pt x="161" y="10"/>
                    </a:lnTo>
                    <a:lnTo>
                      <a:pt x="99" y="63"/>
                    </a:lnTo>
                    <a:lnTo>
                      <a:pt x="90" y="108"/>
                    </a:lnTo>
                    <a:lnTo>
                      <a:pt x="0" y="2162"/>
                    </a:lnTo>
                    <a:lnTo>
                      <a:pt x="0" y="2206"/>
                    </a:lnTo>
                    <a:lnTo>
                      <a:pt x="63" y="2260"/>
                    </a:lnTo>
                    <a:lnTo>
                      <a:pt x="143" y="2251"/>
                    </a:lnTo>
                    <a:lnTo>
                      <a:pt x="206" y="2197"/>
                    </a:lnTo>
                    <a:lnTo>
                      <a:pt x="215" y="2144"/>
                    </a:lnTo>
                    <a:lnTo>
                      <a:pt x="304" y="99"/>
                    </a:lnTo>
                    <a:lnTo>
                      <a:pt x="295" y="4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aphicFrame>
        <p:nvGraphicFramePr>
          <p:cNvPr id="1149" name="Google Shape;1149;p30"/>
          <p:cNvGraphicFramePr/>
          <p:nvPr/>
        </p:nvGraphicFramePr>
        <p:xfrm>
          <a:off x="2580410" y="3184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{22C0E3F0-2779-4D3D-9735-C571E235DC5A}</a:tableStyleId>
              </a:tblPr>
              <a:tblGrid>
                <a:gridCol w="1934600"/>
              </a:tblGrid>
              <a:tr h="37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one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7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has a beautiful 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7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7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 cold place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150" name="Google Shape;1150;p30"/>
          <p:cNvSpPr txBox="1"/>
          <p:nvPr/>
        </p:nvSpPr>
        <p:spPr>
          <a:xfrm>
            <a:off x="2580363" y="2667063"/>
            <a:ext cx="1934700" cy="41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High income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51" name="Google Shape;1151;p30"/>
          <p:cNvSpPr/>
          <p:nvPr/>
        </p:nvSpPr>
        <p:spPr>
          <a:xfrm flipH="1">
            <a:off x="3148378" y="1734938"/>
            <a:ext cx="798300" cy="80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95%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152" name="Google Shape;1152;p30"/>
          <p:cNvCxnSpPr>
            <a:stCxn id="1151" idx="4"/>
            <a:endCxn id="1150" idx="0"/>
          </p:cNvCxnSpPr>
          <p:nvPr/>
        </p:nvCxnSpPr>
        <p:spPr>
          <a:xfrm>
            <a:off x="3547528" y="2535338"/>
            <a:ext cx="300" cy="13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53" name="Google Shape;1153;p30"/>
          <p:cNvGraphicFramePr/>
          <p:nvPr/>
        </p:nvGraphicFramePr>
        <p:xfrm>
          <a:off x="4629010" y="3184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{22C0E3F0-2779-4D3D-9735-C571E235DC5A}</a:tableStyleId>
              </a:tblPr>
              <a:tblGrid>
                <a:gridCol w="1934600"/>
              </a:tblGrid>
              <a:tr h="37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terribly hot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7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full of iron oxide dust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7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7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seventh planet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154" name="Google Shape;1154;p30"/>
          <p:cNvSpPr txBox="1"/>
          <p:nvPr/>
        </p:nvSpPr>
        <p:spPr>
          <a:xfrm>
            <a:off x="4628963" y="2667063"/>
            <a:ext cx="1934700" cy="41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Low income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55" name="Google Shape;1155;p30"/>
          <p:cNvSpPr/>
          <p:nvPr/>
        </p:nvSpPr>
        <p:spPr>
          <a:xfrm flipH="1">
            <a:off x="5196978" y="1734938"/>
            <a:ext cx="798300" cy="800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55%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156" name="Google Shape;1156;p30"/>
          <p:cNvCxnSpPr>
            <a:stCxn id="1155" idx="4"/>
            <a:endCxn id="1154" idx="0"/>
          </p:cNvCxnSpPr>
          <p:nvPr/>
        </p:nvCxnSpPr>
        <p:spPr>
          <a:xfrm>
            <a:off x="5596128" y="2535338"/>
            <a:ext cx="300" cy="13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3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Divide Infographics</a:t>
            </a:r>
            <a:endParaRPr/>
          </a:p>
        </p:txBody>
      </p:sp>
      <p:grpSp>
        <p:nvGrpSpPr>
          <p:cNvPr id="1162" name="Google Shape;1162;p31"/>
          <p:cNvGrpSpPr/>
          <p:nvPr/>
        </p:nvGrpSpPr>
        <p:grpSpPr>
          <a:xfrm>
            <a:off x="493703" y="1269768"/>
            <a:ext cx="2432071" cy="3342372"/>
            <a:chOff x="457200" y="1067925"/>
            <a:chExt cx="2664991" cy="3662472"/>
          </a:xfrm>
        </p:grpSpPr>
        <p:sp>
          <p:nvSpPr>
            <p:cNvPr id="1163" name="Google Shape;1163;p31"/>
            <p:cNvSpPr/>
            <p:nvPr/>
          </p:nvSpPr>
          <p:spPr>
            <a:xfrm>
              <a:off x="1450893" y="2099148"/>
              <a:ext cx="667604" cy="758109"/>
            </a:xfrm>
            <a:custGeom>
              <a:rect b="b" l="l" r="r" t="t"/>
              <a:pathLst>
                <a:path extrusionOk="0" h="5310" w="4676">
                  <a:moveTo>
                    <a:pt x="284" y="1"/>
                  </a:moveTo>
                  <a:lnTo>
                    <a:pt x="0" y="4516"/>
                  </a:lnTo>
                  <a:cubicBezTo>
                    <a:pt x="0" y="4516"/>
                    <a:pt x="783" y="5309"/>
                    <a:pt x="2150" y="5309"/>
                  </a:cubicBezTo>
                  <a:cubicBezTo>
                    <a:pt x="3518" y="5309"/>
                    <a:pt x="4676" y="3910"/>
                    <a:pt x="4676" y="3910"/>
                  </a:cubicBezTo>
                  <a:lnTo>
                    <a:pt x="3796" y="1"/>
                  </a:lnTo>
                  <a:close/>
                </a:path>
              </a:pathLst>
            </a:custGeom>
            <a:solidFill>
              <a:srgbClr val="FDA2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1"/>
            <p:cNvSpPr/>
            <p:nvPr/>
          </p:nvSpPr>
          <p:spPr>
            <a:xfrm>
              <a:off x="1474593" y="2100004"/>
              <a:ext cx="565094" cy="344504"/>
            </a:xfrm>
            <a:custGeom>
              <a:rect b="b" l="l" r="r" t="t"/>
              <a:pathLst>
                <a:path extrusionOk="0" h="2413" w="3958">
                  <a:moveTo>
                    <a:pt x="118" y="0"/>
                  </a:moveTo>
                  <a:lnTo>
                    <a:pt x="0" y="1888"/>
                  </a:lnTo>
                  <a:cubicBezTo>
                    <a:pt x="385" y="2142"/>
                    <a:pt x="933" y="2413"/>
                    <a:pt x="1493" y="2413"/>
                  </a:cubicBezTo>
                  <a:cubicBezTo>
                    <a:pt x="1582" y="2413"/>
                    <a:pt x="1671" y="2406"/>
                    <a:pt x="1759" y="2392"/>
                  </a:cubicBezTo>
                  <a:cubicBezTo>
                    <a:pt x="2472" y="2268"/>
                    <a:pt x="3384" y="1791"/>
                    <a:pt x="3957" y="1464"/>
                  </a:cubicBezTo>
                  <a:lnTo>
                    <a:pt x="3630" y="0"/>
                  </a:lnTo>
                  <a:close/>
                </a:path>
              </a:pathLst>
            </a:custGeom>
            <a:solidFill>
              <a:srgbClr val="FD8F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1"/>
            <p:cNvSpPr/>
            <p:nvPr/>
          </p:nvSpPr>
          <p:spPr>
            <a:xfrm>
              <a:off x="1169061" y="1725092"/>
              <a:ext cx="201595" cy="344790"/>
            </a:xfrm>
            <a:custGeom>
              <a:rect b="b" l="l" r="r" t="t"/>
              <a:pathLst>
                <a:path extrusionOk="0" h="2415" w="1412">
                  <a:moveTo>
                    <a:pt x="576" y="0"/>
                  </a:moveTo>
                  <a:cubicBezTo>
                    <a:pt x="559" y="0"/>
                    <a:pt x="543" y="2"/>
                    <a:pt x="526" y="4"/>
                  </a:cubicBezTo>
                  <a:cubicBezTo>
                    <a:pt x="194" y="52"/>
                    <a:pt x="1" y="632"/>
                    <a:pt x="103" y="1296"/>
                  </a:cubicBezTo>
                  <a:cubicBezTo>
                    <a:pt x="200" y="1931"/>
                    <a:pt x="522" y="2415"/>
                    <a:pt x="846" y="2415"/>
                  </a:cubicBezTo>
                  <a:cubicBezTo>
                    <a:pt x="861" y="2415"/>
                    <a:pt x="876" y="2414"/>
                    <a:pt x="891" y="2412"/>
                  </a:cubicBezTo>
                  <a:cubicBezTo>
                    <a:pt x="1223" y="2358"/>
                    <a:pt x="1411" y="1779"/>
                    <a:pt x="1315" y="1114"/>
                  </a:cubicBezTo>
                  <a:cubicBezTo>
                    <a:pt x="1218" y="482"/>
                    <a:pt x="893" y="0"/>
                    <a:pt x="576" y="0"/>
                  </a:cubicBezTo>
                  <a:close/>
                </a:path>
              </a:pathLst>
            </a:custGeom>
            <a:solidFill>
              <a:srgbClr val="011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1221173" y="1825173"/>
              <a:ext cx="77525" cy="206160"/>
            </a:xfrm>
            <a:custGeom>
              <a:rect b="b" l="l" r="r" t="t"/>
              <a:pathLst>
                <a:path extrusionOk="0" h="1444" w="543">
                  <a:moveTo>
                    <a:pt x="263" y="0"/>
                  </a:moveTo>
                  <a:cubicBezTo>
                    <a:pt x="81" y="6"/>
                    <a:pt x="17" y="172"/>
                    <a:pt x="11" y="236"/>
                  </a:cubicBezTo>
                  <a:cubicBezTo>
                    <a:pt x="1" y="310"/>
                    <a:pt x="224" y="1443"/>
                    <a:pt x="369" y="1443"/>
                  </a:cubicBezTo>
                  <a:cubicBezTo>
                    <a:pt x="371" y="1443"/>
                    <a:pt x="374" y="1443"/>
                    <a:pt x="376" y="1443"/>
                  </a:cubicBezTo>
                  <a:cubicBezTo>
                    <a:pt x="526" y="1410"/>
                    <a:pt x="226" y="633"/>
                    <a:pt x="312" y="611"/>
                  </a:cubicBezTo>
                  <a:cubicBezTo>
                    <a:pt x="397" y="595"/>
                    <a:pt x="526" y="515"/>
                    <a:pt x="537" y="343"/>
                  </a:cubicBezTo>
                  <a:cubicBezTo>
                    <a:pt x="542" y="241"/>
                    <a:pt x="478" y="145"/>
                    <a:pt x="424" y="81"/>
                  </a:cubicBezTo>
                  <a:cubicBezTo>
                    <a:pt x="387" y="32"/>
                    <a:pt x="328" y="0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1"/>
            <p:cNvSpPr/>
            <p:nvPr/>
          </p:nvSpPr>
          <p:spPr>
            <a:xfrm>
              <a:off x="1215747" y="1231824"/>
              <a:ext cx="1049521" cy="1126455"/>
            </a:xfrm>
            <a:custGeom>
              <a:rect b="b" l="l" r="r" t="t"/>
              <a:pathLst>
                <a:path extrusionOk="0" h="7890" w="7351">
                  <a:moveTo>
                    <a:pt x="3781" y="1"/>
                  </a:moveTo>
                  <a:cubicBezTo>
                    <a:pt x="1390" y="1"/>
                    <a:pt x="489" y="1116"/>
                    <a:pt x="408" y="1717"/>
                  </a:cubicBezTo>
                  <a:cubicBezTo>
                    <a:pt x="408" y="1717"/>
                    <a:pt x="1" y="4221"/>
                    <a:pt x="408" y="5561"/>
                  </a:cubicBezTo>
                  <a:cubicBezTo>
                    <a:pt x="793" y="6821"/>
                    <a:pt x="2342" y="7889"/>
                    <a:pt x="3340" y="7889"/>
                  </a:cubicBezTo>
                  <a:cubicBezTo>
                    <a:pt x="3400" y="7889"/>
                    <a:pt x="3457" y="7885"/>
                    <a:pt x="3513" y="7877"/>
                  </a:cubicBezTo>
                  <a:cubicBezTo>
                    <a:pt x="4489" y="7733"/>
                    <a:pt x="5947" y="6585"/>
                    <a:pt x="6355" y="5534"/>
                  </a:cubicBezTo>
                  <a:cubicBezTo>
                    <a:pt x="6757" y="4483"/>
                    <a:pt x="7309" y="4961"/>
                    <a:pt x="7331" y="3818"/>
                  </a:cubicBezTo>
                  <a:cubicBezTo>
                    <a:pt x="7350" y="2784"/>
                    <a:pt x="6986" y="2372"/>
                    <a:pt x="6493" y="2372"/>
                  </a:cubicBezTo>
                  <a:cubicBezTo>
                    <a:pt x="6440" y="2372"/>
                    <a:pt x="6384" y="2377"/>
                    <a:pt x="6328" y="2387"/>
                  </a:cubicBezTo>
                  <a:cubicBezTo>
                    <a:pt x="6328" y="2387"/>
                    <a:pt x="6173" y="1"/>
                    <a:pt x="3781" y="1"/>
                  </a:cubicBezTo>
                  <a:close/>
                </a:path>
              </a:pathLst>
            </a:custGeom>
            <a:solidFill>
              <a:srgbClr val="FDA2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1"/>
            <p:cNvSpPr/>
            <p:nvPr/>
          </p:nvSpPr>
          <p:spPr>
            <a:xfrm>
              <a:off x="1125516" y="1067925"/>
              <a:ext cx="1218849" cy="954132"/>
            </a:xfrm>
            <a:custGeom>
              <a:rect b="b" l="l" r="r" t="t"/>
              <a:pathLst>
                <a:path extrusionOk="0" h="6683" w="8537">
                  <a:moveTo>
                    <a:pt x="4177" y="0"/>
                  </a:moveTo>
                  <a:cubicBezTo>
                    <a:pt x="3977" y="0"/>
                    <a:pt x="3767" y="15"/>
                    <a:pt x="3545" y="50"/>
                  </a:cubicBezTo>
                  <a:cubicBezTo>
                    <a:pt x="1207" y="403"/>
                    <a:pt x="419" y="2103"/>
                    <a:pt x="301" y="2795"/>
                  </a:cubicBezTo>
                  <a:cubicBezTo>
                    <a:pt x="186" y="3467"/>
                    <a:pt x="0" y="4970"/>
                    <a:pt x="793" y="4970"/>
                  </a:cubicBezTo>
                  <a:cubicBezTo>
                    <a:pt x="815" y="4970"/>
                    <a:pt x="839" y="4969"/>
                    <a:pt x="864" y="4966"/>
                  </a:cubicBezTo>
                  <a:cubicBezTo>
                    <a:pt x="1732" y="4870"/>
                    <a:pt x="1957" y="3653"/>
                    <a:pt x="1957" y="3653"/>
                  </a:cubicBezTo>
                  <a:lnTo>
                    <a:pt x="1957" y="3653"/>
                  </a:lnTo>
                  <a:cubicBezTo>
                    <a:pt x="1957" y="3653"/>
                    <a:pt x="1836" y="4803"/>
                    <a:pt x="2484" y="4803"/>
                  </a:cubicBezTo>
                  <a:cubicBezTo>
                    <a:pt x="2503" y="4803"/>
                    <a:pt x="2522" y="4802"/>
                    <a:pt x="2542" y="4800"/>
                  </a:cubicBezTo>
                  <a:cubicBezTo>
                    <a:pt x="3260" y="4725"/>
                    <a:pt x="3689" y="3557"/>
                    <a:pt x="3689" y="3556"/>
                  </a:cubicBezTo>
                  <a:lnTo>
                    <a:pt x="3689" y="3556"/>
                  </a:lnTo>
                  <a:cubicBezTo>
                    <a:pt x="3689" y="3557"/>
                    <a:pt x="3501" y="4677"/>
                    <a:pt x="4371" y="4677"/>
                  </a:cubicBezTo>
                  <a:cubicBezTo>
                    <a:pt x="4382" y="4677"/>
                    <a:pt x="4392" y="4677"/>
                    <a:pt x="4402" y="4677"/>
                  </a:cubicBezTo>
                  <a:cubicBezTo>
                    <a:pt x="5314" y="4655"/>
                    <a:pt x="5957" y="3390"/>
                    <a:pt x="5957" y="3390"/>
                  </a:cubicBezTo>
                  <a:cubicBezTo>
                    <a:pt x="5957" y="3390"/>
                    <a:pt x="6075" y="4816"/>
                    <a:pt x="6365" y="5449"/>
                  </a:cubicBezTo>
                  <a:lnTo>
                    <a:pt x="6697" y="5352"/>
                  </a:lnTo>
                  <a:cubicBezTo>
                    <a:pt x="6697" y="5352"/>
                    <a:pt x="6653" y="3917"/>
                    <a:pt x="7347" y="3917"/>
                  </a:cubicBezTo>
                  <a:cubicBezTo>
                    <a:pt x="7379" y="3917"/>
                    <a:pt x="7413" y="3920"/>
                    <a:pt x="7448" y="3926"/>
                  </a:cubicBezTo>
                  <a:cubicBezTo>
                    <a:pt x="8247" y="4071"/>
                    <a:pt x="7668" y="5819"/>
                    <a:pt x="7260" y="6167"/>
                  </a:cubicBezTo>
                  <a:cubicBezTo>
                    <a:pt x="7260" y="6167"/>
                    <a:pt x="7137" y="6280"/>
                    <a:pt x="6987" y="6682"/>
                  </a:cubicBezTo>
                  <a:cubicBezTo>
                    <a:pt x="6987" y="6682"/>
                    <a:pt x="6989" y="6682"/>
                    <a:pt x="6994" y="6682"/>
                  </a:cubicBezTo>
                  <a:cubicBezTo>
                    <a:pt x="7091" y="6682"/>
                    <a:pt x="8196" y="6648"/>
                    <a:pt x="8360" y="5090"/>
                  </a:cubicBezTo>
                  <a:cubicBezTo>
                    <a:pt x="8537" y="3460"/>
                    <a:pt x="7882" y="1406"/>
                    <a:pt x="6987" y="1406"/>
                  </a:cubicBezTo>
                  <a:cubicBezTo>
                    <a:pt x="6987" y="1406"/>
                    <a:pt x="6086" y="0"/>
                    <a:pt x="4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>
              <a:off x="2109215" y="1664130"/>
              <a:ext cx="82094" cy="196452"/>
            </a:xfrm>
            <a:custGeom>
              <a:rect b="b" l="l" r="r" t="t"/>
              <a:pathLst>
                <a:path extrusionOk="0" h="1376" w="575">
                  <a:moveTo>
                    <a:pt x="544" y="1"/>
                  </a:moveTo>
                  <a:cubicBezTo>
                    <a:pt x="494" y="1"/>
                    <a:pt x="441" y="12"/>
                    <a:pt x="392" y="34"/>
                  </a:cubicBezTo>
                  <a:cubicBezTo>
                    <a:pt x="333" y="61"/>
                    <a:pt x="279" y="104"/>
                    <a:pt x="236" y="158"/>
                  </a:cubicBezTo>
                  <a:cubicBezTo>
                    <a:pt x="151" y="260"/>
                    <a:pt x="102" y="378"/>
                    <a:pt x="70" y="501"/>
                  </a:cubicBezTo>
                  <a:cubicBezTo>
                    <a:pt x="33" y="624"/>
                    <a:pt x="16" y="748"/>
                    <a:pt x="11" y="876"/>
                  </a:cubicBezTo>
                  <a:cubicBezTo>
                    <a:pt x="0" y="1000"/>
                    <a:pt x="6" y="1123"/>
                    <a:pt x="11" y="1252"/>
                  </a:cubicBezTo>
                  <a:lnTo>
                    <a:pt x="11" y="1257"/>
                  </a:lnTo>
                  <a:cubicBezTo>
                    <a:pt x="16" y="1268"/>
                    <a:pt x="22" y="1278"/>
                    <a:pt x="27" y="1289"/>
                  </a:cubicBezTo>
                  <a:cubicBezTo>
                    <a:pt x="65" y="1327"/>
                    <a:pt x="97" y="1359"/>
                    <a:pt x="161" y="1369"/>
                  </a:cubicBezTo>
                  <a:cubicBezTo>
                    <a:pt x="173" y="1373"/>
                    <a:pt x="185" y="1375"/>
                    <a:pt x="197" y="1375"/>
                  </a:cubicBezTo>
                  <a:cubicBezTo>
                    <a:pt x="219" y="1375"/>
                    <a:pt x="242" y="1369"/>
                    <a:pt x="263" y="1359"/>
                  </a:cubicBezTo>
                  <a:cubicBezTo>
                    <a:pt x="290" y="1337"/>
                    <a:pt x="311" y="1316"/>
                    <a:pt x="322" y="1294"/>
                  </a:cubicBezTo>
                  <a:cubicBezTo>
                    <a:pt x="376" y="1214"/>
                    <a:pt x="376" y="1134"/>
                    <a:pt x="392" y="1059"/>
                  </a:cubicBezTo>
                  <a:cubicBezTo>
                    <a:pt x="408" y="903"/>
                    <a:pt x="419" y="753"/>
                    <a:pt x="403" y="597"/>
                  </a:cubicBezTo>
                  <a:lnTo>
                    <a:pt x="403" y="597"/>
                  </a:lnTo>
                  <a:cubicBezTo>
                    <a:pt x="370" y="748"/>
                    <a:pt x="333" y="892"/>
                    <a:pt x="295" y="1037"/>
                  </a:cubicBezTo>
                  <a:cubicBezTo>
                    <a:pt x="274" y="1107"/>
                    <a:pt x="252" y="1182"/>
                    <a:pt x="220" y="1225"/>
                  </a:cubicBezTo>
                  <a:cubicBezTo>
                    <a:pt x="215" y="1235"/>
                    <a:pt x="204" y="1241"/>
                    <a:pt x="199" y="1241"/>
                  </a:cubicBezTo>
                  <a:cubicBezTo>
                    <a:pt x="199" y="1243"/>
                    <a:pt x="198" y="1243"/>
                    <a:pt x="197" y="1243"/>
                  </a:cubicBezTo>
                  <a:cubicBezTo>
                    <a:pt x="195" y="1243"/>
                    <a:pt x="192" y="1241"/>
                    <a:pt x="188" y="1241"/>
                  </a:cubicBezTo>
                  <a:cubicBezTo>
                    <a:pt x="180" y="1241"/>
                    <a:pt x="162" y="1228"/>
                    <a:pt x="150" y="1215"/>
                  </a:cubicBezTo>
                  <a:lnTo>
                    <a:pt x="150" y="1215"/>
                  </a:lnTo>
                  <a:cubicBezTo>
                    <a:pt x="146" y="1105"/>
                    <a:pt x="151" y="991"/>
                    <a:pt x="156" y="882"/>
                  </a:cubicBezTo>
                  <a:cubicBezTo>
                    <a:pt x="161" y="764"/>
                    <a:pt x="172" y="646"/>
                    <a:pt x="193" y="533"/>
                  </a:cubicBezTo>
                  <a:cubicBezTo>
                    <a:pt x="215" y="415"/>
                    <a:pt x="247" y="302"/>
                    <a:pt x="306" y="206"/>
                  </a:cubicBezTo>
                  <a:cubicBezTo>
                    <a:pt x="360" y="104"/>
                    <a:pt x="451" y="29"/>
                    <a:pt x="574" y="2"/>
                  </a:cubicBezTo>
                  <a:cubicBezTo>
                    <a:pt x="564" y="1"/>
                    <a:pt x="554" y="1"/>
                    <a:pt x="544" y="1"/>
                  </a:cubicBezTo>
                  <a:close/>
                </a:path>
              </a:pathLst>
            </a:custGeom>
            <a:solidFill>
              <a:srgbClr val="FD6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>
              <a:off x="2127632" y="1779916"/>
              <a:ext cx="77383" cy="207017"/>
            </a:xfrm>
            <a:custGeom>
              <a:rect b="b" l="l" r="r" t="t"/>
              <a:pathLst>
                <a:path extrusionOk="0" h="1450" w="542">
                  <a:moveTo>
                    <a:pt x="284" y="1"/>
                  </a:moveTo>
                  <a:cubicBezTo>
                    <a:pt x="220" y="1"/>
                    <a:pt x="161" y="33"/>
                    <a:pt x="118" y="81"/>
                  </a:cubicBezTo>
                  <a:cubicBezTo>
                    <a:pt x="64" y="146"/>
                    <a:pt x="0" y="242"/>
                    <a:pt x="11" y="344"/>
                  </a:cubicBezTo>
                  <a:cubicBezTo>
                    <a:pt x="22" y="516"/>
                    <a:pt x="150" y="596"/>
                    <a:pt x="236" y="612"/>
                  </a:cubicBezTo>
                  <a:cubicBezTo>
                    <a:pt x="322" y="634"/>
                    <a:pt x="22" y="1411"/>
                    <a:pt x="166" y="1449"/>
                  </a:cubicBezTo>
                  <a:cubicBezTo>
                    <a:pt x="168" y="1449"/>
                    <a:pt x="170" y="1449"/>
                    <a:pt x="172" y="1449"/>
                  </a:cubicBezTo>
                  <a:cubicBezTo>
                    <a:pt x="323" y="1449"/>
                    <a:pt x="542" y="311"/>
                    <a:pt x="536" y="237"/>
                  </a:cubicBezTo>
                  <a:cubicBezTo>
                    <a:pt x="531" y="172"/>
                    <a:pt x="461" y="6"/>
                    <a:pt x="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1"/>
            <p:cNvSpPr/>
            <p:nvPr/>
          </p:nvSpPr>
          <p:spPr>
            <a:xfrm>
              <a:off x="457200" y="2578425"/>
              <a:ext cx="2664991" cy="2151972"/>
            </a:xfrm>
            <a:custGeom>
              <a:rect b="b" l="l" r="r" t="t"/>
              <a:pathLst>
                <a:path extrusionOk="0" h="15073" w="18666">
                  <a:moveTo>
                    <a:pt x="6284" y="0"/>
                  </a:moveTo>
                  <a:cubicBezTo>
                    <a:pt x="6284" y="0"/>
                    <a:pt x="2713" y="644"/>
                    <a:pt x="1507" y="3759"/>
                  </a:cubicBezTo>
                  <a:cubicBezTo>
                    <a:pt x="295" y="6880"/>
                    <a:pt x="0" y="12215"/>
                    <a:pt x="1282" y="12295"/>
                  </a:cubicBezTo>
                  <a:cubicBezTo>
                    <a:pt x="1349" y="12299"/>
                    <a:pt x="1417" y="12301"/>
                    <a:pt x="1487" y="12301"/>
                  </a:cubicBezTo>
                  <a:cubicBezTo>
                    <a:pt x="2740" y="12301"/>
                    <a:pt x="4257" y="11647"/>
                    <a:pt x="4258" y="11646"/>
                  </a:cubicBezTo>
                  <a:lnTo>
                    <a:pt x="4258" y="11646"/>
                  </a:lnTo>
                  <a:lnTo>
                    <a:pt x="3915" y="15073"/>
                  </a:lnTo>
                  <a:lnTo>
                    <a:pt x="15207" y="15073"/>
                  </a:lnTo>
                  <a:lnTo>
                    <a:pt x="14708" y="12295"/>
                  </a:lnTo>
                  <a:lnTo>
                    <a:pt x="14708" y="12295"/>
                  </a:lnTo>
                  <a:cubicBezTo>
                    <a:pt x="14708" y="12295"/>
                    <a:pt x="15783" y="12994"/>
                    <a:pt x="16728" y="12994"/>
                  </a:cubicBezTo>
                  <a:cubicBezTo>
                    <a:pt x="17201" y="12994"/>
                    <a:pt x="17641" y="12819"/>
                    <a:pt x="17899" y="12295"/>
                  </a:cubicBezTo>
                  <a:cubicBezTo>
                    <a:pt x="18665" y="10730"/>
                    <a:pt x="18226" y="1046"/>
                    <a:pt x="12344" y="54"/>
                  </a:cubicBezTo>
                  <a:cubicBezTo>
                    <a:pt x="12344" y="54"/>
                    <a:pt x="12344" y="59"/>
                    <a:pt x="12338" y="59"/>
                  </a:cubicBezTo>
                  <a:cubicBezTo>
                    <a:pt x="12311" y="102"/>
                    <a:pt x="11748" y="858"/>
                    <a:pt x="10799" y="1319"/>
                  </a:cubicBezTo>
                  <a:lnTo>
                    <a:pt x="10794" y="1319"/>
                  </a:lnTo>
                  <a:cubicBezTo>
                    <a:pt x="10794" y="1319"/>
                    <a:pt x="10794" y="1325"/>
                    <a:pt x="10794" y="1325"/>
                  </a:cubicBezTo>
                  <a:cubicBezTo>
                    <a:pt x="10370" y="1529"/>
                    <a:pt x="9877" y="1673"/>
                    <a:pt x="9319" y="1673"/>
                  </a:cubicBezTo>
                  <a:cubicBezTo>
                    <a:pt x="8311" y="1673"/>
                    <a:pt x="7512" y="1185"/>
                    <a:pt x="6987" y="740"/>
                  </a:cubicBezTo>
                  <a:cubicBezTo>
                    <a:pt x="6553" y="376"/>
                    <a:pt x="6306" y="33"/>
                    <a:pt x="6284" y="6"/>
                  </a:cubicBezTo>
                  <a:cubicBezTo>
                    <a:pt x="6284" y="0"/>
                    <a:pt x="6284" y="0"/>
                    <a:pt x="6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1"/>
            <p:cNvSpPr/>
            <p:nvPr/>
          </p:nvSpPr>
          <p:spPr>
            <a:xfrm>
              <a:off x="1354379" y="2516463"/>
              <a:ext cx="865201" cy="376770"/>
            </a:xfrm>
            <a:custGeom>
              <a:rect b="b" l="l" r="r" t="t"/>
              <a:pathLst>
                <a:path extrusionOk="0" h="2639" w="6060">
                  <a:moveTo>
                    <a:pt x="778" y="0"/>
                  </a:moveTo>
                  <a:lnTo>
                    <a:pt x="0" y="434"/>
                  </a:lnTo>
                  <a:cubicBezTo>
                    <a:pt x="0" y="434"/>
                    <a:pt x="842" y="2638"/>
                    <a:pt x="3030" y="2638"/>
                  </a:cubicBezTo>
                  <a:cubicBezTo>
                    <a:pt x="5218" y="2638"/>
                    <a:pt x="6060" y="493"/>
                    <a:pt x="6060" y="493"/>
                  </a:cubicBezTo>
                  <a:lnTo>
                    <a:pt x="5127" y="0"/>
                  </a:lnTo>
                  <a:cubicBezTo>
                    <a:pt x="5127" y="0"/>
                    <a:pt x="4633" y="1566"/>
                    <a:pt x="2992" y="1566"/>
                  </a:cubicBezTo>
                  <a:cubicBezTo>
                    <a:pt x="1346" y="1566"/>
                    <a:pt x="778" y="0"/>
                    <a:pt x="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1"/>
            <p:cNvSpPr/>
            <p:nvPr/>
          </p:nvSpPr>
          <p:spPr>
            <a:xfrm>
              <a:off x="1562541" y="3128087"/>
              <a:ext cx="406759" cy="703571"/>
            </a:xfrm>
            <a:custGeom>
              <a:rect b="b" l="l" r="r" t="t"/>
              <a:pathLst>
                <a:path extrusionOk="0" h="4928" w="2849">
                  <a:moveTo>
                    <a:pt x="151" y="0"/>
                  </a:moveTo>
                  <a:cubicBezTo>
                    <a:pt x="65" y="0"/>
                    <a:pt x="1" y="86"/>
                    <a:pt x="6" y="183"/>
                  </a:cubicBezTo>
                  <a:lnTo>
                    <a:pt x="307" y="4767"/>
                  </a:lnTo>
                  <a:cubicBezTo>
                    <a:pt x="312" y="4858"/>
                    <a:pt x="376" y="4928"/>
                    <a:pt x="451" y="4928"/>
                  </a:cubicBezTo>
                  <a:lnTo>
                    <a:pt x="2703" y="4928"/>
                  </a:lnTo>
                  <a:cubicBezTo>
                    <a:pt x="2784" y="4928"/>
                    <a:pt x="2848" y="4847"/>
                    <a:pt x="2843" y="4756"/>
                  </a:cubicBezTo>
                  <a:lnTo>
                    <a:pt x="2778" y="166"/>
                  </a:lnTo>
                  <a:cubicBezTo>
                    <a:pt x="2778" y="75"/>
                    <a:pt x="2714" y="0"/>
                    <a:pt x="26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1"/>
            <p:cNvSpPr/>
            <p:nvPr/>
          </p:nvSpPr>
          <p:spPr>
            <a:xfrm>
              <a:off x="1401779" y="3440752"/>
              <a:ext cx="568948" cy="514258"/>
            </a:xfrm>
            <a:custGeom>
              <a:rect b="b" l="l" r="r" t="t"/>
              <a:pathLst>
                <a:path extrusionOk="0" h="3602" w="3985">
                  <a:moveTo>
                    <a:pt x="2647" y="1"/>
                  </a:moveTo>
                  <a:cubicBezTo>
                    <a:pt x="2618" y="1"/>
                    <a:pt x="2587" y="5"/>
                    <a:pt x="2553" y="14"/>
                  </a:cubicBezTo>
                  <a:lnTo>
                    <a:pt x="1615" y="277"/>
                  </a:lnTo>
                  <a:cubicBezTo>
                    <a:pt x="1315" y="357"/>
                    <a:pt x="1052" y="523"/>
                    <a:pt x="843" y="749"/>
                  </a:cubicBezTo>
                  <a:lnTo>
                    <a:pt x="687" y="920"/>
                  </a:lnTo>
                  <a:cubicBezTo>
                    <a:pt x="553" y="1065"/>
                    <a:pt x="451" y="1237"/>
                    <a:pt x="376" y="1419"/>
                  </a:cubicBezTo>
                  <a:lnTo>
                    <a:pt x="1" y="2137"/>
                  </a:lnTo>
                  <a:lnTo>
                    <a:pt x="870" y="3601"/>
                  </a:lnTo>
                  <a:cubicBezTo>
                    <a:pt x="1320" y="3601"/>
                    <a:pt x="1760" y="3494"/>
                    <a:pt x="2162" y="3290"/>
                  </a:cubicBezTo>
                  <a:lnTo>
                    <a:pt x="3315" y="2700"/>
                  </a:lnTo>
                  <a:lnTo>
                    <a:pt x="2081" y="2700"/>
                  </a:lnTo>
                  <a:lnTo>
                    <a:pt x="2666" y="2539"/>
                  </a:lnTo>
                  <a:cubicBezTo>
                    <a:pt x="2854" y="2491"/>
                    <a:pt x="3030" y="2432"/>
                    <a:pt x="3207" y="2357"/>
                  </a:cubicBezTo>
                  <a:lnTo>
                    <a:pt x="3840" y="2094"/>
                  </a:lnTo>
                  <a:cubicBezTo>
                    <a:pt x="3931" y="2052"/>
                    <a:pt x="3985" y="1955"/>
                    <a:pt x="3969" y="1858"/>
                  </a:cubicBezTo>
                  <a:cubicBezTo>
                    <a:pt x="3947" y="1759"/>
                    <a:pt x="3856" y="1691"/>
                    <a:pt x="3759" y="1691"/>
                  </a:cubicBezTo>
                  <a:cubicBezTo>
                    <a:pt x="3736" y="1691"/>
                    <a:pt x="3713" y="1695"/>
                    <a:pt x="3690" y="1703"/>
                  </a:cubicBezTo>
                  <a:lnTo>
                    <a:pt x="3014" y="1950"/>
                  </a:lnTo>
                  <a:cubicBezTo>
                    <a:pt x="2880" y="2003"/>
                    <a:pt x="2736" y="2035"/>
                    <a:pt x="2591" y="2052"/>
                  </a:cubicBezTo>
                  <a:lnTo>
                    <a:pt x="1631" y="2175"/>
                  </a:lnTo>
                  <a:lnTo>
                    <a:pt x="2644" y="1885"/>
                  </a:lnTo>
                  <a:cubicBezTo>
                    <a:pt x="2703" y="1869"/>
                    <a:pt x="2762" y="1853"/>
                    <a:pt x="2821" y="1832"/>
                  </a:cubicBezTo>
                  <a:lnTo>
                    <a:pt x="3797" y="1494"/>
                  </a:lnTo>
                  <a:cubicBezTo>
                    <a:pt x="3915" y="1451"/>
                    <a:pt x="3980" y="1333"/>
                    <a:pt x="3953" y="1215"/>
                  </a:cubicBezTo>
                  <a:cubicBezTo>
                    <a:pt x="3925" y="1106"/>
                    <a:pt x="3828" y="1031"/>
                    <a:pt x="3720" y="1031"/>
                  </a:cubicBezTo>
                  <a:cubicBezTo>
                    <a:pt x="3702" y="1031"/>
                    <a:pt x="3682" y="1033"/>
                    <a:pt x="3663" y="1038"/>
                  </a:cubicBezTo>
                  <a:lnTo>
                    <a:pt x="2993" y="1215"/>
                  </a:lnTo>
                  <a:cubicBezTo>
                    <a:pt x="2934" y="1237"/>
                    <a:pt x="2870" y="1247"/>
                    <a:pt x="2800" y="1263"/>
                  </a:cubicBezTo>
                  <a:lnTo>
                    <a:pt x="1379" y="1537"/>
                  </a:lnTo>
                  <a:lnTo>
                    <a:pt x="1545" y="1167"/>
                  </a:lnTo>
                  <a:cubicBezTo>
                    <a:pt x="1631" y="968"/>
                    <a:pt x="1803" y="818"/>
                    <a:pt x="2006" y="759"/>
                  </a:cubicBezTo>
                  <a:lnTo>
                    <a:pt x="2628" y="566"/>
                  </a:lnTo>
                  <a:cubicBezTo>
                    <a:pt x="2939" y="459"/>
                    <a:pt x="2950" y="293"/>
                    <a:pt x="2891" y="159"/>
                  </a:cubicBezTo>
                  <a:cubicBezTo>
                    <a:pt x="2832" y="61"/>
                    <a:pt x="2756" y="1"/>
                    <a:pt x="2647" y="1"/>
                  </a:cubicBezTo>
                  <a:close/>
                </a:path>
              </a:pathLst>
            </a:custGeom>
            <a:solidFill>
              <a:srgbClr val="FD8F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1"/>
            <p:cNvSpPr/>
            <p:nvPr/>
          </p:nvSpPr>
          <p:spPr>
            <a:xfrm>
              <a:off x="1660625" y="3373222"/>
              <a:ext cx="523690" cy="594352"/>
            </a:xfrm>
            <a:custGeom>
              <a:rect b="b" l="l" r="r" t="t"/>
              <a:pathLst>
                <a:path extrusionOk="0" h="4163" w="3668">
                  <a:moveTo>
                    <a:pt x="1102" y="1"/>
                  </a:moveTo>
                  <a:cubicBezTo>
                    <a:pt x="1007" y="1"/>
                    <a:pt x="915" y="52"/>
                    <a:pt x="869" y="144"/>
                  </a:cubicBezTo>
                  <a:cubicBezTo>
                    <a:pt x="805" y="267"/>
                    <a:pt x="847" y="423"/>
                    <a:pt x="971" y="492"/>
                  </a:cubicBezTo>
                  <a:lnTo>
                    <a:pt x="2011" y="1104"/>
                  </a:lnTo>
                  <a:lnTo>
                    <a:pt x="2520" y="1559"/>
                  </a:lnTo>
                  <a:lnTo>
                    <a:pt x="1882" y="1061"/>
                  </a:lnTo>
                  <a:lnTo>
                    <a:pt x="810" y="455"/>
                  </a:lnTo>
                  <a:cubicBezTo>
                    <a:pt x="771" y="434"/>
                    <a:pt x="729" y="423"/>
                    <a:pt x="688" y="423"/>
                  </a:cubicBezTo>
                  <a:cubicBezTo>
                    <a:pt x="605" y="423"/>
                    <a:pt x="524" y="465"/>
                    <a:pt x="477" y="541"/>
                  </a:cubicBezTo>
                  <a:cubicBezTo>
                    <a:pt x="408" y="653"/>
                    <a:pt x="435" y="803"/>
                    <a:pt x="542" y="878"/>
                  </a:cubicBezTo>
                  <a:lnTo>
                    <a:pt x="1587" y="1608"/>
                  </a:lnTo>
                  <a:lnTo>
                    <a:pt x="2209" y="2208"/>
                  </a:lnTo>
                  <a:lnTo>
                    <a:pt x="987" y="1484"/>
                  </a:lnTo>
                  <a:lnTo>
                    <a:pt x="354" y="1088"/>
                  </a:lnTo>
                  <a:cubicBezTo>
                    <a:pt x="320" y="1066"/>
                    <a:pt x="281" y="1056"/>
                    <a:pt x="243" y="1056"/>
                  </a:cubicBezTo>
                  <a:cubicBezTo>
                    <a:pt x="168" y="1056"/>
                    <a:pt x="93" y="1095"/>
                    <a:pt x="54" y="1163"/>
                  </a:cubicBezTo>
                  <a:cubicBezTo>
                    <a:pt x="0" y="1254"/>
                    <a:pt x="22" y="1372"/>
                    <a:pt x="108" y="1436"/>
                  </a:cubicBezTo>
                  <a:lnTo>
                    <a:pt x="917" y="2079"/>
                  </a:lnTo>
                  <a:lnTo>
                    <a:pt x="1898" y="2739"/>
                  </a:lnTo>
                  <a:lnTo>
                    <a:pt x="1051" y="2412"/>
                  </a:lnTo>
                  <a:lnTo>
                    <a:pt x="402" y="2042"/>
                  </a:lnTo>
                  <a:cubicBezTo>
                    <a:pt x="372" y="2026"/>
                    <a:pt x="339" y="2018"/>
                    <a:pt x="307" y="2018"/>
                  </a:cubicBezTo>
                  <a:cubicBezTo>
                    <a:pt x="242" y="2018"/>
                    <a:pt x="179" y="2049"/>
                    <a:pt x="140" y="2106"/>
                  </a:cubicBezTo>
                  <a:cubicBezTo>
                    <a:pt x="81" y="2203"/>
                    <a:pt x="108" y="2326"/>
                    <a:pt x="204" y="2385"/>
                  </a:cubicBezTo>
                  <a:lnTo>
                    <a:pt x="917" y="2814"/>
                  </a:lnTo>
                  <a:lnTo>
                    <a:pt x="1416" y="3125"/>
                  </a:lnTo>
                  <a:cubicBezTo>
                    <a:pt x="1582" y="3227"/>
                    <a:pt x="1727" y="3366"/>
                    <a:pt x="1834" y="3527"/>
                  </a:cubicBezTo>
                  <a:cubicBezTo>
                    <a:pt x="1942" y="3692"/>
                    <a:pt x="2386" y="4162"/>
                    <a:pt x="2853" y="4162"/>
                  </a:cubicBezTo>
                  <a:cubicBezTo>
                    <a:pt x="2872" y="4162"/>
                    <a:pt x="2892" y="4162"/>
                    <a:pt x="2912" y="4160"/>
                  </a:cubicBezTo>
                  <a:lnTo>
                    <a:pt x="3668" y="2551"/>
                  </a:lnTo>
                  <a:lnTo>
                    <a:pt x="3121" y="1978"/>
                  </a:lnTo>
                  <a:lnTo>
                    <a:pt x="3003" y="1452"/>
                  </a:lnTo>
                  <a:cubicBezTo>
                    <a:pt x="2960" y="1275"/>
                    <a:pt x="2880" y="1109"/>
                    <a:pt x="2762" y="970"/>
                  </a:cubicBezTo>
                  <a:lnTo>
                    <a:pt x="2740" y="948"/>
                  </a:lnTo>
                  <a:cubicBezTo>
                    <a:pt x="2531" y="701"/>
                    <a:pt x="2274" y="508"/>
                    <a:pt x="1979" y="374"/>
                  </a:cubicBezTo>
                  <a:lnTo>
                    <a:pt x="1212" y="26"/>
                  </a:lnTo>
                  <a:cubicBezTo>
                    <a:pt x="1177" y="9"/>
                    <a:pt x="1139" y="1"/>
                    <a:pt x="1102" y="1"/>
                  </a:cubicBezTo>
                  <a:close/>
                </a:path>
              </a:pathLst>
            </a:custGeom>
            <a:solidFill>
              <a:srgbClr val="FDA2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1"/>
            <p:cNvSpPr/>
            <p:nvPr/>
          </p:nvSpPr>
          <p:spPr>
            <a:xfrm>
              <a:off x="1354379" y="3621069"/>
              <a:ext cx="226009" cy="402754"/>
            </a:xfrm>
            <a:custGeom>
              <a:rect b="b" l="l" r="r" t="t"/>
              <a:pathLst>
                <a:path extrusionOk="0" h="2821" w="1583">
                  <a:moveTo>
                    <a:pt x="676" y="0"/>
                  </a:moveTo>
                  <a:lnTo>
                    <a:pt x="0" y="145"/>
                  </a:lnTo>
                  <a:cubicBezTo>
                    <a:pt x="0" y="145"/>
                    <a:pt x="124" y="1700"/>
                    <a:pt x="1035" y="2821"/>
                  </a:cubicBezTo>
                  <a:lnTo>
                    <a:pt x="1582" y="2301"/>
                  </a:lnTo>
                  <a:cubicBezTo>
                    <a:pt x="810" y="1352"/>
                    <a:pt x="676" y="0"/>
                    <a:pt x="676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1"/>
            <p:cNvSpPr/>
            <p:nvPr/>
          </p:nvSpPr>
          <p:spPr>
            <a:xfrm>
              <a:off x="1064266" y="4000693"/>
              <a:ext cx="419608" cy="240567"/>
            </a:xfrm>
            <a:custGeom>
              <a:rect b="b" l="l" r="r" t="t"/>
              <a:pathLst>
                <a:path extrusionOk="0" h="1685" w="2939">
                  <a:moveTo>
                    <a:pt x="2939" y="1"/>
                  </a:moveTo>
                  <a:lnTo>
                    <a:pt x="2939" y="1"/>
                  </a:lnTo>
                  <a:cubicBezTo>
                    <a:pt x="2703" y="167"/>
                    <a:pt x="2478" y="333"/>
                    <a:pt x="2242" y="489"/>
                  </a:cubicBezTo>
                  <a:lnTo>
                    <a:pt x="2065" y="607"/>
                  </a:lnTo>
                  <a:lnTo>
                    <a:pt x="1888" y="719"/>
                  </a:lnTo>
                  <a:cubicBezTo>
                    <a:pt x="1770" y="800"/>
                    <a:pt x="1646" y="869"/>
                    <a:pt x="1523" y="939"/>
                  </a:cubicBezTo>
                  <a:cubicBezTo>
                    <a:pt x="1282" y="1084"/>
                    <a:pt x="1030" y="1213"/>
                    <a:pt x="778" y="1341"/>
                  </a:cubicBezTo>
                  <a:cubicBezTo>
                    <a:pt x="526" y="1465"/>
                    <a:pt x="268" y="1577"/>
                    <a:pt x="0" y="1684"/>
                  </a:cubicBezTo>
                  <a:cubicBezTo>
                    <a:pt x="284" y="1636"/>
                    <a:pt x="558" y="1550"/>
                    <a:pt x="826" y="1443"/>
                  </a:cubicBezTo>
                  <a:cubicBezTo>
                    <a:pt x="1094" y="1336"/>
                    <a:pt x="1352" y="1213"/>
                    <a:pt x="1598" y="1068"/>
                  </a:cubicBezTo>
                  <a:cubicBezTo>
                    <a:pt x="1845" y="918"/>
                    <a:pt x="2086" y="762"/>
                    <a:pt x="2311" y="585"/>
                  </a:cubicBezTo>
                  <a:cubicBezTo>
                    <a:pt x="2537" y="408"/>
                    <a:pt x="2746" y="210"/>
                    <a:pt x="2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784862" y="3670039"/>
              <a:ext cx="576515" cy="84377"/>
            </a:xfrm>
            <a:custGeom>
              <a:rect b="b" l="l" r="r" t="t"/>
              <a:pathLst>
                <a:path extrusionOk="0" h="591" w="4038">
                  <a:moveTo>
                    <a:pt x="4038" y="0"/>
                  </a:moveTo>
                  <a:lnTo>
                    <a:pt x="4038" y="0"/>
                  </a:lnTo>
                  <a:cubicBezTo>
                    <a:pt x="3357" y="43"/>
                    <a:pt x="2681" y="129"/>
                    <a:pt x="2006" y="220"/>
                  </a:cubicBezTo>
                  <a:cubicBezTo>
                    <a:pt x="1335" y="322"/>
                    <a:pt x="665" y="435"/>
                    <a:pt x="0" y="590"/>
                  </a:cubicBezTo>
                  <a:cubicBezTo>
                    <a:pt x="681" y="547"/>
                    <a:pt x="1357" y="462"/>
                    <a:pt x="2027" y="365"/>
                  </a:cubicBezTo>
                  <a:cubicBezTo>
                    <a:pt x="2703" y="269"/>
                    <a:pt x="3373" y="156"/>
                    <a:pt x="4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1059698" y="3277281"/>
              <a:ext cx="41404" cy="435734"/>
            </a:xfrm>
            <a:custGeom>
              <a:rect b="b" l="l" r="r" t="t"/>
              <a:pathLst>
                <a:path extrusionOk="0" h="3052" w="290">
                  <a:moveTo>
                    <a:pt x="290" y="1"/>
                  </a:moveTo>
                  <a:cubicBezTo>
                    <a:pt x="172" y="1014"/>
                    <a:pt x="81" y="2028"/>
                    <a:pt x="0" y="3041"/>
                  </a:cubicBezTo>
                  <a:lnTo>
                    <a:pt x="145" y="3052"/>
                  </a:lnTo>
                  <a:cubicBezTo>
                    <a:pt x="177" y="2033"/>
                    <a:pt x="220" y="1020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1"/>
            <p:cNvSpPr/>
            <p:nvPr/>
          </p:nvSpPr>
          <p:spPr>
            <a:xfrm>
              <a:off x="1960732" y="3621069"/>
              <a:ext cx="246568" cy="420458"/>
            </a:xfrm>
            <a:custGeom>
              <a:rect b="b" l="l" r="r" t="t"/>
              <a:pathLst>
                <a:path extrusionOk="0" h="2945" w="1727">
                  <a:moveTo>
                    <a:pt x="992" y="0"/>
                  </a:moveTo>
                  <a:cubicBezTo>
                    <a:pt x="992" y="0"/>
                    <a:pt x="842" y="1411"/>
                    <a:pt x="0" y="2402"/>
                  </a:cubicBezTo>
                  <a:lnTo>
                    <a:pt x="601" y="2944"/>
                  </a:lnTo>
                  <a:cubicBezTo>
                    <a:pt x="1593" y="1775"/>
                    <a:pt x="1727" y="150"/>
                    <a:pt x="1727" y="150"/>
                  </a:cubicBezTo>
                  <a:lnTo>
                    <a:pt x="992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1"/>
            <p:cNvSpPr/>
            <p:nvPr/>
          </p:nvSpPr>
          <p:spPr>
            <a:xfrm>
              <a:off x="2060958" y="4023679"/>
              <a:ext cx="496277" cy="310239"/>
            </a:xfrm>
            <a:custGeom>
              <a:rect b="b" l="l" r="r" t="t"/>
              <a:pathLst>
                <a:path extrusionOk="0" h="2173" w="3476">
                  <a:moveTo>
                    <a:pt x="1" y="1"/>
                  </a:moveTo>
                  <a:lnTo>
                    <a:pt x="1" y="1"/>
                  </a:lnTo>
                  <a:cubicBezTo>
                    <a:pt x="237" y="247"/>
                    <a:pt x="499" y="478"/>
                    <a:pt x="767" y="692"/>
                  </a:cubicBezTo>
                  <a:cubicBezTo>
                    <a:pt x="1035" y="907"/>
                    <a:pt x="1320" y="1105"/>
                    <a:pt x="1609" y="1293"/>
                  </a:cubicBezTo>
                  <a:cubicBezTo>
                    <a:pt x="1899" y="1481"/>
                    <a:pt x="2199" y="1647"/>
                    <a:pt x="2510" y="1802"/>
                  </a:cubicBezTo>
                  <a:cubicBezTo>
                    <a:pt x="2821" y="1952"/>
                    <a:pt x="3143" y="2076"/>
                    <a:pt x="3475" y="2172"/>
                  </a:cubicBezTo>
                  <a:cubicBezTo>
                    <a:pt x="3320" y="2092"/>
                    <a:pt x="3164" y="2028"/>
                    <a:pt x="3014" y="1942"/>
                  </a:cubicBezTo>
                  <a:cubicBezTo>
                    <a:pt x="2859" y="1867"/>
                    <a:pt x="2714" y="1781"/>
                    <a:pt x="2564" y="1700"/>
                  </a:cubicBezTo>
                  <a:cubicBezTo>
                    <a:pt x="2269" y="1529"/>
                    <a:pt x="1974" y="1357"/>
                    <a:pt x="1684" y="1170"/>
                  </a:cubicBezTo>
                  <a:cubicBezTo>
                    <a:pt x="1400" y="987"/>
                    <a:pt x="1116" y="794"/>
                    <a:pt x="837" y="601"/>
                  </a:cubicBezTo>
                  <a:cubicBezTo>
                    <a:pt x="558" y="403"/>
                    <a:pt x="274" y="20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1"/>
            <p:cNvSpPr/>
            <p:nvPr/>
          </p:nvSpPr>
          <p:spPr>
            <a:xfrm>
              <a:off x="2204158" y="3670039"/>
              <a:ext cx="580370" cy="233572"/>
            </a:xfrm>
            <a:custGeom>
              <a:rect b="b" l="l" r="r" t="t"/>
              <a:pathLst>
                <a:path extrusionOk="0" h="1636" w="4065">
                  <a:moveTo>
                    <a:pt x="0" y="0"/>
                  </a:moveTo>
                  <a:cubicBezTo>
                    <a:pt x="306" y="204"/>
                    <a:pt x="628" y="387"/>
                    <a:pt x="955" y="553"/>
                  </a:cubicBezTo>
                  <a:cubicBezTo>
                    <a:pt x="1276" y="724"/>
                    <a:pt x="1614" y="874"/>
                    <a:pt x="1952" y="1019"/>
                  </a:cubicBezTo>
                  <a:cubicBezTo>
                    <a:pt x="2290" y="1159"/>
                    <a:pt x="2638" y="1287"/>
                    <a:pt x="2992" y="1395"/>
                  </a:cubicBezTo>
                  <a:cubicBezTo>
                    <a:pt x="3341" y="1496"/>
                    <a:pt x="3700" y="1582"/>
                    <a:pt x="4065" y="1636"/>
                  </a:cubicBezTo>
                  <a:cubicBezTo>
                    <a:pt x="3716" y="1523"/>
                    <a:pt x="3368" y="1405"/>
                    <a:pt x="3024" y="1282"/>
                  </a:cubicBezTo>
                  <a:cubicBezTo>
                    <a:pt x="2687" y="1153"/>
                    <a:pt x="2343" y="1025"/>
                    <a:pt x="2006" y="885"/>
                  </a:cubicBezTo>
                  <a:cubicBezTo>
                    <a:pt x="1673" y="746"/>
                    <a:pt x="1335" y="596"/>
                    <a:pt x="1003" y="4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1"/>
            <p:cNvSpPr/>
            <p:nvPr/>
          </p:nvSpPr>
          <p:spPr>
            <a:xfrm>
              <a:off x="2407751" y="3327107"/>
              <a:ext cx="78953" cy="475567"/>
            </a:xfrm>
            <a:custGeom>
              <a:rect b="b" l="l" r="r" t="t"/>
              <a:pathLst>
                <a:path extrusionOk="0" h="3331" w="553">
                  <a:moveTo>
                    <a:pt x="1" y="0"/>
                  </a:moveTo>
                  <a:cubicBezTo>
                    <a:pt x="86" y="553"/>
                    <a:pt x="151" y="1110"/>
                    <a:pt x="215" y="1663"/>
                  </a:cubicBezTo>
                  <a:lnTo>
                    <a:pt x="408" y="3330"/>
                  </a:lnTo>
                  <a:lnTo>
                    <a:pt x="553" y="3314"/>
                  </a:lnTo>
                  <a:lnTo>
                    <a:pt x="290" y="1657"/>
                  </a:lnTo>
                  <a:cubicBezTo>
                    <a:pt x="199" y="1105"/>
                    <a:pt x="108" y="5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184" name="Google Shape;1184;p31"/>
          <p:cNvGraphicFramePr/>
          <p:nvPr/>
        </p:nvGraphicFramePr>
        <p:xfrm>
          <a:off x="3042225" y="148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{22C0E3F0-2779-4D3D-9735-C571E235DC5A}</a:tableStyleId>
              </a:tblPr>
              <a:tblGrid>
                <a:gridCol w="1411525"/>
                <a:gridCol w="1411525"/>
                <a:gridCol w="1411525"/>
                <a:gridCol w="1411525"/>
              </a:tblGrid>
              <a:tr h="99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4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 b="1" sz="17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6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Mercury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Saturn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Jupiter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Mars</a:t>
                      </a:r>
                      <a:endParaRPr b="1" sz="17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99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 in the Solar System 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in the Solar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actually a cold place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pSp>
        <p:nvGrpSpPr>
          <p:cNvPr id="1185" name="Google Shape;1185;p31"/>
          <p:cNvGrpSpPr/>
          <p:nvPr/>
        </p:nvGrpSpPr>
        <p:grpSpPr>
          <a:xfrm>
            <a:off x="6375019" y="1660332"/>
            <a:ext cx="392027" cy="668929"/>
            <a:chOff x="1158127" y="808869"/>
            <a:chExt cx="149304" cy="254762"/>
          </a:xfrm>
        </p:grpSpPr>
        <p:sp>
          <p:nvSpPr>
            <p:cNvPr id="1186" name="Google Shape;1186;p31"/>
            <p:cNvSpPr/>
            <p:nvPr/>
          </p:nvSpPr>
          <p:spPr>
            <a:xfrm>
              <a:off x="1158127" y="1024378"/>
              <a:ext cx="149304" cy="39253"/>
            </a:xfrm>
            <a:custGeom>
              <a:rect b="b" l="l" r="r" t="t"/>
              <a:pathLst>
                <a:path extrusionOk="0" h="1436" w="5462">
                  <a:moveTo>
                    <a:pt x="0" y="1"/>
                  </a:moveTo>
                  <a:lnTo>
                    <a:pt x="0" y="463"/>
                  </a:lnTo>
                  <a:cubicBezTo>
                    <a:pt x="0" y="999"/>
                    <a:pt x="432" y="1436"/>
                    <a:pt x="973" y="1436"/>
                  </a:cubicBezTo>
                  <a:lnTo>
                    <a:pt x="4489" y="1436"/>
                  </a:lnTo>
                  <a:cubicBezTo>
                    <a:pt x="5024" y="1436"/>
                    <a:pt x="5461" y="999"/>
                    <a:pt x="5461" y="463"/>
                  </a:cubicBezTo>
                  <a:lnTo>
                    <a:pt x="54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1"/>
            <p:cNvSpPr/>
            <p:nvPr/>
          </p:nvSpPr>
          <p:spPr>
            <a:xfrm>
              <a:off x="1252816" y="943767"/>
              <a:ext cx="15362" cy="22633"/>
            </a:xfrm>
            <a:custGeom>
              <a:rect b="b" l="l" r="r" t="t"/>
              <a:pathLst>
                <a:path extrusionOk="0" h="828" w="562">
                  <a:moveTo>
                    <a:pt x="141" y="1"/>
                  </a:moveTo>
                  <a:cubicBezTo>
                    <a:pt x="125" y="302"/>
                    <a:pt x="73" y="583"/>
                    <a:pt x="0" y="828"/>
                  </a:cubicBezTo>
                  <a:cubicBezTo>
                    <a:pt x="68" y="776"/>
                    <a:pt x="135" y="724"/>
                    <a:pt x="203" y="661"/>
                  </a:cubicBezTo>
                  <a:cubicBezTo>
                    <a:pt x="385" y="474"/>
                    <a:pt x="510" y="245"/>
                    <a:pt x="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1"/>
            <p:cNvSpPr/>
            <p:nvPr/>
          </p:nvSpPr>
          <p:spPr>
            <a:xfrm>
              <a:off x="1252816" y="906236"/>
              <a:ext cx="15362" cy="22633"/>
            </a:xfrm>
            <a:custGeom>
              <a:rect b="b" l="l" r="r" t="t"/>
              <a:pathLst>
                <a:path extrusionOk="0" h="828" w="562">
                  <a:moveTo>
                    <a:pt x="0" y="1"/>
                  </a:moveTo>
                  <a:lnTo>
                    <a:pt x="0" y="1"/>
                  </a:lnTo>
                  <a:cubicBezTo>
                    <a:pt x="73" y="240"/>
                    <a:pt x="125" y="526"/>
                    <a:pt x="141" y="828"/>
                  </a:cubicBezTo>
                  <a:lnTo>
                    <a:pt x="562" y="828"/>
                  </a:lnTo>
                  <a:cubicBezTo>
                    <a:pt x="510" y="578"/>
                    <a:pt x="385" y="349"/>
                    <a:pt x="203" y="167"/>
                  </a:cubicBezTo>
                  <a:cubicBezTo>
                    <a:pt x="135" y="100"/>
                    <a:pt x="68" y="4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1"/>
            <p:cNvSpPr/>
            <p:nvPr/>
          </p:nvSpPr>
          <p:spPr>
            <a:xfrm>
              <a:off x="1158127" y="863184"/>
              <a:ext cx="149304" cy="146297"/>
            </a:xfrm>
            <a:custGeom>
              <a:rect b="b" l="l" r="r" t="t"/>
              <a:pathLst>
                <a:path extrusionOk="0" h="5352" w="5462">
                  <a:moveTo>
                    <a:pt x="2762" y="796"/>
                  </a:moveTo>
                  <a:cubicBezTo>
                    <a:pt x="3230" y="806"/>
                    <a:pt x="3698" y="988"/>
                    <a:pt x="4057" y="1347"/>
                  </a:cubicBezTo>
                  <a:cubicBezTo>
                    <a:pt x="4790" y="2080"/>
                    <a:pt x="4790" y="3271"/>
                    <a:pt x="4057" y="4005"/>
                  </a:cubicBezTo>
                  <a:cubicBezTo>
                    <a:pt x="3698" y="4358"/>
                    <a:pt x="3230" y="4545"/>
                    <a:pt x="2762" y="4551"/>
                  </a:cubicBezTo>
                  <a:lnTo>
                    <a:pt x="2689" y="4551"/>
                  </a:lnTo>
                  <a:cubicBezTo>
                    <a:pt x="2221" y="4545"/>
                    <a:pt x="1758" y="4358"/>
                    <a:pt x="1399" y="4005"/>
                  </a:cubicBezTo>
                  <a:cubicBezTo>
                    <a:pt x="666" y="3271"/>
                    <a:pt x="666" y="2080"/>
                    <a:pt x="1399" y="1347"/>
                  </a:cubicBezTo>
                  <a:cubicBezTo>
                    <a:pt x="1758" y="988"/>
                    <a:pt x="2221" y="806"/>
                    <a:pt x="2689" y="796"/>
                  </a:cubicBezTo>
                  <a:close/>
                  <a:moveTo>
                    <a:pt x="0" y="0"/>
                  </a:moveTo>
                  <a:lnTo>
                    <a:pt x="0" y="5352"/>
                  </a:lnTo>
                  <a:lnTo>
                    <a:pt x="5461" y="5352"/>
                  </a:lnTo>
                  <a:lnTo>
                    <a:pt x="5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1197216" y="943767"/>
              <a:ext cx="15390" cy="22633"/>
            </a:xfrm>
            <a:custGeom>
              <a:rect b="b" l="l" r="r" t="t"/>
              <a:pathLst>
                <a:path extrusionOk="0" h="828" w="563">
                  <a:moveTo>
                    <a:pt x="1" y="1"/>
                  </a:moveTo>
                  <a:cubicBezTo>
                    <a:pt x="53" y="245"/>
                    <a:pt x="177" y="474"/>
                    <a:pt x="359" y="661"/>
                  </a:cubicBezTo>
                  <a:cubicBezTo>
                    <a:pt x="422" y="724"/>
                    <a:pt x="490" y="776"/>
                    <a:pt x="562" y="828"/>
                  </a:cubicBezTo>
                  <a:cubicBezTo>
                    <a:pt x="484" y="583"/>
                    <a:pt x="437" y="302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1158127" y="808869"/>
              <a:ext cx="149304" cy="39390"/>
            </a:xfrm>
            <a:custGeom>
              <a:rect b="b" l="l" r="r" t="t"/>
              <a:pathLst>
                <a:path extrusionOk="0" h="1441" w="5462">
                  <a:moveTo>
                    <a:pt x="973" y="0"/>
                  </a:moveTo>
                  <a:cubicBezTo>
                    <a:pt x="432" y="0"/>
                    <a:pt x="0" y="437"/>
                    <a:pt x="0" y="973"/>
                  </a:cubicBezTo>
                  <a:lnTo>
                    <a:pt x="0" y="1441"/>
                  </a:lnTo>
                  <a:lnTo>
                    <a:pt x="5461" y="1441"/>
                  </a:lnTo>
                  <a:lnTo>
                    <a:pt x="5461" y="973"/>
                  </a:lnTo>
                  <a:cubicBezTo>
                    <a:pt x="5461" y="437"/>
                    <a:pt x="5024" y="0"/>
                    <a:pt x="4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1223813" y="943767"/>
              <a:ext cx="17795" cy="28620"/>
            </a:xfrm>
            <a:custGeom>
              <a:rect b="b" l="l" r="r" t="t"/>
              <a:pathLst>
                <a:path extrusionOk="0" h="1047" w="651">
                  <a:moveTo>
                    <a:pt x="0" y="1"/>
                  </a:moveTo>
                  <a:cubicBezTo>
                    <a:pt x="16" y="256"/>
                    <a:pt x="63" y="495"/>
                    <a:pt x="125" y="687"/>
                  </a:cubicBezTo>
                  <a:cubicBezTo>
                    <a:pt x="203" y="927"/>
                    <a:pt x="291" y="1020"/>
                    <a:pt x="323" y="1046"/>
                  </a:cubicBezTo>
                  <a:cubicBezTo>
                    <a:pt x="359" y="1020"/>
                    <a:pt x="442" y="927"/>
                    <a:pt x="520" y="687"/>
                  </a:cubicBezTo>
                  <a:cubicBezTo>
                    <a:pt x="588" y="495"/>
                    <a:pt x="629" y="256"/>
                    <a:pt x="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1"/>
            <p:cNvSpPr/>
            <p:nvPr/>
          </p:nvSpPr>
          <p:spPr>
            <a:xfrm>
              <a:off x="1197216" y="906236"/>
              <a:ext cx="15390" cy="22633"/>
            </a:xfrm>
            <a:custGeom>
              <a:rect b="b" l="l" r="r" t="t"/>
              <a:pathLst>
                <a:path extrusionOk="0" h="828" w="563">
                  <a:moveTo>
                    <a:pt x="562" y="1"/>
                  </a:moveTo>
                  <a:lnTo>
                    <a:pt x="562" y="1"/>
                  </a:lnTo>
                  <a:cubicBezTo>
                    <a:pt x="490" y="48"/>
                    <a:pt x="422" y="100"/>
                    <a:pt x="359" y="167"/>
                  </a:cubicBezTo>
                  <a:cubicBezTo>
                    <a:pt x="177" y="349"/>
                    <a:pt x="53" y="578"/>
                    <a:pt x="1" y="828"/>
                  </a:cubicBezTo>
                  <a:lnTo>
                    <a:pt x="417" y="828"/>
                  </a:lnTo>
                  <a:cubicBezTo>
                    <a:pt x="437" y="526"/>
                    <a:pt x="484" y="240"/>
                    <a:pt x="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1"/>
            <p:cNvSpPr/>
            <p:nvPr/>
          </p:nvSpPr>
          <p:spPr>
            <a:xfrm>
              <a:off x="1223813" y="900277"/>
              <a:ext cx="17795" cy="28592"/>
            </a:xfrm>
            <a:custGeom>
              <a:rect b="b" l="l" r="r" t="t"/>
              <a:pathLst>
                <a:path extrusionOk="0" h="1046" w="651">
                  <a:moveTo>
                    <a:pt x="323" y="0"/>
                  </a:moveTo>
                  <a:cubicBezTo>
                    <a:pt x="291" y="21"/>
                    <a:pt x="203" y="115"/>
                    <a:pt x="125" y="354"/>
                  </a:cubicBezTo>
                  <a:cubicBezTo>
                    <a:pt x="63" y="552"/>
                    <a:pt x="16" y="786"/>
                    <a:pt x="0" y="1046"/>
                  </a:cubicBezTo>
                  <a:lnTo>
                    <a:pt x="650" y="1046"/>
                  </a:lnTo>
                  <a:cubicBezTo>
                    <a:pt x="629" y="786"/>
                    <a:pt x="588" y="552"/>
                    <a:pt x="520" y="354"/>
                  </a:cubicBezTo>
                  <a:cubicBezTo>
                    <a:pt x="442" y="115"/>
                    <a:pt x="359" y="21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5" name="Google Shape;1195;p31"/>
          <p:cNvGrpSpPr/>
          <p:nvPr/>
        </p:nvGrpSpPr>
        <p:grpSpPr>
          <a:xfrm>
            <a:off x="7786551" y="1660327"/>
            <a:ext cx="392057" cy="668929"/>
            <a:chOff x="107002" y="1544194"/>
            <a:chExt cx="149304" cy="254762"/>
          </a:xfrm>
        </p:grpSpPr>
        <p:sp>
          <p:nvSpPr>
            <p:cNvPr id="1196" name="Google Shape;1196;p31"/>
            <p:cNvSpPr/>
            <p:nvPr/>
          </p:nvSpPr>
          <p:spPr>
            <a:xfrm>
              <a:off x="107002" y="1759703"/>
              <a:ext cx="149304" cy="39253"/>
            </a:xfrm>
            <a:custGeom>
              <a:rect b="b" l="l" r="r" t="t"/>
              <a:pathLst>
                <a:path extrusionOk="0" h="1436" w="5462">
                  <a:moveTo>
                    <a:pt x="0" y="1"/>
                  </a:moveTo>
                  <a:lnTo>
                    <a:pt x="0" y="463"/>
                  </a:lnTo>
                  <a:cubicBezTo>
                    <a:pt x="0" y="999"/>
                    <a:pt x="432" y="1436"/>
                    <a:pt x="973" y="1436"/>
                  </a:cubicBezTo>
                  <a:lnTo>
                    <a:pt x="4489" y="1436"/>
                  </a:lnTo>
                  <a:cubicBezTo>
                    <a:pt x="5024" y="1436"/>
                    <a:pt x="5461" y="999"/>
                    <a:pt x="5461" y="463"/>
                  </a:cubicBezTo>
                  <a:lnTo>
                    <a:pt x="54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1"/>
            <p:cNvSpPr/>
            <p:nvPr/>
          </p:nvSpPr>
          <p:spPr>
            <a:xfrm>
              <a:off x="107002" y="1598509"/>
              <a:ext cx="149304" cy="146297"/>
            </a:xfrm>
            <a:custGeom>
              <a:rect b="b" l="l" r="r" t="t"/>
              <a:pathLst>
                <a:path extrusionOk="0" h="5352" w="5462">
                  <a:moveTo>
                    <a:pt x="2762" y="796"/>
                  </a:moveTo>
                  <a:cubicBezTo>
                    <a:pt x="3230" y="806"/>
                    <a:pt x="3698" y="988"/>
                    <a:pt x="4057" y="1347"/>
                  </a:cubicBezTo>
                  <a:cubicBezTo>
                    <a:pt x="4790" y="2080"/>
                    <a:pt x="4790" y="3271"/>
                    <a:pt x="4057" y="4005"/>
                  </a:cubicBezTo>
                  <a:cubicBezTo>
                    <a:pt x="3698" y="4358"/>
                    <a:pt x="3230" y="4545"/>
                    <a:pt x="2762" y="4551"/>
                  </a:cubicBezTo>
                  <a:lnTo>
                    <a:pt x="2689" y="4551"/>
                  </a:lnTo>
                  <a:cubicBezTo>
                    <a:pt x="2221" y="4545"/>
                    <a:pt x="1758" y="4358"/>
                    <a:pt x="1399" y="4005"/>
                  </a:cubicBezTo>
                  <a:cubicBezTo>
                    <a:pt x="666" y="3271"/>
                    <a:pt x="666" y="2080"/>
                    <a:pt x="1399" y="1347"/>
                  </a:cubicBezTo>
                  <a:cubicBezTo>
                    <a:pt x="1758" y="988"/>
                    <a:pt x="2221" y="806"/>
                    <a:pt x="2689" y="796"/>
                  </a:cubicBezTo>
                  <a:close/>
                  <a:moveTo>
                    <a:pt x="0" y="0"/>
                  </a:moveTo>
                  <a:lnTo>
                    <a:pt x="0" y="5352"/>
                  </a:lnTo>
                  <a:lnTo>
                    <a:pt x="5461" y="5352"/>
                  </a:lnTo>
                  <a:lnTo>
                    <a:pt x="5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107002" y="1544194"/>
              <a:ext cx="149304" cy="39390"/>
            </a:xfrm>
            <a:custGeom>
              <a:rect b="b" l="l" r="r" t="t"/>
              <a:pathLst>
                <a:path extrusionOk="0" h="1441" w="5462">
                  <a:moveTo>
                    <a:pt x="973" y="0"/>
                  </a:moveTo>
                  <a:cubicBezTo>
                    <a:pt x="432" y="0"/>
                    <a:pt x="0" y="437"/>
                    <a:pt x="0" y="973"/>
                  </a:cubicBezTo>
                  <a:lnTo>
                    <a:pt x="0" y="1441"/>
                  </a:lnTo>
                  <a:lnTo>
                    <a:pt x="5461" y="1441"/>
                  </a:lnTo>
                  <a:lnTo>
                    <a:pt x="5461" y="973"/>
                  </a:lnTo>
                  <a:cubicBezTo>
                    <a:pt x="5461" y="437"/>
                    <a:pt x="5024" y="0"/>
                    <a:pt x="4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9" name="Google Shape;1199;p31"/>
            <p:cNvGrpSpPr/>
            <p:nvPr/>
          </p:nvGrpSpPr>
          <p:grpSpPr>
            <a:xfrm>
              <a:off x="140556" y="1645351"/>
              <a:ext cx="82197" cy="58539"/>
              <a:chOff x="110274" y="1975072"/>
              <a:chExt cx="73825" cy="52563"/>
            </a:xfrm>
          </p:grpSpPr>
          <p:sp>
            <p:nvSpPr>
              <p:cNvPr id="1200" name="Google Shape;1200;p31"/>
              <p:cNvSpPr/>
              <p:nvPr/>
            </p:nvSpPr>
            <p:spPr>
              <a:xfrm>
                <a:off x="124361" y="1995401"/>
                <a:ext cx="45651" cy="16781"/>
              </a:xfrm>
              <a:custGeom>
                <a:rect b="b" l="l" r="r" t="t"/>
                <a:pathLst>
                  <a:path extrusionOk="0" h="960" w="2612">
                    <a:moveTo>
                      <a:pt x="1306" y="1"/>
                    </a:moveTo>
                    <a:cubicBezTo>
                      <a:pt x="873" y="1"/>
                      <a:pt x="440" y="166"/>
                      <a:pt x="110" y="496"/>
                    </a:cubicBezTo>
                    <a:cubicBezTo>
                      <a:pt x="0" y="600"/>
                      <a:pt x="0" y="772"/>
                      <a:pt x="110" y="881"/>
                    </a:cubicBezTo>
                    <a:cubicBezTo>
                      <a:pt x="162" y="933"/>
                      <a:pt x="231" y="959"/>
                      <a:pt x="299" y="959"/>
                    </a:cubicBezTo>
                    <a:cubicBezTo>
                      <a:pt x="368" y="959"/>
                      <a:pt x="437" y="933"/>
                      <a:pt x="489" y="881"/>
                    </a:cubicBezTo>
                    <a:cubicBezTo>
                      <a:pt x="715" y="657"/>
                      <a:pt x="1011" y="546"/>
                      <a:pt x="1305" y="546"/>
                    </a:cubicBezTo>
                    <a:cubicBezTo>
                      <a:pt x="1600" y="546"/>
                      <a:pt x="1893" y="657"/>
                      <a:pt x="2117" y="881"/>
                    </a:cubicBezTo>
                    <a:cubicBezTo>
                      <a:pt x="2174" y="933"/>
                      <a:pt x="2242" y="959"/>
                      <a:pt x="2309" y="959"/>
                    </a:cubicBezTo>
                    <a:cubicBezTo>
                      <a:pt x="2382" y="959"/>
                      <a:pt x="2450" y="933"/>
                      <a:pt x="2502" y="881"/>
                    </a:cubicBezTo>
                    <a:cubicBezTo>
                      <a:pt x="2611" y="772"/>
                      <a:pt x="2611" y="600"/>
                      <a:pt x="2502" y="496"/>
                    </a:cubicBezTo>
                    <a:cubicBezTo>
                      <a:pt x="2172" y="166"/>
                      <a:pt x="1739" y="1"/>
                      <a:pt x="13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>
                <a:off x="134184" y="2014892"/>
                <a:ext cx="26007" cy="12743"/>
              </a:xfrm>
              <a:custGeom>
                <a:rect b="b" l="l" r="r" t="t"/>
                <a:pathLst>
                  <a:path extrusionOk="0" h="729" w="1488">
                    <a:moveTo>
                      <a:pt x="744" y="0"/>
                    </a:moveTo>
                    <a:cubicBezTo>
                      <a:pt x="512" y="0"/>
                      <a:pt x="281" y="89"/>
                      <a:pt x="104" y="265"/>
                    </a:cubicBezTo>
                    <a:cubicBezTo>
                      <a:pt x="0" y="369"/>
                      <a:pt x="0" y="541"/>
                      <a:pt x="104" y="650"/>
                    </a:cubicBezTo>
                    <a:cubicBezTo>
                      <a:pt x="156" y="702"/>
                      <a:pt x="225" y="728"/>
                      <a:pt x="295" y="728"/>
                    </a:cubicBezTo>
                    <a:cubicBezTo>
                      <a:pt x="364" y="728"/>
                      <a:pt x="434" y="702"/>
                      <a:pt x="489" y="650"/>
                    </a:cubicBezTo>
                    <a:cubicBezTo>
                      <a:pt x="559" y="580"/>
                      <a:pt x="651" y="545"/>
                      <a:pt x="744" y="545"/>
                    </a:cubicBezTo>
                    <a:cubicBezTo>
                      <a:pt x="836" y="545"/>
                      <a:pt x="928" y="580"/>
                      <a:pt x="999" y="650"/>
                    </a:cubicBezTo>
                    <a:cubicBezTo>
                      <a:pt x="1051" y="702"/>
                      <a:pt x="1118" y="728"/>
                      <a:pt x="1191" y="728"/>
                    </a:cubicBezTo>
                    <a:cubicBezTo>
                      <a:pt x="1259" y="728"/>
                      <a:pt x="1331" y="702"/>
                      <a:pt x="1383" y="650"/>
                    </a:cubicBezTo>
                    <a:cubicBezTo>
                      <a:pt x="1487" y="541"/>
                      <a:pt x="1487" y="369"/>
                      <a:pt x="1383" y="265"/>
                    </a:cubicBezTo>
                    <a:cubicBezTo>
                      <a:pt x="1207" y="89"/>
                      <a:pt x="975" y="0"/>
                      <a:pt x="7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>
                <a:off x="110274" y="1975072"/>
                <a:ext cx="73825" cy="22619"/>
              </a:xfrm>
              <a:custGeom>
                <a:rect b="b" l="l" r="r" t="t"/>
                <a:pathLst>
                  <a:path extrusionOk="0" h="1294" w="4224">
                    <a:moveTo>
                      <a:pt x="2112" y="0"/>
                    </a:moveTo>
                    <a:cubicBezTo>
                      <a:pt x="1385" y="0"/>
                      <a:pt x="658" y="276"/>
                      <a:pt x="104" y="827"/>
                    </a:cubicBezTo>
                    <a:cubicBezTo>
                      <a:pt x="0" y="936"/>
                      <a:pt x="0" y="1108"/>
                      <a:pt x="104" y="1212"/>
                    </a:cubicBezTo>
                    <a:cubicBezTo>
                      <a:pt x="159" y="1267"/>
                      <a:pt x="229" y="1294"/>
                      <a:pt x="299" y="1294"/>
                    </a:cubicBezTo>
                    <a:cubicBezTo>
                      <a:pt x="368" y="1294"/>
                      <a:pt x="437" y="1267"/>
                      <a:pt x="489" y="1212"/>
                    </a:cubicBezTo>
                    <a:cubicBezTo>
                      <a:pt x="936" y="765"/>
                      <a:pt x="1524" y="541"/>
                      <a:pt x="2112" y="541"/>
                    </a:cubicBezTo>
                    <a:cubicBezTo>
                      <a:pt x="2699" y="541"/>
                      <a:pt x="3287" y="765"/>
                      <a:pt x="3734" y="1212"/>
                    </a:cubicBezTo>
                    <a:cubicBezTo>
                      <a:pt x="3775" y="1255"/>
                      <a:pt x="3844" y="1289"/>
                      <a:pt x="3923" y="1289"/>
                    </a:cubicBezTo>
                    <a:cubicBezTo>
                      <a:pt x="3986" y="1289"/>
                      <a:pt x="4054" y="1267"/>
                      <a:pt x="4119" y="1212"/>
                    </a:cubicBezTo>
                    <a:cubicBezTo>
                      <a:pt x="4223" y="1108"/>
                      <a:pt x="4223" y="936"/>
                      <a:pt x="4119" y="827"/>
                    </a:cubicBezTo>
                    <a:cubicBezTo>
                      <a:pt x="3565" y="276"/>
                      <a:pt x="2839" y="0"/>
                      <a:pt x="2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3" name="Google Shape;1203;p31"/>
          <p:cNvGrpSpPr/>
          <p:nvPr/>
        </p:nvGrpSpPr>
        <p:grpSpPr>
          <a:xfrm>
            <a:off x="4963458" y="1660302"/>
            <a:ext cx="392057" cy="668929"/>
            <a:chOff x="-218498" y="1544194"/>
            <a:chExt cx="149304" cy="254762"/>
          </a:xfrm>
        </p:grpSpPr>
        <p:sp>
          <p:nvSpPr>
            <p:cNvPr id="1204" name="Google Shape;1204;p31"/>
            <p:cNvSpPr/>
            <p:nvPr/>
          </p:nvSpPr>
          <p:spPr>
            <a:xfrm>
              <a:off x="-218498" y="1759703"/>
              <a:ext cx="149304" cy="39253"/>
            </a:xfrm>
            <a:custGeom>
              <a:rect b="b" l="l" r="r" t="t"/>
              <a:pathLst>
                <a:path extrusionOk="0" h="1436" w="5462">
                  <a:moveTo>
                    <a:pt x="0" y="1"/>
                  </a:moveTo>
                  <a:lnTo>
                    <a:pt x="0" y="463"/>
                  </a:lnTo>
                  <a:cubicBezTo>
                    <a:pt x="0" y="999"/>
                    <a:pt x="432" y="1436"/>
                    <a:pt x="973" y="1436"/>
                  </a:cubicBezTo>
                  <a:lnTo>
                    <a:pt x="4489" y="1436"/>
                  </a:lnTo>
                  <a:cubicBezTo>
                    <a:pt x="5024" y="1436"/>
                    <a:pt x="5461" y="999"/>
                    <a:pt x="5461" y="463"/>
                  </a:cubicBezTo>
                  <a:lnTo>
                    <a:pt x="54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1"/>
            <p:cNvSpPr/>
            <p:nvPr/>
          </p:nvSpPr>
          <p:spPr>
            <a:xfrm>
              <a:off x="-218498" y="1598509"/>
              <a:ext cx="149304" cy="146297"/>
            </a:xfrm>
            <a:custGeom>
              <a:rect b="b" l="l" r="r" t="t"/>
              <a:pathLst>
                <a:path extrusionOk="0" h="5352" w="5462">
                  <a:moveTo>
                    <a:pt x="2762" y="796"/>
                  </a:moveTo>
                  <a:cubicBezTo>
                    <a:pt x="3230" y="806"/>
                    <a:pt x="3698" y="988"/>
                    <a:pt x="4057" y="1347"/>
                  </a:cubicBezTo>
                  <a:cubicBezTo>
                    <a:pt x="4790" y="2080"/>
                    <a:pt x="4790" y="3271"/>
                    <a:pt x="4057" y="4005"/>
                  </a:cubicBezTo>
                  <a:cubicBezTo>
                    <a:pt x="3698" y="4358"/>
                    <a:pt x="3230" y="4545"/>
                    <a:pt x="2762" y="4551"/>
                  </a:cubicBezTo>
                  <a:lnTo>
                    <a:pt x="2689" y="4551"/>
                  </a:lnTo>
                  <a:cubicBezTo>
                    <a:pt x="2221" y="4545"/>
                    <a:pt x="1758" y="4358"/>
                    <a:pt x="1399" y="4005"/>
                  </a:cubicBezTo>
                  <a:cubicBezTo>
                    <a:pt x="666" y="3271"/>
                    <a:pt x="666" y="2080"/>
                    <a:pt x="1399" y="1347"/>
                  </a:cubicBezTo>
                  <a:cubicBezTo>
                    <a:pt x="1758" y="988"/>
                    <a:pt x="2221" y="806"/>
                    <a:pt x="2689" y="796"/>
                  </a:cubicBezTo>
                  <a:close/>
                  <a:moveTo>
                    <a:pt x="0" y="0"/>
                  </a:moveTo>
                  <a:lnTo>
                    <a:pt x="0" y="5352"/>
                  </a:lnTo>
                  <a:lnTo>
                    <a:pt x="5461" y="5352"/>
                  </a:lnTo>
                  <a:lnTo>
                    <a:pt x="5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1"/>
            <p:cNvSpPr/>
            <p:nvPr/>
          </p:nvSpPr>
          <p:spPr>
            <a:xfrm>
              <a:off x="-218498" y="1544194"/>
              <a:ext cx="149304" cy="39390"/>
            </a:xfrm>
            <a:custGeom>
              <a:rect b="b" l="l" r="r" t="t"/>
              <a:pathLst>
                <a:path extrusionOk="0" h="1441" w="5462">
                  <a:moveTo>
                    <a:pt x="973" y="0"/>
                  </a:moveTo>
                  <a:cubicBezTo>
                    <a:pt x="432" y="0"/>
                    <a:pt x="0" y="437"/>
                    <a:pt x="0" y="973"/>
                  </a:cubicBezTo>
                  <a:lnTo>
                    <a:pt x="0" y="1441"/>
                  </a:lnTo>
                  <a:lnTo>
                    <a:pt x="5461" y="1441"/>
                  </a:lnTo>
                  <a:lnTo>
                    <a:pt x="5461" y="973"/>
                  </a:lnTo>
                  <a:cubicBezTo>
                    <a:pt x="5461" y="437"/>
                    <a:pt x="5024" y="0"/>
                    <a:pt x="4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7" name="Google Shape;1207;p31"/>
            <p:cNvGrpSpPr/>
            <p:nvPr/>
          </p:nvGrpSpPr>
          <p:grpSpPr>
            <a:xfrm>
              <a:off x="-184294" y="1631172"/>
              <a:ext cx="80896" cy="80934"/>
              <a:chOff x="-185775" y="1631172"/>
              <a:chExt cx="80896" cy="80934"/>
            </a:xfrm>
          </p:grpSpPr>
          <p:sp>
            <p:nvSpPr>
              <p:cNvPr id="1208" name="Google Shape;1208;p31"/>
              <p:cNvSpPr/>
              <p:nvPr/>
            </p:nvSpPr>
            <p:spPr>
              <a:xfrm>
                <a:off x="-152559" y="1661732"/>
                <a:ext cx="17232" cy="19833"/>
              </a:xfrm>
              <a:custGeom>
                <a:rect b="b" l="l" r="r" t="t"/>
                <a:pathLst>
                  <a:path extrusionOk="0" h="1239" w="1077">
                    <a:moveTo>
                      <a:pt x="0" y="0"/>
                    </a:moveTo>
                    <a:lnTo>
                      <a:pt x="0" y="1238"/>
                    </a:lnTo>
                    <a:lnTo>
                      <a:pt x="1077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31"/>
              <p:cNvSpPr/>
              <p:nvPr/>
            </p:nvSpPr>
            <p:spPr>
              <a:xfrm>
                <a:off x="-185775" y="1631172"/>
                <a:ext cx="80896" cy="80934"/>
              </a:xfrm>
              <a:custGeom>
                <a:rect b="b" l="l" r="r" t="t"/>
                <a:pathLst>
                  <a:path extrusionOk="0" h="5056" w="5056">
                    <a:moveTo>
                      <a:pt x="1941" y="1192"/>
                    </a:moveTo>
                    <a:lnTo>
                      <a:pt x="3844" y="2289"/>
                    </a:lnTo>
                    <a:lnTo>
                      <a:pt x="3844" y="2768"/>
                    </a:lnTo>
                    <a:lnTo>
                      <a:pt x="1941" y="3865"/>
                    </a:lnTo>
                    <a:lnTo>
                      <a:pt x="1530" y="3626"/>
                    </a:lnTo>
                    <a:lnTo>
                      <a:pt x="1530" y="1431"/>
                    </a:lnTo>
                    <a:lnTo>
                      <a:pt x="1941" y="1192"/>
                    </a:lnTo>
                    <a:close/>
                    <a:moveTo>
                      <a:pt x="2528" y="1"/>
                    </a:moveTo>
                    <a:cubicBezTo>
                      <a:pt x="1129" y="1"/>
                      <a:pt x="1" y="1135"/>
                      <a:pt x="1" y="2528"/>
                    </a:cubicBezTo>
                    <a:cubicBezTo>
                      <a:pt x="1" y="3922"/>
                      <a:pt x="1129" y="5056"/>
                      <a:pt x="2528" y="5056"/>
                    </a:cubicBezTo>
                    <a:cubicBezTo>
                      <a:pt x="3922" y="5056"/>
                      <a:pt x="5056" y="3922"/>
                      <a:pt x="5056" y="2528"/>
                    </a:cubicBezTo>
                    <a:cubicBezTo>
                      <a:pt x="5056" y="1135"/>
                      <a:pt x="3922" y="1"/>
                      <a:pt x="25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10" name="Google Shape;1210;p31"/>
          <p:cNvGrpSpPr/>
          <p:nvPr/>
        </p:nvGrpSpPr>
        <p:grpSpPr>
          <a:xfrm>
            <a:off x="3551905" y="1660302"/>
            <a:ext cx="392057" cy="668929"/>
            <a:chOff x="-381248" y="1544194"/>
            <a:chExt cx="149304" cy="254762"/>
          </a:xfrm>
        </p:grpSpPr>
        <p:sp>
          <p:nvSpPr>
            <p:cNvPr id="1211" name="Google Shape;1211;p31"/>
            <p:cNvSpPr/>
            <p:nvPr/>
          </p:nvSpPr>
          <p:spPr>
            <a:xfrm>
              <a:off x="-347563" y="1630676"/>
              <a:ext cx="81932" cy="81923"/>
            </a:xfrm>
            <a:custGeom>
              <a:rect b="b" l="l" r="r" t="t"/>
              <a:pathLst>
                <a:path extrusionOk="0" h="9320" w="9321">
                  <a:moveTo>
                    <a:pt x="4660" y="2153"/>
                  </a:moveTo>
                  <a:cubicBezTo>
                    <a:pt x="5305" y="2153"/>
                    <a:pt x="5945" y="2398"/>
                    <a:pt x="6434" y="2887"/>
                  </a:cubicBezTo>
                  <a:cubicBezTo>
                    <a:pt x="7411" y="3864"/>
                    <a:pt x="7411" y="5456"/>
                    <a:pt x="6434" y="6434"/>
                  </a:cubicBezTo>
                  <a:cubicBezTo>
                    <a:pt x="5945" y="6922"/>
                    <a:pt x="5303" y="7167"/>
                    <a:pt x="4660" y="7167"/>
                  </a:cubicBezTo>
                  <a:cubicBezTo>
                    <a:pt x="4018" y="7167"/>
                    <a:pt x="3376" y="6922"/>
                    <a:pt x="2887" y="6434"/>
                  </a:cubicBezTo>
                  <a:cubicBezTo>
                    <a:pt x="1909" y="5456"/>
                    <a:pt x="1909" y="3864"/>
                    <a:pt x="2887" y="2887"/>
                  </a:cubicBezTo>
                  <a:cubicBezTo>
                    <a:pt x="3376" y="2398"/>
                    <a:pt x="4021" y="2153"/>
                    <a:pt x="4660" y="2153"/>
                  </a:cubicBezTo>
                  <a:close/>
                  <a:moveTo>
                    <a:pt x="4062" y="0"/>
                  </a:moveTo>
                  <a:cubicBezTo>
                    <a:pt x="3911" y="0"/>
                    <a:pt x="3787" y="125"/>
                    <a:pt x="3787" y="276"/>
                  </a:cubicBezTo>
                  <a:lnTo>
                    <a:pt x="3787" y="734"/>
                  </a:lnTo>
                  <a:cubicBezTo>
                    <a:pt x="3334" y="838"/>
                    <a:pt x="2897" y="1015"/>
                    <a:pt x="2502" y="1264"/>
                  </a:cubicBezTo>
                  <a:lnTo>
                    <a:pt x="2195" y="963"/>
                  </a:lnTo>
                  <a:cubicBezTo>
                    <a:pt x="2143" y="911"/>
                    <a:pt x="2076" y="879"/>
                    <a:pt x="2003" y="879"/>
                  </a:cubicBezTo>
                  <a:cubicBezTo>
                    <a:pt x="1930" y="879"/>
                    <a:pt x="1857" y="911"/>
                    <a:pt x="1805" y="963"/>
                  </a:cubicBezTo>
                  <a:lnTo>
                    <a:pt x="937" y="1821"/>
                  </a:lnTo>
                  <a:cubicBezTo>
                    <a:pt x="833" y="1930"/>
                    <a:pt x="833" y="2101"/>
                    <a:pt x="937" y="2211"/>
                  </a:cubicBezTo>
                  <a:lnTo>
                    <a:pt x="1243" y="2512"/>
                  </a:lnTo>
                  <a:cubicBezTo>
                    <a:pt x="994" y="2902"/>
                    <a:pt x="812" y="3334"/>
                    <a:pt x="713" y="3786"/>
                  </a:cubicBezTo>
                  <a:lnTo>
                    <a:pt x="281" y="3786"/>
                  </a:lnTo>
                  <a:cubicBezTo>
                    <a:pt x="125" y="3786"/>
                    <a:pt x="0" y="3911"/>
                    <a:pt x="0" y="4062"/>
                  </a:cubicBezTo>
                  <a:lnTo>
                    <a:pt x="0" y="5279"/>
                  </a:lnTo>
                  <a:cubicBezTo>
                    <a:pt x="0" y="5430"/>
                    <a:pt x="125" y="5555"/>
                    <a:pt x="281" y="5555"/>
                  </a:cubicBezTo>
                  <a:lnTo>
                    <a:pt x="739" y="5555"/>
                  </a:lnTo>
                  <a:cubicBezTo>
                    <a:pt x="838" y="6007"/>
                    <a:pt x="1020" y="6444"/>
                    <a:pt x="1264" y="6834"/>
                  </a:cubicBezTo>
                  <a:lnTo>
                    <a:pt x="963" y="7136"/>
                  </a:lnTo>
                  <a:cubicBezTo>
                    <a:pt x="911" y="7188"/>
                    <a:pt x="885" y="7255"/>
                    <a:pt x="885" y="7333"/>
                  </a:cubicBezTo>
                  <a:cubicBezTo>
                    <a:pt x="885" y="7406"/>
                    <a:pt x="911" y="7474"/>
                    <a:pt x="963" y="7526"/>
                  </a:cubicBezTo>
                  <a:lnTo>
                    <a:pt x="1821" y="8389"/>
                  </a:lnTo>
                  <a:cubicBezTo>
                    <a:pt x="1875" y="8444"/>
                    <a:pt x="1945" y="8471"/>
                    <a:pt x="2016" y="8471"/>
                  </a:cubicBezTo>
                  <a:cubicBezTo>
                    <a:pt x="2086" y="8471"/>
                    <a:pt x="2156" y="8444"/>
                    <a:pt x="2211" y="8389"/>
                  </a:cubicBezTo>
                  <a:lnTo>
                    <a:pt x="2512" y="8087"/>
                  </a:lnTo>
                  <a:cubicBezTo>
                    <a:pt x="2902" y="8332"/>
                    <a:pt x="3339" y="8514"/>
                    <a:pt x="3787" y="8618"/>
                  </a:cubicBezTo>
                  <a:lnTo>
                    <a:pt x="3787" y="9044"/>
                  </a:lnTo>
                  <a:cubicBezTo>
                    <a:pt x="3787" y="9195"/>
                    <a:pt x="3911" y="9320"/>
                    <a:pt x="4062" y="9320"/>
                  </a:cubicBezTo>
                  <a:lnTo>
                    <a:pt x="5279" y="9320"/>
                  </a:lnTo>
                  <a:cubicBezTo>
                    <a:pt x="5430" y="9320"/>
                    <a:pt x="5555" y="9195"/>
                    <a:pt x="5555" y="9044"/>
                  </a:cubicBezTo>
                  <a:lnTo>
                    <a:pt x="5555" y="8602"/>
                  </a:lnTo>
                  <a:cubicBezTo>
                    <a:pt x="6007" y="8503"/>
                    <a:pt x="6444" y="8321"/>
                    <a:pt x="6834" y="8077"/>
                  </a:cubicBezTo>
                  <a:lnTo>
                    <a:pt x="7136" y="8379"/>
                  </a:lnTo>
                  <a:cubicBezTo>
                    <a:pt x="7188" y="8431"/>
                    <a:pt x="7261" y="8457"/>
                    <a:pt x="7333" y="8457"/>
                  </a:cubicBezTo>
                  <a:cubicBezTo>
                    <a:pt x="7406" y="8457"/>
                    <a:pt x="7474" y="8431"/>
                    <a:pt x="7526" y="8379"/>
                  </a:cubicBezTo>
                  <a:lnTo>
                    <a:pt x="8389" y="7521"/>
                  </a:lnTo>
                  <a:cubicBezTo>
                    <a:pt x="8498" y="7411"/>
                    <a:pt x="8498" y="7240"/>
                    <a:pt x="8389" y="7130"/>
                  </a:cubicBezTo>
                  <a:lnTo>
                    <a:pt x="8087" y="6829"/>
                  </a:lnTo>
                  <a:cubicBezTo>
                    <a:pt x="8337" y="6439"/>
                    <a:pt x="8514" y="6002"/>
                    <a:pt x="8618" y="5555"/>
                  </a:cubicBezTo>
                  <a:lnTo>
                    <a:pt x="9044" y="5555"/>
                  </a:lnTo>
                  <a:cubicBezTo>
                    <a:pt x="9195" y="5555"/>
                    <a:pt x="9320" y="5430"/>
                    <a:pt x="9320" y="5279"/>
                  </a:cubicBezTo>
                  <a:lnTo>
                    <a:pt x="9320" y="4062"/>
                  </a:lnTo>
                  <a:cubicBezTo>
                    <a:pt x="9320" y="3911"/>
                    <a:pt x="9195" y="3786"/>
                    <a:pt x="9044" y="3786"/>
                  </a:cubicBezTo>
                  <a:lnTo>
                    <a:pt x="8608" y="3786"/>
                  </a:lnTo>
                  <a:cubicBezTo>
                    <a:pt x="8504" y="3334"/>
                    <a:pt x="8327" y="2892"/>
                    <a:pt x="8077" y="2502"/>
                  </a:cubicBezTo>
                  <a:lnTo>
                    <a:pt x="8379" y="2195"/>
                  </a:lnTo>
                  <a:cubicBezTo>
                    <a:pt x="8431" y="2143"/>
                    <a:pt x="8462" y="2075"/>
                    <a:pt x="8462" y="2003"/>
                  </a:cubicBezTo>
                  <a:cubicBezTo>
                    <a:pt x="8462" y="1925"/>
                    <a:pt x="8431" y="1857"/>
                    <a:pt x="8379" y="1805"/>
                  </a:cubicBezTo>
                  <a:lnTo>
                    <a:pt x="7521" y="937"/>
                  </a:lnTo>
                  <a:cubicBezTo>
                    <a:pt x="7466" y="882"/>
                    <a:pt x="7396" y="855"/>
                    <a:pt x="7326" y="855"/>
                  </a:cubicBezTo>
                  <a:cubicBezTo>
                    <a:pt x="7255" y="855"/>
                    <a:pt x="7185" y="882"/>
                    <a:pt x="7131" y="937"/>
                  </a:cubicBezTo>
                  <a:lnTo>
                    <a:pt x="6829" y="1243"/>
                  </a:lnTo>
                  <a:cubicBezTo>
                    <a:pt x="6439" y="994"/>
                    <a:pt x="6007" y="812"/>
                    <a:pt x="5555" y="708"/>
                  </a:cubicBezTo>
                  <a:lnTo>
                    <a:pt x="5555" y="276"/>
                  </a:lnTo>
                  <a:cubicBezTo>
                    <a:pt x="5555" y="125"/>
                    <a:pt x="5430" y="0"/>
                    <a:pt x="5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1"/>
            <p:cNvSpPr/>
            <p:nvPr/>
          </p:nvSpPr>
          <p:spPr>
            <a:xfrm>
              <a:off x="-381248" y="1759703"/>
              <a:ext cx="149304" cy="39253"/>
            </a:xfrm>
            <a:custGeom>
              <a:rect b="b" l="l" r="r" t="t"/>
              <a:pathLst>
                <a:path extrusionOk="0" h="1436" w="5462">
                  <a:moveTo>
                    <a:pt x="0" y="1"/>
                  </a:moveTo>
                  <a:lnTo>
                    <a:pt x="0" y="463"/>
                  </a:lnTo>
                  <a:cubicBezTo>
                    <a:pt x="0" y="999"/>
                    <a:pt x="432" y="1436"/>
                    <a:pt x="973" y="1436"/>
                  </a:cubicBezTo>
                  <a:lnTo>
                    <a:pt x="4489" y="1436"/>
                  </a:lnTo>
                  <a:cubicBezTo>
                    <a:pt x="5024" y="1436"/>
                    <a:pt x="5461" y="999"/>
                    <a:pt x="5461" y="463"/>
                  </a:cubicBezTo>
                  <a:lnTo>
                    <a:pt x="54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1"/>
            <p:cNvSpPr/>
            <p:nvPr/>
          </p:nvSpPr>
          <p:spPr>
            <a:xfrm>
              <a:off x="-381248" y="1598509"/>
              <a:ext cx="149304" cy="146297"/>
            </a:xfrm>
            <a:custGeom>
              <a:rect b="b" l="l" r="r" t="t"/>
              <a:pathLst>
                <a:path extrusionOk="0" h="5352" w="5462">
                  <a:moveTo>
                    <a:pt x="2762" y="796"/>
                  </a:moveTo>
                  <a:cubicBezTo>
                    <a:pt x="3230" y="806"/>
                    <a:pt x="3698" y="988"/>
                    <a:pt x="4057" y="1347"/>
                  </a:cubicBezTo>
                  <a:cubicBezTo>
                    <a:pt x="4790" y="2080"/>
                    <a:pt x="4790" y="3271"/>
                    <a:pt x="4057" y="4005"/>
                  </a:cubicBezTo>
                  <a:cubicBezTo>
                    <a:pt x="3698" y="4358"/>
                    <a:pt x="3230" y="4545"/>
                    <a:pt x="2762" y="4551"/>
                  </a:cubicBezTo>
                  <a:lnTo>
                    <a:pt x="2689" y="4551"/>
                  </a:lnTo>
                  <a:cubicBezTo>
                    <a:pt x="2221" y="4545"/>
                    <a:pt x="1758" y="4358"/>
                    <a:pt x="1399" y="4005"/>
                  </a:cubicBezTo>
                  <a:cubicBezTo>
                    <a:pt x="666" y="3271"/>
                    <a:pt x="666" y="2080"/>
                    <a:pt x="1399" y="1347"/>
                  </a:cubicBezTo>
                  <a:cubicBezTo>
                    <a:pt x="1758" y="988"/>
                    <a:pt x="2221" y="806"/>
                    <a:pt x="2689" y="796"/>
                  </a:cubicBezTo>
                  <a:close/>
                  <a:moveTo>
                    <a:pt x="0" y="0"/>
                  </a:moveTo>
                  <a:lnTo>
                    <a:pt x="0" y="5352"/>
                  </a:lnTo>
                  <a:lnTo>
                    <a:pt x="5461" y="5352"/>
                  </a:lnTo>
                  <a:lnTo>
                    <a:pt x="5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1"/>
            <p:cNvSpPr/>
            <p:nvPr/>
          </p:nvSpPr>
          <p:spPr>
            <a:xfrm>
              <a:off x="-381248" y="1544194"/>
              <a:ext cx="149304" cy="39390"/>
            </a:xfrm>
            <a:custGeom>
              <a:rect b="b" l="l" r="r" t="t"/>
              <a:pathLst>
                <a:path extrusionOk="0" h="1441" w="5462">
                  <a:moveTo>
                    <a:pt x="973" y="0"/>
                  </a:moveTo>
                  <a:cubicBezTo>
                    <a:pt x="432" y="0"/>
                    <a:pt x="0" y="437"/>
                    <a:pt x="0" y="973"/>
                  </a:cubicBezTo>
                  <a:lnTo>
                    <a:pt x="0" y="1441"/>
                  </a:lnTo>
                  <a:lnTo>
                    <a:pt x="5461" y="1441"/>
                  </a:lnTo>
                  <a:lnTo>
                    <a:pt x="5461" y="973"/>
                  </a:lnTo>
                  <a:cubicBezTo>
                    <a:pt x="5461" y="437"/>
                    <a:pt x="5024" y="0"/>
                    <a:pt x="4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Divide Infographics</a:t>
            </a:r>
            <a:endParaRPr/>
          </a:p>
        </p:txBody>
      </p:sp>
      <p:grpSp>
        <p:nvGrpSpPr>
          <p:cNvPr id="1220" name="Google Shape;1220;p32"/>
          <p:cNvGrpSpPr/>
          <p:nvPr/>
        </p:nvGrpSpPr>
        <p:grpSpPr>
          <a:xfrm>
            <a:off x="5962040" y="1354743"/>
            <a:ext cx="1570358" cy="1851062"/>
            <a:chOff x="5596165" y="1766705"/>
            <a:chExt cx="1570358" cy="1851062"/>
          </a:xfrm>
        </p:grpSpPr>
        <p:sp>
          <p:nvSpPr>
            <p:cNvPr id="1221" name="Google Shape;1221;p32"/>
            <p:cNvSpPr/>
            <p:nvPr/>
          </p:nvSpPr>
          <p:spPr>
            <a:xfrm>
              <a:off x="6388694" y="2150167"/>
              <a:ext cx="334298" cy="505076"/>
            </a:xfrm>
            <a:custGeom>
              <a:rect b="b" l="l" r="r" t="t"/>
              <a:pathLst>
                <a:path extrusionOk="0" h="8800" w="5824">
                  <a:moveTo>
                    <a:pt x="3749" y="0"/>
                  </a:moveTo>
                  <a:lnTo>
                    <a:pt x="3019" y="316"/>
                  </a:lnTo>
                  <a:lnTo>
                    <a:pt x="1" y="1619"/>
                  </a:lnTo>
                  <a:lnTo>
                    <a:pt x="1" y="6118"/>
                  </a:lnTo>
                  <a:cubicBezTo>
                    <a:pt x="1" y="6858"/>
                    <a:pt x="301" y="7528"/>
                    <a:pt x="789" y="8011"/>
                  </a:cubicBezTo>
                  <a:cubicBezTo>
                    <a:pt x="1277" y="8499"/>
                    <a:pt x="1947" y="8799"/>
                    <a:pt x="2687" y="8799"/>
                  </a:cubicBezTo>
                  <a:cubicBezTo>
                    <a:pt x="4526" y="8799"/>
                    <a:pt x="5824" y="6981"/>
                    <a:pt x="5218" y="5239"/>
                  </a:cubicBezTo>
                  <a:cubicBezTo>
                    <a:pt x="4387" y="2831"/>
                    <a:pt x="3808" y="75"/>
                    <a:pt x="3749" y="0"/>
                  </a:cubicBezTo>
                  <a:close/>
                </a:path>
              </a:pathLst>
            </a:custGeom>
            <a:solidFill>
              <a:srgbClr val="6C4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2"/>
            <p:cNvSpPr/>
            <p:nvPr/>
          </p:nvSpPr>
          <p:spPr>
            <a:xfrm>
              <a:off x="6388694" y="2168304"/>
              <a:ext cx="173348" cy="327496"/>
            </a:xfrm>
            <a:custGeom>
              <a:rect b="b" l="l" r="r" t="t"/>
              <a:pathLst>
                <a:path extrusionOk="0" h="5706" w="3020">
                  <a:moveTo>
                    <a:pt x="3019" y="0"/>
                  </a:moveTo>
                  <a:lnTo>
                    <a:pt x="1" y="1303"/>
                  </a:lnTo>
                  <a:lnTo>
                    <a:pt x="1" y="5706"/>
                  </a:lnTo>
                  <a:cubicBezTo>
                    <a:pt x="1556" y="5336"/>
                    <a:pt x="1888" y="4226"/>
                    <a:pt x="2231" y="3534"/>
                  </a:cubicBezTo>
                  <a:cubicBezTo>
                    <a:pt x="2596" y="2805"/>
                    <a:pt x="2998" y="542"/>
                    <a:pt x="2998" y="435"/>
                  </a:cubicBezTo>
                  <a:cubicBezTo>
                    <a:pt x="2998" y="408"/>
                    <a:pt x="3009" y="252"/>
                    <a:pt x="3019" y="0"/>
                  </a:cubicBezTo>
                  <a:close/>
                </a:path>
              </a:pathLst>
            </a:custGeom>
            <a:solidFill>
              <a:srgbClr val="382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5612180" y="2444378"/>
              <a:ext cx="341702" cy="362277"/>
            </a:xfrm>
            <a:custGeom>
              <a:rect b="b" l="l" r="r" t="t"/>
              <a:pathLst>
                <a:path extrusionOk="0" h="6312" w="5953">
                  <a:moveTo>
                    <a:pt x="408" y="0"/>
                  </a:moveTo>
                  <a:cubicBezTo>
                    <a:pt x="167" y="0"/>
                    <a:pt x="0" y="247"/>
                    <a:pt x="91" y="477"/>
                  </a:cubicBezTo>
                  <a:lnTo>
                    <a:pt x="2413" y="6097"/>
                  </a:lnTo>
                  <a:cubicBezTo>
                    <a:pt x="2467" y="6225"/>
                    <a:pt x="2590" y="6311"/>
                    <a:pt x="2730" y="6311"/>
                  </a:cubicBezTo>
                  <a:lnTo>
                    <a:pt x="5539" y="6311"/>
                  </a:lnTo>
                  <a:cubicBezTo>
                    <a:pt x="5786" y="6311"/>
                    <a:pt x="5952" y="6059"/>
                    <a:pt x="5861" y="5834"/>
                  </a:cubicBezTo>
                  <a:lnTo>
                    <a:pt x="3539" y="215"/>
                  </a:lnTo>
                  <a:cubicBezTo>
                    <a:pt x="3486" y="86"/>
                    <a:pt x="3362" y="0"/>
                    <a:pt x="3223" y="0"/>
                  </a:cubicBezTo>
                  <a:close/>
                </a:path>
              </a:pathLst>
            </a:custGeom>
            <a:solidFill>
              <a:srgbClr val="698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5596165" y="2444378"/>
              <a:ext cx="341989" cy="362277"/>
            </a:xfrm>
            <a:custGeom>
              <a:rect b="b" l="l" r="r" t="t"/>
              <a:pathLst>
                <a:path extrusionOk="0" h="6312" w="5958">
                  <a:moveTo>
                    <a:pt x="413" y="0"/>
                  </a:moveTo>
                  <a:cubicBezTo>
                    <a:pt x="167" y="0"/>
                    <a:pt x="0" y="247"/>
                    <a:pt x="92" y="477"/>
                  </a:cubicBezTo>
                  <a:lnTo>
                    <a:pt x="2413" y="6097"/>
                  </a:lnTo>
                  <a:cubicBezTo>
                    <a:pt x="2467" y="6225"/>
                    <a:pt x="2590" y="6311"/>
                    <a:pt x="2730" y="6311"/>
                  </a:cubicBezTo>
                  <a:lnTo>
                    <a:pt x="5545" y="6311"/>
                  </a:lnTo>
                  <a:cubicBezTo>
                    <a:pt x="5786" y="6311"/>
                    <a:pt x="5958" y="6059"/>
                    <a:pt x="5861" y="5834"/>
                  </a:cubicBezTo>
                  <a:lnTo>
                    <a:pt x="3539" y="215"/>
                  </a:lnTo>
                  <a:cubicBezTo>
                    <a:pt x="3491" y="86"/>
                    <a:pt x="3362" y="0"/>
                    <a:pt x="3223" y="0"/>
                  </a:cubicBezTo>
                  <a:close/>
                </a:path>
              </a:pathLst>
            </a:custGeom>
            <a:solidFill>
              <a:srgbClr val="2830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5749138" y="2469288"/>
              <a:ext cx="56654" cy="69907"/>
            </a:xfrm>
            <a:custGeom>
              <a:rect b="b" l="l" r="r" t="t"/>
              <a:pathLst>
                <a:path extrusionOk="0" h="1218" w="987">
                  <a:moveTo>
                    <a:pt x="376" y="0"/>
                  </a:moveTo>
                  <a:cubicBezTo>
                    <a:pt x="151" y="0"/>
                    <a:pt x="0" y="226"/>
                    <a:pt x="86" y="429"/>
                  </a:cubicBezTo>
                  <a:lnTo>
                    <a:pt x="322" y="1019"/>
                  </a:lnTo>
                  <a:cubicBezTo>
                    <a:pt x="370" y="1137"/>
                    <a:pt x="483" y="1218"/>
                    <a:pt x="612" y="1218"/>
                  </a:cubicBezTo>
                  <a:cubicBezTo>
                    <a:pt x="831" y="1218"/>
                    <a:pt x="987" y="992"/>
                    <a:pt x="901" y="789"/>
                  </a:cubicBezTo>
                  <a:lnTo>
                    <a:pt x="671" y="199"/>
                  </a:lnTo>
                  <a:cubicBezTo>
                    <a:pt x="622" y="76"/>
                    <a:pt x="504" y="0"/>
                    <a:pt x="376" y="0"/>
                  </a:cubicBezTo>
                  <a:close/>
                </a:path>
              </a:pathLst>
            </a:custGeom>
            <a:solidFill>
              <a:srgbClr val="515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5598346" y="2503553"/>
              <a:ext cx="307779" cy="609592"/>
            </a:xfrm>
            <a:custGeom>
              <a:rect b="b" l="l" r="r" t="t"/>
              <a:pathLst>
                <a:path extrusionOk="0" h="10621" w="5362">
                  <a:moveTo>
                    <a:pt x="2101" y="1"/>
                  </a:moveTo>
                  <a:cubicBezTo>
                    <a:pt x="1644" y="1"/>
                    <a:pt x="1042" y="174"/>
                    <a:pt x="702" y="444"/>
                  </a:cubicBezTo>
                  <a:cubicBezTo>
                    <a:pt x="150" y="889"/>
                    <a:pt x="0" y="1950"/>
                    <a:pt x="0" y="1950"/>
                  </a:cubicBezTo>
                  <a:lnTo>
                    <a:pt x="3196" y="10621"/>
                  </a:lnTo>
                  <a:lnTo>
                    <a:pt x="5362" y="6932"/>
                  </a:lnTo>
                  <a:lnTo>
                    <a:pt x="4509" y="5269"/>
                  </a:lnTo>
                  <a:lnTo>
                    <a:pt x="2579" y="5227"/>
                  </a:lnTo>
                  <a:cubicBezTo>
                    <a:pt x="2579" y="5227"/>
                    <a:pt x="3593" y="4658"/>
                    <a:pt x="3834" y="4433"/>
                  </a:cubicBezTo>
                  <a:cubicBezTo>
                    <a:pt x="4231" y="4063"/>
                    <a:pt x="3941" y="3704"/>
                    <a:pt x="3941" y="3704"/>
                  </a:cubicBezTo>
                  <a:cubicBezTo>
                    <a:pt x="3941" y="3704"/>
                    <a:pt x="4413" y="3532"/>
                    <a:pt x="4408" y="3232"/>
                  </a:cubicBezTo>
                  <a:cubicBezTo>
                    <a:pt x="4397" y="2792"/>
                    <a:pt x="3844" y="2787"/>
                    <a:pt x="3819" y="2787"/>
                  </a:cubicBezTo>
                  <a:cubicBezTo>
                    <a:pt x="3818" y="2787"/>
                    <a:pt x="3818" y="2787"/>
                    <a:pt x="3818" y="2787"/>
                  </a:cubicBezTo>
                  <a:cubicBezTo>
                    <a:pt x="3818" y="2787"/>
                    <a:pt x="4295" y="2744"/>
                    <a:pt x="4306" y="2283"/>
                  </a:cubicBezTo>
                  <a:cubicBezTo>
                    <a:pt x="4312" y="1922"/>
                    <a:pt x="3101" y="1852"/>
                    <a:pt x="2158" y="1852"/>
                  </a:cubicBezTo>
                  <a:cubicBezTo>
                    <a:pt x="1558" y="1852"/>
                    <a:pt x="1067" y="1881"/>
                    <a:pt x="1067" y="1881"/>
                  </a:cubicBezTo>
                  <a:cubicBezTo>
                    <a:pt x="1067" y="1881"/>
                    <a:pt x="1067" y="1403"/>
                    <a:pt x="1475" y="1071"/>
                  </a:cubicBezTo>
                  <a:cubicBezTo>
                    <a:pt x="1877" y="739"/>
                    <a:pt x="2869" y="626"/>
                    <a:pt x="2686" y="224"/>
                  </a:cubicBezTo>
                  <a:cubicBezTo>
                    <a:pt x="2616" y="69"/>
                    <a:pt x="2387" y="1"/>
                    <a:pt x="2101" y="1"/>
                  </a:cubicBezTo>
                  <a:close/>
                </a:path>
              </a:pathLst>
            </a:custGeom>
            <a:solidFill>
              <a:srgbClr val="6C4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6143996" y="1838106"/>
              <a:ext cx="471254" cy="586060"/>
            </a:xfrm>
            <a:custGeom>
              <a:rect b="b" l="l" r="r" t="t"/>
              <a:pathLst>
                <a:path extrusionOk="0" h="10211" w="8210">
                  <a:moveTo>
                    <a:pt x="4884" y="1"/>
                  </a:moveTo>
                  <a:cubicBezTo>
                    <a:pt x="3251" y="1"/>
                    <a:pt x="1497" y="756"/>
                    <a:pt x="1497" y="756"/>
                  </a:cubicBezTo>
                  <a:cubicBezTo>
                    <a:pt x="221" y="2434"/>
                    <a:pt x="1" y="3662"/>
                    <a:pt x="918" y="6134"/>
                  </a:cubicBezTo>
                  <a:cubicBezTo>
                    <a:pt x="1797" y="8495"/>
                    <a:pt x="2403" y="10210"/>
                    <a:pt x="4098" y="10210"/>
                  </a:cubicBezTo>
                  <a:cubicBezTo>
                    <a:pt x="4244" y="10210"/>
                    <a:pt x="4397" y="10197"/>
                    <a:pt x="4558" y="10172"/>
                  </a:cubicBezTo>
                  <a:cubicBezTo>
                    <a:pt x="6360" y="9882"/>
                    <a:pt x="6714" y="8676"/>
                    <a:pt x="7079" y="7941"/>
                  </a:cubicBezTo>
                  <a:cubicBezTo>
                    <a:pt x="7443" y="7212"/>
                    <a:pt x="7845" y="4949"/>
                    <a:pt x="7845" y="4842"/>
                  </a:cubicBezTo>
                  <a:cubicBezTo>
                    <a:pt x="7845" y="4735"/>
                    <a:pt x="8210" y="1228"/>
                    <a:pt x="6424" y="316"/>
                  </a:cubicBezTo>
                  <a:cubicBezTo>
                    <a:pt x="5973" y="87"/>
                    <a:pt x="5435" y="1"/>
                    <a:pt x="4884" y="1"/>
                  </a:cubicBezTo>
                  <a:close/>
                </a:path>
              </a:pathLst>
            </a:custGeom>
            <a:solidFill>
              <a:srgbClr val="6C4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6156624" y="1766705"/>
              <a:ext cx="566079" cy="458873"/>
            </a:xfrm>
            <a:custGeom>
              <a:rect b="b" l="l" r="r" t="t"/>
              <a:pathLst>
                <a:path extrusionOk="0" h="7995" w="9862">
                  <a:moveTo>
                    <a:pt x="4473" y="0"/>
                  </a:moveTo>
                  <a:cubicBezTo>
                    <a:pt x="3775" y="0"/>
                    <a:pt x="3609" y="762"/>
                    <a:pt x="3609" y="762"/>
                  </a:cubicBezTo>
                  <a:cubicBezTo>
                    <a:pt x="3609" y="762"/>
                    <a:pt x="3236" y="437"/>
                    <a:pt x="2702" y="437"/>
                  </a:cubicBezTo>
                  <a:cubicBezTo>
                    <a:pt x="2622" y="437"/>
                    <a:pt x="2538" y="444"/>
                    <a:pt x="2451" y="461"/>
                  </a:cubicBezTo>
                  <a:cubicBezTo>
                    <a:pt x="1792" y="595"/>
                    <a:pt x="1395" y="1491"/>
                    <a:pt x="1395" y="1491"/>
                  </a:cubicBezTo>
                  <a:cubicBezTo>
                    <a:pt x="735" y="1523"/>
                    <a:pt x="515" y="2252"/>
                    <a:pt x="515" y="2252"/>
                  </a:cubicBezTo>
                  <a:cubicBezTo>
                    <a:pt x="1" y="2778"/>
                    <a:pt x="515" y="3201"/>
                    <a:pt x="515" y="3201"/>
                  </a:cubicBezTo>
                  <a:cubicBezTo>
                    <a:pt x="515" y="3201"/>
                    <a:pt x="4869" y="2879"/>
                    <a:pt x="4901" y="2879"/>
                  </a:cubicBezTo>
                  <a:cubicBezTo>
                    <a:pt x="4934" y="2879"/>
                    <a:pt x="5164" y="4831"/>
                    <a:pt x="5164" y="4831"/>
                  </a:cubicBezTo>
                  <a:cubicBezTo>
                    <a:pt x="5164" y="4831"/>
                    <a:pt x="6022" y="5228"/>
                    <a:pt x="6124" y="5292"/>
                  </a:cubicBezTo>
                  <a:cubicBezTo>
                    <a:pt x="6221" y="5357"/>
                    <a:pt x="6322" y="6681"/>
                    <a:pt x="6322" y="6681"/>
                  </a:cubicBezTo>
                  <a:lnTo>
                    <a:pt x="6751" y="6847"/>
                  </a:lnTo>
                  <a:lnTo>
                    <a:pt x="7599" y="7330"/>
                  </a:lnTo>
                  <a:lnTo>
                    <a:pt x="8129" y="7995"/>
                  </a:lnTo>
                  <a:cubicBezTo>
                    <a:pt x="8129" y="7995"/>
                    <a:pt x="8076" y="7603"/>
                    <a:pt x="8537" y="7410"/>
                  </a:cubicBezTo>
                  <a:cubicBezTo>
                    <a:pt x="9003" y="7217"/>
                    <a:pt x="8805" y="6418"/>
                    <a:pt x="9330" y="5721"/>
                  </a:cubicBezTo>
                  <a:cubicBezTo>
                    <a:pt x="9861" y="5030"/>
                    <a:pt x="9068" y="4590"/>
                    <a:pt x="9068" y="4590"/>
                  </a:cubicBezTo>
                  <a:cubicBezTo>
                    <a:pt x="9068" y="4590"/>
                    <a:pt x="9497" y="4070"/>
                    <a:pt x="9497" y="3373"/>
                  </a:cubicBezTo>
                  <a:cubicBezTo>
                    <a:pt x="9497" y="2681"/>
                    <a:pt x="8837" y="2483"/>
                    <a:pt x="8837" y="2483"/>
                  </a:cubicBezTo>
                  <a:cubicBezTo>
                    <a:pt x="8837" y="2483"/>
                    <a:pt x="9003" y="1523"/>
                    <a:pt x="8607" y="1024"/>
                  </a:cubicBezTo>
                  <a:cubicBezTo>
                    <a:pt x="8446" y="825"/>
                    <a:pt x="8197" y="766"/>
                    <a:pt x="7957" y="766"/>
                  </a:cubicBezTo>
                  <a:cubicBezTo>
                    <a:pt x="7602" y="766"/>
                    <a:pt x="7266" y="896"/>
                    <a:pt x="7266" y="896"/>
                  </a:cubicBezTo>
                  <a:cubicBezTo>
                    <a:pt x="7266" y="896"/>
                    <a:pt x="7218" y="333"/>
                    <a:pt x="6585" y="231"/>
                  </a:cubicBezTo>
                  <a:cubicBezTo>
                    <a:pt x="6497" y="217"/>
                    <a:pt x="6411" y="211"/>
                    <a:pt x="6327" y="211"/>
                  </a:cubicBezTo>
                  <a:cubicBezTo>
                    <a:pt x="5819" y="211"/>
                    <a:pt x="5427" y="429"/>
                    <a:pt x="5427" y="429"/>
                  </a:cubicBezTo>
                  <a:cubicBezTo>
                    <a:pt x="5427" y="429"/>
                    <a:pt x="5164" y="0"/>
                    <a:pt x="4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6544135" y="2030325"/>
              <a:ext cx="119794" cy="188370"/>
            </a:xfrm>
            <a:custGeom>
              <a:rect b="b" l="l" r="r" t="t"/>
              <a:pathLst>
                <a:path extrusionOk="0" h="3282" w="2087">
                  <a:moveTo>
                    <a:pt x="1094" y="0"/>
                  </a:moveTo>
                  <a:cubicBezTo>
                    <a:pt x="660" y="0"/>
                    <a:pt x="0" y="898"/>
                    <a:pt x="0" y="898"/>
                  </a:cubicBezTo>
                  <a:lnTo>
                    <a:pt x="134" y="2882"/>
                  </a:lnTo>
                  <a:cubicBezTo>
                    <a:pt x="134" y="2882"/>
                    <a:pt x="392" y="3282"/>
                    <a:pt x="818" y="3282"/>
                  </a:cubicBezTo>
                  <a:cubicBezTo>
                    <a:pt x="888" y="3282"/>
                    <a:pt x="962" y="3271"/>
                    <a:pt x="1041" y="3246"/>
                  </a:cubicBezTo>
                  <a:cubicBezTo>
                    <a:pt x="1604" y="3069"/>
                    <a:pt x="2086" y="1064"/>
                    <a:pt x="2086" y="1064"/>
                  </a:cubicBezTo>
                  <a:cubicBezTo>
                    <a:pt x="2086" y="1064"/>
                    <a:pt x="1587" y="104"/>
                    <a:pt x="1159" y="8"/>
                  </a:cubicBezTo>
                  <a:cubicBezTo>
                    <a:pt x="1138" y="3"/>
                    <a:pt x="1116" y="0"/>
                    <a:pt x="1094" y="0"/>
                  </a:cubicBezTo>
                  <a:close/>
                </a:path>
              </a:pathLst>
            </a:custGeom>
            <a:solidFill>
              <a:srgbClr val="6C4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6147382" y="2471756"/>
              <a:ext cx="836318" cy="1136880"/>
            </a:xfrm>
            <a:custGeom>
              <a:rect b="b" l="l" r="r" t="t"/>
              <a:pathLst>
                <a:path extrusionOk="0" h="19808" w="14570">
                  <a:moveTo>
                    <a:pt x="10231" y="0"/>
                  </a:moveTo>
                  <a:cubicBezTo>
                    <a:pt x="10076" y="1480"/>
                    <a:pt x="8510" y="2644"/>
                    <a:pt x="6601" y="2644"/>
                  </a:cubicBezTo>
                  <a:cubicBezTo>
                    <a:pt x="4891" y="2644"/>
                    <a:pt x="3454" y="1705"/>
                    <a:pt x="3068" y="445"/>
                  </a:cubicBezTo>
                  <a:lnTo>
                    <a:pt x="1" y="2027"/>
                  </a:lnTo>
                  <a:cubicBezTo>
                    <a:pt x="1" y="2027"/>
                    <a:pt x="1154" y="12638"/>
                    <a:pt x="1684" y="17443"/>
                  </a:cubicBezTo>
                  <a:cubicBezTo>
                    <a:pt x="1840" y="18831"/>
                    <a:pt x="1942" y="19732"/>
                    <a:pt x="1953" y="19759"/>
                  </a:cubicBezTo>
                  <a:cubicBezTo>
                    <a:pt x="1965" y="19795"/>
                    <a:pt x="3345" y="19808"/>
                    <a:pt x="5188" y="19808"/>
                  </a:cubicBezTo>
                  <a:cubicBezTo>
                    <a:pt x="7417" y="19808"/>
                    <a:pt x="10323" y="19790"/>
                    <a:pt x="12306" y="19775"/>
                  </a:cubicBezTo>
                  <a:cubicBezTo>
                    <a:pt x="13647" y="19770"/>
                    <a:pt x="14569" y="19759"/>
                    <a:pt x="14569" y="19759"/>
                  </a:cubicBezTo>
                  <a:lnTo>
                    <a:pt x="13095" y="6000"/>
                  </a:lnTo>
                  <a:lnTo>
                    <a:pt x="13760" y="1587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5701093" y="2830595"/>
              <a:ext cx="205033" cy="317624"/>
            </a:xfrm>
            <a:custGeom>
              <a:rect b="b" l="l" r="r" t="t"/>
              <a:pathLst>
                <a:path extrusionOk="0" h="5534" w="3572">
                  <a:moveTo>
                    <a:pt x="2939" y="0"/>
                  </a:moveTo>
                  <a:lnTo>
                    <a:pt x="1" y="3861"/>
                  </a:lnTo>
                  <a:lnTo>
                    <a:pt x="1004" y="5534"/>
                  </a:lnTo>
                  <a:lnTo>
                    <a:pt x="3572" y="1234"/>
                  </a:lnTo>
                  <a:lnTo>
                    <a:pt x="29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5725144" y="2497297"/>
              <a:ext cx="803944" cy="1111052"/>
            </a:xfrm>
            <a:custGeom>
              <a:rect b="b" l="l" r="r" t="t"/>
              <a:pathLst>
                <a:path extrusionOk="0" h="19358" w="14006">
                  <a:moveTo>
                    <a:pt x="10424" y="0"/>
                  </a:moveTo>
                  <a:lnTo>
                    <a:pt x="7357" y="1582"/>
                  </a:lnTo>
                  <a:cubicBezTo>
                    <a:pt x="6032" y="2354"/>
                    <a:pt x="6182" y="3094"/>
                    <a:pt x="5148" y="10193"/>
                  </a:cubicBezTo>
                  <a:lnTo>
                    <a:pt x="3153" y="7041"/>
                  </a:lnTo>
                  <a:cubicBezTo>
                    <a:pt x="3153" y="7083"/>
                    <a:pt x="1228" y="10279"/>
                    <a:pt x="386" y="11673"/>
                  </a:cubicBezTo>
                  <a:cubicBezTo>
                    <a:pt x="150" y="12065"/>
                    <a:pt x="0" y="12311"/>
                    <a:pt x="0" y="12311"/>
                  </a:cubicBezTo>
                  <a:lnTo>
                    <a:pt x="3560" y="17148"/>
                  </a:lnTo>
                  <a:lnTo>
                    <a:pt x="4086" y="17861"/>
                  </a:lnTo>
                  <a:lnTo>
                    <a:pt x="4091" y="17861"/>
                  </a:lnTo>
                  <a:cubicBezTo>
                    <a:pt x="4687" y="18470"/>
                    <a:pt x="5467" y="18756"/>
                    <a:pt x="6243" y="18756"/>
                  </a:cubicBezTo>
                  <a:cubicBezTo>
                    <a:pt x="7388" y="18756"/>
                    <a:pt x="8523" y="18132"/>
                    <a:pt x="9040" y="16998"/>
                  </a:cubicBezTo>
                  <a:cubicBezTo>
                    <a:pt x="9196" y="18386"/>
                    <a:pt x="9298" y="19287"/>
                    <a:pt x="9309" y="19314"/>
                  </a:cubicBezTo>
                  <a:cubicBezTo>
                    <a:pt x="9322" y="19354"/>
                    <a:pt x="12458" y="19357"/>
                    <a:pt x="13598" y="19357"/>
                  </a:cubicBezTo>
                  <a:cubicBezTo>
                    <a:pt x="13851" y="19357"/>
                    <a:pt x="14006" y="19357"/>
                    <a:pt x="14006" y="19357"/>
                  </a:cubicBezTo>
                  <a:lnTo>
                    <a:pt x="12542" y="1142"/>
                  </a:lnTo>
                  <a:lnTo>
                    <a:pt x="10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6553376" y="2471756"/>
              <a:ext cx="613147" cy="1136880"/>
            </a:xfrm>
            <a:custGeom>
              <a:rect b="b" l="l" r="r" t="t"/>
              <a:pathLst>
                <a:path extrusionOk="0" h="19808" w="10682">
                  <a:moveTo>
                    <a:pt x="3158" y="0"/>
                  </a:moveTo>
                  <a:lnTo>
                    <a:pt x="0" y="1952"/>
                  </a:lnTo>
                  <a:lnTo>
                    <a:pt x="1201" y="19791"/>
                  </a:lnTo>
                  <a:cubicBezTo>
                    <a:pt x="1293" y="19791"/>
                    <a:pt x="1481" y="19790"/>
                    <a:pt x="1744" y="19790"/>
                  </a:cubicBezTo>
                  <a:cubicBezTo>
                    <a:pt x="3843" y="19790"/>
                    <a:pt x="10681" y="19807"/>
                    <a:pt x="10681" y="19807"/>
                  </a:cubicBezTo>
                  <a:lnTo>
                    <a:pt x="8976" y="4885"/>
                  </a:lnTo>
                  <a:cubicBezTo>
                    <a:pt x="8810" y="3475"/>
                    <a:pt x="7952" y="2236"/>
                    <a:pt x="6687" y="1587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6289563" y="2402823"/>
              <a:ext cx="155497" cy="269929"/>
            </a:xfrm>
            <a:custGeom>
              <a:rect b="b" l="l" r="r" t="t"/>
              <a:pathLst>
                <a:path extrusionOk="0" h="4703" w="2709">
                  <a:moveTo>
                    <a:pt x="1620" y="0"/>
                  </a:moveTo>
                  <a:lnTo>
                    <a:pt x="1" y="1952"/>
                  </a:lnTo>
                  <a:lnTo>
                    <a:pt x="1669" y="4703"/>
                  </a:lnTo>
                  <a:lnTo>
                    <a:pt x="2709" y="2788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rgbClr val="CE4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6553376" y="2347150"/>
              <a:ext cx="218866" cy="325602"/>
            </a:xfrm>
            <a:custGeom>
              <a:rect b="b" l="l" r="r" t="t"/>
              <a:pathLst>
                <a:path extrusionOk="0" h="5673" w="3813">
                  <a:moveTo>
                    <a:pt x="1784" y="0"/>
                  </a:moveTo>
                  <a:lnTo>
                    <a:pt x="1784" y="0"/>
                  </a:lnTo>
                  <a:cubicBezTo>
                    <a:pt x="1784" y="0"/>
                    <a:pt x="1785" y="2"/>
                    <a:pt x="1786" y="5"/>
                  </a:cubicBezTo>
                  <a:cubicBezTo>
                    <a:pt x="1786" y="5"/>
                    <a:pt x="1786" y="6"/>
                    <a:pt x="1786" y="6"/>
                  </a:cubicBezTo>
                  <a:lnTo>
                    <a:pt x="1786" y="6"/>
                  </a:lnTo>
                  <a:cubicBezTo>
                    <a:pt x="1785" y="2"/>
                    <a:pt x="1784" y="0"/>
                    <a:pt x="1784" y="0"/>
                  </a:cubicBezTo>
                  <a:close/>
                  <a:moveTo>
                    <a:pt x="1786" y="6"/>
                  </a:moveTo>
                  <a:lnTo>
                    <a:pt x="1786" y="6"/>
                  </a:lnTo>
                  <a:cubicBezTo>
                    <a:pt x="1807" y="78"/>
                    <a:pt x="1995" y="718"/>
                    <a:pt x="1995" y="718"/>
                  </a:cubicBezTo>
                  <a:cubicBezTo>
                    <a:pt x="1995" y="718"/>
                    <a:pt x="75" y="4069"/>
                    <a:pt x="0" y="4123"/>
                  </a:cubicBezTo>
                  <a:lnTo>
                    <a:pt x="1732" y="5673"/>
                  </a:lnTo>
                  <a:lnTo>
                    <a:pt x="3813" y="2466"/>
                  </a:lnTo>
                  <a:cubicBezTo>
                    <a:pt x="3813" y="2466"/>
                    <a:pt x="1829" y="101"/>
                    <a:pt x="1786" y="6"/>
                  </a:cubicBezTo>
                  <a:close/>
                </a:path>
              </a:pathLst>
            </a:custGeom>
            <a:solidFill>
              <a:srgbClr val="CE4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6771269" y="2864458"/>
              <a:ext cx="92701" cy="753309"/>
            </a:xfrm>
            <a:custGeom>
              <a:rect b="b" l="l" r="r" t="t"/>
              <a:pathLst>
                <a:path extrusionOk="0" h="13125" w="1615">
                  <a:moveTo>
                    <a:pt x="177" y="0"/>
                  </a:moveTo>
                  <a:cubicBezTo>
                    <a:pt x="97" y="0"/>
                    <a:pt x="0" y="81"/>
                    <a:pt x="11" y="166"/>
                  </a:cubicBezTo>
                  <a:cubicBezTo>
                    <a:pt x="215" y="1786"/>
                    <a:pt x="376" y="3410"/>
                    <a:pt x="526" y="5035"/>
                  </a:cubicBezTo>
                  <a:cubicBezTo>
                    <a:pt x="687" y="6735"/>
                    <a:pt x="832" y="8429"/>
                    <a:pt x="992" y="10129"/>
                  </a:cubicBezTo>
                  <a:cubicBezTo>
                    <a:pt x="1078" y="11073"/>
                    <a:pt x="1191" y="12022"/>
                    <a:pt x="1277" y="12965"/>
                  </a:cubicBezTo>
                  <a:cubicBezTo>
                    <a:pt x="1285" y="13071"/>
                    <a:pt x="1373" y="13124"/>
                    <a:pt x="1456" y="13124"/>
                  </a:cubicBezTo>
                  <a:cubicBezTo>
                    <a:pt x="1538" y="13124"/>
                    <a:pt x="1614" y="13072"/>
                    <a:pt x="1604" y="12965"/>
                  </a:cubicBezTo>
                  <a:cubicBezTo>
                    <a:pt x="1529" y="12129"/>
                    <a:pt x="1432" y="11292"/>
                    <a:pt x="1352" y="10456"/>
                  </a:cubicBezTo>
                  <a:cubicBezTo>
                    <a:pt x="1271" y="9609"/>
                    <a:pt x="1196" y="8767"/>
                    <a:pt x="1121" y="7920"/>
                  </a:cubicBezTo>
                  <a:cubicBezTo>
                    <a:pt x="966" y="6225"/>
                    <a:pt x="815" y="4531"/>
                    <a:pt x="644" y="2837"/>
                  </a:cubicBezTo>
                  <a:cubicBezTo>
                    <a:pt x="553" y="1947"/>
                    <a:pt x="456" y="1056"/>
                    <a:pt x="344" y="166"/>
                  </a:cubicBezTo>
                  <a:cubicBezTo>
                    <a:pt x="333" y="81"/>
                    <a:pt x="274" y="6"/>
                    <a:pt x="177" y="0"/>
                  </a:cubicBezTo>
                  <a:close/>
                </a:path>
              </a:pathLst>
            </a:custGeom>
            <a:solidFill>
              <a:srgbClr val="CE4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6171892" y="2867041"/>
              <a:ext cx="86387" cy="615332"/>
            </a:xfrm>
            <a:custGeom>
              <a:rect b="b" l="l" r="r" t="t"/>
              <a:pathLst>
                <a:path extrusionOk="0" h="10721" w="1505">
                  <a:moveTo>
                    <a:pt x="90" y="1"/>
                  </a:moveTo>
                  <a:cubicBezTo>
                    <a:pt x="43" y="1"/>
                    <a:pt x="0" y="30"/>
                    <a:pt x="8" y="89"/>
                  </a:cubicBezTo>
                  <a:cubicBezTo>
                    <a:pt x="174" y="1457"/>
                    <a:pt x="319" y="2824"/>
                    <a:pt x="480" y="4191"/>
                  </a:cubicBezTo>
                  <a:cubicBezTo>
                    <a:pt x="652" y="5596"/>
                    <a:pt x="812" y="6995"/>
                    <a:pt x="1005" y="8395"/>
                  </a:cubicBezTo>
                  <a:cubicBezTo>
                    <a:pt x="1107" y="9151"/>
                    <a:pt x="1215" y="9902"/>
                    <a:pt x="1327" y="10658"/>
                  </a:cubicBezTo>
                  <a:cubicBezTo>
                    <a:pt x="1332" y="10701"/>
                    <a:pt x="1369" y="10720"/>
                    <a:pt x="1407" y="10720"/>
                  </a:cubicBezTo>
                  <a:cubicBezTo>
                    <a:pt x="1454" y="10720"/>
                    <a:pt x="1505" y="10690"/>
                    <a:pt x="1499" y="10636"/>
                  </a:cubicBezTo>
                  <a:cubicBezTo>
                    <a:pt x="1365" y="9274"/>
                    <a:pt x="1209" y="7912"/>
                    <a:pt x="1038" y="6556"/>
                  </a:cubicBezTo>
                  <a:cubicBezTo>
                    <a:pt x="866" y="5156"/>
                    <a:pt x="684" y="3762"/>
                    <a:pt x="507" y="2363"/>
                  </a:cubicBezTo>
                  <a:cubicBezTo>
                    <a:pt x="405" y="1607"/>
                    <a:pt x="292" y="851"/>
                    <a:pt x="196" y="89"/>
                  </a:cubicBezTo>
                  <a:cubicBezTo>
                    <a:pt x="188" y="30"/>
                    <a:pt x="137" y="1"/>
                    <a:pt x="90" y="1"/>
                  </a:cubicBezTo>
                  <a:close/>
                </a:path>
              </a:pathLst>
            </a:custGeom>
            <a:solidFill>
              <a:srgbClr val="CE4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5725144" y="2115041"/>
              <a:ext cx="396749" cy="183779"/>
            </a:xfrm>
            <a:custGeom>
              <a:rect b="b" l="l" r="r" t="t"/>
              <a:pathLst>
                <a:path extrusionOk="0" h="3202" w="6912">
                  <a:moveTo>
                    <a:pt x="1598" y="1"/>
                  </a:moveTo>
                  <a:cubicBezTo>
                    <a:pt x="713" y="1"/>
                    <a:pt x="0" y="719"/>
                    <a:pt x="0" y="1599"/>
                  </a:cubicBezTo>
                  <a:cubicBezTo>
                    <a:pt x="0" y="2483"/>
                    <a:pt x="713" y="3202"/>
                    <a:pt x="1598" y="3202"/>
                  </a:cubicBezTo>
                  <a:lnTo>
                    <a:pt x="5314" y="3202"/>
                  </a:lnTo>
                  <a:cubicBezTo>
                    <a:pt x="6193" y="3202"/>
                    <a:pt x="6912" y="2483"/>
                    <a:pt x="6912" y="1599"/>
                  </a:cubicBezTo>
                  <a:cubicBezTo>
                    <a:pt x="6912" y="719"/>
                    <a:pt x="6193" y="1"/>
                    <a:pt x="5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5816870" y="2298765"/>
              <a:ext cx="79155" cy="104115"/>
            </a:xfrm>
            <a:custGeom>
              <a:rect b="b" l="l" r="r" t="t"/>
              <a:pathLst>
                <a:path extrusionOk="0" h="1814" w="1379">
                  <a:moveTo>
                    <a:pt x="0" y="1"/>
                  </a:moveTo>
                  <a:lnTo>
                    <a:pt x="0" y="1813"/>
                  </a:lnTo>
                  <a:lnTo>
                    <a:pt x="13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5809466" y="2186154"/>
              <a:ext cx="41902" cy="41611"/>
            </a:xfrm>
            <a:custGeom>
              <a:rect b="b" l="l" r="r" t="t"/>
              <a:pathLst>
                <a:path extrusionOk="0" h="725" w="730">
                  <a:moveTo>
                    <a:pt x="365" y="0"/>
                  </a:moveTo>
                  <a:cubicBezTo>
                    <a:pt x="167" y="0"/>
                    <a:pt x="0" y="161"/>
                    <a:pt x="0" y="360"/>
                  </a:cubicBezTo>
                  <a:cubicBezTo>
                    <a:pt x="0" y="563"/>
                    <a:pt x="167" y="724"/>
                    <a:pt x="365" y="724"/>
                  </a:cubicBezTo>
                  <a:cubicBezTo>
                    <a:pt x="569" y="724"/>
                    <a:pt x="730" y="563"/>
                    <a:pt x="730" y="360"/>
                  </a:cubicBezTo>
                  <a:cubicBezTo>
                    <a:pt x="730" y="161"/>
                    <a:pt x="569" y="0"/>
                    <a:pt x="365" y="0"/>
                  </a:cubicBezTo>
                  <a:close/>
                </a:path>
              </a:pathLst>
            </a:custGeom>
            <a:solidFill>
              <a:srgbClr val="FF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2"/>
            <p:cNvSpPr/>
            <p:nvPr/>
          </p:nvSpPr>
          <p:spPr>
            <a:xfrm>
              <a:off x="5902397" y="2186154"/>
              <a:ext cx="41902" cy="41611"/>
            </a:xfrm>
            <a:custGeom>
              <a:rect b="b" l="l" r="r" t="t"/>
              <a:pathLst>
                <a:path extrusionOk="0" h="725" w="730">
                  <a:moveTo>
                    <a:pt x="365" y="0"/>
                  </a:moveTo>
                  <a:cubicBezTo>
                    <a:pt x="167" y="0"/>
                    <a:pt x="1" y="161"/>
                    <a:pt x="1" y="360"/>
                  </a:cubicBezTo>
                  <a:cubicBezTo>
                    <a:pt x="1" y="563"/>
                    <a:pt x="167" y="724"/>
                    <a:pt x="365" y="724"/>
                  </a:cubicBezTo>
                  <a:cubicBezTo>
                    <a:pt x="569" y="724"/>
                    <a:pt x="730" y="563"/>
                    <a:pt x="730" y="360"/>
                  </a:cubicBezTo>
                  <a:cubicBezTo>
                    <a:pt x="730" y="161"/>
                    <a:pt x="569" y="0"/>
                    <a:pt x="365" y="0"/>
                  </a:cubicBezTo>
                  <a:close/>
                </a:path>
              </a:pathLst>
            </a:custGeom>
            <a:solidFill>
              <a:srgbClr val="FF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5995328" y="2186154"/>
              <a:ext cx="41959" cy="41611"/>
            </a:xfrm>
            <a:custGeom>
              <a:rect b="b" l="l" r="r" t="t"/>
              <a:pathLst>
                <a:path extrusionOk="0" h="725" w="731">
                  <a:moveTo>
                    <a:pt x="366" y="0"/>
                  </a:moveTo>
                  <a:cubicBezTo>
                    <a:pt x="167" y="0"/>
                    <a:pt x="1" y="161"/>
                    <a:pt x="1" y="360"/>
                  </a:cubicBezTo>
                  <a:cubicBezTo>
                    <a:pt x="1" y="563"/>
                    <a:pt x="167" y="724"/>
                    <a:pt x="366" y="724"/>
                  </a:cubicBezTo>
                  <a:cubicBezTo>
                    <a:pt x="569" y="724"/>
                    <a:pt x="730" y="563"/>
                    <a:pt x="730" y="360"/>
                  </a:cubicBezTo>
                  <a:cubicBezTo>
                    <a:pt x="730" y="161"/>
                    <a:pt x="569" y="0"/>
                    <a:pt x="366" y="0"/>
                  </a:cubicBezTo>
                  <a:close/>
                </a:path>
              </a:pathLst>
            </a:custGeom>
            <a:solidFill>
              <a:srgbClr val="FF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3" name="Google Shape;1243;p32"/>
          <p:cNvGrpSpPr/>
          <p:nvPr/>
        </p:nvGrpSpPr>
        <p:grpSpPr>
          <a:xfrm>
            <a:off x="1611597" y="1444912"/>
            <a:ext cx="1336395" cy="1879643"/>
            <a:chOff x="1245722" y="1856874"/>
            <a:chExt cx="1336395" cy="1879643"/>
          </a:xfrm>
        </p:grpSpPr>
        <p:sp>
          <p:nvSpPr>
            <p:cNvPr id="1244" name="Google Shape;1244;p32"/>
            <p:cNvSpPr/>
            <p:nvPr/>
          </p:nvSpPr>
          <p:spPr>
            <a:xfrm>
              <a:off x="1960990" y="2591139"/>
              <a:ext cx="346926" cy="1135675"/>
            </a:xfrm>
            <a:custGeom>
              <a:rect b="b" l="l" r="r" t="t"/>
              <a:pathLst>
                <a:path extrusionOk="0" h="19787" w="6044">
                  <a:moveTo>
                    <a:pt x="2778" y="1"/>
                  </a:moveTo>
                  <a:lnTo>
                    <a:pt x="0" y="3191"/>
                  </a:lnTo>
                  <a:lnTo>
                    <a:pt x="1577" y="19786"/>
                  </a:lnTo>
                  <a:lnTo>
                    <a:pt x="6043" y="19786"/>
                  </a:lnTo>
                  <a:lnTo>
                    <a:pt x="4569" y="3513"/>
                  </a:lnTo>
                  <a:cubicBezTo>
                    <a:pt x="4445" y="2156"/>
                    <a:pt x="3807" y="896"/>
                    <a:pt x="277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1304500" y="2523470"/>
              <a:ext cx="849520" cy="1203344"/>
            </a:xfrm>
            <a:custGeom>
              <a:rect b="b" l="l" r="r" t="t"/>
              <a:pathLst>
                <a:path extrusionOk="0" h="20966" w="14800">
                  <a:moveTo>
                    <a:pt x="3298" y="0"/>
                  </a:moveTo>
                  <a:lnTo>
                    <a:pt x="3813" y="6638"/>
                  </a:lnTo>
                  <a:cubicBezTo>
                    <a:pt x="3813" y="6638"/>
                    <a:pt x="654" y="17228"/>
                    <a:pt x="0" y="20965"/>
                  </a:cubicBezTo>
                  <a:lnTo>
                    <a:pt x="14799" y="20965"/>
                  </a:lnTo>
                  <a:cubicBezTo>
                    <a:pt x="14799" y="20965"/>
                    <a:pt x="14145" y="17083"/>
                    <a:pt x="13786" y="15416"/>
                  </a:cubicBezTo>
                  <a:cubicBezTo>
                    <a:pt x="13421" y="13743"/>
                    <a:pt x="12880" y="5657"/>
                    <a:pt x="12880" y="5657"/>
                  </a:cubicBezTo>
                  <a:lnTo>
                    <a:pt x="14215" y="1180"/>
                  </a:lnTo>
                  <a:lnTo>
                    <a:pt x="13057" y="263"/>
                  </a:lnTo>
                  <a:lnTo>
                    <a:pt x="932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2035324" y="2816877"/>
              <a:ext cx="128806" cy="919640"/>
            </a:xfrm>
            <a:custGeom>
              <a:rect b="b" l="l" r="r" t="t"/>
              <a:pathLst>
                <a:path extrusionOk="0" h="16023" w="2244">
                  <a:moveTo>
                    <a:pt x="1896" y="15885"/>
                  </a:moveTo>
                  <a:cubicBezTo>
                    <a:pt x="1898" y="15891"/>
                    <a:pt x="1900" y="15896"/>
                    <a:pt x="1902" y="15900"/>
                  </a:cubicBezTo>
                  <a:lnTo>
                    <a:pt x="1902" y="15900"/>
                  </a:lnTo>
                  <a:cubicBezTo>
                    <a:pt x="1901" y="15899"/>
                    <a:pt x="1901" y="15898"/>
                    <a:pt x="1901" y="15896"/>
                  </a:cubicBezTo>
                  <a:cubicBezTo>
                    <a:pt x="1901" y="15891"/>
                    <a:pt x="1901" y="15891"/>
                    <a:pt x="1896" y="15885"/>
                  </a:cubicBezTo>
                  <a:close/>
                  <a:moveTo>
                    <a:pt x="58" y="1"/>
                  </a:moveTo>
                  <a:cubicBezTo>
                    <a:pt x="28" y="1"/>
                    <a:pt x="0" y="20"/>
                    <a:pt x="3" y="57"/>
                  </a:cubicBezTo>
                  <a:cubicBezTo>
                    <a:pt x="30" y="347"/>
                    <a:pt x="30" y="631"/>
                    <a:pt x="51" y="920"/>
                  </a:cubicBezTo>
                  <a:cubicBezTo>
                    <a:pt x="73" y="1263"/>
                    <a:pt x="94" y="1607"/>
                    <a:pt x="121" y="1955"/>
                  </a:cubicBezTo>
                  <a:cubicBezTo>
                    <a:pt x="180" y="2738"/>
                    <a:pt x="239" y="3521"/>
                    <a:pt x="298" y="4309"/>
                  </a:cubicBezTo>
                  <a:cubicBezTo>
                    <a:pt x="405" y="5687"/>
                    <a:pt x="523" y="7070"/>
                    <a:pt x="641" y="8448"/>
                  </a:cubicBezTo>
                  <a:cubicBezTo>
                    <a:pt x="668" y="8733"/>
                    <a:pt x="689" y="9017"/>
                    <a:pt x="716" y="9301"/>
                  </a:cubicBezTo>
                  <a:cubicBezTo>
                    <a:pt x="732" y="9483"/>
                    <a:pt x="775" y="9666"/>
                    <a:pt x="807" y="9848"/>
                  </a:cubicBezTo>
                  <a:cubicBezTo>
                    <a:pt x="1006" y="10963"/>
                    <a:pt x="1193" y="12089"/>
                    <a:pt x="1392" y="13205"/>
                  </a:cubicBezTo>
                  <a:cubicBezTo>
                    <a:pt x="1493" y="13778"/>
                    <a:pt x="1595" y="14352"/>
                    <a:pt x="1697" y="14926"/>
                  </a:cubicBezTo>
                  <a:cubicBezTo>
                    <a:pt x="1756" y="15231"/>
                    <a:pt x="1804" y="15553"/>
                    <a:pt x="1890" y="15853"/>
                  </a:cubicBezTo>
                  <a:cubicBezTo>
                    <a:pt x="1894" y="15872"/>
                    <a:pt x="1913" y="15924"/>
                    <a:pt x="1912" y="15924"/>
                  </a:cubicBezTo>
                  <a:cubicBezTo>
                    <a:pt x="1912" y="15924"/>
                    <a:pt x="1909" y="15917"/>
                    <a:pt x="1902" y="15900"/>
                  </a:cubicBezTo>
                  <a:lnTo>
                    <a:pt x="1902" y="15900"/>
                  </a:lnTo>
                  <a:cubicBezTo>
                    <a:pt x="1918" y="15985"/>
                    <a:pt x="1980" y="16022"/>
                    <a:pt x="2047" y="16022"/>
                  </a:cubicBezTo>
                  <a:cubicBezTo>
                    <a:pt x="2138" y="16022"/>
                    <a:pt x="2238" y="15954"/>
                    <a:pt x="2242" y="15845"/>
                  </a:cubicBezTo>
                  <a:lnTo>
                    <a:pt x="2242" y="15845"/>
                  </a:lnTo>
                  <a:cubicBezTo>
                    <a:pt x="2243" y="15813"/>
                    <a:pt x="2237" y="15781"/>
                    <a:pt x="2233" y="15751"/>
                  </a:cubicBezTo>
                  <a:cubicBezTo>
                    <a:pt x="2230" y="15725"/>
                    <a:pt x="2226" y="15698"/>
                    <a:pt x="2222" y="15671"/>
                  </a:cubicBezTo>
                  <a:lnTo>
                    <a:pt x="2222" y="15671"/>
                  </a:lnTo>
                  <a:cubicBezTo>
                    <a:pt x="2222" y="15664"/>
                    <a:pt x="2216" y="15610"/>
                    <a:pt x="2212" y="15596"/>
                  </a:cubicBezTo>
                  <a:cubicBezTo>
                    <a:pt x="2207" y="15574"/>
                    <a:pt x="2207" y="15553"/>
                    <a:pt x="2201" y="15537"/>
                  </a:cubicBezTo>
                  <a:cubicBezTo>
                    <a:pt x="2180" y="15360"/>
                    <a:pt x="2148" y="15183"/>
                    <a:pt x="2115" y="15006"/>
                  </a:cubicBezTo>
                  <a:cubicBezTo>
                    <a:pt x="2030" y="14470"/>
                    <a:pt x="1928" y="13934"/>
                    <a:pt x="1831" y="13403"/>
                  </a:cubicBezTo>
                  <a:cubicBezTo>
                    <a:pt x="1622" y="12255"/>
                    <a:pt x="1408" y="11108"/>
                    <a:pt x="1199" y="9961"/>
                  </a:cubicBezTo>
                  <a:cubicBezTo>
                    <a:pt x="1166" y="9800"/>
                    <a:pt x="1140" y="9633"/>
                    <a:pt x="1107" y="9473"/>
                  </a:cubicBezTo>
                  <a:cubicBezTo>
                    <a:pt x="1102" y="9419"/>
                    <a:pt x="1102" y="9317"/>
                    <a:pt x="1075" y="9269"/>
                  </a:cubicBezTo>
                  <a:lnTo>
                    <a:pt x="1075" y="9269"/>
                  </a:lnTo>
                  <a:cubicBezTo>
                    <a:pt x="1085" y="9289"/>
                    <a:pt x="1085" y="9312"/>
                    <a:pt x="1082" y="9312"/>
                  </a:cubicBezTo>
                  <a:cubicBezTo>
                    <a:pt x="1080" y="9312"/>
                    <a:pt x="1077" y="9304"/>
                    <a:pt x="1075" y="9285"/>
                  </a:cubicBezTo>
                  <a:cubicBezTo>
                    <a:pt x="1075" y="9242"/>
                    <a:pt x="1070" y="9199"/>
                    <a:pt x="1065" y="9162"/>
                  </a:cubicBezTo>
                  <a:cubicBezTo>
                    <a:pt x="1054" y="9006"/>
                    <a:pt x="1038" y="8851"/>
                    <a:pt x="1022" y="8690"/>
                  </a:cubicBezTo>
                  <a:cubicBezTo>
                    <a:pt x="909" y="7392"/>
                    <a:pt x="791" y="6095"/>
                    <a:pt x="662" y="4802"/>
                  </a:cubicBezTo>
                  <a:cubicBezTo>
                    <a:pt x="582" y="4020"/>
                    <a:pt x="507" y="3242"/>
                    <a:pt x="421" y="2465"/>
                  </a:cubicBezTo>
                  <a:cubicBezTo>
                    <a:pt x="346" y="1789"/>
                    <a:pt x="276" y="1113"/>
                    <a:pt x="174" y="443"/>
                  </a:cubicBezTo>
                  <a:cubicBezTo>
                    <a:pt x="153" y="314"/>
                    <a:pt x="137" y="186"/>
                    <a:pt x="121" y="57"/>
                  </a:cubicBezTo>
                  <a:cubicBezTo>
                    <a:pt x="118" y="20"/>
                    <a:pt x="87" y="1"/>
                    <a:pt x="58" y="1"/>
                  </a:cubicBezTo>
                  <a:close/>
                </a:path>
              </a:pathLst>
            </a:custGeom>
            <a:solidFill>
              <a:srgbClr val="0F11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1245722" y="1856874"/>
              <a:ext cx="926436" cy="882678"/>
            </a:xfrm>
            <a:custGeom>
              <a:rect b="b" l="l" r="r" t="t"/>
              <a:pathLst>
                <a:path extrusionOk="0" h="15379" w="16140">
                  <a:moveTo>
                    <a:pt x="13705" y="0"/>
                  </a:moveTo>
                  <a:cubicBezTo>
                    <a:pt x="11968" y="0"/>
                    <a:pt x="10424" y="22"/>
                    <a:pt x="10424" y="22"/>
                  </a:cubicBezTo>
                  <a:cubicBezTo>
                    <a:pt x="9837" y="22"/>
                    <a:pt x="9299" y="0"/>
                    <a:pt x="8803" y="0"/>
                  </a:cubicBezTo>
                  <a:cubicBezTo>
                    <a:pt x="7171" y="0"/>
                    <a:pt x="6004" y="231"/>
                    <a:pt x="5099" y="2209"/>
                  </a:cubicBezTo>
                  <a:cubicBezTo>
                    <a:pt x="3925" y="4788"/>
                    <a:pt x="3501" y="7614"/>
                    <a:pt x="2413" y="9212"/>
                  </a:cubicBezTo>
                  <a:cubicBezTo>
                    <a:pt x="1319" y="10810"/>
                    <a:pt x="0" y="11593"/>
                    <a:pt x="311" y="12241"/>
                  </a:cubicBezTo>
                  <a:cubicBezTo>
                    <a:pt x="617" y="12885"/>
                    <a:pt x="1067" y="12965"/>
                    <a:pt x="869" y="13582"/>
                  </a:cubicBezTo>
                  <a:cubicBezTo>
                    <a:pt x="676" y="14199"/>
                    <a:pt x="0" y="14595"/>
                    <a:pt x="563" y="15378"/>
                  </a:cubicBezTo>
                  <a:lnTo>
                    <a:pt x="574" y="15362"/>
                  </a:lnTo>
                  <a:cubicBezTo>
                    <a:pt x="627" y="13325"/>
                    <a:pt x="2472" y="11614"/>
                    <a:pt x="4585" y="11614"/>
                  </a:cubicBezTo>
                  <a:cubicBezTo>
                    <a:pt x="4585" y="11614"/>
                    <a:pt x="9716" y="12939"/>
                    <a:pt x="11571" y="12939"/>
                  </a:cubicBezTo>
                  <a:cubicBezTo>
                    <a:pt x="13432" y="12939"/>
                    <a:pt x="14123" y="11909"/>
                    <a:pt x="14123" y="11909"/>
                  </a:cubicBezTo>
                  <a:lnTo>
                    <a:pt x="15019" y="12617"/>
                  </a:lnTo>
                  <a:cubicBezTo>
                    <a:pt x="15019" y="12617"/>
                    <a:pt x="15271" y="11845"/>
                    <a:pt x="14574" y="10504"/>
                  </a:cubicBezTo>
                  <a:cubicBezTo>
                    <a:pt x="14574" y="10504"/>
                    <a:pt x="15410" y="6075"/>
                    <a:pt x="15555" y="4617"/>
                  </a:cubicBezTo>
                  <a:cubicBezTo>
                    <a:pt x="15695" y="3158"/>
                    <a:pt x="16140" y="0"/>
                    <a:pt x="13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1729207" y="1940557"/>
              <a:ext cx="412189" cy="510529"/>
            </a:xfrm>
            <a:custGeom>
              <a:rect b="b" l="l" r="r" t="t"/>
              <a:pathLst>
                <a:path extrusionOk="0" h="8895" w="7181">
                  <a:moveTo>
                    <a:pt x="1116" y="1"/>
                  </a:moveTo>
                  <a:lnTo>
                    <a:pt x="1" y="6553"/>
                  </a:lnTo>
                  <a:cubicBezTo>
                    <a:pt x="1" y="6553"/>
                    <a:pt x="1411" y="8392"/>
                    <a:pt x="3347" y="8848"/>
                  </a:cubicBezTo>
                  <a:cubicBezTo>
                    <a:pt x="3479" y="8879"/>
                    <a:pt x="3606" y="8894"/>
                    <a:pt x="3728" y="8894"/>
                  </a:cubicBezTo>
                  <a:cubicBezTo>
                    <a:pt x="5400" y="8894"/>
                    <a:pt x="6219" y="6114"/>
                    <a:pt x="6558" y="4590"/>
                  </a:cubicBezTo>
                  <a:cubicBezTo>
                    <a:pt x="6918" y="2950"/>
                    <a:pt x="7180" y="623"/>
                    <a:pt x="5116" y="1"/>
                  </a:cubicBezTo>
                  <a:close/>
                </a:path>
              </a:pathLst>
            </a:custGeom>
            <a:solidFill>
              <a:srgbClr val="EE8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1628584" y="1940557"/>
              <a:ext cx="478027" cy="405381"/>
            </a:xfrm>
            <a:custGeom>
              <a:rect b="b" l="l" r="r" t="t"/>
              <a:pathLst>
                <a:path extrusionOk="0" h="7063" w="8328">
                  <a:moveTo>
                    <a:pt x="0" y="1"/>
                  </a:moveTo>
                  <a:lnTo>
                    <a:pt x="0" y="7062"/>
                  </a:lnTo>
                  <a:lnTo>
                    <a:pt x="2204" y="7062"/>
                  </a:lnTo>
                  <a:lnTo>
                    <a:pt x="2912" y="2462"/>
                  </a:lnTo>
                  <a:cubicBezTo>
                    <a:pt x="5185" y="2011"/>
                    <a:pt x="8327" y="1"/>
                    <a:pt x="83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2"/>
            <p:cNvSpPr/>
            <p:nvPr/>
          </p:nvSpPr>
          <p:spPr>
            <a:xfrm>
              <a:off x="1260474" y="2523470"/>
              <a:ext cx="708546" cy="1034373"/>
            </a:xfrm>
            <a:custGeom>
              <a:rect b="b" l="l" r="r" t="t"/>
              <a:pathLst>
                <a:path extrusionOk="0" h="18022" w="12344">
                  <a:moveTo>
                    <a:pt x="4328" y="0"/>
                  </a:moveTo>
                  <a:cubicBezTo>
                    <a:pt x="2006" y="0"/>
                    <a:pt x="0" y="2070"/>
                    <a:pt x="354" y="4365"/>
                  </a:cubicBezTo>
                  <a:lnTo>
                    <a:pt x="2000" y="15132"/>
                  </a:lnTo>
                  <a:cubicBezTo>
                    <a:pt x="2276" y="16927"/>
                    <a:pt x="3807" y="18022"/>
                    <a:pt x="5385" y="18022"/>
                  </a:cubicBezTo>
                  <a:cubicBezTo>
                    <a:pt x="6234" y="18022"/>
                    <a:pt x="7097" y="17704"/>
                    <a:pt x="7786" y="17008"/>
                  </a:cubicBezTo>
                  <a:cubicBezTo>
                    <a:pt x="10059" y="14713"/>
                    <a:pt x="12290" y="12434"/>
                    <a:pt x="12306" y="12333"/>
                  </a:cubicBezTo>
                  <a:cubicBezTo>
                    <a:pt x="12344" y="12113"/>
                    <a:pt x="10928" y="7721"/>
                    <a:pt x="10928" y="7721"/>
                  </a:cubicBezTo>
                  <a:lnTo>
                    <a:pt x="6612" y="11496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2"/>
            <p:cNvSpPr/>
            <p:nvPr/>
          </p:nvSpPr>
          <p:spPr>
            <a:xfrm>
              <a:off x="1510052" y="2960941"/>
              <a:ext cx="385498" cy="332948"/>
            </a:xfrm>
            <a:custGeom>
              <a:rect b="b" l="l" r="r" t="t"/>
              <a:pathLst>
                <a:path extrusionOk="0" h="5801" w="6716">
                  <a:moveTo>
                    <a:pt x="6582" y="1"/>
                  </a:moveTo>
                  <a:cubicBezTo>
                    <a:pt x="6565" y="1"/>
                    <a:pt x="6548" y="6"/>
                    <a:pt x="6532" y="19"/>
                  </a:cubicBezTo>
                  <a:cubicBezTo>
                    <a:pt x="5636" y="700"/>
                    <a:pt x="4789" y="1445"/>
                    <a:pt x="3937" y="2185"/>
                  </a:cubicBezTo>
                  <a:cubicBezTo>
                    <a:pt x="3095" y="2914"/>
                    <a:pt x="2264" y="3660"/>
                    <a:pt x="1433" y="4400"/>
                  </a:cubicBezTo>
                  <a:cubicBezTo>
                    <a:pt x="977" y="4807"/>
                    <a:pt x="521" y="5220"/>
                    <a:pt x="76" y="5644"/>
                  </a:cubicBezTo>
                  <a:cubicBezTo>
                    <a:pt x="1" y="5711"/>
                    <a:pt x="66" y="5801"/>
                    <a:pt x="145" y="5801"/>
                  </a:cubicBezTo>
                  <a:cubicBezTo>
                    <a:pt x="166" y="5801"/>
                    <a:pt x="189" y="5794"/>
                    <a:pt x="210" y="5778"/>
                  </a:cubicBezTo>
                  <a:cubicBezTo>
                    <a:pt x="1068" y="5097"/>
                    <a:pt x="1883" y="4367"/>
                    <a:pt x="2703" y="3638"/>
                  </a:cubicBezTo>
                  <a:cubicBezTo>
                    <a:pt x="3540" y="2893"/>
                    <a:pt x="4376" y="2142"/>
                    <a:pt x="5224" y="1408"/>
                  </a:cubicBezTo>
                  <a:cubicBezTo>
                    <a:pt x="5701" y="995"/>
                    <a:pt x="6178" y="587"/>
                    <a:pt x="6650" y="169"/>
                  </a:cubicBezTo>
                  <a:cubicBezTo>
                    <a:pt x="6716" y="112"/>
                    <a:pt x="6656" y="1"/>
                    <a:pt x="6582" y="1"/>
                  </a:cubicBezTo>
                  <a:close/>
                </a:path>
              </a:pathLst>
            </a:custGeom>
            <a:solidFill>
              <a:srgbClr val="0F11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2"/>
            <p:cNvSpPr/>
            <p:nvPr/>
          </p:nvSpPr>
          <p:spPr>
            <a:xfrm>
              <a:off x="1558440" y="2789614"/>
              <a:ext cx="82139" cy="389023"/>
            </a:xfrm>
            <a:custGeom>
              <a:rect b="b" l="l" r="r" t="t"/>
              <a:pathLst>
                <a:path extrusionOk="0" h="6778" w="1431">
                  <a:moveTo>
                    <a:pt x="77" y="1"/>
                  </a:moveTo>
                  <a:cubicBezTo>
                    <a:pt x="39" y="1"/>
                    <a:pt x="1" y="33"/>
                    <a:pt x="11" y="82"/>
                  </a:cubicBezTo>
                  <a:cubicBezTo>
                    <a:pt x="279" y="1867"/>
                    <a:pt x="606" y="3653"/>
                    <a:pt x="965" y="5422"/>
                  </a:cubicBezTo>
                  <a:cubicBezTo>
                    <a:pt x="1051" y="5856"/>
                    <a:pt x="1153" y="6291"/>
                    <a:pt x="1265" y="6720"/>
                  </a:cubicBezTo>
                  <a:cubicBezTo>
                    <a:pt x="1276" y="6760"/>
                    <a:pt x="1305" y="6778"/>
                    <a:pt x="1336" y="6778"/>
                  </a:cubicBezTo>
                  <a:cubicBezTo>
                    <a:pt x="1382" y="6778"/>
                    <a:pt x="1430" y="6738"/>
                    <a:pt x="1421" y="6677"/>
                  </a:cubicBezTo>
                  <a:cubicBezTo>
                    <a:pt x="1131" y="4950"/>
                    <a:pt x="793" y="3229"/>
                    <a:pt x="456" y="1508"/>
                  </a:cubicBezTo>
                  <a:cubicBezTo>
                    <a:pt x="359" y="1020"/>
                    <a:pt x="252" y="532"/>
                    <a:pt x="134" y="49"/>
                  </a:cubicBezTo>
                  <a:cubicBezTo>
                    <a:pt x="125" y="15"/>
                    <a:pt x="101" y="1"/>
                    <a:pt x="77" y="1"/>
                  </a:cubicBezTo>
                  <a:close/>
                </a:path>
              </a:pathLst>
            </a:custGeom>
            <a:solidFill>
              <a:srgbClr val="0F11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2"/>
            <p:cNvSpPr/>
            <p:nvPr/>
          </p:nvSpPr>
          <p:spPr>
            <a:xfrm>
              <a:off x="1382278" y="3230873"/>
              <a:ext cx="600519" cy="340525"/>
            </a:xfrm>
            <a:custGeom>
              <a:rect b="b" l="l" r="r" t="t"/>
              <a:pathLst>
                <a:path extrusionOk="0" h="5933" w="10462">
                  <a:moveTo>
                    <a:pt x="10215" y="0"/>
                  </a:moveTo>
                  <a:cubicBezTo>
                    <a:pt x="10180" y="0"/>
                    <a:pt x="10143" y="12"/>
                    <a:pt x="10109" y="40"/>
                  </a:cubicBezTo>
                  <a:cubicBezTo>
                    <a:pt x="9734" y="345"/>
                    <a:pt x="9391" y="689"/>
                    <a:pt x="9053" y="1037"/>
                  </a:cubicBezTo>
                  <a:cubicBezTo>
                    <a:pt x="8704" y="1386"/>
                    <a:pt x="8372" y="1745"/>
                    <a:pt x="8039" y="2104"/>
                  </a:cubicBezTo>
                  <a:cubicBezTo>
                    <a:pt x="7407" y="2790"/>
                    <a:pt x="6779" y="3487"/>
                    <a:pt x="6098" y="4126"/>
                  </a:cubicBezTo>
                  <a:cubicBezTo>
                    <a:pt x="5541" y="4646"/>
                    <a:pt x="4924" y="5160"/>
                    <a:pt x="4206" y="5434"/>
                  </a:cubicBezTo>
                  <a:cubicBezTo>
                    <a:pt x="3921" y="5544"/>
                    <a:pt x="3622" y="5612"/>
                    <a:pt x="3313" y="5612"/>
                  </a:cubicBezTo>
                  <a:cubicBezTo>
                    <a:pt x="3291" y="5612"/>
                    <a:pt x="3268" y="5612"/>
                    <a:pt x="3246" y="5611"/>
                  </a:cubicBezTo>
                  <a:cubicBezTo>
                    <a:pt x="2876" y="5605"/>
                    <a:pt x="2527" y="5493"/>
                    <a:pt x="2189" y="5337"/>
                  </a:cubicBezTo>
                  <a:cubicBezTo>
                    <a:pt x="1278" y="4930"/>
                    <a:pt x="399" y="4211"/>
                    <a:pt x="136" y="3209"/>
                  </a:cubicBezTo>
                  <a:cubicBezTo>
                    <a:pt x="127" y="3175"/>
                    <a:pt x="104" y="3160"/>
                    <a:pt x="79" y="3160"/>
                  </a:cubicBezTo>
                  <a:cubicBezTo>
                    <a:pt x="41" y="3160"/>
                    <a:pt x="1" y="3194"/>
                    <a:pt x="7" y="3246"/>
                  </a:cubicBezTo>
                  <a:cubicBezTo>
                    <a:pt x="141" y="4201"/>
                    <a:pt x="838" y="4946"/>
                    <a:pt x="1653" y="5412"/>
                  </a:cubicBezTo>
                  <a:cubicBezTo>
                    <a:pt x="2029" y="5627"/>
                    <a:pt x="2441" y="5820"/>
                    <a:pt x="2870" y="5895"/>
                  </a:cubicBezTo>
                  <a:cubicBezTo>
                    <a:pt x="3018" y="5920"/>
                    <a:pt x="3167" y="5932"/>
                    <a:pt x="3317" y="5932"/>
                  </a:cubicBezTo>
                  <a:cubicBezTo>
                    <a:pt x="3520" y="5932"/>
                    <a:pt x="3723" y="5909"/>
                    <a:pt x="3921" y="5863"/>
                  </a:cubicBezTo>
                  <a:cubicBezTo>
                    <a:pt x="4688" y="5686"/>
                    <a:pt x="5358" y="5209"/>
                    <a:pt x="5943" y="4710"/>
                  </a:cubicBezTo>
                  <a:cubicBezTo>
                    <a:pt x="6667" y="4093"/>
                    <a:pt x="7305" y="3391"/>
                    <a:pt x="7948" y="2699"/>
                  </a:cubicBezTo>
                  <a:cubicBezTo>
                    <a:pt x="8334" y="2276"/>
                    <a:pt x="8720" y="1857"/>
                    <a:pt x="9117" y="1445"/>
                  </a:cubicBezTo>
                  <a:cubicBezTo>
                    <a:pt x="9509" y="1037"/>
                    <a:pt x="9921" y="656"/>
                    <a:pt x="10340" y="270"/>
                  </a:cubicBezTo>
                  <a:cubicBezTo>
                    <a:pt x="10462" y="157"/>
                    <a:pt x="10346" y="0"/>
                    <a:pt x="10215" y="0"/>
                  </a:cubicBezTo>
                  <a:close/>
                </a:path>
              </a:pathLst>
            </a:custGeom>
            <a:solidFill>
              <a:srgbClr val="0F11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2005590" y="2768091"/>
              <a:ext cx="336192" cy="357054"/>
            </a:xfrm>
            <a:custGeom>
              <a:rect b="b" l="l" r="r" t="t"/>
              <a:pathLst>
                <a:path extrusionOk="0" h="6221" w="5857">
                  <a:moveTo>
                    <a:pt x="2580" y="1"/>
                  </a:moveTo>
                  <a:cubicBezTo>
                    <a:pt x="2457" y="1"/>
                    <a:pt x="2355" y="71"/>
                    <a:pt x="2306" y="183"/>
                  </a:cubicBezTo>
                  <a:lnTo>
                    <a:pt x="76" y="5824"/>
                  </a:lnTo>
                  <a:cubicBezTo>
                    <a:pt x="1" y="6012"/>
                    <a:pt x="140" y="6221"/>
                    <a:pt x="344" y="6221"/>
                  </a:cubicBezTo>
                  <a:lnTo>
                    <a:pt x="3277" y="6221"/>
                  </a:lnTo>
                  <a:cubicBezTo>
                    <a:pt x="3400" y="6221"/>
                    <a:pt x="3507" y="6146"/>
                    <a:pt x="3550" y="6033"/>
                  </a:cubicBezTo>
                  <a:lnTo>
                    <a:pt x="5781" y="398"/>
                  </a:lnTo>
                  <a:cubicBezTo>
                    <a:pt x="5856" y="205"/>
                    <a:pt x="5717" y="1"/>
                    <a:pt x="5513" y="1"/>
                  </a:cubicBezTo>
                  <a:close/>
                </a:path>
              </a:pathLst>
            </a:custGeom>
            <a:solidFill>
              <a:srgbClr val="CA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2021605" y="2768091"/>
              <a:ext cx="336134" cy="357054"/>
            </a:xfrm>
            <a:custGeom>
              <a:rect b="b" l="l" r="r" t="t"/>
              <a:pathLst>
                <a:path extrusionOk="0" h="6221" w="5856">
                  <a:moveTo>
                    <a:pt x="2574" y="1"/>
                  </a:moveTo>
                  <a:cubicBezTo>
                    <a:pt x="2456" y="1"/>
                    <a:pt x="2349" y="71"/>
                    <a:pt x="2306" y="183"/>
                  </a:cubicBezTo>
                  <a:lnTo>
                    <a:pt x="76" y="5824"/>
                  </a:lnTo>
                  <a:cubicBezTo>
                    <a:pt x="1" y="6012"/>
                    <a:pt x="140" y="6221"/>
                    <a:pt x="344" y="6221"/>
                  </a:cubicBezTo>
                  <a:lnTo>
                    <a:pt x="3277" y="6221"/>
                  </a:lnTo>
                  <a:cubicBezTo>
                    <a:pt x="3395" y="6221"/>
                    <a:pt x="3502" y="6146"/>
                    <a:pt x="3545" y="6033"/>
                  </a:cubicBezTo>
                  <a:lnTo>
                    <a:pt x="5781" y="398"/>
                  </a:lnTo>
                  <a:cubicBezTo>
                    <a:pt x="5856" y="205"/>
                    <a:pt x="5716" y="1"/>
                    <a:pt x="5513" y="1"/>
                  </a:cubicBezTo>
                  <a:close/>
                </a:path>
              </a:pathLst>
            </a:custGeom>
            <a:solidFill>
              <a:srgbClr val="E3B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2158563" y="2788122"/>
              <a:ext cx="49938" cy="59461"/>
            </a:xfrm>
            <a:custGeom>
              <a:rect b="b" l="l" r="r" t="t"/>
              <a:pathLst>
                <a:path extrusionOk="0" h="1036" w="870">
                  <a:moveTo>
                    <a:pt x="521" y="0"/>
                  </a:moveTo>
                  <a:cubicBezTo>
                    <a:pt x="403" y="0"/>
                    <a:pt x="296" y="75"/>
                    <a:pt x="253" y="188"/>
                  </a:cubicBezTo>
                  <a:lnTo>
                    <a:pt x="76" y="644"/>
                  </a:lnTo>
                  <a:cubicBezTo>
                    <a:pt x="1" y="832"/>
                    <a:pt x="140" y="1035"/>
                    <a:pt x="344" y="1035"/>
                  </a:cubicBezTo>
                  <a:cubicBezTo>
                    <a:pt x="462" y="1035"/>
                    <a:pt x="569" y="966"/>
                    <a:pt x="612" y="853"/>
                  </a:cubicBezTo>
                  <a:lnTo>
                    <a:pt x="794" y="397"/>
                  </a:lnTo>
                  <a:cubicBezTo>
                    <a:pt x="869" y="210"/>
                    <a:pt x="730" y="0"/>
                    <a:pt x="526" y="0"/>
                  </a:cubicBezTo>
                  <a:close/>
                </a:path>
              </a:pathLst>
            </a:custGeom>
            <a:solidFill>
              <a:srgbClr val="CA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>
              <a:off x="1887747" y="2859235"/>
              <a:ext cx="370574" cy="337310"/>
            </a:xfrm>
            <a:custGeom>
              <a:rect b="b" l="l" r="r" t="t"/>
              <a:pathLst>
                <a:path extrusionOk="0" h="5877" w="6456">
                  <a:moveTo>
                    <a:pt x="3807" y="0"/>
                  </a:moveTo>
                  <a:cubicBezTo>
                    <a:pt x="3807" y="0"/>
                    <a:pt x="2633" y="349"/>
                    <a:pt x="1646" y="853"/>
                  </a:cubicBezTo>
                  <a:cubicBezTo>
                    <a:pt x="601" y="1389"/>
                    <a:pt x="0" y="1871"/>
                    <a:pt x="0" y="1871"/>
                  </a:cubicBezTo>
                  <a:lnTo>
                    <a:pt x="1223" y="5877"/>
                  </a:lnTo>
                  <a:lnTo>
                    <a:pt x="2611" y="4660"/>
                  </a:lnTo>
                  <a:cubicBezTo>
                    <a:pt x="2611" y="4660"/>
                    <a:pt x="4081" y="4338"/>
                    <a:pt x="4965" y="4048"/>
                  </a:cubicBezTo>
                  <a:cubicBezTo>
                    <a:pt x="5855" y="3759"/>
                    <a:pt x="5593" y="3223"/>
                    <a:pt x="5593" y="3223"/>
                  </a:cubicBezTo>
                  <a:cubicBezTo>
                    <a:pt x="6097" y="3126"/>
                    <a:pt x="5936" y="2595"/>
                    <a:pt x="5936" y="2595"/>
                  </a:cubicBezTo>
                  <a:cubicBezTo>
                    <a:pt x="5936" y="2595"/>
                    <a:pt x="6456" y="2558"/>
                    <a:pt x="6451" y="2107"/>
                  </a:cubicBezTo>
                  <a:cubicBezTo>
                    <a:pt x="6451" y="1855"/>
                    <a:pt x="6021" y="1811"/>
                    <a:pt x="5724" y="1811"/>
                  </a:cubicBezTo>
                  <a:cubicBezTo>
                    <a:pt x="5708" y="1811"/>
                    <a:pt x="5692" y="1811"/>
                    <a:pt x="5677" y="1811"/>
                  </a:cubicBezTo>
                  <a:lnTo>
                    <a:pt x="5677" y="1811"/>
                  </a:lnTo>
                  <a:cubicBezTo>
                    <a:pt x="5940" y="1782"/>
                    <a:pt x="6333" y="1681"/>
                    <a:pt x="6322" y="1340"/>
                  </a:cubicBezTo>
                  <a:cubicBezTo>
                    <a:pt x="6306" y="929"/>
                    <a:pt x="4663" y="880"/>
                    <a:pt x="3873" y="880"/>
                  </a:cubicBezTo>
                  <a:cubicBezTo>
                    <a:pt x="3623" y="880"/>
                    <a:pt x="3459" y="885"/>
                    <a:pt x="3459" y="885"/>
                  </a:cubicBezTo>
                  <a:lnTo>
                    <a:pt x="3807" y="0"/>
                  </a:lnTo>
                  <a:close/>
                </a:path>
              </a:pathLst>
            </a:custGeom>
            <a:solidFill>
              <a:srgbClr val="EE8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2185369" y="2375101"/>
              <a:ext cx="396749" cy="183779"/>
            </a:xfrm>
            <a:custGeom>
              <a:rect b="b" l="l" r="r" t="t"/>
              <a:pathLst>
                <a:path extrusionOk="0" h="3202" w="6912">
                  <a:moveTo>
                    <a:pt x="1598" y="1"/>
                  </a:moveTo>
                  <a:cubicBezTo>
                    <a:pt x="713" y="1"/>
                    <a:pt x="0" y="719"/>
                    <a:pt x="0" y="1604"/>
                  </a:cubicBezTo>
                  <a:cubicBezTo>
                    <a:pt x="0" y="2483"/>
                    <a:pt x="713" y="3202"/>
                    <a:pt x="1598" y="3202"/>
                  </a:cubicBezTo>
                  <a:lnTo>
                    <a:pt x="5314" y="3202"/>
                  </a:lnTo>
                  <a:cubicBezTo>
                    <a:pt x="6193" y="3202"/>
                    <a:pt x="6912" y="2483"/>
                    <a:pt x="6912" y="1604"/>
                  </a:cubicBezTo>
                  <a:cubicBezTo>
                    <a:pt x="6912" y="719"/>
                    <a:pt x="6193" y="1"/>
                    <a:pt x="5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2277095" y="2558825"/>
              <a:ext cx="79155" cy="104115"/>
            </a:xfrm>
            <a:custGeom>
              <a:rect b="b" l="l" r="r" t="t"/>
              <a:pathLst>
                <a:path extrusionOk="0" h="1814" w="1379">
                  <a:moveTo>
                    <a:pt x="0" y="1"/>
                  </a:moveTo>
                  <a:lnTo>
                    <a:pt x="0" y="1813"/>
                  </a:lnTo>
                  <a:lnTo>
                    <a:pt x="13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2"/>
            <p:cNvSpPr/>
            <p:nvPr/>
          </p:nvSpPr>
          <p:spPr>
            <a:xfrm>
              <a:off x="2269690" y="2446215"/>
              <a:ext cx="41902" cy="41611"/>
            </a:xfrm>
            <a:custGeom>
              <a:rect b="b" l="l" r="r" t="t"/>
              <a:pathLst>
                <a:path extrusionOk="0" h="725" w="730">
                  <a:moveTo>
                    <a:pt x="365" y="0"/>
                  </a:moveTo>
                  <a:cubicBezTo>
                    <a:pt x="167" y="0"/>
                    <a:pt x="0" y="161"/>
                    <a:pt x="0" y="365"/>
                  </a:cubicBezTo>
                  <a:cubicBezTo>
                    <a:pt x="0" y="563"/>
                    <a:pt x="167" y="724"/>
                    <a:pt x="365" y="724"/>
                  </a:cubicBezTo>
                  <a:cubicBezTo>
                    <a:pt x="569" y="724"/>
                    <a:pt x="730" y="563"/>
                    <a:pt x="730" y="365"/>
                  </a:cubicBezTo>
                  <a:cubicBezTo>
                    <a:pt x="730" y="161"/>
                    <a:pt x="569" y="0"/>
                    <a:pt x="365" y="0"/>
                  </a:cubicBezTo>
                  <a:close/>
                </a:path>
              </a:pathLst>
            </a:custGeom>
            <a:solidFill>
              <a:srgbClr val="FF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2"/>
            <p:cNvSpPr/>
            <p:nvPr/>
          </p:nvSpPr>
          <p:spPr>
            <a:xfrm>
              <a:off x="2362966" y="2446215"/>
              <a:ext cx="41558" cy="41611"/>
            </a:xfrm>
            <a:custGeom>
              <a:rect b="b" l="l" r="r" t="t"/>
              <a:pathLst>
                <a:path extrusionOk="0" h="725" w="724">
                  <a:moveTo>
                    <a:pt x="359" y="0"/>
                  </a:moveTo>
                  <a:cubicBezTo>
                    <a:pt x="161" y="0"/>
                    <a:pt x="0" y="161"/>
                    <a:pt x="0" y="365"/>
                  </a:cubicBezTo>
                  <a:cubicBezTo>
                    <a:pt x="0" y="563"/>
                    <a:pt x="161" y="724"/>
                    <a:pt x="359" y="724"/>
                  </a:cubicBezTo>
                  <a:cubicBezTo>
                    <a:pt x="563" y="724"/>
                    <a:pt x="724" y="563"/>
                    <a:pt x="724" y="365"/>
                  </a:cubicBezTo>
                  <a:cubicBezTo>
                    <a:pt x="724" y="161"/>
                    <a:pt x="563" y="0"/>
                    <a:pt x="359" y="0"/>
                  </a:cubicBezTo>
                  <a:close/>
                </a:path>
              </a:pathLst>
            </a:custGeom>
            <a:solidFill>
              <a:srgbClr val="FF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2" name="Google Shape;1262;p32"/>
          <p:cNvSpPr/>
          <p:nvPr/>
        </p:nvSpPr>
        <p:spPr>
          <a:xfrm>
            <a:off x="2455897" y="2446215"/>
            <a:ext cx="41615" cy="41611"/>
          </a:xfrm>
          <a:custGeom>
            <a:rect b="b" l="l" r="r" t="t"/>
            <a:pathLst>
              <a:path extrusionOk="0" h="725" w="725">
                <a:moveTo>
                  <a:pt x="360" y="0"/>
                </a:moveTo>
                <a:cubicBezTo>
                  <a:pt x="161" y="0"/>
                  <a:pt x="0" y="161"/>
                  <a:pt x="0" y="365"/>
                </a:cubicBezTo>
                <a:cubicBezTo>
                  <a:pt x="0" y="563"/>
                  <a:pt x="161" y="724"/>
                  <a:pt x="360" y="724"/>
                </a:cubicBezTo>
                <a:cubicBezTo>
                  <a:pt x="563" y="724"/>
                  <a:pt x="724" y="563"/>
                  <a:pt x="724" y="365"/>
                </a:cubicBezTo>
                <a:cubicBezTo>
                  <a:pt x="724" y="161"/>
                  <a:pt x="563" y="0"/>
                  <a:pt x="360" y="0"/>
                </a:cubicBezTo>
                <a:close/>
              </a:path>
            </a:pathLst>
          </a:custGeom>
          <a:solidFill>
            <a:srgbClr val="FF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3" name="Google Shape;1263;p32"/>
          <p:cNvGrpSpPr/>
          <p:nvPr/>
        </p:nvGrpSpPr>
        <p:grpSpPr>
          <a:xfrm>
            <a:off x="4433005" y="1402439"/>
            <a:ext cx="1450276" cy="1912082"/>
            <a:chOff x="4067130" y="1814401"/>
            <a:chExt cx="1450276" cy="1912082"/>
          </a:xfrm>
        </p:grpSpPr>
        <p:sp>
          <p:nvSpPr>
            <p:cNvPr id="1264" name="Google Shape;1264;p32"/>
            <p:cNvSpPr/>
            <p:nvPr/>
          </p:nvSpPr>
          <p:spPr>
            <a:xfrm>
              <a:off x="4762365" y="2334809"/>
              <a:ext cx="298652" cy="270560"/>
            </a:xfrm>
            <a:custGeom>
              <a:rect b="b" l="l" r="r" t="t"/>
              <a:pathLst>
                <a:path extrusionOk="0" h="4714" w="5203">
                  <a:moveTo>
                    <a:pt x="2462" y="0"/>
                  </a:moveTo>
                  <a:lnTo>
                    <a:pt x="1" y="1491"/>
                  </a:lnTo>
                  <a:lnTo>
                    <a:pt x="1926" y="4713"/>
                  </a:lnTo>
                  <a:lnTo>
                    <a:pt x="5202" y="2397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17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2"/>
            <p:cNvSpPr/>
            <p:nvPr/>
          </p:nvSpPr>
          <p:spPr>
            <a:xfrm>
              <a:off x="4780561" y="2418493"/>
              <a:ext cx="131159" cy="89307"/>
            </a:xfrm>
            <a:custGeom>
              <a:rect b="b" l="l" r="r" t="t"/>
              <a:pathLst>
                <a:path extrusionOk="0" h="1556" w="2285">
                  <a:moveTo>
                    <a:pt x="2284" y="1"/>
                  </a:moveTo>
                  <a:lnTo>
                    <a:pt x="0" y="558"/>
                  </a:lnTo>
                  <a:lnTo>
                    <a:pt x="595" y="1556"/>
                  </a:lnTo>
                  <a:lnTo>
                    <a:pt x="2284" y="1"/>
                  </a:lnTo>
                  <a:close/>
                </a:path>
              </a:pathLst>
            </a:custGeom>
            <a:solidFill>
              <a:srgbClr val="D87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2"/>
            <p:cNvSpPr/>
            <p:nvPr/>
          </p:nvSpPr>
          <p:spPr>
            <a:xfrm>
              <a:off x="4536781" y="1856530"/>
              <a:ext cx="557469" cy="605001"/>
            </a:xfrm>
            <a:custGeom>
              <a:rect b="b" l="l" r="r" t="t"/>
              <a:pathLst>
                <a:path extrusionOk="0" h="10541" w="9712">
                  <a:moveTo>
                    <a:pt x="4515" y="1"/>
                  </a:moveTo>
                  <a:cubicBezTo>
                    <a:pt x="3315" y="1"/>
                    <a:pt x="2376" y="333"/>
                    <a:pt x="2376" y="333"/>
                  </a:cubicBezTo>
                  <a:cubicBezTo>
                    <a:pt x="1422" y="928"/>
                    <a:pt x="569" y="2167"/>
                    <a:pt x="875" y="5111"/>
                  </a:cubicBezTo>
                  <a:cubicBezTo>
                    <a:pt x="875" y="5111"/>
                    <a:pt x="1" y="5963"/>
                    <a:pt x="22" y="6349"/>
                  </a:cubicBezTo>
                  <a:cubicBezTo>
                    <a:pt x="49" y="6741"/>
                    <a:pt x="982" y="7513"/>
                    <a:pt x="982" y="7513"/>
                  </a:cubicBezTo>
                  <a:cubicBezTo>
                    <a:pt x="982" y="7513"/>
                    <a:pt x="934" y="10541"/>
                    <a:pt x="2962" y="10541"/>
                  </a:cubicBezTo>
                  <a:cubicBezTo>
                    <a:pt x="3078" y="10541"/>
                    <a:pt x="3201" y="10531"/>
                    <a:pt x="3330" y="10510"/>
                  </a:cubicBezTo>
                  <a:cubicBezTo>
                    <a:pt x="5733" y="10124"/>
                    <a:pt x="7620" y="9454"/>
                    <a:pt x="7620" y="9454"/>
                  </a:cubicBezTo>
                  <a:cubicBezTo>
                    <a:pt x="7620" y="9454"/>
                    <a:pt x="9711" y="4494"/>
                    <a:pt x="8810" y="2478"/>
                  </a:cubicBezTo>
                  <a:cubicBezTo>
                    <a:pt x="8408" y="1583"/>
                    <a:pt x="7239" y="489"/>
                    <a:pt x="5840" y="151"/>
                  </a:cubicBezTo>
                  <a:cubicBezTo>
                    <a:pt x="5386" y="41"/>
                    <a:pt x="4934" y="1"/>
                    <a:pt x="4515" y="1"/>
                  </a:cubicBezTo>
                  <a:close/>
                </a:path>
              </a:pathLst>
            </a:custGeom>
            <a:solidFill>
              <a:srgbClr val="F17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2"/>
            <p:cNvSpPr/>
            <p:nvPr/>
          </p:nvSpPr>
          <p:spPr>
            <a:xfrm>
              <a:off x="4457396" y="2741975"/>
              <a:ext cx="339521" cy="608789"/>
            </a:xfrm>
            <a:custGeom>
              <a:rect b="b" l="l" r="r" t="t"/>
              <a:pathLst>
                <a:path extrusionOk="0" h="10607" w="5915">
                  <a:moveTo>
                    <a:pt x="2536" y="0"/>
                  </a:moveTo>
                  <a:cubicBezTo>
                    <a:pt x="2536" y="0"/>
                    <a:pt x="0" y="3298"/>
                    <a:pt x="81" y="3298"/>
                  </a:cubicBezTo>
                  <a:cubicBezTo>
                    <a:pt x="166" y="3298"/>
                    <a:pt x="874" y="3925"/>
                    <a:pt x="874" y="3925"/>
                  </a:cubicBezTo>
                  <a:lnTo>
                    <a:pt x="842" y="4869"/>
                  </a:lnTo>
                  <a:cubicBezTo>
                    <a:pt x="826" y="5314"/>
                    <a:pt x="955" y="5753"/>
                    <a:pt x="1207" y="6123"/>
                  </a:cubicBezTo>
                  <a:lnTo>
                    <a:pt x="4252" y="10606"/>
                  </a:lnTo>
                  <a:lnTo>
                    <a:pt x="5914" y="3325"/>
                  </a:lnTo>
                  <a:lnTo>
                    <a:pt x="4740" y="2064"/>
                  </a:lnTo>
                  <a:cubicBezTo>
                    <a:pt x="4340" y="1633"/>
                    <a:pt x="3779" y="1388"/>
                    <a:pt x="3193" y="1388"/>
                  </a:cubicBezTo>
                  <a:cubicBezTo>
                    <a:pt x="3174" y="1388"/>
                    <a:pt x="3156" y="1388"/>
                    <a:pt x="3137" y="1389"/>
                  </a:cubicBezTo>
                  <a:lnTo>
                    <a:pt x="25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2"/>
            <p:cNvSpPr/>
            <p:nvPr/>
          </p:nvSpPr>
          <p:spPr>
            <a:xfrm>
              <a:off x="4221308" y="2593607"/>
              <a:ext cx="358004" cy="311827"/>
            </a:xfrm>
            <a:custGeom>
              <a:rect b="b" l="l" r="r" t="t"/>
              <a:pathLst>
                <a:path extrusionOk="0" h="5433" w="6237">
                  <a:moveTo>
                    <a:pt x="628" y="0"/>
                  </a:moveTo>
                  <a:cubicBezTo>
                    <a:pt x="464" y="0"/>
                    <a:pt x="344" y="16"/>
                    <a:pt x="295" y="54"/>
                  </a:cubicBezTo>
                  <a:cubicBezTo>
                    <a:pt x="1" y="285"/>
                    <a:pt x="301" y="746"/>
                    <a:pt x="698" y="923"/>
                  </a:cubicBezTo>
                  <a:cubicBezTo>
                    <a:pt x="1094" y="1100"/>
                    <a:pt x="1899" y="1454"/>
                    <a:pt x="1899" y="1454"/>
                  </a:cubicBezTo>
                  <a:lnTo>
                    <a:pt x="1572" y="4151"/>
                  </a:lnTo>
                  <a:lnTo>
                    <a:pt x="3958" y="4944"/>
                  </a:lnTo>
                  <a:lnTo>
                    <a:pt x="4499" y="5432"/>
                  </a:lnTo>
                  <a:lnTo>
                    <a:pt x="6237" y="3127"/>
                  </a:lnTo>
                  <a:lnTo>
                    <a:pt x="3432" y="403"/>
                  </a:lnTo>
                  <a:cubicBezTo>
                    <a:pt x="3432" y="403"/>
                    <a:pt x="1456" y="0"/>
                    <a:pt x="628" y="0"/>
                  </a:cubicBezTo>
                  <a:close/>
                </a:path>
              </a:pathLst>
            </a:custGeom>
            <a:solidFill>
              <a:srgbClr val="D87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2"/>
            <p:cNvSpPr/>
            <p:nvPr/>
          </p:nvSpPr>
          <p:spPr>
            <a:xfrm>
              <a:off x="4067130" y="2547748"/>
              <a:ext cx="346581" cy="217929"/>
            </a:xfrm>
            <a:custGeom>
              <a:rect b="b" l="l" r="r" t="t"/>
              <a:pathLst>
                <a:path extrusionOk="0" h="3797" w="6038">
                  <a:moveTo>
                    <a:pt x="327" y="1"/>
                  </a:moveTo>
                  <a:lnTo>
                    <a:pt x="0" y="580"/>
                  </a:lnTo>
                  <a:lnTo>
                    <a:pt x="5711" y="3797"/>
                  </a:lnTo>
                  <a:lnTo>
                    <a:pt x="6038" y="3223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3352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2"/>
            <p:cNvSpPr/>
            <p:nvPr/>
          </p:nvSpPr>
          <p:spPr>
            <a:xfrm>
              <a:off x="4087105" y="2621100"/>
              <a:ext cx="208419" cy="120013"/>
            </a:xfrm>
            <a:custGeom>
              <a:rect b="b" l="l" r="r" t="t"/>
              <a:pathLst>
                <a:path extrusionOk="0" h="2091" w="3631">
                  <a:moveTo>
                    <a:pt x="606" y="0"/>
                  </a:moveTo>
                  <a:cubicBezTo>
                    <a:pt x="430" y="0"/>
                    <a:pt x="306" y="93"/>
                    <a:pt x="258" y="149"/>
                  </a:cubicBezTo>
                  <a:cubicBezTo>
                    <a:pt x="1" y="449"/>
                    <a:pt x="2687" y="2090"/>
                    <a:pt x="2687" y="2090"/>
                  </a:cubicBezTo>
                  <a:lnTo>
                    <a:pt x="3631" y="1565"/>
                  </a:lnTo>
                  <a:cubicBezTo>
                    <a:pt x="3631" y="1565"/>
                    <a:pt x="1636" y="347"/>
                    <a:pt x="800" y="36"/>
                  </a:cubicBezTo>
                  <a:cubicBezTo>
                    <a:pt x="730" y="11"/>
                    <a:pt x="665" y="0"/>
                    <a:pt x="606" y="0"/>
                  </a:cubicBezTo>
                  <a:close/>
                </a:path>
              </a:pathLst>
            </a:custGeom>
            <a:solidFill>
              <a:srgbClr val="F17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2"/>
            <p:cNvSpPr/>
            <p:nvPr/>
          </p:nvSpPr>
          <p:spPr>
            <a:xfrm>
              <a:off x="4175732" y="2683833"/>
              <a:ext cx="226615" cy="148022"/>
            </a:xfrm>
            <a:custGeom>
              <a:rect b="b" l="l" r="r" t="t"/>
              <a:pathLst>
                <a:path extrusionOk="0" h="2579" w="3948">
                  <a:moveTo>
                    <a:pt x="2010" y="0"/>
                  </a:moveTo>
                  <a:cubicBezTo>
                    <a:pt x="1872" y="0"/>
                    <a:pt x="1722" y="12"/>
                    <a:pt x="1561" y="37"/>
                  </a:cubicBezTo>
                  <a:cubicBezTo>
                    <a:pt x="655" y="177"/>
                    <a:pt x="1" y="300"/>
                    <a:pt x="339" y="713"/>
                  </a:cubicBezTo>
                  <a:lnTo>
                    <a:pt x="2366" y="2579"/>
                  </a:lnTo>
                  <a:cubicBezTo>
                    <a:pt x="2366" y="2579"/>
                    <a:pt x="2752" y="2429"/>
                    <a:pt x="3347" y="2102"/>
                  </a:cubicBezTo>
                  <a:cubicBezTo>
                    <a:pt x="3947" y="1780"/>
                    <a:pt x="3433" y="1340"/>
                    <a:pt x="3433" y="1340"/>
                  </a:cubicBezTo>
                  <a:cubicBezTo>
                    <a:pt x="3433" y="1340"/>
                    <a:pt x="3770" y="1169"/>
                    <a:pt x="3631" y="879"/>
                  </a:cubicBezTo>
                  <a:cubicBezTo>
                    <a:pt x="3486" y="584"/>
                    <a:pt x="2977" y="472"/>
                    <a:pt x="2977" y="472"/>
                  </a:cubicBezTo>
                  <a:cubicBezTo>
                    <a:pt x="3048" y="251"/>
                    <a:pt x="2659" y="0"/>
                    <a:pt x="2010" y="0"/>
                  </a:cubicBezTo>
                  <a:close/>
                </a:path>
              </a:pathLst>
            </a:custGeom>
            <a:solidFill>
              <a:srgbClr val="F17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2"/>
            <p:cNvSpPr/>
            <p:nvPr/>
          </p:nvSpPr>
          <p:spPr>
            <a:xfrm>
              <a:off x="4311484" y="2785941"/>
              <a:ext cx="232413" cy="119496"/>
            </a:xfrm>
            <a:custGeom>
              <a:rect b="b" l="l" r="r" t="t"/>
              <a:pathLst>
                <a:path extrusionOk="0" h="2082" w="4049">
                  <a:moveTo>
                    <a:pt x="2120" y="1"/>
                  </a:moveTo>
                  <a:cubicBezTo>
                    <a:pt x="2118" y="1"/>
                    <a:pt x="2115" y="1"/>
                    <a:pt x="2113" y="1"/>
                  </a:cubicBezTo>
                  <a:cubicBezTo>
                    <a:pt x="1636" y="12"/>
                    <a:pt x="1148" y="205"/>
                    <a:pt x="1148" y="205"/>
                  </a:cubicBezTo>
                  <a:lnTo>
                    <a:pt x="478" y="248"/>
                  </a:lnTo>
                  <a:lnTo>
                    <a:pt x="1" y="800"/>
                  </a:lnTo>
                  <a:lnTo>
                    <a:pt x="2387" y="1593"/>
                  </a:lnTo>
                  <a:lnTo>
                    <a:pt x="2928" y="2081"/>
                  </a:lnTo>
                  <a:lnTo>
                    <a:pt x="4049" y="591"/>
                  </a:lnTo>
                  <a:cubicBezTo>
                    <a:pt x="4049" y="591"/>
                    <a:pt x="2604" y="1"/>
                    <a:pt x="2120" y="1"/>
                  </a:cubicBezTo>
                  <a:close/>
                </a:path>
              </a:pathLst>
            </a:custGeom>
            <a:solidFill>
              <a:srgbClr val="F17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2"/>
            <p:cNvSpPr/>
            <p:nvPr/>
          </p:nvSpPr>
          <p:spPr>
            <a:xfrm>
              <a:off x="4722070" y="3567328"/>
              <a:ext cx="556206" cy="159156"/>
            </a:xfrm>
            <a:custGeom>
              <a:rect b="b" l="l" r="r" t="t"/>
              <a:pathLst>
                <a:path extrusionOk="0" h="2773" w="9690">
                  <a:moveTo>
                    <a:pt x="0" y="1"/>
                  </a:moveTo>
                  <a:lnTo>
                    <a:pt x="0" y="2773"/>
                  </a:lnTo>
                  <a:lnTo>
                    <a:pt x="9690" y="2773"/>
                  </a:lnTo>
                  <a:cubicBezTo>
                    <a:pt x="9690" y="2773"/>
                    <a:pt x="8682" y="864"/>
                    <a:pt x="8236" y="1"/>
                  </a:cubicBezTo>
                  <a:close/>
                </a:path>
              </a:pathLst>
            </a:custGeom>
            <a:solidFill>
              <a:srgbClr val="698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2"/>
            <p:cNvSpPr/>
            <p:nvPr/>
          </p:nvSpPr>
          <p:spPr>
            <a:xfrm>
              <a:off x="4815920" y="2411146"/>
              <a:ext cx="245098" cy="222865"/>
            </a:xfrm>
            <a:custGeom>
              <a:rect b="b" l="l" r="r" t="t"/>
              <a:pathLst>
                <a:path extrusionOk="0" h="3883" w="4270">
                  <a:moveTo>
                    <a:pt x="3384" y="0"/>
                  </a:moveTo>
                  <a:cubicBezTo>
                    <a:pt x="3309" y="54"/>
                    <a:pt x="146" y="2166"/>
                    <a:pt x="146" y="2241"/>
                  </a:cubicBezTo>
                  <a:cubicBezTo>
                    <a:pt x="146" y="2316"/>
                    <a:pt x="1" y="3882"/>
                    <a:pt x="1" y="3882"/>
                  </a:cubicBezTo>
                  <a:lnTo>
                    <a:pt x="4269" y="874"/>
                  </a:lnTo>
                  <a:cubicBezTo>
                    <a:pt x="4269" y="874"/>
                    <a:pt x="4044" y="542"/>
                    <a:pt x="3856" y="338"/>
                  </a:cubicBezTo>
                  <a:cubicBezTo>
                    <a:pt x="3674" y="134"/>
                    <a:pt x="3384" y="0"/>
                    <a:pt x="3384" y="0"/>
                  </a:cubicBezTo>
                  <a:close/>
                </a:path>
              </a:pathLst>
            </a:custGeom>
            <a:solidFill>
              <a:srgbClr val="B6C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2"/>
            <p:cNvSpPr/>
            <p:nvPr/>
          </p:nvSpPr>
          <p:spPr>
            <a:xfrm>
              <a:off x="4649114" y="2461310"/>
              <a:ext cx="636222" cy="1106059"/>
            </a:xfrm>
            <a:custGeom>
              <a:rect b="b" l="l" r="r" t="t"/>
              <a:pathLst>
                <a:path extrusionOk="0" h="19271" w="11084">
                  <a:moveTo>
                    <a:pt x="7175" y="0"/>
                  </a:moveTo>
                  <a:lnTo>
                    <a:pt x="2907" y="3008"/>
                  </a:lnTo>
                  <a:cubicBezTo>
                    <a:pt x="2033" y="5239"/>
                    <a:pt x="1277" y="11705"/>
                    <a:pt x="714" y="13603"/>
                  </a:cubicBezTo>
                  <a:cubicBezTo>
                    <a:pt x="231" y="15228"/>
                    <a:pt x="1" y="17668"/>
                    <a:pt x="1" y="17668"/>
                  </a:cubicBezTo>
                  <a:cubicBezTo>
                    <a:pt x="483" y="18761"/>
                    <a:pt x="1271" y="19271"/>
                    <a:pt x="1271" y="19271"/>
                  </a:cubicBezTo>
                  <a:lnTo>
                    <a:pt x="9507" y="19271"/>
                  </a:lnTo>
                  <a:cubicBezTo>
                    <a:pt x="9507" y="19271"/>
                    <a:pt x="11084" y="18123"/>
                    <a:pt x="10955" y="17491"/>
                  </a:cubicBezTo>
                  <a:cubicBezTo>
                    <a:pt x="10827" y="16853"/>
                    <a:pt x="10725" y="9984"/>
                    <a:pt x="10816" y="8938"/>
                  </a:cubicBezTo>
                  <a:cubicBezTo>
                    <a:pt x="10902" y="7893"/>
                    <a:pt x="9695" y="3008"/>
                    <a:pt x="9695" y="3008"/>
                  </a:cubicBezTo>
                  <a:lnTo>
                    <a:pt x="71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2"/>
            <p:cNvSpPr/>
            <p:nvPr/>
          </p:nvSpPr>
          <p:spPr>
            <a:xfrm>
              <a:off x="4869475" y="2641935"/>
              <a:ext cx="647931" cy="837737"/>
            </a:xfrm>
            <a:custGeom>
              <a:rect b="b" l="l" r="r" t="t"/>
              <a:pathLst>
                <a:path extrusionOk="0" h="14596" w="11288">
                  <a:moveTo>
                    <a:pt x="5395" y="0"/>
                  </a:moveTo>
                  <a:lnTo>
                    <a:pt x="1" y="2000"/>
                  </a:lnTo>
                  <a:lnTo>
                    <a:pt x="3631" y="9132"/>
                  </a:lnTo>
                  <a:lnTo>
                    <a:pt x="1588" y="9716"/>
                  </a:lnTo>
                  <a:cubicBezTo>
                    <a:pt x="1588" y="9716"/>
                    <a:pt x="210" y="10826"/>
                    <a:pt x="226" y="10928"/>
                  </a:cubicBezTo>
                  <a:cubicBezTo>
                    <a:pt x="242" y="11030"/>
                    <a:pt x="762" y="14596"/>
                    <a:pt x="934" y="14596"/>
                  </a:cubicBezTo>
                  <a:cubicBezTo>
                    <a:pt x="1105" y="14596"/>
                    <a:pt x="8714" y="14038"/>
                    <a:pt x="8853" y="14006"/>
                  </a:cubicBezTo>
                  <a:cubicBezTo>
                    <a:pt x="8966" y="13979"/>
                    <a:pt x="10264" y="13244"/>
                    <a:pt x="10736" y="12129"/>
                  </a:cubicBezTo>
                  <a:cubicBezTo>
                    <a:pt x="10741" y="12113"/>
                    <a:pt x="10746" y="12102"/>
                    <a:pt x="10752" y="12086"/>
                  </a:cubicBezTo>
                  <a:cubicBezTo>
                    <a:pt x="11288" y="10799"/>
                    <a:pt x="11164" y="9336"/>
                    <a:pt x="10430" y="8151"/>
                  </a:cubicBezTo>
                  <a:lnTo>
                    <a:pt x="5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2"/>
            <p:cNvSpPr/>
            <p:nvPr/>
          </p:nvSpPr>
          <p:spPr>
            <a:xfrm>
              <a:off x="4826080" y="3220198"/>
              <a:ext cx="114857" cy="291165"/>
            </a:xfrm>
            <a:custGeom>
              <a:rect b="b" l="l" r="r" t="t"/>
              <a:pathLst>
                <a:path extrusionOk="0" h="5073" w="2001">
                  <a:moveTo>
                    <a:pt x="558" y="1"/>
                  </a:moveTo>
                  <a:cubicBezTo>
                    <a:pt x="558" y="1"/>
                    <a:pt x="1" y="730"/>
                    <a:pt x="119" y="2440"/>
                  </a:cubicBezTo>
                  <a:cubicBezTo>
                    <a:pt x="215" y="3856"/>
                    <a:pt x="1116" y="5073"/>
                    <a:pt x="1116" y="5073"/>
                  </a:cubicBezTo>
                  <a:lnTo>
                    <a:pt x="2001" y="5073"/>
                  </a:lnTo>
                  <a:lnTo>
                    <a:pt x="1690" y="4521"/>
                  </a:lnTo>
                  <a:cubicBezTo>
                    <a:pt x="977" y="3223"/>
                    <a:pt x="982" y="853"/>
                    <a:pt x="982" y="853"/>
                  </a:cubicBezTo>
                  <a:lnTo>
                    <a:pt x="558" y="1"/>
                  </a:lnTo>
                  <a:close/>
                </a:path>
              </a:pathLst>
            </a:custGeom>
            <a:solidFill>
              <a:srgbClr val="B6C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2"/>
            <p:cNvSpPr/>
            <p:nvPr/>
          </p:nvSpPr>
          <p:spPr>
            <a:xfrm>
              <a:off x="4955346" y="3111260"/>
              <a:ext cx="332690" cy="94989"/>
            </a:xfrm>
            <a:custGeom>
              <a:rect b="b" l="l" r="r" t="t"/>
              <a:pathLst>
                <a:path extrusionOk="0" h="1655" w="5796">
                  <a:moveTo>
                    <a:pt x="5727" y="0"/>
                  </a:moveTo>
                  <a:cubicBezTo>
                    <a:pt x="5726" y="0"/>
                    <a:pt x="5724" y="0"/>
                    <a:pt x="5722" y="0"/>
                  </a:cubicBezTo>
                  <a:cubicBezTo>
                    <a:pt x="4966" y="134"/>
                    <a:pt x="4215" y="301"/>
                    <a:pt x="3470" y="488"/>
                  </a:cubicBezTo>
                  <a:cubicBezTo>
                    <a:pt x="2730" y="681"/>
                    <a:pt x="1990" y="896"/>
                    <a:pt x="1266" y="1143"/>
                  </a:cubicBezTo>
                  <a:cubicBezTo>
                    <a:pt x="853" y="1277"/>
                    <a:pt x="446" y="1427"/>
                    <a:pt x="44" y="1577"/>
                  </a:cubicBezTo>
                  <a:cubicBezTo>
                    <a:pt x="0" y="1596"/>
                    <a:pt x="13" y="1654"/>
                    <a:pt x="47" y="1654"/>
                  </a:cubicBezTo>
                  <a:cubicBezTo>
                    <a:pt x="51" y="1654"/>
                    <a:pt x="55" y="1654"/>
                    <a:pt x="60" y="1652"/>
                  </a:cubicBezTo>
                  <a:cubicBezTo>
                    <a:pt x="778" y="1384"/>
                    <a:pt x="1508" y="1137"/>
                    <a:pt x="2242" y="923"/>
                  </a:cubicBezTo>
                  <a:cubicBezTo>
                    <a:pt x="2977" y="703"/>
                    <a:pt x="3722" y="510"/>
                    <a:pt x="4467" y="344"/>
                  </a:cubicBezTo>
                  <a:cubicBezTo>
                    <a:pt x="4891" y="252"/>
                    <a:pt x="5320" y="167"/>
                    <a:pt x="5744" y="86"/>
                  </a:cubicBezTo>
                  <a:cubicBezTo>
                    <a:pt x="5795" y="76"/>
                    <a:pt x="5777" y="0"/>
                    <a:pt x="5727" y="0"/>
                  </a:cubicBezTo>
                  <a:close/>
                </a:path>
              </a:pathLst>
            </a:custGeom>
            <a:solidFill>
              <a:srgbClr val="B6C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4875846" y="3202175"/>
              <a:ext cx="85296" cy="77885"/>
            </a:xfrm>
            <a:custGeom>
              <a:rect b="b" l="l" r="r" t="t"/>
              <a:pathLst>
                <a:path extrusionOk="0" h="1357" w="1486">
                  <a:moveTo>
                    <a:pt x="1436" y="0"/>
                  </a:moveTo>
                  <a:cubicBezTo>
                    <a:pt x="1428" y="0"/>
                    <a:pt x="1420" y="3"/>
                    <a:pt x="1413" y="9"/>
                  </a:cubicBezTo>
                  <a:cubicBezTo>
                    <a:pt x="925" y="416"/>
                    <a:pt x="410" y="808"/>
                    <a:pt x="13" y="1312"/>
                  </a:cubicBezTo>
                  <a:cubicBezTo>
                    <a:pt x="1" y="1333"/>
                    <a:pt x="17" y="1356"/>
                    <a:pt x="35" y="1356"/>
                  </a:cubicBezTo>
                  <a:cubicBezTo>
                    <a:pt x="40" y="1356"/>
                    <a:pt x="46" y="1354"/>
                    <a:pt x="51" y="1349"/>
                  </a:cubicBezTo>
                  <a:cubicBezTo>
                    <a:pt x="260" y="1108"/>
                    <a:pt x="485" y="883"/>
                    <a:pt x="726" y="674"/>
                  </a:cubicBezTo>
                  <a:cubicBezTo>
                    <a:pt x="962" y="459"/>
                    <a:pt x="1214" y="261"/>
                    <a:pt x="1461" y="52"/>
                  </a:cubicBezTo>
                  <a:cubicBezTo>
                    <a:pt x="1486" y="31"/>
                    <a:pt x="1462" y="0"/>
                    <a:pt x="1436" y="0"/>
                  </a:cubicBezTo>
                  <a:close/>
                </a:path>
              </a:pathLst>
            </a:custGeom>
            <a:solidFill>
              <a:srgbClr val="B6C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4919356" y="3452536"/>
              <a:ext cx="359209" cy="31510"/>
            </a:xfrm>
            <a:custGeom>
              <a:rect b="b" l="l" r="r" t="t"/>
              <a:pathLst>
                <a:path extrusionOk="0" h="549" w="6258">
                  <a:moveTo>
                    <a:pt x="6209" y="1"/>
                  </a:moveTo>
                  <a:cubicBezTo>
                    <a:pt x="6208" y="1"/>
                    <a:pt x="6206" y="1"/>
                    <a:pt x="6204" y="1"/>
                  </a:cubicBezTo>
                  <a:cubicBezTo>
                    <a:pt x="5395" y="28"/>
                    <a:pt x="4590" y="103"/>
                    <a:pt x="3786" y="194"/>
                  </a:cubicBezTo>
                  <a:cubicBezTo>
                    <a:pt x="3003" y="280"/>
                    <a:pt x="2215" y="365"/>
                    <a:pt x="1427" y="419"/>
                  </a:cubicBezTo>
                  <a:cubicBezTo>
                    <a:pt x="971" y="446"/>
                    <a:pt x="510" y="462"/>
                    <a:pt x="54" y="462"/>
                  </a:cubicBezTo>
                  <a:cubicBezTo>
                    <a:pt x="1" y="462"/>
                    <a:pt x="1" y="548"/>
                    <a:pt x="54" y="548"/>
                  </a:cubicBezTo>
                  <a:cubicBezTo>
                    <a:pt x="95" y="548"/>
                    <a:pt x="136" y="548"/>
                    <a:pt x="176" y="548"/>
                  </a:cubicBezTo>
                  <a:cubicBezTo>
                    <a:pt x="940" y="548"/>
                    <a:pt x="1703" y="501"/>
                    <a:pt x="2467" y="430"/>
                  </a:cubicBezTo>
                  <a:cubicBezTo>
                    <a:pt x="3255" y="360"/>
                    <a:pt x="4043" y="269"/>
                    <a:pt x="4832" y="194"/>
                  </a:cubicBezTo>
                  <a:cubicBezTo>
                    <a:pt x="5287" y="151"/>
                    <a:pt x="5743" y="113"/>
                    <a:pt x="6204" y="81"/>
                  </a:cubicBezTo>
                  <a:cubicBezTo>
                    <a:pt x="6256" y="81"/>
                    <a:pt x="6258" y="1"/>
                    <a:pt x="6209" y="1"/>
                  </a:cubicBezTo>
                  <a:close/>
                </a:path>
              </a:pathLst>
            </a:custGeom>
            <a:solidFill>
              <a:srgbClr val="B6C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4496486" y="1817788"/>
              <a:ext cx="916621" cy="1108527"/>
            </a:xfrm>
            <a:custGeom>
              <a:rect b="b" l="l" r="r" t="t"/>
              <a:pathLst>
                <a:path extrusionOk="0" h="19314" w="15969">
                  <a:moveTo>
                    <a:pt x="5711" y="0"/>
                  </a:moveTo>
                  <a:cubicBezTo>
                    <a:pt x="4912" y="0"/>
                    <a:pt x="4231" y="54"/>
                    <a:pt x="3657" y="150"/>
                  </a:cubicBezTo>
                  <a:cubicBezTo>
                    <a:pt x="3657" y="150"/>
                    <a:pt x="3550" y="136"/>
                    <a:pt x="3374" y="136"/>
                  </a:cubicBezTo>
                  <a:cubicBezTo>
                    <a:pt x="2704" y="136"/>
                    <a:pt x="1030" y="344"/>
                    <a:pt x="418" y="2349"/>
                  </a:cubicBezTo>
                  <a:cubicBezTo>
                    <a:pt x="236" y="2933"/>
                    <a:pt x="102" y="3502"/>
                    <a:pt x="0" y="4027"/>
                  </a:cubicBezTo>
                  <a:lnTo>
                    <a:pt x="880" y="4006"/>
                  </a:lnTo>
                  <a:cubicBezTo>
                    <a:pt x="1116" y="3303"/>
                    <a:pt x="1536" y="2041"/>
                    <a:pt x="1555" y="2041"/>
                  </a:cubicBezTo>
                  <a:cubicBezTo>
                    <a:pt x="1555" y="2041"/>
                    <a:pt x="1555" y="2042"/>
                    <a:pt x="1555" y="2043"/>
                  </a:cubicBezTo>
                  <a:cubicBezTo>
                    <a:pt x="1555" y="2091"/>
                    <a:pt x="1308" y="3250"/>
                    <a:pt x="1148" y="4000"/>
                  </a:cubicBezTo>
                  <a:lnTo>
                    <a:pt x="2842" y="3957"/>
                  </a:lnTo>
                  <a:lnTo>
                    <a:pt x="2998" y="2402"/>
                  </a:lnTo>
                  <a:lnTo>
                    <a:pt x="2998" y="3952"/>
                  </a:lnTo>
                  <a:lnTo>
                    <a:pt x="4703" y="3909"/>
                  </a:lnTo>
                  <a:lnTo>
                    <a:pt x="4858" y="1652"/>
                  </a:lnTo>
                  <a:lnTo>
                    <a:pt x="4965" y="3904"/>
                  </a:lnTo>
                  <a:cubicBezTo>
                    <a:pt x="4965" y="3904"/>
                    <a:pt x="5040" y="8681"/>
                    <a:pt x="5507" y="10569"/>
                  </a:cubicBezTo>
                  <a:cubicBezTo>
                    <a:pt x="5966" y="12420"/>
                    <a:pt x="6814" y="13229"/>
                    <a:pt x="8450" y="13229"/>
                  </a:cubicBezTo>
                  <a:cubicBezTo>
                    <a:pt x="8477" y="13229"/>
                    <a:pt x="8504" y="13229"/>
                    <a:pt x="8531" y="13228"/>
                  </a:cubicBezTo>
                  <a:cubicBezTo>
                    <a:pt x="8573" y="13227"/>
                    <a:pt x="8614" y="13227"/>
                    <a:pt x="8655" y="13227"/>
                  </a:cubicBezTo>
                  <a:cubicBezTo>
                    <a:pt x="10895" y="13227"/>
                    <a:pt x="11893" y="14359"/>
                    <a:pt x="11893" y="14359"/>
                  </a:cubicBezTo>
                  <a:lnTo>
                    <a:pt x="14955" y="19314"/>
                  </a:lnTo>
                  <a:cubicBezTo>
                    <a:pt x="15437" y="19014"/>
                    <a:pt x="15861" y="18558"/>
                    <a:pt x="15893" y="17893"/>
                  </a:cubicBezTo>
                  <a:cubicBezTo>
                    <a:pt x="15968" y="16274"/>
                    <a:pt x="14703" y="17051"/>
                    <a:pt x="14960" y="15089"/>
                  </a:cubicBezTo>
                  <a:cubicBezTo>
                    <a:pt x="15217" y="13126"/>
                    <a:pt x="14858" y="11652"/>
                    <a:pt x="13024" y="10719"/>
                  </a:cubicBezTo>
                  <a:cubicBezTo>
                    <a:pt x="11191" y="9791"/>
                    <a:pt x="11421" y="9282"/>
                    <a:pt x="11368" y="5947"/>
                  </a:cubicBezTo>
                  <a:cubicBezTo>
                    <a:pt x="11319" y="2611"/>
                    <a:pt x="11292" y="0"/>
                    <a:pt x="5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2"/>
            <p:cNvSpPr/>
            <p:nvPr/>
          </p:nvSpPr>
          <p:spPr>
            <a:xfrm>
              <a:off x="4769770" y="2080890"/>
              <a:ext cx="224147" cy="224127"/>
            </a:xfrm>
            <a:custGeom>
              <a:rect b="b" l="l" r="r" t="t"/>
              <a:pathLst>
                <a:path extrusionOk="0" h="3905" w="3905">
                  <a:moveTo>
                    <a:pt x="1952" y="1"/>
                  </a:moveTo>
                  <a:cubicBezTo>
                    <a:pt x="875" y="1"/>
                    <a:pt x="1" y="875"/>
                    <a:pt x="1" y="1952"/>
                  </a:cubicBezTo>
                  <a:cubicBezTo>
                    <a:pt x="1" y="3030"/>
                    <a:pt x="875" y="3904"/>
                    <a:pt x="1952" y="3904"/>
                  </a:cubicBezTo>
                  <a:cubicBezTo>
                    <a:pt x="3030" y="3904"/>
                    <a:pt x="3904" y="3030"/>
                    <a:pt x="3904" y="1952"/>
                  </a:cubicBezTo>
                  <a:cubicBezTo>
                    <a:pt x="3904" y="875"/>
                    <a:pt x="3030" y="1"/>
                    <a:pt x="1952" y="1"/>
                  </a:cubicBezTo>
                  <a:close/>
                </a:path>
              </a:pathLst>
            </a:custGeom>
            <a:solidFill>
              <a:srgbClr val="698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2"/>
            <p:cNvSpPr/>
            <p:nvPr/>
          </p:nvSpPr>
          <p:spPr>
            <a:xfrm>
              <a:off x="4795944" y="2073831"/>
              <a:ext cx="239817" cy="238247"/>
            </a:xfrm>
            <a:custGeom>
              <a:rect b="b" l="l" r="r" t="t"/>
              <a:pathLst>
                <a:path extrusionOk="0" h="4151" w="4178">
                  <a:moveTo>
                    <a:pt x="2092" y="0"/>
                  </a:moveTo>
                  <a:cubicBezTo>
                    <a:pt x="939" y="0"/>
                    <a:pt x="0" y="928"/>
                    <a:pt x="0" y="2075"/>
                  </a:cubicBezTo>
                  <a:cubicBezTo>
                    <a:pt x="0" y="3223"/>
                    <a:pt x="939" y="4150"/>
                    <a:pt x="2092" y="4150"/>
                  </a:cubicBezTo>
                  <a:cubicBezTo>
                    <a:pt x="3244" y="4150"/>
                    <a:pt x="4177" y="3223"/>
                    <a:pt x="4177" y="2075"/>
                  </a:cubicBezTo>
                  <a:cubicBezTo>
                    <a:pt x="4177" y="928"/>
                    <a:pt x="3244" y="0"/>
                    <a:pt x="2092" y="0"/>
                  </a:cubicBezTo>
                  <a:close/>
                </a:path>
              </a:pathLst>
            </a:custGeom>
            <a:solidFill>
              <a:srgbClr val="2830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2"/>
            <p:cNvSpPr/>
            <p:nvPr/>
          </p:nvSpPr>
          <p:spPr>
            <a:xfrm>
              <a:off x="4729130" y="1814401"/>
              <a:ext cx="209338" cy="296732"/>
            </a:xfrm>
            <a:custGeom>
              <a:rect b="b" l="l" r="r" t="t"/>
              <a:pathLst>
                <a:path extrusionOk="0" h="5170" w="3647">
                  <a:moveTo>
                    <a:pt x="1894" y="0"/>
                  </a:moveTo>
                  <a:lnTo>
                    <a:pt x="1" y="145"/>
                  </a:lnTo>
                  <a:lnTo>
                    <a:pt x="639" y="252"/>
                  </a:lnTo>
                  <a:cubicBezTo>
                    <a:pt x="1475" y="392"/>
                    <a:pt x="2087" y="955"/>
                    <a:pt x="2103" y="1802"/>
                  </a:cubicBezTo>
                  <a:lnTo>
                    <a:pt x="2162" y="5169"/>
                  </a:lnTo>
                  <a:lnTo>
                    <a:pt x="3647" y="5169"/>
                  </a:lnTo>
                  <a:lnTo>
                    <a:pt x="3647" y="1754"/>
                  </a:lnTo>
                  <a:cubicBezTo>
                    <a:pt x="3647" y="783"/>
                    <a:pt x="2859" y="0"/>
                    <a:pt x="1894" y="0"/>
                  </a:cubicBezTo>
                  <a:close/>
                </a:path>
              </a:pathLst>
            </a:custGeom>
            <a:solidFill>
              <a:srgbClr val="2830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2"/>
            <p:cNvSpPr/>
            <p:nvPr/>
          </p:nvSpPr>
          <p:spPr>
            <a:xfrm>
              <a:off x="4109893" y="2141845"/>
              <a:ext cx="261342" cy="261319"/>
            </a:xfrm>
            <a:custGeom>
              <a:rect b="b" l="l" r="r" t="t"/>
              <a:pathLst>
                <a:path extrusionOk="0" h="4553" w="4553">
                  <a:moveTo>
                    <a:pt x="2274" y="0"/>
                  </a:moveTo>
                  <a:cubicBezTo>
                    <a:pt x="1019" y="0"/>
                    <a:pt x="1" y="1019"/>
                    <a:pt x="1" y="2274"/>
                  </a:cubicBezTo>
                  <a:cubicBezTo>
                    <a:pt x="1" y="3528"/>
                    <a:pt x="1019" y="4553"/>
                    <a:pt x="2274" y="4553"/>
                  </a:cubicBezTo>
                  <a:cubicBezTo>
                    <a:pt x="3534" y="4553"/>
                    <a:pt x="4553" y="3528"/>
                    <a:pt x="4553" y="2274"/>
                  </a:cubicBezTo>
                  <a:cubicBezTo>
                    <a:pt x="4553" y="1019"/>
                    <a:pt x="3534" y="0"/>
                    <a:pt x="2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2"/>
            <p:cNvSpPr/>
            <p:nvPr/>
          </p:nvSpPr>
          <p:spPr>
            <a:xfrm>
              <a:off x="4109893" y="2272305"/>
              <a:ext cx="108716" cy="215174"/>
            </a:xfrm>
            <a:custGeom>
              <a:rect b="b" l="l" r="r" t="t"/>
              <a:pathLst>
                <a:path extrusionOk="0" h="3749" w="1894">
                  <a:moveTo>
                    <a:pt x="1" y="1"/>
                  </a:moveTo>
                  <a:lnTo>
                    <a:pt x="1" y="3749"/>
                  </a:lnTo>
                  <a:lnTo>
                    <a:pt x="1893" y="17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2"/>
            <p:cNvSpPr/>
            <p:nvPr/>
          </p:nvSpPr>
          <p:spPr>
            <a:xfrm>
              <a:off x="4158512" y="2213876"/>
              <a:ext cx="145624" cy="116971"/>
            </a:xfrm>
            <a:custGeom>
              <a:rect b="b" l="l" r="r" t="t"/>
              <a:pathLst>
                <a:path extrusionOk="0" h="2038" w="2537">
                  <a:moveTo>
                    <a:pt x="1025" y="0"/>
                  </a:moveTo>
                  <a:lnTo>
                    <a:pt x="537" y="1523"/>
                  </a:lnTo>
                  <a:cubicBezTo>
                    <a:pt x="478" y="1458"/>
                    <a:pt x="398" y="1421"/>
                    <a:pt x="306" y="1421"/>
                  </a:cubicBezTo>
                  <a:cubicBezTo>
                    <a:pt x="140" y="1421"/>
                    <a:pt x="1" y="1560"/>
                    <a:pt x="1" y="1732"/>
                  </a:cubicBezTo>
                  <a:cubicBezTo>
                    <a:pt x="1" y="1898"/>
                    <a:pt x="140" y="2038"/>
                    <a:pt x="306" y="2038"/>
                  </a:cubicBezTo>
                  <a:cubicBezTo>
                    <a:pt x="473" y="2038"/>
                    <a:pt x="601" y="1914"/>
                    <a:pt x="617" y="1753"/>
                  </a:cubicBezTo>
                  <a:lnTo>
                    <a:pt x="998" y="558"/>
                  </a:lnTo>
                  <a:lnTo>
                    <a:pt x="2204" y="558"/>
                  </a:lnTo>
                  <a:lnTo>
                    <a:pt x="1899" y="1523"/>
                  </a:lnTo>
                  <a:cubicBezTo>
                    <a:pt x="1840" y="1458"/>
                    <a:pt x="1759" y="1421"/>
                    <a:pt x="1674" y="1421"/>
                  </a:cubicBezTo>
                  <a:cubicBezTo>
                    <a:pt x="1502" y="1421"/>
                    <a:pt x="1363" y="1560"/>
                    <a:pt x="1363" y="1732"/>
                  </a:cubicBezTo>
                  <a:cubicBezTo>
                    <a:pt x="1363" y="1898"/>
                    <a:pt x="1502" y="2038"/>
                    <a:pt x="1674" y="2038"/>
                  </a:cubicBezTo>
                  <a:cubicBezTo>
                    <a:pt x="1835" y="2038"/>
                    <a:pt x="1969" y="1914"/>
                    <a:pt x="1979" y="1753"/>
                  </a:cubicBezTo>
                  <a:lnTo>
                    <a:pt x="2467" y="225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8" name="Google Shape;1288;p32"/>
          <p:cNvGrpSpPr/>
          <p:nvPr/>
        </p:nvGrpSpPr>
        <p:grpSpPr>
          <a:xfrm>
            <a:off x="2960854" y="1384302"/>
            <a:ext cx="1503260" cy="1930546"/>
            <a:chOff x="2594979" y="1796264"/>
            <a:chExt cx="1503260" cy="1930546"/>
          </a:xfrm>
        </p:grpSpPr>
        <p:sp>
          <p:nvSpPr>
            <p:cNvPr id="1289" name="Google Shape;1289;p32"/>
            <p:cNvSpPr/>
            <p:nvPr/>
          </p:nvSpPr>
          <p:spPr>
            <a:xfrm>
              <a:off x="2961596" y="2192296"/>
              <a:ext cx="306573" cy="359809"/>
            </a:xfrm>
            <a:custGeom>
              <a:rect b="b" l="l" r="r" t="t"/>
              <a:pathLst>
                <a:path extrusionOk="0" h="6269" w="5341">
                  <a:moveTo>
                    <a:pt x="1110" y="1"/>
                  </a:moveTo>
                  <a:lnTo>
                    <a:pt x="0" y="4719"/>
                  </a:lnTo>
                  <a:lnTo>
                    <a:pt x="4311" y="6269"/>
                  </a:lnTo>
                  <a:lnTo>
                    <a:pt x="5341" y="2011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rgbClr val="FFC8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2"/>
            <p:cNvSpPr/>
            <p:nvPr/>
          </p:nvSpPr>
          <p:spPr>
            <a:xfrm>
              <a:off x="2948049" y="1900438"/>
              <a:ext cx="472459" cy="540661"/>
            </a:xfrm>
            <a:custGeom>
              <a:rect b="b" l="l" r="r" t="t"/>
              <a:pathLst>
                <a:path extrusionOk="0" h="9420" w="8231">
                  <a:moveTo>
                    <a:pt x="2193" y="1"/>
                  </a:moveTo>
                  <a:cubicBezTo>
                    <a:pt x="1585" y="1"/>
                    <a:pt x="1115" y="150"/>
                    <a:pt x="912" y="533"/>
                  </a:cubicBezTo>
                  <a:cubicBezTo>
                    <a:pt x="0" y="2260"/>
                    <a:pt x="1282" y="6201"/>
                    <a:pt x="2863" y="7869"/>
                  </a:cubicBezTo>
                  <a:cubicBezTo>
                    <a:pt x="4038" y="9107"/>
                    <a:pt x="4911" y="9420"/>
                    <a:pt x="5607" y="9420"/>
                  </a:cubicBezTo>
                  <a:cubicBezTo>
                    <a:pt x="5849" y="9420"/>
                    <a:pt x="6069" y="9382"/>
                    <a:pt x="6274" y="9332"/>
                  </a:cubicBezTo>
                  <a:cubicBezTo>
                    <a:pt x="7067" y="9139"/>
                    <a:pt x="7287" y="6646"/>
                    <a:pt x="7287" y="6646"/>
                  </a:cubicBezTo>
                  <a:cubicBezTo>
                    <a:pt x="7287" y="6646"/>
                    <a:pt x="7355" y="6653"/>
                    <a:pt x="7453" y="6653"/>
                  </a:cubicBezTo>
                  <a:cubicBezTo>
                    <a:pt x="7693" y="6653"/>
                    <a:pt x="8112" y="6610"/>
                    <a:pt x="8161" y="6314"/>
                  </a:cubicBezTo>
                  <a:cubicBezTo>
                    <a:pt x="8231" y="5901"/>
                    <a:pt x="7619" y="4276"/>
                    <a:pt x="7619" y="4276"/>
                  </a:cubicBezTo>
                  <a:cubicBezTo>
                    <a:pt x="8032" y="3472"/>
                    <a:pt x="8086" y="1874"/>
                    <a:pt x="8118" y="1815"/>
                  </a:cubicBezTo>
                  <a:cubicBezTo>
                    <a:pt x="8118" y="1815"/>
                    <a:pt x="4315" y="1"/>
                    <a:pt x="2193" y="1"/>
                  </a:cubicBezTo>
                  <a:close/>
                </a:path>
              </a:pathLst>
            </a:custGeom>
            <a:solidFill>
              <a:srgbClr val="FFC8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2"/>
            <p:cNvSpPr/>
            <p:nvPr/>
          </p:nvSpPr>
          <p:spPr>
            <a:xfrm>
              <a:off x="2879685" y="1796264"/>
              <a:ext cx="665783" cy="476436"/>
            </a:xfrm>
            <a:custGeom>
              <a:rect b="b" l="l" r="r" t="t"/>
              <a:pathLst>
                <a:path extrusionOk="0" h="8301" w="11599">
                  <a:moveTo>
                    <a:pt x="2625" y="1"/>
                  </a:moveTo>
                  <a:cubicBezTo>
                    <a:pt x="1392" y="1"/>
                    <a:pt x="1186" y="1726"/>
                    <a:pt x="1186" y="1726"/>
                  </a:cubicBezTo>
                  <a:cubicBezTo>
                    <a:pt x="1186" y="1726"/>
                    <a:pt x="1123" y="1708"/>
                    <a:pt x="1029" y="1708"/>
                  </a:cubicBezTo>
                  <a:cubicBezTo>
                    <a:pt x="798" y="1708"/>
                    <a:pt x="377" y="1819"/>
                    <a:pt x="221" y="2584"/>
                  </a:cubicBezTo>
                  <a:cubicBezTo>
                    <a:pt x="1" y="3662"/>
                    <a:pt x="419" y="4488"/>
                    <a:pt x="419" y="4488"/>
                  </a:cubicBezTo>
                  <a:lnTo>
                    <a:pt x="2226" y="8225"/>
                  </a:lnTo>
                  <a:lnTo>
                    <a:pt x="3465" y="8300"/>
                  </a:lnTo>
                  <a:lnTo>
                    <a:pt x="3465" y="8300"/>
                  </a:lnTo>
                  <a:lnTo>
                    <a:pt x="3411" y="6011"/>
                  </a:lnTo>
                  <a:lnTo>
                    <a:pt x="4054" y="6129"/>
                  </a:lnTo>
                  <a:lnTo>
                    <a:pt x="4065" y="6938"/>
                  </a:lnTo>
                  <a:lnTo>
                    <a:pt x="4392" y="7056"/>
                  </a:lnTo>
                  <a:lnTo>
                    <a:pt x="4971" y="3753"/>
                  </a:lnTo>
                  <a:lnTo>
                    <a:pt x="6317" y="3003"/>
                  </a:lnTo>
                  <a:cubicBezTo>
                    <a:pt x="6317" y="3003"/>
                    <a:pt x="7599" y="4440"/>
                    <a:pt x="8634" y="4445"/>
                  </a:cubicBezTo>
                  <a:cubicBezTo>
                    <a:pt x="8634" y="4445"/>
                    <a:pt x="8060" y="3909"/>
                    <a:pt x="7899" y="3592"/>
                  </a:cubicBezTo>
                  <a:lnTo>
                    <a:pt x="7899" y="3592"/>
                  </a:lnTo>
                  <a:cubicBezTo>
                    <a:pt x="7899" y="3592"/>
                    <a:pt x="8602" y="4039"/>
                    <a:pt x="9415" y="4039"/>
                  </a:cubicBezTo>
                  <a:cubicBezTo>
                    <a:pt x="10230" y="4039"/>
                    <a:pt x="11156" y="3591"/>
                    <a:pt x="11599" y="1796"/>
                  </a:cubicBezTo>
                  <a:lnTo>
                    <a:pt x="11599" y="1796"/>
                  </a:lnTo>
                  <a:lnTo>
                    <a:pt x="10939" y="2016"/>
                  </a:lnTo>
                  <a:cubicBezTo>
                    <a:pt x="10939" y="2016"/>
                    <a:pt x="10312" y="1378"/>
                    <a:pt x="9250" y="1303"/>
                  </a:cubicBezTo>
                  <a:cubicBezTo>
                    <a:pt x="9250" y="1303"/>
                    <a:pt x="9670" y="1212"/>
                    <a:pt x="10130" y="1212"/>
                  </a:cubicBezTo>
                  <a:cubicBezTo>
                    <a:pt x="10312" y="1212"/>
                    <a:pt x="10500" y="1226"/>
                    <a:pt x="10671" y="1265"/>
                  </a:cubicBezTo>
                  <a:cubicBezTo>
                    <a:pt x="10671" y="1265"/>
                    <a:pt x="10114" y="624"/>
                    <a:pt x="8422" y="624"/>
                  </a:cubicBezTo>
                  <a:cubicBezTo>
                    <a:pt x="8310" y="624"/>
                    <a:pt x="8193" y="627"/>
                    <a:pt x="8071" y="633"/>
                  </a:cubicBezTo>
                  <a:lnTo>
                    <a:pt x="2896" y="27"/>
                  </a:lnTo>
                  <a:cubicBezTo>
                    <a:pt x="2801" y="9"/>
                    <a:pt x="2710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2"/>
            <p:cNvSpPr/>
            <p:nvPr/>
          </p:nvSpPr>
          <p:spPr>
            <a:xfrm>
              <a:off x="2981858" y="2083301"/>
              <a:ext cx="130585" cy="174940"/>
            </a:xfrm>
            <a:custGeom>
              <a:rect b="b" l="l" r="r" t="t"/>
              <a:pathLst>
                <a:path extrusionOk="0" h="3048" w="2275">
                  <a:moveTo>
                    <a:pt x="1540" y="1"/>
                  </a:moveTo>
                  <a:cubicBezTo>
                    <a:pt x="1535" y="1"/>
                    <a:pt x="1529" y="1"/>
                    <a:pt x="1524" y="2"/>
                  </a:cubicBezTo>
                  <a:cubicBezTo>
                    <a:pt x="1181" y="39"/>
                    <a:pt x="457" y="409"/>
                    <a:pt x="226" y="1154"/>
                  </a:cubicBezTo>
                  <a:cubicBezTo>
                    <a:pt x="1" y="1900"/>
                    <a:pt x="800" y="2935"/>
                    <a:pt x="1089" y="3010"/>
                  </a:cubicBezTo>
                  <a:cubicBezTo>
                    <a:pt x="1187" y="3037"/>
                    <a:pt x="1302" y="3047"/>
                    <a:pt x="1412" y="3047"/>
                  </a:cubicBezTo>
                  <a:cubicBezTo>
                    <a:pt x="1630" y="3047"/>
                    <a:pt x="1829" y="3006"/>
                    <a:pt x="1840" y="2967"/>
                  </a:cubicBezTo>
                  <a:cubicBezTo>
                    <a:pt x="1851" y="2913"/>
                    <a:pt x="2274" y="1128"/>
                    <a:pt x="2274" y="1128"/>
                  </a:cubicBezTo>
                  <a:cubicBezTo>
                    <a:pt x="2274" y="1128"/>
                    <a:pt x="1885" y="1"/>
                    <a:pt x="1540" y="1"/>
                  </a:cubicBezTo>
                  <a:close/>
                </a:path>
              </a:pathLst>
            </a:custGeom>
            <a:solidFill>
              <a:srgbClr val="FFC8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2"/>
            <p:cNvSpPr/>
            <p:nvPr/>
          </p:nvSpPr>
          <p:spPr>
            <a:xfrm>
              <a:off x="3135749" y="2786859"/>
              <a:ext cx="417126" cy="600811"/>
            </a:xfrm>
            <a:custGeom>
              <a:rect b="b" l="l" r="r" t="t"/>
              <a:pathLst>
                <a:path extrusionOk="0" h="10468" w="7267">
                  <a:moveTo>
                    <a:pt x="4677" y="1"/>
                  </a:moveTo>
                  <a:lnTo>
                    <a:pt x="4221" y="146"/>
                  </a:lnTo>
                  <a:cubicBezTo>
                    <a:pt x="3529" y="376"/>
                    <a:pt x="2907" y="773"/>
                    <a:pt x="2408" y="1309"/>
                  </a:cubicBezTo>
                  <a:lnTo>
                    <a:pt x="1" y="3888"/>
                  </a:lnTo>
                  <a:lnTo>
                    <a:pt x="2923" y="10467"/>
                  </a:lnTo>
                  <a:lnTo>
                    <a:pt x="6591" y="4677"/>
                  </a:lnTo>
                  <a:cubicBezTo>
                    <a:pt x="7030" y="3985"/>
                    <a:pt x="7266" y="3181"/>
                    <a:pt x="7266" y="2360"/>
                  </a:cubicBezTo>
                  <a:lnTo>
                    <a:pt x="4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2"/>
            <p:cNvSpPr/>
            <p:nvPr/>
          </p:nvSpPr>
          <p:spPr>
            <a:xfrm>
              <a:off x="3404154" y="2723781"/>
              <a:ext cx="197341" cy="198587"/>
            </a:xfrm>
            <a:custGeom>
              <a:rect b="b" l="l" r="r" t="t"/>
              <a:pathLst>
                <a:path extrusionOk="0" h="3460" w="3438">
                  <a:moveTo>
                    <a:pt x="805" y="1"/>
                  </a:moveTo>
                  <a:lnTo>
                    <a:pt x="1" y="1100"/>
                  </a:lnTo>
                  <a:lnTo>
                    <a:pt x="2590" y="3459"/>
                  </a:lnTo>
                  <a:lnTo>
                    <a:pt x="3438" y="2274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2"/>
            <p:cNvSpPr/>
            <p:nvPr/>
          </p:nvSpPr>
          <p:spPr>
            <a:xfrm>
              <a:off x="3450304" y="2430890"/>
              <a:ext cx="273970" cy="412670"/>
            </a:xfrm>
            <a:custGeom>
              <a:rect b="b" l="l" r="r" t="t"/>
              <a:pathLst>
                <a:path extrusionOk="0" h="7190" w="4773">
                  <a:moveTo>
                    <a:pt x="4013" y="1"/>
                  </a:moveTo>
                  <a:cubicBezTo>
                    <a:pt x="3541" y="1"/>
                    <a:pt x="1905" y="1598"/>
                    <a:pt x="1518" y="2021"/>
                  </a:cubicBezTo>
                  <a:cubicBezTo>
                    <a:pt x="1121" y="2450"/>
                    <a:pt x="312" y="4509"/>
                    <a:pt x="312" y="4509"/>
                  </a:cubicBezTo>
                  <a:lnTo>
                    <a:pt x="1" y="5104"/>
                  </a:lnTo>
                  <a:lnTo>
                    <a:pt x="2419" y="7190"/>
                  </a:lnTo>
                  <a:lnTo>
                    <a:pt x="2725" y="6836"/>
                  </a:lnTo>
                  <a:lnTo>
                    <a:pt x="4773" y="4836"/>
                  </a:lnTo>
                  <a:lnTo>
                    <a:pt x="3100" y="2235"/>
                  </a:lnTo>
                  <a:cubicBezTo>
                    <a:pt x="3100" y="2235"/>
                    <a:pt x="3749" y="1474"/>
                    <a:pt x="4065" y="1093"/>
                  </a:cubicBezTo>
                  <a:cubicBezTo>
                    <a:pt x="4387" y="718"/>
                    <a:pt x="4467" y="96"/>
                    <a:pt x="4049" y="5"/>
                  </a:cubicBezTo>
                  <a:cubicBezTo>
                    <a:pt x="4038" y="2"/>
                    <a:pt x="4026" y="1"/>
                    <a:pt x="4013" y="1"/>
                  </a:cubicBezTo>
                  <a:close/>
                </a:path>
              </a:pathLst>
            </a:custGeom>
            <a:solidFill>
              <a:srgbClr val="EE9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2"/>
            <p:cNvSpPr/>
            <p:nvPr/>
          </p:nvSpPr>
          <p:spPr>
            <a:xfrm>
              <a:off x="3570386" y="2305251"/>
              <a:ext cx="279825" cy="376741"/>
            </a:xfrm>
            <a:custGeom>
              <a:rect b="b" l="l" r="r" t="t"/>
              <a:pathLst>
                <a:path extrusionOk="0" h="6564" w="4875">
                  <a:moveTo>
                    <a:pt x="4252" y="1"/>
                  </a:moveTo>
                  <a:lnTo>
                    <a:pt x="0" y="6135"/>
                  </a:lnTo>
                  <a:lnTo>
                    <a:pt x="622" y="6564"/>
                  </a:lnTo>
                  <a:lnTo>
                    <a:pt x="4874" y="429"/>
                  </a:lnTo>
                  <a:lnTo>
                    <a:pt x="4252" y="1"/>
                  </a:lnTo>
                  <a:close/>
                </a:path>
              </a:pathLst>
            </a:custGeom>
            <a:solidFill>
              <a:srgbClr val="2830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2"/>
            <p:cNvSpPr/>
            <p:nvPr/>
          </p:nvSpPr>
          <p:spPr>
            <a:xfrm>
              <a:off x="3680538" y="2394960"/>
              <a:ext cx="182245" cy="185501"/>
            </a:xfrm>
            <a:custGeom>
              <a:rect b="b" l="l" r="r" t="t"/>
              <a:pathLst>
                <a:path extrusionOk="0" h="3232" w="3175">
                  <a:moveTo>
                    <a:pt x="2568" y="1"/>
                  </a:moveTo>
                  <a:cubicBezTo>
                    <a:pt x="2444" y="1"/>
                    <a:pt x="2288" y="42"/>
                    <a:pt x="2145" y="191"/>
                  </a:cubicBezTo>
                  <a:cubicBezTo>
                    <a:pt x="1443" y="925"/>
                    <a:pt x="1" y="3161"/>
                    <a:pt x="1" y="3161"/>
                  </a:cubicBezTo>
                  <a:lnTo>
                    <a:pt x="1234" y="3231"/>
                  </a:lnTo>
                  <a:cubicBezTo>
                    <a:pt x="1234" y="3231"/>
                    <a:pt x="3175" y="218"/>
                    <a:pt x="2757" y="35"/>
                  </a:cubicBezTo>
                  <a:cubicBezTo>
                    <a:pt x="2716" y="18"/>
                    <a:pt x="2649" y="1"/>
                    <a:pt x="2568" y="1"/>
                  </a:cubicBezTo>
                  <a:close/>
                </a:path>
              </a:pathLst>
            </a:custGeom>
            <a:solidFill>
              <a:srgbClr val="FFC8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2"/>
            <p:cNvSpPr/>
            <p:nvPr/>
          </p:nvSpPr>
          <p:spPr>
            <a:xfrm>
              <a:off x="3601440" y="2518935"/>
              <a:ext cx="192921" cy="190150"/>
            </a:xfrm>
            <a:custGeom>
              <a:rect b="b" l="l" r="r" t="t"/>
              <a:pathLst>
                <a:path extrusionOk="0" h="3313" w="3361">
                  <a:moveTo>
                    <a:pt x="2977" y="0"/>
                  </a:moveTo>
                  <a:cubicBezTo>
                    <a:pt x="2688" y="0"/>
                    <a:pt x="2233" y="132"/>
                    <a:pt x="1706" y="294"/>
                  </a:cubicBezTo>
                  <a:cubicBezTo>
                    <a:pt x="703" y="599"/>
                    <a:pt x="253" y="1211"/>
                    <a:pt x="467" y="1446"/>
                  </a:cubicBezTo>
                  <a:cubicBezTo>
                    <a:pt x="467" y="1446"/>
                    <a:pt x="1" y="1811"/>
                    <a:pt x="1" y="2186"/>
                  </a:cubicBezTo>
                  <a:cubicBezTo>
                    <a:pt x="1" y="2556"/>
                    <a:pt x="430" y="2562"/>
                    <a:pt x="430" y="2562"/>
                  </a:cubicBezTo>
                  <a:cubicBezTo>
                    <a:pt x="430" y="2562"/>
                    <a:pt x="124" y="3264"/>
                    <a:pt x="901" y="3296"/>
                  </a:cubicBezTo>
                  <a:cubicBezTo>
                    <a:pt x="1159" y="3309"/>
                    <a:pt x="1382" y="3313"/>
                    <a:pt x="1566" y="3313"/>
                  </a:cubicBezTo>
                  <a:cubicBezTo>
                    <a:pt x="1933" y="3313"/>
                    <a:pt x="2140" y="3296"/>
                    <a:pt x="2140" y="3296"/>
                  </a:cubicBezTo>
                  <a:lnTo>
                    <a:pt x="3293" y="385"/>
                  </a:lnTo>
                  <a:cubicBezTo>
                    <a:pt x="3361" y="105"/>
                    <a:pt x="3234" y="0"/>
                    <a:pt x="2977" y="0"/>
                  </a:cubicBezTo>
                  <a:close/>
                </a:path>
              </a:pathLst>
            </a:custGeom>
            <a:solidFill>
              <a:srgbClr val="FFC8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2"/>
            <p:cNvSpPr/>
            <p:nvPr/>
          </p:nvSpPr>
          <p:spPr>
            <a:xfrm>
              <a:off x="3514650" y="2689630"/>
              <a:ext cx="209625" cy="153933"/>
            </a:xfrm>
            <a:custGeom>
              <a:rect b="b" l="l" r="r" t="t"/>
              <a:pathLst>
                <a:path extrusionOk="0" h="2682" w="3652">
                  <a:moveTo>
                    <a:pt x="2891" y="1"/>
                  </a:moveTo>
                  <a:lnTo>
                    <a:pt x="2183" y="285"/>
                  </a:lnTo>
                  <a:cubicBezTo>
                    <a:pt x="2183" y="285"/>
                    <a:pt x="1582" y="328"/>
                    <a:pt x="1089" y="558"/>
                  </a:cubicBezTo>
                  <a:cubicBezTo>
                    <a:pt x="596" y="789"/>
                    <a:pt x="0" y="1561"/>
                    <a:pt x="0" y="1561"/>
                  </a:cubicBezTo>
                  <a:lnTo>
                    <a:pt x="1298" y="2682"/>
                  </a:lnTo>
                  <a:lnTo>
                    <a:pt x="3652" y="328"/>
                  </a:lnTo>
                  <a:lnTo>
                    <a:pt x="2891" y="1"/>
                  </a:lnTo>
                  <a:close/>
                </a:path>
              </a:pathLst>
            </a:custGeom>
            <a:solidFill>
              <a:srgbClr val="FFC8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2"/>
            <p:cNvSpPr/>
            <p:nvPr/>
          </p:nvSpPr>
          <p:spPr>
            <a:xfrm>
              <a:off x="3851074" y="2839835"/>
              <a:ext cx="230863" cy="369050"/>
            </a:xfrm>
            <a:custGeom>
              <a:rect b="b" l="l" r="r" t="t"/>
              <a:pathLst>
                <a:path extrusionOk="0" h="6430" w="4022">
                  <a:moveTo>
                    <a:pt x="0" y="0"/>
                  </a:moveTo>
                  <a:lnTo>
                    <a:pt x="440" y="6429"/>
                  </a:lnTo>
                  <a:lnTo>
                    <a:pt x="3582" y="6429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rgbClr val="C4A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2"/>
            <p:cNvSpPr/>
            <p:nvPr/>
          </p:nvSpPr>
          <p:spPr>
            <a:xfrm>
              <a:off x="3834715" y="2823191"/>
              <a:ext cx="263523" cy="33633"/>
            </a:xfrm>
            <a:custGeom>
              <a:rect b="b" l="l" r="r" t="t"/>
              <a:pathLst>
                <a:path extrusionOk="0" h="586" w="4591">
                  <a:moveTo>
                    <a:pt x="1" y="1"/>
                  </a:moveTo>
                  <a:lnTo>
                    <a:pt x="151" y="585"/>
                  </a:lnTo>
                  <a:lnTo>
                    <a:pt x="4441" y="585"/>
                  </a:lnTo>
                  <a:lnTo>
                    <a:pt x="4591" y="1"/>
                  </a:lnTo>
                  <a:close/>
                </a:path>
              </a:pathLst>
            </a:custGeom>
            <a:solidFill>
              <a:srgbClr val="503C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2"/>
            <p:cNvSpPr/>
            <p:nvPr/>
          </p:nvSpPr>
          <p:spPr>
            <a:xfrm>
              <a:off x="3848262" y="2922313"/>
              <a:ext cx="236431" cy="232392"/>
            </a:xfrm>
            <a:custGeom>
              <a:rect b="b" l="l" r="r" t="t"/>
              <a:pathLst>
                <a:path extrusionOk="0" h="4049" w="4119">
                  <a:moveTo>
                    <a:pt x="1" y="0"/>
                  </a:moveTo>
                  <a:lnTo>
                    <a:pt x="290" y="4048"/>
                  </a:lnTo>
                  <a:lnTo>
                    <a:pt x="3824" y="4048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rgbClr val="7662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2"/>
            <p:cNvSpPr/>
            <p:nvPr/>
          </p:nvSpPr>
          <p:spPr>
            <a:xfrm>
              <a:off x="3680538" y="2905668"/>
              <a:ext cx="370632" cy="309646"/>
            </a:xfrm>
            <a:custGeom>
              <a:rect b="b" l="l" r="r" t="t"/>
              <a:pathLst>
                <a:path extrusionOk="0" h="5395" w="6457">
                  <a:moveTo>
                    <a:pt x="3052" y="1"/>
                  </a:moveTo>
                  <a:cubicBezTo>
                    <a:pt x="3052" y="1"/>
                    <a:pt x="2633" y="108"/>
                    <a:pt x="1647" y="612"/>
                  </a:cubicBezTo>
                  <a:cubicBezTo>
                    <a:pt x="601" y="1148"/>
                    <a:pt x="1" y="1631"/>
                    <a:pt x="1" y="1631"/>
                  </a:cubicBezTo>
                  <a:lnTo>
                    <a:pt x="1153" y="5395"/>
                  </a:lnTo>
                  <a:lnTo>
                    <a:pt x="2612" y="4419"/>
                  </a:lnTo>
                  <a:cubicBezTo>
                    <a:pt x="2612" y="4419"/>
                    <a:pt x="4081" y="4097"/>
                    <a:pt x="4966" y="3808"/>
                  </a:cubicBezTo>
                  <a:cubicBezTo>
                    <a:pt x="5856" y="3518"/>
                    <a:pt x="5598" y="2982"/>
                    <a:pt x="5598" y="2982"/>
                  </a:cubicBezTo>
                  <a:cubicBezTo>
                    <a:pt x="6097" y="2885"/>
                    <a:pt x="5936" y="2355"/>
                    <a:pt x="5936" y="2355"/>
                  </a:cubicBezTo>
                  <a:cubicBezTo>
                    <a:pt x="5936" y="2355"/>
                    <a:pt x="6456" y="2317"/>
                    <a:pt x="6451" y="1867"/>
                  </a:cubicBezTo>
                  <a:cubicBezTo>
                    <a:pt x="6451" y="1614"/>
                    <a:pt x="6024" y="1570"/>
                    <a:pt x="5729" y="1570"/>
                  </a:cubicBezTo>
                  <a:cubicBezTo>
                    <a:pt x="5712" y="1570"/>
                    <a:pt x="5697" y="1570"/>
                    <a:pt x="5681" y="1571"/>
                  </a:cubicBezTo>
                  <a:lnTo>
                    <a:pt x="5681" y="1571"/>
                  </a:lnTo>
                  <a:cubicBezTo>
                    <a:pt x="5942" y="1541"/>
                    <a:pt x="6333" y="1440"/>
                    <a:pt x="6322" y="1100"/>
                  </a:cubicBezTo>
                  <a:cubicBezTo>
                    <a:pt x="6306" y="689"/>
                    <a:pt x="4453" y="639"/>
                    <a:pt x="3562" y="639"/>
                  </a:cubicBezTo>
                  <a:cubicBezTo>
                    <a:pt x="3280" y="639"/>
                    <a:pt x="3094" y="644"/>
                    <a:pt x="3094" y="644"/>
                  </a:cubicBezTo>
                  <a:lnTo>
                    <a:pt x="3052" y="1"/>
                  </a:lnTo>
                  <a:close/>
                </a:path>
              </a:pathLst>
            </a:custGeom>
            <a:solidFill>
              <a:srgbClr val="FFC8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2"/>
            <p:cNvSpPr/>
            <p:nvPr/>
          </p:nvSpPr>
          <p:spPr>
            <a:xfrm>
              <a:off x="2594979" y="2320920"/>
              <a:ext cx="848946" cy="1405891"/>
            </a:xfrm>
            <a:custGeom>
              <a:rect b="b" l="l" r="r" t="t"/>
              <a:pathLst>
                <a:path extrusionOk="0" h="24495" w="14790">
                  <a:moveTo>
                    <a:pt x="6756" y="1"/>
                  </a:moveTo>
                  <a:cubicBezTo>
                    <a:pt x="6751" y="1"/>
                    <a:pt x="6746" y="1"/>
                    <a:pt x="6741" y="1"/>
                  </a:cubicBezTo>
                  <a:cubicBezTo>
                    <a:pt x="6167" y="22"/>
                    <a:pt x="1191" y="2441"/>
                    <a:pt x="596" y="2832"/>
                  </a:cubicBezTo>
                  <a:cubicBezTo>
                    <a:pt x="1" y="3218"/>
                    <a:pt x="596" y="5760"/>
                    <a:pt x="596" y="5760"/>
                  </a:cubicBezTo>
                  <a:cubicBezTo>
                    <a:pt x="596" y="5760"/>
                    <a:pt x="253" y="8221"/>
                    <a:pt x="333" y="8795"/>
                  </a:cubicBezTo>
                  <a:cubicBezTo>
                    <a:pt x="414" y="9368"/>
                    <a:pt x="2296" y="10800"/>
                    <a:pt x="2296" y="10800"/>
                  </a:cubicBezTo>
                  <a:cubicBezTo>
                    <a:pt x="2296" y="10800"/>
                    <a:pt x="2290" y="17926"/>
                    <a:pt x="2232" y="18425"/>
                  </a:cubicBezTo>
                  <a:cubicBezTo>
                    <a:pt x="2173" y="18918"/>
                    <a:pt x="1089" y="21320"/>
                    <a:pt x="1384" y="21963"/>
                  </a:cubicBezTo>
                  <a:cubicBezTo>
                    <a:pt x="1674" y="22607"/>
                    <a:pt x="2408" y="23518"/>
                    <a:pt x="2408" y="23518"/>
                  </a:cubicBezTo>
                  <a:lnTo>
                    <a:pt x="2055" y="24494"/>
                  </a:lnTo>
                  <a:lnTo>
                    <a:pt x="14087" y="24494"/>
                  </a:lnTo>
                  <a:cubicBezTo>
                    <a:pt x="14087" y="24494"/>
                    <a:pt x="14789" y="24103"/>
                    <a:pt x="14355" y="22285"/>
                  </a:cubicBezTo>
                  <a:cubicBezTo>
                    <a:pt x="13915" y="20473"/>
                    <a:pt x="12929" y="14033"/>
                    <a:pt x="12585" y="12248"/>
                  </a:cubicBezTo>
                  <a:cubicBezTo>
                    <a:pt x="12242" y="10457"/>
                    <a:pt x="11427" y="5304"/>
                    <a:pt x="11427" y="5304"/>
                  </a:cubicBezTo>
                  <a:lnTo>
                    <a:pt x="12173" y="4264"/>
                  </a:lnTo>
                  <a:cubicBezTo>
                    <a:pt x="12173" y="4183"/>
                    <a:pt x="11352" y="1980"/>
                    <a:pt x="10778" y="1454"/>
                  </a:cubicBezTo>
                  <a:cubicBezTo>
                    <a:pt x="10210" y="928"/>
                    <a:pt x="7363" y="1"/>
                    <a:pt x="67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2851387" y="2607153"/>
              <a:ext cx="847970" cy="921132"/>
            </a:xfrm>
            <a:custGeom>
              <a:rect b="b" l="l" r="r" t="t"/>
              <a:pathLst>
                <a:path extrusionOk="0" h="16049" w="14773">
                  <a:moveTo>
                    <a:pt x="5545" y="1"/>
                  </a:moveTo>
                  <a:lnTo>
                    <a:pt x="0" y="580"/>
                  </a:lnTo>
                  <a:lnTo>
                    <a:pt x="2135" y="13218"/>
                  </a:lnTo>
                  <a:lnTo>
                    <a:pt x="2440" y="14011"/>
                  </a:lnTo>
                  <a:cubicBezTo>
                    <a:pt x="2944" y="15304"/>
                    <a:pt x="4220" y="16049"/>
                    <a:pt x="5609" y="16049"/>
                  </a:cubicBezTo>
                  <a:cubicBezTo>
                    <a:pt x="6553" y="16049"/>
                    <a:pt x="10167" y="14499"/>
                    <a:pt x="12285" y="13550"/>
                  </a:cubicBezTo>
                  <a:cubicBezTo>
                    <a:pt x="13362" y="13073"/>
                    <a:pt x="14231" y="12210"/>
                    <a:pt x="14708" y="11132"/>
                  </a:cubicBezTo>
                  <a:cubicBezTo>
                    <a:pt x="14746" y="11046"/>
                    <a:pt x="14773" y="10987"/>
                    <a:pt x="14773" y="10971"/>
                  </a:cubicBezTo>
                  <a:cubicBezTo>
                    <a:pt x="14773" y="10859"/>
                    <a:pt x="12944" y="7507"/>
                    <a:pt x="12944" y="7507"/>
                  </a:cubicBezTo>
                  <a:lnTo>
                    <a:pt x="11936" y="7422"/>
                  </a:lnTo>
                  <a:cubicBezTo>
                    <a:pt x="11795" y="7409"/>
                    <a:pt x="11653" y="7403"/>
                    <a:pt x="11512" y="7403"/>
                  </a:cubicBezTo>
                  <a:cubicBezTo>
                    <a:pt x="10986" y="7403"/>
                    <a:pt x="10461" y="7489"/>
                    <a:pt x="9963" y="7657"/>
                  </a:cubicBezTo>
                  <a:lnTo>
                    <a:pt x="7389" y="8537"/>
                  </a:lnTo>
                  <a:lnTo>
                    <a:pt x="55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3594379" y="2994288"/>
              <a:ext cx="185632" cy="251792"/>
            </a:xfrm>
            <a:custGeom>
              <a:rect b="b" l="l" r="r" t="t"/>
              <a:pathLst>
                <a:path extrusionOk="0" h="4387" w="3234">
                  <a:moveTo>
                    <a:pt x="1636" y="1"/>
                  </a:moveTo>
                  <a:lnTo>
                    <a:pt x="0" y="762"/>
                  </a:lnTo>
                  <a:lnTo>
                    <a:pt x="1764" y="4387"/>
                  </a:lnTo>
                  <a:lnTo>
                    <a:pt x="3234" y="3502"/>
                  </a:lnTo>
                  <a:lnTo>
                    <a:pt x="1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2723958" y="2433473"/>
              <a:ext cx="243204" cy="520228"/>
            </a:xfrm>
            <a:custGeom>
              <a:rect b="b" l="l" r="r" t="t"/>
              <a:pathLst>
                <a:path extrusionOk="0" h="9064" w="4237">
                  <a:moveTo>
                    <a:pt x="4042" y="1"/>
                  </a:moveTo>
                  <a:cubicBezTo>
                    <a:pt x="4012" y="1"/>
                    <a:pt x="3981" y="11"/>
                    <a:pt x="3952" y="35"/>
                  </a:cubicBezTo>
                  <a:cubicBezTo>
                    <a:pt x="3003" y="817"/>
                    <a:pt x="2279" y="1847"/>
                    <a:pt x="1716" y="2935"/>
                  </a:cubicBezTo>
                  <a:cubicBezTo>
                    <a:pt x="1116" y="4115"/>
                    <a:pt x="708" y="5386"/>
                    <a:pt x="419" y="6678"/>
                  </a:cubicBezTo>
                  <a:cubicBezTo>
                    <a:pt x="242" y="7439"/>
                    <a:pt x="102" y="8217"/>
                    <a:pt x="6" y="8994"/>
                  </a:cubicBezTo>
                  <a:cubicBezTo>
                    <a:pt x="0" y="9039"/>
                    <a:pt x="38" y="9063"/>
                    <a:pt x="76" y="9063"/>
                  </a:cubicBezTo>
                  <a:cubicBezTo>
                    <a:pt x="107" y="9063"/>
                    <a:pt x="138" y="9047"/>
                    <a:pt x="145" y="9011"/>
                  </a:cubicBezTo>
                  <a:cubicBezTo>
                    <a:pt x="435" y="7670"/>
                    <a:pt x="719" y="6340"/>
                    <a:pt x="1164" y="5037"/>
                  </a:cubicBezTo>
                  <a:cubicBezTo>
                    <a:pt x="1566" y="3879"/>
                    <a:pt x="2102" y="2769"/>
                    <a:pt x="2810" y="1761"/>
                  </a:cubicBezTo>
                  <a:cubicBezTo>
                    <a:pt x="3202" y="1209"/>
                    <a:pt x="3652" y="694"/>
                    <a:pt x="4140" y="222"/>
                  </a:cubicBezTo>
                  <a:cubicBezTo>
                    <a:pt x="4236" y="126"/>
                    <a:pt x="4147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2623048" y="2548953"/>
              <a:ext cx="36908" cy="124719"/>
            </a:xfrm>
            <a:custGeom>
              <a:rect b="b" l="l" r="r" t="t"/>
              <a:pathLst>
                <a:path extrusionOk="0" h="2173" w="643">
                  <a:moveTo>
                    <a:pt x="552" y="0"/>
                  </a:moveTo>
                  <a:cubicBezTo>
                    <a:pt x="524" y="0"/>
                    <a:pt x="495" y="17"/>
                    <a:pt x="482" y="55"/>
                  </a:cubicBezTo>
                  <a:cubicBezTo>
                    <a:pt x="381" y="393"/>
                    <a:pt x="295" y="730"/>
                    <a:pt x="220" y="1074"/>
                  </a:cubicBezTo>
                  <a:cubicBezTo>
                    <a:pt x="150" y="1417"/>
                    <a:pt x="91" y="1760"/>
                    <a:pt x="11" y="2103"/>
                  </a:cubicBezTo>
                  <a:cubicBezTo>
                    <a:pt x="1" y="2145"/>
                    <a:pt x="35" y="2173"/>
                    <a:pt x="68" y="2173"/>
                  </a:cubicBezTo>
                  <a:cubicBezTo>
                    <a:pt x="90" y="2173"/>
                    <a:pt x="111" y="2160"/>
                    <a:pt x="118" y="2130"/>
                  </a:cubicBezTo>
                  <a:cubicBezTo>
                    <a:pt x="204" y="1792"/>
                    <a:pt x="311" y="1460"/>
                    <a:pt x="402" y="1122"/>
                  </a:cubicBezTo>
                  <a:cubicBezTo>
                    <a:pt x="493" y="784"/>
                    <a:pt x="574" y="441"/>
                    <a:pt x="633" y="98"/>
                  </a:cubicBezTo>
                  <a:cubicBezTo>
                    <a:pt x="642" y="39"/>
                    <a:pt x="597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3174552" y="2671206"/>
              <a:ext cx="108830" cy="432988"/>
            </a:xfrm>
            <a:custGeom>
              <a:rect b="b" l="l" r="r" t="t"/>
              <a:pathLst>
                <a:path extrusionOk="0" h="7544" w="1896">
                  <a:moveTo>
                    <a:pt x="98" y="1"/>
                  </a:moveTo>
                  <a:cubicBezTo>
                    <a:pt x="50" y="1"/>
                    <a:pt x="0" y="41"/>
                    <a:pt x="17" y="102"/>
                  </a:cubicBezTo>
                  <a:cubicBezTo>
                    <a:pt x="494" y="1968"/>
                    <a:pt x="773" y="3882"/>
                    <a:pt x="1196" y="5759"/>
                  </a:cubicBezTo>
                  <a:cubicBezTo>
                    <a:pt x="1320" y="6322"/>
                    <a:pt x="1427" y="6911"/>
                    <a:pt x="1636" y="7453"/>
                  </a:cubicBezTo>
                  <a:cubicBezTo>
                    <a:pt x="1660" y="7516"/>
                    <a:pt x="1708" y="7543"/>
                    <a:pt x="1756" y="7543"/>
                  </a:cubicBezTo>
                  <a:cubicBezTo>
                    <a:pt x="1826" y="7543"/>
                    <a:pt x="1895" y="7482"/>
                    <a:pt x="1883" y="7383"/>
                  </a:cubicBezTo>
                  <a:cubicBezTo>
                    <a:pt x="1802" y="6869"/>
                    <a:pt x="1647" y="6359"/>
                    <a:pt x="1529" y="5850"/>
                  </a:cubicBezTo>
                  <a:cubicBezTo>
                    <a:pt x="1421" y="5389"/>
                    <a:pt x="1320" y="4933"/>
                    <a:pt x="1223" y="4472"/>
                  </a:cubicBezTo>
                  <a:cubicBezTo>
                    <a:pt x="1025" y="3560"/>
                    <a:pt x="842" y="2654"/>
                    <a:pt x="623" y="1748"/>
                  </a:cubicBezTo>
                  <a:cubicBezTo>
                    <a:pt x="488" y="1185"/>
                    <a:pt x="328" y="622"/>
                    <a:pt x="172" y="59"/>
                  </a:cubicBezTo>
                  <a:cubicBezTo>
                    <a:pt x="161" y="18"/>
                    <a:pt x="130" y="1"/>
                    <a:pt x="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2865220" y="2721657"/>
              <a:ext cx="525727" cy="806629"/>
            </a:xfrm>
            <a:custGeom>
              <a:rect b="b" l="l" r="r" t="t"/>
              <a:pathLst>
                <a:path extrusionOk="0" fill="none" h="14054" w="9159">
                  <a:moveTo>
                    <a:pt x="9159" y="12799"/>
                  </a:moveTo>
                  <a:cubicBezTo>
                    <a:pt x="7529" y="13469"/>
                    <a:pt x="5947" y="14054"/>
                    <a:pt x="5368" y="14054"/>
                  </a:cubicBezTo>
                  <a:cubicBezTo>
                    <a:pt x="3979" y="14054"/>
                    <a:pt x="2703" y="13309"/>
                    <a:pt x="2199" y="12016"/>
                  </a:cubicBezTo>
                  <a:lnTo>
                    <a:pt x="1894" y="11223"/>
                  </a:ln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cap="rnd" cmpd="sng" w="7250">
              <a:solidFill>
                <a:schemeClr val="accent3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3275519" y="3029701"/>
              <a:ext cx="318914" cy="67439"/>
            </a:xfrm>
            <a:custGeom>
              <a:rect b="b" l="l" r="r" t="t"/>
              <a:pathLst>
                <a:path extrusionOk="0" fill="none" h="1175" w="5556">
                  <a:moveTo>
                    <a:pt x="0" y="1175"/>
                  </a:moveTo>
                  <a:lnTo>
                    <a:pt x="2574" y="295"/>
                  </a:lnTo>
                  <a:cubicBezTo>
                    <a:pt x="3207" y="81"/>
                    <a:pt x="3882" y="1"/>
                    <a:pt x="4547" y="60"/>
                  </a:cubicBezTo>
                  <a:lnTo>
                    <a:pt x="5555" y="145"/>
                  </a:lnTo>
                </a:path>
              </a:pathLst>
            </a:custGeom>
            <a:noFill/>
            <a:ln cap="rnd" cmpd="sng" w="7250">
              <a:solidFill>
                <a:schemeClr val="accent3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2712880" y="3663064"/>
              <a:ext cx="690694" cy="56075"/>
            </a:xfrm>
            <a:custGeom>
              <a:rect b="b" l="l" r="r" t="t"/>
              <a:pathLst>
                <a:path extrusionOk="0" h="977" w="12033">
                  <a:moveTo>
                    <a:pt x="354" y="0"/>
                  </a:moveTo>
                  <a:lnTo>
                    <a:pt x="1" y="976"/>
                  </a:lnTo>
                  <a:lnTo>
                    <a:pt x="12033" y="97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3529115" y="1960876"/>
              <a:ext cx="303244" cy="303218"/>
            </a:xfrm>
            <a:custGeom>
              <a:rect b="b" l="l" r="r" t="t"/>
              <a:pathLst>
                <a:path extrusionOk="0" h="5283" w="5283">
                  <a:moveTo>
                    <a:pt x="2639" y="1"/>
                  </a:moveTo>
                  <a:cubicBezTo>
                    <a:pt x="1180" y="1"/>
                    <a:pt x="1" y="1186"/>
                    <a:pt x="1" y="2644"/>
                  </a:cubicBezTo>
                  <a:cubicBezTo>
                    <a:pt x="1" y="4102"/>
                    <a:pt x="1180" y="5282"/>
                    <a:pt x="2639" y="5282"/>
                  </a:cubicBezTo>
                  <a:cubicBezTo>
                    <a:pt x="4097" y="5282"/>
                    <a:pt x="5282" y="4102"/>
                    <a:pt x="5282" y="2644"/>
                  </a:cubicBezTo>
                  <a:cubicBezTo>
                    <a:pt x="5282" y="1186"/>
                    <a:pt x="4097" y="1"/>
                    <a:pt x="26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3626064" y="2036753"/>
              <a:ext cx="138277" cy="151638"/>
            </a:xfrm>
            <a:custGeom>
              <a:rect b="b" l="l" r="r" t="t"/>
              <a:pathLst>
                <a:path extrusionOk="0" h="2642" w="2409">
                  <a:moveTo>
                    <a:pt x="285" y="1"/>
                  </a:moveTo>
                  <a:cubicBezTo>
                    <a:pt x="136" y="1"/>
                    <a:pt x="1" y="121"/>
                    <a:pt x="1" y="287"/>
                  </a:cubicBezTo>
                  <a:lnTo>
                    <a:pt x="1" y="2351"/>
                  </a:lnTo>
                  <a:cubicBezTo>
                    <a:pt x="1" y="2523"/>
                    <a:pt x="137" y="2641"/>
                    <a:pt x="287" y="2641"/>
                  </a:cubicBezTo>
                  <a:cubicBezTo>
                    <a:pt x="334" y="2641"/>
                    <a:pt x="383" y="2629"/>
                    <a:pt x="429" y="2603"/>
                  </a:cubicBezTo>
                  <a:lnTo>
                    <a:pt x="2220" y="1569"/>
                  </a:lnTo>
                  <a:cubicBezTo>
                    <a:pt x="2408" y="1461"/>
                    <a:pt x="2408" y="1183"/>
                    <a:pt x="2220" y="1075"/>
                  </a:cubicBezTo>
                  <a:lnTo>
                    <a:pt x="429" y="40"/>
                  </a:lnTo>
                  <a:cubicBezTo>
                    <a:pt x="382" y="13"/>
                    <a:pt x="333" y="1"/>
                    <a:pt x="285" y="1"/>
                  </a:cubicBezTo>
                  <a:close/>
                </a:path>
              </a:pathLst>
            </a:custGeom>
            <a:solidFill>
              <a:srgbClr val="FF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3761472" y="2112573"/>
              <a:ext cx="70889" cy="191814"/>
            </a:xfrm>
            <a:custGeom>
              <a:rect b="b" l="l" r="r" t="t"/>
              <a:pathLst>
                <a:path extrusionOk="0" h="3342" w="1235">
                  <a:moveTo>
                    <a:pt x="1234" y="1"/>
                  </a:moveTo>
                  <a:lnTo>
                    <a:pt x="1" y="1465"/>
                  </a:lnTo>
                  <a:lnTo>
                    <a:pt x="1234" y="3341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6" name="Google Shape;1316;p32"/>
          <p:cNvGrpSpPr/>
          <p:nvPr/>
        </p:nvGrpSpPr>
        <p:grpSpPr>
          <a:xfrm>
            <a:off x="451650" y="3813650"/>
            <a:ext cx="1749621" cy="916951"/>
            <a:chOff x="451650" y="3684550"/>
            <a:chExt cx="1749621" cy="916951"/>
          </a:xfrm>
        </p:grpSpPr>
        <p:sp>
          <p:nvSpPr>
            <p:cNvPr id="1317" name="Google Shape;1317;p32"/>
            <p:cNvSpPr txBox="1"/>
            <p:nvPr/>
          </p:nvSpPr>
          <p:spPr>
            <a:xfrm>
              <a:off x="451671" y="3684550"/>
              <a:ext cx="1749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8" name="Google Shape;1318;p32"/>
            <p:cNvSpPr txBox="1"/>
            <p:nvPr/>
          </p:nvSpPr>
          <p:spPr>
            <a:xfrm>
              <a:off x="451650" y="3963401"/>
              <a:ext cx="1749600" cy="6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9" name="Google Shape;1319;p32"/>
          <p:cNvGrpSpPr/>
          <p:nvPr/>
        </p:nvGrpSpPr>
        <p:grpSpPr>
          <a:xfrm>
            <a:off x="2614979" y="3813650"/>
            <a:ext cx="1749621" cy="916951"/>
            <a:chOff x="451650" y="3684550"/>
            <a:chExt cx="1749621" cy="916951"/>
          </a:xfrm>
        </p:grpSpPr>
        <p:sp>
          <p:nvSpPr>
            <p:cNvPr id="1320" name="Google Shape;1320;p32"/>
            <p:cNvSpPr txBox="1"/>
            <p:nvPr/>
          </p:nvSpPr>
          <p:spPr>
            <a:xfrm>
              <a:off x="451671" y="3684550"/>
              <a:ext cx="1749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21" name="Google Shape;1321;p32"/>
            <p:cNvSpPr txBox="1"/>
            <p:nvPr/>
          </p:nvSpPr>
          <p:spPr>
            <a:xfrm>
              <a:off x="451650" y="3963401"/>
              <a:ext cx="1749600" cy="6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2" name="Google Shape;1322;p32"/>
          <p:cNvGrpSpPr/>
          <p:nvPr/>
        </p:nvGrpSpPr>
        <p:grpSpPr>
          <a:xfrm>
            <a:off x="4778308" y="3813650"/>
            <a:ext cx="1749621" cy="916951"/>
            <a:chOff x="451650" y="3684550"/>
            <a:chExt cx="1749621" cy="916951"/>
          </a:xfrm>
        </p:grpSpPr>
        <p:sp>
          <p:nvSpPr>
            <p:cNvPr id="1323" name="Google Shape;1323;p32"/>
            <p:cNvSpPr txBox="1"/>
            <p:nvPr/>
          </p:nvSpPr>
          <p:spPr>
            <a:xfrm>
              <a:off x="451671" y="3684550"/>
              <a:ext cx="1749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24" name="Google Shape;1324;p32"/>
            <p:cNvSpPr txBox="1"/>
            <p:nvPr/>
          </p:nvSpPr>
          <p:spPr>
            <a:xfrm>
              <a:off x="451650" y="3963401"/>
              <a:ext cx="1749600" cy="6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harbors life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5" name="Google Shape;1325;p32"/>
          <p:cNvGrpSpPr/>
          <p:nvPr/>
        </p:nvGrpSpPr>
        <p:grpSpPr>
          <a:xfrm>
            <a:off x="6941638" y="3813650"/>
            <a:ext cx="1750520" cy="916950"/>
            <a:chOff x="450750" y="3684550"/>
            <a:chExt cx="1750520" cy="916950"/>
          </a:xfrm>
        </p:grpSpPr>
        <p:sp>
          <p:nvSpPr>
            <p:cNvPr id="1326" name="Google Shape;1326;p32"/>
            <p:cNvSpPr txBox="1"/>
            <p:nvPr/>
          </p:nvSpPr>
          <p:spPr>
            <a:xfrm>
              <a:off x="451671" y="3684550"/>
              <a:ext cx="1749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27" name="Google Shape;1327;p32"/>
            <p:cNvSpPr txBox="1"/>
            <p:nvPr/>
          </p:nvSpPr>
          <p:spPr>
            <a:xfrm>
              <a:off x="450750" y="3963400"/>
              <a:ext cx="1749600" cy="6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328" name="Google Shape;1328;p32"/>
          <p:cNvCxnSpPr>
            <a:stCxn id="1317" idx="0"/>
            <a:endCxn id="1329" idx="4"/>
          </p:cNvCxnSpPr>
          <p:nvPr/>
        </p:nvCxnSpPr>
        <p:spPr>
          <a:xfrm rot="-5400000">
            <a:off x="1253871" y="2976950"/>
            <a:ext cx="909300" cy="7641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30" name="Google Shape;1330;p32"/>
          <p:cNvCxnSpPr>
            <a:stCxn id="1320" idx="0"/>
            <a:endCxn id="1331" idx="4"/>
          </p:cNvCxnSpPr>
          <p:nvPr/>
        </p:nvCxnSpPr>
        <p:spPr>
          <a:xfrm flipH="1" rot="5400000">
            <a:off x="2974400" y="3298250"/>
            <a:ext cx="909300" cy="1215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32" name="Google Shape;1332;p32"/>
          <p:cNvCxnSpPr>
            <a:stCxn id="1323" idx="0"/>
            <a:endCxn id="1333" idx="4"/>
          </p:cNvCxnSpPr>
          <p:nvPr/>
        </p:nvCxnSpPr>
        <p:spPr>
          <a:xfrm flipH="1" rot="5400000">
            <a:off x="5015029" y="3175550"/>
            <a:ext cx="909300" cy="3669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34" name="Google Shape;1334;p32"/>
          <p:cNvCxnSpPr>
            <a:stCxn id="1326" idx="0"/>
            <a:endCxn id="1335" idx="4"/>
          </p:cNvCxnSpPr>
          <p:nvPr/>
        </p:nvCxnSpPr>
        <p:spPr>
          <a:xfrm flipH="1" rot="5400000">
            <a:off x="6881658" y="2877950"/>
            <a:ext cx="909300" cy="9621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29" name="Google Shape;1329;p32"/>
          <p:cNvSpPr/>
          <p:nvPr/>
        </p:nvSpPr>
        <p:spPr>
          <a:xfrm>
            <a:off x="1822200" y="2367575"/>
            <a:ext cx="536700" cy="536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32"/>
          <p:cNvSpPr/>
          <p:nvPr/>
        </p:nvSpPr>
        <p:spPr>
          <a:xfrm>
            <a:off x="6586775" y="2367575"/>
            <a:ext cx="536700" cy="536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32"/>
          <p:cNvSpPr/>
          <p:nvPr/>
        </p:nvSpPr>
        <p:spPr>
          <a:xfrm>
            <a:off x="5017950" y="2367575"/>
            <a:ext cx="536700" cy="536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32"/>
          <p:cNvSpPr/>
          <p:nvPr/>
        </p:nvSpPr>
        <p:spPr>
          <a:xfrm>
            <a:off x="3100088" y="2367575"/>
            <a:ext cx="536700" cy="536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3"/>
          <p:cNvGrpSpPr/>
          <p:nvPr/>
        </p:nvGrpSpPr>
        <p:grpSpPr>
          <a:xfrm>
            <a:off x="848627" y="1888125"/>
            <a:ext cx="2848923" cy="910200"/>
            <a:chOff x="848627" y="1888125"/>
            <a:chExt cx="2848923" cy="910200"/>
          </a:xfrm>
        </p:grpSpPr>
        <p:sp>
          <p:nvSpPr>
            <p:cNvPr id="1341" name="Google Shape;1341;p33"/>
            <p:cNvSpPr/>
            <p:nvPr/>
          </p:nvSpPr>
          <p:spPr>
            <a:xfrm>
              <a:off x="2856950" y="2187225"/>
              <a:ext cx="840600" cy="31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3"/>
            <p:cNvSpPr/>
            <p:nvPr/>
          </p:nvSpPr>
          <p:spPr>
            <a:xfrm flipH="1">
              <a:off x="848627" y="1888125"/>
              <a:ext cx="2110500" cy="910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fifth planet from the Sun and the biggest of them all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3" name="Google Shape;1343;p33"/>
          <p:cNvGrpSpPr/>
          <p:nvPr/>
        </p:nvGrpSpPr>
        <p:grpSpPr>
          <a:xfrm>
            <a:off x="4705250" y="1888125"/>
            <a:ext cx="3600600" cy="910200"/>
            <a:chOff x="4705250" y="1888125"/>
            <a:chExt cx="3600600" cy="910200"/>
          </a:xfrm>
        </p:grpSpPr>
        <p:sp>
          <p:nvSpPr>
            <p:cNvPr id="1344" name="Google Shape;1344;p33"/>
            <p:cNvSpPr/>
            <p:nvPr/>
          </p:nvSpPr>
          <p:spPr>
            <a:xfrm>
              <a:off x="4705250" y="2187225"/>
              <a:ext cx="1614900" cy="31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3"/>
            <p:cNvSpPr/>
            <p:nvPr/>
          </p:nvSpPr>
          <p:spPr>
            <a:xfrm flipH="1">
              <a:off x="6195350" y="1888125"/>
              <a:ext cx="2110500" cy="9102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6" name="Google Shape;1346;p33"/>
          <p:cNvGrpSpPr/>
          <p:nvPr/>
        </p:nvGrpSpPr>
        <p:grpSpPr>
          <a:xfrm>
            <a:off x="848627" y="2874900"/>
            <a:ext cx="2848923" cy="910200"/>
            <a:chOff x="848627" y="2874900"/>
            <a:chExt cx="2848923" cy="910200"/>
          </a:xfrm>
        </p:grpSpPr>
        <p:sp>
          <p:nvSpPr>
            <p:cNvPr id="1347" name="Google Shape;1347;p33"/>
            <p:cNvSpPr/>
            <p:nvPr/>
          </p:nvSpPr>
          <p:spPr>
            <a:xfrm>
              <a:off x="2856950" y="3173400"/>
              <a:ext cx="840600" cy="31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3"/>
            <p:cNvSpPr/>
            <p:nvPr/>
          </p:nvSpPr>
          <p:spPr>
            <a:xfrm flipH="1">
              <a:off x="848627" y="2874900"/>
              <a:ext cx="2110500" cy="910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It’s a cold place full of iron oxide dust, which gives the planet its reddish cast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9" name="Google Shape;1349;p33"/>
          <p:cNvGrpSpPr/>
          <p:nvPr/>
        </p:nvGrpSpPr>
        <p:grpSpPr>
          <a:xfrm>
            <a:off x="4705250" y="2874900"/>
            <a:ext cx="3600600" cy="910200"/>
            <a:chOff x="4705250" y="2874900"/>
            <a:chExt cx="3600600" cy="910200"/>
          </a:xfrm>
        </p:grpSpPr>
        <p:sp>
          <p:nvSpPr>
            <p:cNvPr id="1350" name="Google Shape;1350;p33"/>
            <p:cNvSpPr/>
            <p:nvPr/>
          </p:nvSpPr>
          <p:spPr>
            <a:xfrm>
              <a:off x="4705250" y="3174000"/>
              <a:ext cx="1614900" cy="31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3"/>
            <p:cNvSpPr/>
            <p:nvPr/>
          </p:nvSpPr>
          <p:spPr>
            <a:xfrm flipH="1">
              <a:off x="6195350" y="2874900"/>
              <a:ext cx="2110500" cy="9102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to the Sun and the smallest one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2" name="Google Shape;1352;p33"/>
          <p:cNvGrpSpPr/>
          <p:nvPr/>
        </p:nvGrpSpPr>
        <p:grpSpPr>
          <a:xfrm>
            <a:off x="848627" y="3861675"/>
            <a:ext cx="2574423" cy="910200"/>
            <a:chOff x="848627" y="3861675"/>
            <a:chExt cx="2574423" cy="910200"/>
          </a:xfrm>
        </p:grpSpPr>
        <p:sp>
          <p:nvSpPr>
            <p:cNvPr id="1353" name="Google Shape;1353;p33"/>
            <p:cNvSpPr/>
            <p:nvPr/>
          </p:nvSpPr>
          <p:spPr>
            <a:xfrm>
              <a:off x="2856950" y="4160775"/>
              <a:ext cx="566100" cy="31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3"/>
            <p:cNvSpPr/>
            <p:nvPr/>
          </p:nvSpPr>
          <p:spPr>
            <a:xfrm flipH="1">
              <a:off x="848627" y="3861675"/>
              <a:ext cx="2110500" cy="910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was named after the Roman god of wealth and agriculture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5" name="Google Shape;1355;p33"/>
          <p:cNvGrpSpPr/>
          <p:nvPr/>
        </p:nvGrpSpPr>
        <p:grpSpPr>
          <a:xfrm>
            <a:off x="5368350" y="3861675"/>
            <a:ext cx="2937500" cy="910200"/>
            <a:chOff x="5368350" y="3861675"/>
            <a:chExt cx="2937500" cy="910200"/>
          </a:xfrm>
        </p:grpSpPr>
        <p:sp>
          <p:nvSpPr>
            <p:cNvPr id="1356" name="Google Shape;1356;p33"/>
            <p:cNvSpPr/>
            <p:nvPr/>
          </p:nvSpPr>
          <p:spPr>
            <a:xfrm>
              <a:off x="5368350" y="4147725"/>
              <a:ext cx="951900" cy="31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3"/>
            <p:cNvSpPr/>
            <p:nvPr/>
          </p:nvSpPr>
          <p:spPr>
            <a:xfrm flipH="1">
              <a:off x="6195350" y="3861675"/>
              <a:ext cx="2110500" cy="9102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It’s the second one from the Sun. It’s terribly hot, even hotter than Mercury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58" name="Google Shape;1358;p3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Divide Infographics</a:t>
            </a:r>
            <a:endParaRPr/>
          </a:p>
        </p:txBody>
      </p:sp>
      <p:sp>
        <p:nvSpPr>
          <p:cNvPr id="1359" name="Google Shape;1359;p33"/>
          <p:cNvSpPr/>
          <p:nvPr/>
        </p:nvSpPr>
        <p:spPr>
          <a:xfrm>
            <a:off x="4020200" y="2947591"/>
            <a:ext cx="311261" cy="105332"/>
          </a:xfrm>
          <a:custGeom>
            <a:rect b="b" l="l" r="r" t="t"/>
            <a:pathLst>
              <a:path extrusionOk="0" h="886" w="2618">
                <a:moveTo>
                  <a:pt x="263" y="1"/>
                </a:moveTo>
                <a:cubicBezTo>
                  <a:pt x="118" y="1"/>
                  <a:pt x="1" y="118"/>
                  <a:pt x="1" y="269"/>
                </a:cubicBezTo>
                <a:lnTo>
                  <a:pt x="1" y="623"/>
                </a:lnTo>
                <a:cubicBezTo>
                  <a:pt x="1" y="767"/>
                  <a:pt x="118" y="885"/>
                  <a:pt x="263" y="885"/>
                </a:cubicBezTo>
                <a:lnTo>
                  <a:pt x="2349" y="885"/>
                </a:lnTo>
                <a:cubicBezTo>
                  <a:pt x="2494" y="885"/>
                  <a:pt x="2617" y="767"/>
                  <a:pt x="2617" y="623"/>
                </a:cubicBezTo>
                <a:lnTo>
                  <a:pt x="2617" y="269"/>
                </a:lnTo>
                <a:cubicBezTo>
                  <a:pt x="2617" y="118"/>
                  <a:pt x="2494" y="1"/>
                  <a:pt x="2349" y="1"/>
                </a:cubicBezTo>
                <a:close/>
              </a:path>
            </a:pathLst>
          </a:custGeom>
          <a:solidFill>
            <a:srgbClr val="F39A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33"/>
          <p:cNvSpPr/>
          <p:nvPr/>
        </p:nvSpPr>
        <p:spPr>
          <a:xfrm>
            <a:off x="5220655" y="3513598"/>
            <a:ext cx="172156" cy="893302"/>
          </a:xfrm>
          <a:custGeom>
            <a:rect b="b" l="l" r="r" t="t"/>
            <a:pathLst>
              <a:path extrusionOk="0" h="7514" w="1448">
                <a:moveTo>
                  <a:pt x="0" y="1"/>
                </a:moveTo>
                <a:lnTo>
                  <a:pt x="0" y="446"/>
                </a:lnTo>
                <a:lnTo>
                  <a:pt x="1003" y="446"/>
                </a:lnTo>
                <a:lnTo>
                  <a:pt x="1003" y="7513"/>
                </a:lnTo>
                <a:lnTo>
                  <a:pt x="1448" y="7513"/>
                </a:lnTo>
                <a:lnTo>
                  <a:pt x="1448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33"/>
          <p:cNvSpPr/>
          <p:nvPr/>
        </p:nvSpPr>
        <p:spPr>
          <a:xfrm>
            <a:off x="5351318" y="3998170"/>
            <a:ext cx="201523" cy="144802"/>
          </a:xfrm>
          <a:custGeom>
            <a:rect b="b" l="l" r="r" t="t"/>
            <a:pathLst>
              <a:path extrusionOk="0" h="1218" w="1695">
                <a:moveTo>
                  <a:pt x="1437" y="0"/>
                </a:moveTo>
                <a:lnTo>
                  <a:pt x="0" y="676"/>
                </a:lnTo>
                <a:lnTo>
                  <a:pt x="252" y="1217"/>
                </a:lnTo>
                <a:lnTo>
                  <a:pt x="1695" y="542"/>
                </a:lnTo>
                <a:lnTo>
                  <a:pt x="143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33"/>
          <p:cNvSpPr/>
          <p:nvPr/>
        </p:nvSpPr>
        <p:spPr>
          <a:xfrm>
            <a:off x="4388647" y="2997641"/>
            <a:ext cx="220664" cy="835762"/>
          </a:xfrm>
          <a:custGeom>
            <a:rect b="b" l="l" r="r" t="t"/>
            <a:pathLst>
              <a:path extrusionOk="0" h="7030" w="1856">
                <a:moveTo>
                  <a:pt x="765" y="1"/>
                </a:moveTo>
                <a:cubicBezTo>
                  <a:pt x="751" y="1"/>
                  <a:pt x="738" y="1"/>
                  <a:pt x="725" y="3"/>
                </a:cubicBezTo>
                <a:lnTo>
                  <a:pt x="301" y="51"/>
                </a:lnTo>
                <a:cubicBezTo>
                  <a:pt x="129" y="73"/>
                  <a:pt x="1" y="234"/>
                  <a:pt x="22" y="405"/>
                </a:cubicBezTo>
                <a:lnTo>
                  <a:pt x="773" y="6748"/>
                </a:lnTo>
                <a:cubicBezTo>
                  <a:pt x="793" y="6912"/>
                  <a:pt x="932" y="7030"/>
                  <a:pt x="1092" y="7030"/>
                </a:cubicBezTo>
                <a:cubicBezTo>
                  <a:pt x="1105" y="7030"/>
                  <a:pt x="1119" y="7029"/>
                  <a:pt x="1132" y="7027"/>
                </a:cubicBezTo>
                <a:lnTo>
                  <a:pt x="1556" y="6979"/>
                </a:lnTo>
                <a:cubicBezTo>
                  <a:pt x="1727" y="6958"/>
                  <a:pt x="1856" y="6797"/>
                  <a:pt x="1835" y="6625"/>
                </a:cubicBezTo>
                <a:lnTo>
                  <a:pt x="1084" y="282"/>
                </a:lnTo>
                <a:cubicBezTo>
                  <a:pt x="1064" y="118"/>
                  <a:pt x="925" y="1"/>
                  <a:pt x="765" y="1"/>
                </a:cubicBezTo>
                <a:close/>
              </a:path>
            </a:pathLst>
          </a:custGeom>
          <a:solidFill>
            <a:srgbClr val="F39A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33"/>
          <p:cNvSpPr/>
          <p:nvPr/>
        </p:nvSpPr>
        <p:spPr>
          <a:xfrm>
            <a:off x="4586246" y="2451606"/>
            <a:ext cx="186305" cy="285800"/>
          </a:xfrm>
          <a:custGeom>
            <a:rect b="b" l="l" r="r" t="t"/>
            <a:pathLst>
              <a:path extrusionOk="0" h="2404" w="1567">
                <a:moveTo>
                  <a:pt x="403" y="1"/>
                </a:moveTo>
                <a:lnTo>
                  <a:pt x="1" y="1937"/>
                </a:lnTo>
                <a:lnTo>
                  <a:pt x="1459" y="2403"/>
                </a:lnTo>
                <a:cubicBezTo>
                  <a:pt x="1459" y="2403"/>
                  <a:pt x="1567" y="703"/>
                  <a:pt x="1567" y="585"/>
                </a:cubicBezTo>
                <a:lnTo>
                  <a:pt x="403" y="1"/>
                </a:lnTo>
                <a:close/>
              </a:path>
            </a:pathLst>
          </a:custGeom>
          <a:solidFill>
            <a:srgbClr val="F2B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33"/>
          <p:cNvSpPr/>
          <p:nvPr/>
        </p:nvSpPr>
        <p:spPr>
          <a:xfrm>
            <a:off x="4556285" y="2190180"/>
            <a:ext cx="329094" cy="417167"/>
          </a:xfrm>
          <a:custGeom>
            <a:rect b="b" l="l" r="r" t="t"/>
            <a:pathLst>
              <a:path extrusionOk="0" h="3509" w="2768">
                <a:moveTo>
                  <a:pt x="988" y="1"/>
                </a:moveTo>
                <a:cubicBezTo>
                  <a:pt x="678" y="1"/>
                  <a:pt x="375" y="138"/>
                  <a:pt x="114" y="607"/>
                </a:cubicBezTo>
                <a:cubicBezTo>
                  <a:pt x="1" y="800"/>
                  <a:pt x="634" y="2586"/>
                  <a:pt x="634" y="2586"/>
                </a:cubicBezTo>
                <a:cubicBezTo>
                  <a:pt x="634" y="2586"/>
                  <a:pt x="955" y="3508"/>
                  <a:pt x="2274" y="3508"/>
                </a:cubicBezTo>
                <a:lnTo>
                  <a:pt x="2403" y="2886"/>
                </a:lnTo>
                <a:lnTo>
                  <a:pt x="2543" y="2715"/>
                </a:lnTo>
                <a:lnTo>
                  <a:pt x="2467" y="2388"/>
                </a:lnTo>
                <a:lnTo>
                  <a:pt x="2768" y="2414"/>
                </a:lnTo>
                <a:lnTo>
                  <a:pt x="2505" y="1519"/>
                </a:lnTo>
                <a:lnTo>
                  <a:pt x="2703" y="1519"/>
                </a:lnTo>
                <a:cubicBezTo>
                  <a:pt x="2703" y="1519"/>
                  <a:pt x="2741" y="345"/>
                  <a:pt x="2130" y="270"/>
                </a:cubicBezTo>
                <a:cubicBezTo>
                  <a:pt x="1787" y="225"/>
                  <a:pt x="1382" y="1"/>
                  <a:pt x="988" y="1"/>
                </a:cubicBezTo>
                <a:close/>
              </a:path>
            </a:pathLst>
          </a:custGeom>
          <a:solidFill>
            <a:srgbClr val="FED4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33"/>
          <p:cNvSpPr/>
          <p:nvPr/>
        </p:nvSpPr>
        <p:spPr>
          <a:xfrm>
            <a:off x="4473417" y="2147025"/>
            <a:ext cx="516588" cy="406111"/>
          </a:xfrm>
          <a:custGeom>
            <a:rect b="b" l="l" r="r" t="t"/>
            <a:pathLst>
              <a:path extrusionOk="0" h="3416" w="4345">
                <a:moveTo>
                  <a:pt x="2035" y="0"/>
                </a:moveTo>
                <a:cubicBezTo>
                  <a:pt x="1705" y="0"/>
                  <a:pt x="1401" y="63"/>
                  <a:pt x="1186" y="220"/>
                </a:cubicBezTo>
                <a:cubicBezTo>
                  <a:pt x="301" y="863"/>
                  <a:pt x="1" y="1474"/>
                  <a:pt x="1331" y="3415"/>
                </a:cubicBezTo>
                <a:lnTo>
                  <a:pt x="1577" y="2413"/>
                </a:lnTo>
                <a:cubicBezTo>
                  <a:pt x="1577" y="2413"/>
                  <a:pt x="1084" y="1920"/>
                  <a:pt x="1454" y="1635"/>
                </a:cubicBezTo>
                <a:cubicBezTo>
                  <a:pt x="1454" y="1635"/>
                  <a:pt x="1524" y="1602"/>
                  <a:pt x="1614" y="1602"/>
                </a:cubicBezTo>
                <a:cubicBezTo>
                  <a:pt x="1762" y="1602"/>
                  <a:pt x="1966" y="1693"/>
                  <a:pt x="2006" y="2177"/>
                </a:cubicBezTo>
                <a:lnTo>
                  <a:pt x="2226" y="2204"/>
                </a:lnTo>
                <a:lnTo>
                  <a:pt x="2307" y="1244"/>
                </a:lnTo>
                <a:cubicBezTo>
                  <a:pt x="2307" y="1244"/>
                  <a:pt x="2357" y="1246"/>
                  <a:pt x="2441" y="1246"/>
                </a:cubicBezTo>
                <a:cubicBezTo>
                  <a:pt x="2778" y="1246"/>
                  <a:pt x="3656" y="1215"/>
                  <a:pt x="4012" y="906"/>
                </a:cubicBezTo>
                <a:cubicBezTo>
                  <a:pt x="4344" y="610"/>
                  <a:pt x="3062" y="0"/>
                  <a:pt x="2035" y="0"/>
                </a:cubicBezTo>
                <a:close/>
              </a:path>
            </a:pathLst>
          </a:custGeom>
          <a:solidFill>
            <a:srgbClr val="26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33"/>
          <p:cNvSpPr/>
          <p:nvPr/>
        </p:nvSpPr>
        <p:spPr>
          <a:xfrm>
            <a:off x="4521925" y="2623156"/>
            <a:ext cx="601953" cy="882364"/>
          </a:xfrm>
          <a:custGeom>
            <a:rect b="b" l="l" r="r" t="t"/>
            <a:pathLst>
              <a:path extrusionOk="0" h="7422" w="5063">
                <a:moveTo>
                  <a:pt x="644" y="0"/>
                </a:moveTo>
                <a:lnTo>
                  <a:pt x="424" y="429"/>
                </a:lnTo>
                <a:cubicBezTo>
                  <a:pt x="118" y="1019"/>
                  <a:pt x="0" y="1689"/>
                  <a:pt x="86" y="2349"/>
                </a:cubicBezTo>
                <a:lnTo>
                  <a:pt x="740" y="7421"/>
                </a:lnTo>
                <a:lnTo>
                  <a:pt x="3411" y="6933"/>
                </a:lnTo>
                <a:cubicBezTo>
                  <a:pt x="3411" y="6933"/>
                  <a:pt x="5062" y="1598"/>
                  <a:pt x="6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33"/>
          <p:cNvSpPr/>
          <p:nvPr/>
        </p:nvSpPr>
        <p:spPr>
          <a:xfrm>
            <a:off x="5514438" y="4035975"/>
            <a:ext cx="397339" cy="298164"/>
          </a:xfrm>
          <a:custGeom>
            <a:rect b="b" l="l" r="r" t="t"/>
            <a:pathLst>
              <a:path extrusionOk="0" h="2508" w="3342">
                <a:moveTo>
                  <a:pt x="3076" y="1"/>
                </a:moveTo>
                <a:cubicBezTo>
                  <a:pt x="3008" y="1"/>
                  <a:pt x="2923" y="20"/>
                  <a:pt x="2816" y="68"/>
                </a:cubicBezTo>
                <a:cubicBezTo>
                  <a:pt x="2406" y="252"/>
                  <a:pt x="2169" y="401"/>
                  <a:pt x="1720" y="401"/>
                </a:cubicBezTo>
                <a:cubicBezTo>
                  <a:pt x="1593" y="401"/>
                  <a:pt x="1451" y="389"/>
                  <a:pt x="1282" y="363"/>
                </a:cubicBezTo>
                <a:cubicBezTo>
                  <a:pt x="1218" y="353"/>
                  <a:pt x="1155" y="349"/>
                  <a:pt x="1094" y="349"/>
                </a:cubicBezTo>
                <a:cubicBezTo>
                  <a:pt x="429" y="349"/>
                  <a:pt x="6" y="888"/>
                  <a:pt x="6" y="888"/>
                </a:cubicBezTo>
                <a:cubicBezTo>
                  <a:pt x="1" y="1210"/>
                  <a:pt x="376" y="2508"/>
                  <a:pt x="376" y="2508"/>
                </a:cubicBezTo>
                <a:cubicBezTo>
                  <a:pt x="376" y="2508"/>
                  <a:pt x="2972" y="1687"/>
                  <a:pt x="3341" y="293"/>
                </a:cubicBezTo>
                <a:cubicBezTo>
                  <a:pt x="3341" y="293"/>
                  <a:pt x="3341" y="1"/>
                  <a:pt x="30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33"/>
          <p:cNvSpPr/>
          <p:nvPr/>
        </p:nvSpPr>
        <p:spPr>
          <a:xfrm>
            <a:off x="4593974" y="3446667"/>
            <a:ext cx="1118303" cy="738989"/>
          </a:xfrm>
          <a:custGeom>
            <a:rect b="b" l="l" r="r" t="t"/>
            <a:pathLst>
              <a:path extrusionOk="0" h="6216" w="9406">
                <a:moveTo>
                  <a:pt x="86" y="1"/>
                </a:moveTo>
                <a:cubicBezTo>
                  <a:pt x="86" y="1"/>
                  <a:pt x="0" y="2215"/>
                  <a:pt x="1394" y="2408"/>
                </a:cubicBezTo>
                <a:cubicBezTo>
                  <a:pt x="1708" y="2452"/>
                  <a:pt x="2119" y="2469"/>
                  <a:pt x="2568" y="2469"/>
                </a:cubicBezTo>
                <a:cubicBezTo>
                  <a:pt x="4114" y="2469"/>
                  <a:pt x="6108" y="2269"/>
                  <a:pt x="6108" y="2269"/>
                </a:cubicBezTo>
                <a:lnTo>
                  <a:pt x="7646" y="6215"/>
                </a:lnTo>
                <a:lnTo>
                  <a:pt x="9405" y="5320"/>
                </a:lnTo>
                <a:lnTo>
                  <a:pt x="7646" y="843"/>
                </a:lnTo>
                <a:cubicBezTo>
                  <a:pt x="7448" y="333"/>
                  <a:pt x="6960" y="1"/>
                  <a:pt x="64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33"/>
          <p:cNvSpPr/>
          <p:nvPr/>
        </p:nvSpPr>
        <p:spPr>
          <a:xfrm>
            <a:off x="4476628" y="3704289"/>
            <a:ext cx="902156" cy="126969"/>
          </a:xfrm>
          <a:custGeom>
            <a:rect b="b" l="l" r="r" t="t"/>
            <a:pathLst>
              <a:path extrusionOk="0" h="1068" w="7588">
                <a:moveTo>
                  <a:pt x="322" y="0"/>
                </a:moveTo>
                <a:cubicBezTo>
                  <a:pt x="145" y="0"/>
                  <a:pt x="1" y="145"/>
                  <a:pt x="1" y="322"/>
                </a:cubicBezTo>
                <a:lnTo>
                  <a:pt x="1" y="745"/>
                </a:lnTo>
                <a:cubicBezTo>
                  <a:pt x="1" y="922"/>
                  <a:pt x="145" y="1067"/>
                  <a:pt x="322" y="1067"/>
                </a:cubicBezTo>
                <a:lnTo>
                  <a:pt x="7266" y="1067"/>
                </a:lnTo>
                <a:cubicBezTo>
                  <a:pt x="7443" y="1067"/>
                  <a:pt x="7588" y="922"/>
                  <a:pt x="7588" y="745"/>
                </a:cubicBezTo>
                <a:lnTo>
                  <a:pt x="7588" y="322"/>
                </a:lnTo>
                <a:cubicBezTo>
                  <a:pt x="7588" y="145"/>
                  <a:pt x="7443" y="0"/>
                  <a:pt x="7266" y="0"/>
                </a:cubicBezTo>
                <a:close/>
              </a:path>
            </a:pathLst>
          </a:custGeom>
          <a:solidFill>
            <a:srgbClr val="F39A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33"/>
          <p:cNvSpPr/>
          <p:nvPr/>
        </p:nvSpPr>
        <p:spPr>
          <a:xfrm>
            <a:off x="4606696" y="2746558"/>
            <a:ext cx="739036" cy="758962"/>
          </a:xfrm>
          <a:custGeom>
            <a:rect b="b" l="l" r="r" t="t"/>
            <a:pathLst>
              <a:path extrusionOk="0" h="6384" w="6216">
                <a:moveTo>
                  <a:pt x="674" y="1"/>
                </a:moveTo>
                <a:cubicBezTo>
                  <a:pt x="461" y="1"/>
                  <a:pt x="254" y="127"/>
                  <a:pt x="161" y="335"/>
                </a:cubicBezTo>
                <a:cubicBezTo>
                  <a:pt x="43" y="603"/>
                  <a:pt x="1" y="893"/>
                  <a:pt x="49" y="1182"/>
                </a:cubicBezTo>
                <a:lnTo>
                  <a:pt x="612" y="4801"/>
                </a:lnTo>
                <a:cubicBezTo>
                  <a:pt x="612" y="4801"/>
                  <a:pt x="576" y="5237"/>
                  <a:pt x="2659" y="5237"/>
                </a:cubicBezTo>
                <a:cubicBezTo>
                  <a:pt x="3261" y="5237"/>
                  <a:pt x="4039" y="5201"/>
                  <a:pt x="5046" y="5107"/>
                </a:cubicBezTo>
                <a:lnTo>
                  <a:pt x="5781" y="5493"/>
                </a:lnTo>
                <a:lnTo>
                  <a:pt x="5979" y="6228"/>
                </a:lnTo>
                <a:lnTo>
                  <a:pt x="6060" y="6383"/>
                </a:lnTo>
                <a:lnTo>
                  <a:pt x="6215" y="5257"/>
                </a:lnTo>
                <a:cubicBezTo>
                  <a:pt x="6215" y="5257"/>
                  <a:pt x="5609" y="4490"/>
                  <a:pt x="4875" y="4453"/>
                </a:cubicBezTo>
                <a:cubicBezTo>
                  <a:pt x="4145" y="4410"/>
                  <a:pt x="2054" y="4120"/>
                  <a:pt x="1722" y="3767"/>
                </a:cubicBezTo>
                <a:cubicBezTo>
                  <a:pt x="1722" y="3767"/>
                  <a:pt x="1711" y="1359"/>
                  <a:pt x="1395" y="603"/>
                </a:cubicBezTo>
                <a:cubicBezTo>
                  <a:pt x="1277" y="340"/>
                  <a:pt x="1116" y="174"/>
                  <a:pt x="950" y="78"/>
                </a:cubicBezTo>
                <a:cubicBezTo>
                  <a:pt x="863" y="25"/>
                  <a:pt x="768" y="1"/>
                  <a:pt x="674" y="1"/>
                </a:cubicBezTo>
                <a:close/>
              </a:path>
            </a:pathLst>
          </a:custGeom>
          <a:solidFill>
            <a:srgbClr val="FED4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33"/>
          <p:cNvSpPr/>
          <p:nvPr/>
        </p:nvSpPr>
        <p:spPr>
          <a:xfrm>
            <a:off x="4606696" y="2746558"/>
            <a:ext cx="739036" cy="758962"/>
          </a:xfrm>
          <a:custGeom>
            <a:rect b="b" l="l" r="r" t="t"/>
            <a:pathLst>
              <a:path extrusionOk="0" h="6384" w="6216">
                <a:moveTo>
                  <a:pt x="674" y="1"/>
                </a:moveTo>
                <a:cubicBezTo>
                  <a:pt x="461" y="1"/>
                  <a:pt x="254" y="127"/>
                  <a:pt x="161" y="335"/>
                </a:cubicBezTo>
                <a:cubicBezTo>
                  <a:pt x="43" y="603"/>
                  <a:pt x="1" y="893"/>
                  <a:pt x="49" y="1182"/>
                </a:cubicBezTo>
                <a:lnTo>
                  <a:pt x="612" y="4801"/>
                </a:lnTo>
                <a:cubicBezTo>
                  <a:pt x="612" y="4801"/>
                  <a:pt x="576" y="5237"/>
                  <a:pt x="2659" y="5237"/>
                </a:cubicBezTo>
                <a:cubicBezTo>
                  <a:pt x="3261" y="5237"/>
                  <a:pt x="4039" y="5201"/>
                  <a:pt x="5046" y="5107"/>
                </a:cubicBezTo>
                <a:lnTo>
                  <a:pt x="5781" y="5493"/>
                </a:lnTo>
                <a:lnTo>
                  <a:pt x="5979" y="6228"/>
                </a:lnTo>
                <a:lnTo>
                  <a:pt x="6060" y="6383"/>
                </a:lnTo>
                <a:lnTo>
                  <a:pt x="6215" y="5257"/>
                </a:lnTo>
                <a:cubicBezTo>
                  <a:pt x="6215" y="5257"/>
                  <a:pt x="5609" y="4490"/>
                  <a:pt x="4875" y="4453"/>
                </a:cubicBezTo>
                <a:cubicBezTo>
                  <a:pt x="4145" y="4410"/>
                  <a:pt x="2054" y="4120"/>
                  <a:pt x="1722" y="3767"/>
                </a:cubicBezTo>
                <a:cubicBezTo>
                  <a:pt x="1722" y="3767"/>
                  <a:pt x="1711" y="1359"/>
                  <a:pt x="1395" y="603"/>
                </a:cubicBezTo>
                <a:cubicBezTo>
                  <a:pt x="1277" y="340"/>
                  <a:pt x="1116" y="174"/>
                  <a:pt x="950" y="78"/>
                </a:cubicBezTo>
                <a:cubicBezTo>
                  <a:pt x="863" y="25"/>
                  <a:pt x="768" y="1"/>
                  <a:pt x="674" y="1"/>
                </a:cubicBezTo>
                <a:close/>
              </a:path>
            </a:pathLst>
          </a:custGeom>
          <a:solidFill>
            <a:srgbClr val="FED4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33"/>
          <p:cNvSpPr/>
          <p:nvPr/>
        </p:nvSpPr>
        <p:spPr>
          <a:xfrm>
            <a:off x="5489590" y="4171503"/>
            <a:ext cx="394129" cy="218748"/>
          </a:xfrm>
          <a:custGeom>
            <a:rect b="b" l="l" r="r" t="t"/>
            <a:pathLst>
              <a:path extrusionOk="0" h="1840" w="3315">
                <a:moveTo>
                  <a:pt x="3084" y="0"/>
                </a:moveTo>
                <a:lnTo>
                  <a:pt x="1" y="1287"/>
                </a:lnTo>
                <a:lnTo>
                  <a:pt x="231" y="1840"/>
                </a:lnTo>
                <a:lnTo>
                  <a:pt x="3315" y="547"/>
                </a:lnTo>
                <a:lnTo>
                  <a:pt x="3084" y="0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33"/>
          <p:cNvSpPr/>
          <p:nvPr/>
        </p:nvSpPr>
        <p:spPr>
          <a:xfrm>
            <a:off x="4252872" y="2964829"/>
            <a:ext cx="1445376" cy="1331750"/>
          </a:xfrm>
          <a:custGeom>
            <a:rect b="b" l="l" r="r" t="t"/>
            <a:pathLst>
              <a:path extrusionOk="0" h="11202" w="12157">
                <a:moveTo>
                  <a:pt x="1" y="0"/>
                </a:moveTo>
                <a:lnTo>
                  <a:pt x="1" y="595"/>
                </a:lnTo>
                <a:lnTo>
                  <a:pt x="1647" y="595"/>
                </a:lnTo>
                <a:cubicBezTo>
                  <a:pt x="1786" y="595"/>
                  <a:pt x="1904" y="703"/>
                  <a:pt x="1926" y="837"/>
                </a:cubicBezTo>
                <a:lnTo>
                  <a:pt x="2671" y="6730"/>
                </a:lnTo>
                <a:cubicBezTo>
                  <a:pt x="2730" y="7217"/>
                  <a:pt x="3148" y="7587"/>
                  <a:pt x="3641" y="7587"/>
                </a:cubicBezTo>
                <a:lnTo>
                  <a:pt x="9357" y="7587"/>
                </a:lnTo>
                <a:cubicBezTo>
                  <a:pt x="9604" y="7587"/>
                  <a:pt x="9829" y="7721"/>
                  <a:pt x="9942" y="7941"/>
                </a:cubicBezTo>
                <a:lnTo>
                  <a:pt x="11625" y="11201"/>
                </a:lnTo>
                <a:lnTo>
                  <a:pt x="12156" y="10928"/>
                </a:lnTo>
                <a:lnTo>
                  <a:pt x="10473" y="7668"/>
                </a:lnTo>
                <a:cubicBezTo>
                  <a:pt x="10253" y="7250"/>
                  <a:pt x="9829" y="6992"/>
                  <a:pt x="9357" y="6992"/>
                </a:cubicBezTo>
                <a:lnTo>
                  <a:pt x="3641" y="6992"/>
                </a:lnTo>
                <a:cubicBezTo>
                  <a:pt x="3448" y="6992"/>
                  <a:pt x="3288" y="6842"/>
                  <a:pt x="3261" y="6654"/>
                </a:cubicBezTo>
                <a:lnTo>
                  <a:pt x="2515" y="762"/>
                </a:lnTo>
                <a:cubicBezTo>
                  <a:pt x="2462" y="327"/>
                  <a:pt x="2086" y="0"/>
                  <a:pt x="1647" y="0"/>
                </a:cubicBezTo>
                <a:close/>
              </a:path>
            </a:pathLst>
          </a:custGeom>
          <a:solidFill>
            <a:srgbClr val="D1D3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33"/>
          <p:cNvSpPr/>
          <p:nvPr/>
        </p:nvSpPr>
        <p:spPr>
          <a:xfrm>
            <a:off x="4561398" y="3377833"/>
            <a:ext cx="695046" cy="453427"/>
          </a:xfrm>
          <a:custGeom>
            <a:rect b="b" l="l" r="r" t="t"/>
            <a:pathLst>
              <a:path extrusionOk="0" h="3814" w="5846">
                <a:moveTo>
                  <a:pt x="1" y="1"/>
                </a:moveTo>
                <a:lnTo>
                  <a:pt x="1" y="596"/>
                </a:lnTo>
                <a:lnTo>
                  <a:pt x="5250" y="596"/>
                </a:lnTo>
                <a:lnTo>
                  <a:pt x="5250" y="3813"/>
                </a:lnTo>
                <a:lnTo>
                  <a:pt x="5845" y="3813"/>
                </a:lnTo>
                <a:lnTo>
                  <a:pt x="5845" y="526"/>
                </a:lnTo>
                <a:cubicBezTo>
                  <a:pt x="5845" y="237"/>
                  <a:pt x="5609" y="1"/>
                  <a:pt x="5320" y="1"/>
                </a:cubicBezTo>
                <a:close/>
              </a:path>
            </a:pathLst>
          </a:custGeom>
          <a:solidFill>
            <a:srgbClr val="D1D3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33"/>
          <p:cNvSpPr/>
          <p:nvPr/>
        </p:nvSpPr>
        <p:spPr>
          <a:xfrm>
            <a:off x="4179635" y="3560201"/>
            <a:ext cx="1034721" cy="1034656"/>
          </a:xfrm>
          <a:custGeom>
            <a:rect b="b" l="l" r="r" t="t"/>
            <a:pathLst>
              <a:path extrusionOk="0" h="8703" w="8703">
                <a:moveTo>
                  <a:pt x="4354" y="301"/>
                </a:moveTo>
                <a:cubicBezTo>
                  <a:pt x="6585" y="301"/>
                  <a:pt x="8408" y="2118"/>
                  <a:pt x="8408" y="4354"/>
                </a:cubicBezTo>
                <a:cubicBezTo>
                  <a:pt x="8408" y="6590"/>
                  <a:pt x="6585" y="8408"/>
                  <a:pt x="4354" y="8408"/>
                </a:cubicBezTo>
                <a:cubicBezTo>
                  <a:pt x="2118" y="8408"/>
                  <a:pt x="300" y="6590"/>
                  <a:pt x="300" y="4354"/>
                </a:cubicBezTo>
                <a:cubicBezTo>
                  <a:pt x="300" y="2118"/>
                  <a:pt x="2118" y="301"/>
                  <a:pt x="4354" y="301"/>
                </a:cubicBezTo>
                <a:close/>
                <a:moveTo>
                  <a:pt x="4354" y="0"/>
                </a:moveTo>
                <a:cubicBezTo>
                  <a:pt x="1952" y="0"/>
                  <a:pt x="0" y="1952"/>
                  <a:pt x="0" y="4354"/>
                </a:cubicBezTo>
                <a:cubicBezTo>
                  <a:pt x="0" y="6751"/>
                  <a:pt x="1952" y="8703"/>
                  <a:pt x="4354" y="8703"/>
                </a:cubicBezTo>
                <a:cubicBezTo>
                  <a:pt x="6751" y="8703"/>
                  <a:pt x="8702" y="6751"/>
                  <a:pt x="8702" y="4354"/>
                </a:cubicBezTo>
                <a:cubicBezTo>
                  <a:pt x="8702" y="1952"/>
                  <a:pt x="6751" y="0"/>
                  <a:pt x="4354" y="0"/>
                </a:cubicBezTo>
                <a:close/>
              </a:path>
            </a:pathLst>
          </a:custGeom>
          <a:solidFill>
            <a:srgbClr val="26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33"/>
          <p:cNvSpPr/>
          <p:nvPr/>
        </p:nvSpPr>
        <p:spPr>
          <a:xfrm>
            <a:off x="4207574" y="3588258"/>
            <a:ext cx="978723" cy="979256"/>
          </a:xfrm>
          <a:custGeom>
            <a:rect b="b" l="l" r="r" t="t"/>
            <a:pathLst>
              <a:path extrusionOk="0" h="8237" w="8232">
                <a:moveTo>
                  <a:pt x="4119" y="301"/>
                </a:moveTo>
                <a:cubicBezTo>
                  <a:pt x="6221" y="301"/>
                  <a:pt x="7937" y="2011"/>
                  <a:pt x="7937" y="4118"/>
                </a:cubicBezTo>
                <a:cubicBezTo>
                  <a:pt x="7937" y="6225"/>
                  <a:pt x="6221" y="7936"/>
                  <a:pt x="4119" y="7936"/>
                </a:cubicBezTo>
                <a:cubicBezTo>
                  <a:pt x="2012" y="7936"/>
                  <a:pt x="301" y="6225"/>
                  <a:pt x="301" y="4118"/>
                </a:cubicBezTo>
                <a:cubicBezTo>
                  <a:pt x="301" y="2011"/>
                  <a:pt x="2012" y="301"/>
                  <a:pt x="4119" y="301"/>
                </a:cubicBezTo>
                <a:close/>
                <a:moveTo>
                  <a:pt x="4119" y="0"/>
                </a:moveTo>
                <a:cubicBezTo>
                  <a:pt x="1845" y="0"/>
                  <a:pt x="1" y="1845"/>
                  <a:pt x="1" y="4118"/>
                </a:cubicBezTo>
                <a:cubicBezTo>
                  <a:pt x="1" y="6392"/>
                  <a:pt x="1845" y="8236"/>
                  <a:pt x="4119" y="8236"/>
                </a:cubicBezTo>
                <a:cubicBezTo>
                  <a:pt x="6392" y="8236"/>
                  <a:pt x="8232" y="6392"/>
                  <a:pt x="8232" y="4118"/>
                </a:cubicBezTo>
                <a:cubicBezTo>
                  <a:pt x="8232" y="1845"/>
                  <a:pt x="6392" y="0"/>
                  <a:pt x="4119" y="0"/>
                </a:cubicBezTo>
                <a:close/>
              </a:path>
            </a:pathLst>
          </a:custGeom>
          <a:solidFill>
            <a:srgbClr val="D1D3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33"/>
          <p:cNvSpPr/>
          <p:nvPr/>
        </p:nvSpPr>
        <p:spPr>
          <a:xfrm>
            <a:off x="4341447" y="3724023"/>
            <a:ext cx="710977" cy="710219"/>
          </a:xfrm>
          <a:custGeom>
            <a:rect b="b" l="l" r="r" t="t"/>
            <a:pathLst>
              <a:path extrusionOk="0" h="5974" w="5980">
                <a:moveTo>
                  <a:pt x="317" y="0"/>
                </a:moveTo>
                <a:lnTo>
                  <a:pt x="1" y="317"/>
                </a:lnTo>
                <a:lnTo>
                  <a:pt x="5663" y="5974"/>
                </a:lnTo>
                <a:lnTo>
                  <a:pt x="5980" y="5657"/>
                </a:lnTo>
                <a:lnTo>
                  <a:pt x="317" y="0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33"/>
          <p:cNvSpPr/>
          <p:nvPr/>
        </p:nvSpPr>
        <p:spPr>
          <a:xfrm>
            <a:off x="4341447" y="3724023"/>
            <a:ext cx="710977" cy="710219"/>
          </a:xfrm>
          <a:custGeom>
            <a:rect b="b" l="l" r="r" t="t"/>
            <a:pathLst>
              <a:path extrusionOk="0" h="5974" w="5980">
                <a:moveTo>
                  <a:pt x="5663" y="0"/>
                </a:moveTo>
                <a:lnTo>
                  <a:pt x="1" y="5657"/>
                </a:lnTo>
                <a:lnTo>
                  <a:pt x="317" y="5974"/>
                </a:lnTo>
                <a:lnTo>
                  <a:pt x="5980" y="317"/>
                </a:lnTo>
                <a:lnTo>
                  <a:pt x="5663" y="0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3"/>
          <p:cNvSpPr/>
          <p:nvPr/>
        </p:nvSpPr>
        <p:spPr>
          <a:xfrm>
            <a:off x="4670422" y="3603475"/>
            <a:ext cx="53026" cy="951199"/>
          </a:xfrm>
          <a:custGeom>
            <a:rect b="b" l="l" r="r" t="t"/>
            <a:pathLst>
              <a:path extrusionOk="0" h="8001" w="446">
                <a:moveTo>
                  <a:pt x="1" y="1"/>
                </a:moveTo>
                <a:lnTo>
                  <a:pt x="1" y="8001"/>
                </a:lnTo>
                <a:lnTo>
                  <a:pt x="446" y="8001"/>
                </a:lnTo>
                <a:lnTo>
                  <a:pt x="446" y="1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33"/>
          <p:cNvSpPr/>
          <p:nvPr/>
        </p:nvSpPr>
        <p:spPr>
          <a:xfrm>
            <a:off x="4221009" y="4052262"/>
            <a:ext cx="951853" cy="53736"/>
          </a:xfrm>
          <a:custGeom>
            <a:rect b="b" l="l" r="r" t="t"/>
            <a:pathLst>
              <a:path extrusionOk="0" h="452" w="8006">
                <a:moveTo>
                  <a:pt x="1" y="1"/>
                </a:moveTo>
                <a:lnTo>
                  <a:pt x="1" y="451"/>
                </a:lnTo>
                <a:lnTo>
                  <a:pt x="8006" y="451"/>
                </a:lnTo>
                <a:lnTo>
                  <a:pt x="8006" y="1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33"/>
          <p:cNvSpPr/>
          <p:nvPr/>
        </p:nvSpPr>
        <p:spPr>
          <a:xfrm>
            <a:off x="4634160" y="4016597"/>
            <a:ext cx="125669" cy="125067"/>
          </a:xfrm>
          <a:custGeom>
            <a:rect b="b" l="l" r="r" t="t"/>
            <a:pathLst>
              <a:path extrusionOk="0" h="1052" w="1057">
                <a:moveTo>
                  <a:pt x="531" y="1"/>
                </a:moveTo>
                <a:cubicBezTo>
                  <a:pt x="236" y="1"/>
                  <a:pt x="0" y="236"/>
                  <a:pt x="0" y="526"/>
                </a:cubicBezTo>
                <a:cubicBezTo>
                  <a:pt x="0" y="816"/>
                  <a:pt x="236" y="1051"/>
                  <a:pt x="531" y="1051"/>
                </a:cubicBezTo>
                <a:cubicBezTo>
                  <a:pt x="820" y="1051"/>
                  <a:pt x="1056" y="816"/>
                  <a:pt x="1056" y="526"/>
                </a:cubicBezTo>
                <a:cubicBezTo>
                  <a:pt x="1056" y="236"/>
                  <a:pt x="820" y="1"/>
                  <a:pt x="531" y="1"/>
                </a:cubicBezTo>
                <a:close/>
              </a:path>
            </a:pathLst>
          </a:custGeom>
          <a:solidFill>
            <a:srgbClr val="26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33"/>
          <p:cNvSpPr/>
          <p:nvPr/>
        </p:nvSpPr>
        <p:spPr>
          <a:xfrm>
            <a:off x="5189387" y="4232729"/>
            <a:ext cx="353943" cy="353921"/>
          </a:xfrm>
          <a:custGeom>
            <a:rect b="b" l="l" r="r" t="t"/>
            <a:pathLst>
              <a:path extrusionOk="0" h="2977" w="2977">
                <a:moveTo>
                  <a:pt x="1491" y="150"/>
                </a:moveTo>
                <a:cubicBezTo>
                  <a:pt x="2226" y="150"/>
                  <a:pt x="2826" y="751"/>
                  <a:pt x="2826" y="1491"/>
                </a:cubicBezTo>
                <a:cubicBezTo>
                  <a:pt x="2826" y="2225"/>
                  <a:pt x="2226" y="2826"/>
                  <a:pt x="1491" y="2826"/>
                </a:cubicBezTo>
                <a:cubicBezTo>
                  <a:pt x="751" y="2826"/>
                  <a:pt x="151" y="2225"/>
                  <a:pt x="151" y="1491"/>
                </a:cubicBezTo>
                <a:cubicBezTo>
                  <a:pt x="151" y="751"/>
                  <a:pt x="751" y="150"/>
                  <a:pt x="1491" y="150"/>
                </a:cubicBezTo>
                <a:close/>
                <a:moveTo>
                  <a:pt x="1491" y="0"/>
                </a:moveTo>
                <a:cubicBezTo>
                  <a:pt x="671" y="0"/>
                  <a:pt x="0" y="670"/>
                  <a:pt x="0" y="1491"/>
                </a:cubicBezTo>
                <a:cubicBezTo>
                  <a:pt x="0" y="2311"/>
                  <a:pt x="671" y="2976"/>
                  <a:pt x="1491" y="2976"/>
                </a:cubicBezTo>
                <a:cubicBezTo>
                  <a:pt x="2311" y="2976"/>
                  <a:pt x="2976" y="2311"/>
                  <a:pt x="2976" y="1491"/>
                </a:cubicBezTo>
                <a:cubicBezTo>
                  <a:pt x="2976" y="670"/>
                  <a:pt x="2311" y="0"/>
                  <a:pt x="1491" y="0"/>
                </a:cubicBezTo>
                <a:close/>
              </a:path>
            </a:pathLst>
          </a:custGeom>
          <a:solidFill>
            <a:srgbClr val="3436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33"/>
          <p:cNvSpPr/>
          <p:nvPr/>
        </p:nvSpPr>
        <p:spPr>
          <a:xfrm>
            <a:off x="5201514" y="4244855"/>
            <a:ext cx="329689" cy="329668"/>
          </a:xfrm>
          <a:custGeom>
            <a:rect b="b" l="l" r="r" t="t"/>
            <a:pathLst>
              <a:path extrusionOk="0" h="2773" w="2773">
                <a:moveTo>
                  <a:pt x="1389" y="150"/>
                </a:moveTo>
                <a:cubicBezTo>
                  <a:pt x="2070" y="150"/>
                  <a:pt x="2622" y="708"/>
                  <a:pt x="2622" y="1389"/>
                </a:cubicBezTo>
                <a:cubicBezTo>
                  <a:pt x="2622" y="2070"/>
                  <a:pt x="2070" y="2622"/>
                  <a:pt x="1389" y="2622"/>
                </a:cubicBezTo>
                <a:cubicBezTo>
                  <a:pt x="708" y="2622"/>
                  <a:pt x="150" y="2070"/>
                  <a:pt x="150" y="1389"/>
                </a:cubicBezTo>
                <a:cubicBezTo>
                  <a:pt x="150" y="708"/>
                  <a:pt x="708" y="150"/>
                  <a:pt x="1389" y="150"/>
                </a:cubicBezTo>
                <a:close/>
                <a:moveTo>
                  <a:pt x="1389" y="0"/>
                </a:moveTo>
                <a:cubicBezTo>
                  <a:pt x="622" y="0"/>
                  <a:pt x="0" y="622"/>
                  <a:pt x="0" y="1389"/>
                </a:cubicBezTo>
                <a:cubicBezTo>
                  <a:pt x="0" y="2150"/>
                  <a:pt x="622" y="2772"/>
                  <a:pt x="1389" y="2772"/>
                </a:cubicBezTo>
                <a:cubicBezTo>
                  <a:pt x="2150" y="2772"/>
                  <a:pt x="2772" y="2150"/>
                  <a:pt x="2772" y="1389"/>
                </a:cubicBezTo>
                <a:cubicBezTo>
                  <a:pt x="2772" y="622"/>
                  <a:pt x="2150" y="0"/>
                  <a:pt x="1389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33"/>
          <p:cNvSpPr/>
          <p:nvPr/>
        </p:nvSpPr>
        <p:spPr>
          <a:xfrm>
            <a:off x="5246693" y="4290744"/>
            <a:ext cx="239212" cy="239078"/>
          </a:xfrm>
          <a:custGeom>
            <a:rect b="b" l="l" r="r" t="t"/>
            <a:pathLst>
              <a:path extrusionOk="0" h="2011" w="2012">
                <a:moveTo>
                  <a:pt x="108" y="0"/>
                </a:moveTo>
                <a:lnTo>
                  <a:pt x="1" y="107"/>
                </a:lnTo>
                <a:lnTo>
                  <a:pt x="1904" y="2011"/>
                </a:lnTo>
                <a:lnTo>
                  <a:pt x="2012" y="1904"/>
                </a:lnTo>
                <a:lnTo>
                  <a:pt x="108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33"/>
          <p:cNvSpPr/>
          <p:nvPr/>
        </p:nvSpPr>
        <p:spPr>
          <a:xfrm>
            <a:off x="5246693" y="4290744"/>
            <a:ext cx="239212" cy="239078"/>
          </a:xfrm>
          <a:custGeom>
            <a:rect b="b" l="l" r="r" t="t"/>
            <a:pathLst>
              <a:path extrusionOk="0" h="2011" w="2012">
                <a:moveTo>
                  <a:pt x="1904" y="0"/>
                </a:moveTo>
                <a:lnTo>
                  <a:pt x="1" y="1904"/>
                </a:lnTo>
                <a:lnTo>
                  <a:pt x="108" y="2011"/>
                </a:lnTo>
                <a:lnTo>
                  <a:pt x="2012" y="107"/>
                </a:lnTo>
                <a:lnTo>
                  <a:pt x="1904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33"/>
          <p:cNvSpPr/>
          <p:nvPr/>
        </p:nvSpPr>
        <p:spPr>
          <a:xfrm>
            <a:off x="5357619" y="4249848"/>
            <a:ext cx="18072" cy="320157"/>
          </a:xfrm>
          <a:custGeom>
            <a:rect b="b" l="l" r="r" t="t"/>
            <a:pathLst>
              <a:path extrusionOk="0" h="2693" w="152">
                <a:moveTo>
                  <a:pt x="1" y="1"/>
                </a:moveTo>
                <a:lnTo>
                  <a:pt x="1" y="2693"/>
                </a:lnTo>
                <a:lnTo>
                  <a:pt x="151" y="2693"/>
                </a:lnTo>
                <a:lnTo>
                  <a:pt x="151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33"/>
          <p:cNvSpPr/>
          <p:nvPr/>
        </p:nvSpPr>
        <p:spPr>
          <a:xfrm>
            <a:off x="5206626" y="4400950"/>
            <a:ext cx="320059" cy="17952"/>
          </a:xfrm>
          <a:custGeom>
            <a:rect b="b" l="l" r="r" t="t"/>
            <a:pathLst>
              <a:path extrusionOk="0" h="151" w="2692">
                <a:moveTo>
                  <a:pt x="0" y="1"/>
                </a:moveTo>
                <a:lnTo>
                  <a:pt x="0" y="151"/>
                </a:lnTo>
                <a:lnTo>
                  <a:pt x="2692" y="151"/>
                </a:lnTo>
                <a:lnTo>
                  <a:pt x="2692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33"/>
          <p:cNvSpPr/>
          <p:nvPr/>
        </p:nvSpPr>
        <p:spPr>
          <a:xfrm>
            <a:off x="5345611" y="4388824"/>
            <a:ext cx="42088" cy="42204"/>
          </a:xfrm>
          <a:custGeom>
            <a:rect b="b" l="l" r="r" t="t"/>
            <a:pathLst>
              <a:path extrusionOk="0" h="355" w="354">
                <a:moveTo>
                  <a:pt x="177" y="1"/>
                </a:moveTo>
                <a:cubicBezTo>
                  <a:pt x="75" y="1"/>
                  <a:pt x="0" y="81"/>
                  <a:pt x="0" y="178"/>
                </a:cubicBezTo>
                <a:cubicBezTo>
                  <a:pt x="0" y="280"/>
                  <a:pt x="75" y="355"/>
                  <a:pt x="177" y="355"/>
                </a:cubicBezTo>
                <a:cubicBezTo>
                  <a:pt x="274" y="355"/>
                  <a:pt x="354" y="280"/>
                  <a:pt x="354" y="178"/>
                </a:cubicBezTo>
                <a:cubicBezTo>
                  <a:pt x="354" y="81"/>
                  <a:pt x="274" y="1"/>
                  <a:pt x="177" y="1"/>
                </a:cubicBezTo>
                <a:close/>
              </a:path>
            </a:pathLst>
          </a:custGeom>
          <a:solidFill>
            <a:srgbClr val="3436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33"/>
          <p:cNvSpPr/>
          <p:nvPr/>
        </p:nvSpPr>
        <p:spPr>
          <a:xfrm>
            <a:off x="4609906" y="3343475"/>
            <a:ext cx="603142" cy="56233"/>
          </a:xfrm>
          <a:custGeom>
            <a:rect b="b" l="l" r="r" t="t"/>
            <a:pathLst>
              <a:path extrusionOk="0" h="473" w="5073">
                <a:moveTo>
                  <a:pt x="140" y="0"/>
                </a:moveTo>
                <a:cubicBezTo>
                  <a:pt x="59" y="0"/>
                  <a:pt x="0" y="65"/>
                  <a:pt x="0" y="145"/>
                </a:cubicBezTo>
                <a:lnTo>
                  <a:pt x="0" y="333"/>
                </a:lnTo>
                <a:cubicBezTo>
                  <a:pt x="0" y="408"/>
                  <a:pt x="59" y="472"/>
                  <a:pt x="140" y="472"/>
                </a:cubicBezTo>
                <a:lnTo>
                  <a:pt x="4933" y="472"/>
                </a:lnTo>
                <a:cubicBezTo>
                  <a:pt x="5014" y="472"/>
                  <a:pt x="5073" y="408"/>
                  <a:pt x="5073" y="333"/>
                </a:cubicBezTo>
                <a:lnTo>
                  <a:pt x="5073" y="145"/>
                </a:lnTo>
                <a:cubicBezTo>
                  <a:pt x="5073" y="65"/>
                  <a:pt x="5014" y="0"/>
                  <a:pt x="4933" y="0"/>
                </a:cubicBezTo>
                <a:close/>
              </a:path>
            </a:pathLst>
          </a:custGeom>
          <a:solidFill>
            <a:srgbClr val="F39A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33"/>
          <p:cNvSpPr/>
          <p:nvPr/>
        </p:nvSpPr>
        <p:spPr>
          <a:xfrm>
            <a:off x="3646925" y="1984901"/>
            <a:ext cx="172217" cy="250955"/>
          </a:xfrm>
          <a:custGeom>
            <a:rect b="b" l="l" r="r" t="t"/>
            <a:pathLst>
              <a:path extrusionOk="0" h="2167" w="1487">
                <a:moveTo>
                  <a:pt x="1197" y="1"/>
                </a:moveTo>
                <a:lnTo>
                  <a:pt x="1" y="236"/>
                </a:lnTo>
                <a:lnTo>
                  <a:pt x="140" y="2167"/>
                </a:lnTo>
                <a:lnTo>
                  <a:pt x="1486" y="1893"/>
                </a:lnTo>
                <a:lnTo>
                  <a:pt x="1197" y="1"/>
                </a:lnTo>
                <a:close/>
              </a:path>
            </a:pathLst>
          </a:custGeom>
          <a:solidFill>
            <a:srgbClr val="F2B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33"/>
          <p:cNvSpPr/>
          <p:nvPr/>
        </p:nvSpPr>
        <p:spPr>
          <a:xfrm>
            <a:off x="3673794" y="1792661"/>
            <a:ext cx="286295" cy="318934"/>
          </a:xfrm>
          <a:custGeom>
            <a:rect b="b" l="l" r="r" t="t"/>
            <a:pathLst>
              <a:path extrusionOk="0" h="2754" w="2472">
                <a:moveTo>
                  <a:pt x="1066" y="0"/>
                </a:moveTo>
                <a:cubicBezTo>
                  <a:pt x="524" y="0"/>
                  <a:pt x="0" y="364"/>
                  <a:pt x="42" y="1800"/>
                </a:cubicBezTo>
                <a:cubicBezTo>
                  <a:pt x="48" y="1886"/>
                  <a:pt x="466" y="2599"/>
                  <a:pt x="1479" y="2749"/>
                </a:cubicBezTo>
                <a:cubicBezTo>
                  <a:pt x="1500" y="2752"/>
                  <a:pt x="1521" y="2753"/>
                  <a:pt x="1542" y="2753"/>
                </a:cubicBezTo>
                <a:cubicBezTo>
                  <a:pt x="1707" y="2753"/>
                  <a:pt x="1859" y="2661"/>
                  <a:pt x="1935" y="2518"/>
                </a:cubicBezTo>
                <a:cubicBezTo>
                  <a:pt x="2042" y="2331"/>
                  <a:pt x="2160" y="2063"/>
                  <a:pt x="2198" y="1800"/>
                </a:cubicBezTo>
                <a:lnTo>
                  <a:pt x="2471" y="1800"/>
                </a:lnTo>
                <a:cubicBezTo>
                  <a:pt x="2471" y="1800"/>
                  <a:pt x="2171" y="1296"/>
                  <a:pt x="2198" y="384"/>
                </a:cubicBezTo>
                <a:cubicBezTo>
                  <a:pt x="2198" y="384"/>
                  <a:pt x="1622" y="0"/>
                  <a:pt x="1066" y="0"/>
                </a:cubicBezTo>
                <a:close/>
              </a:path>
            </a:pathLst>
          </a:custGeom>
          <a:solidFill>
            <a:srgbClr val="FED4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33"/>
          <p:cNvSpPr/>
          <p:nvPr/>
        </p:nvSpPr>
        <p:spPr>
          <a:xfrm>
            <a:off x="3281180" y="3639790"/>
            <a:ext cx="487002" cy="950548"/>
          </a:xfrm>
          <a:custGeom>
            <a:rect b="b" l="l" r="r" t="t"/>
            <a:pathLst>
              <a:path extrusionOk="0" h="8208" w="4205">
                <a:moveTo>
                  <a:pt x="4205" y="0"/>
                </a:moveTo>
                <a:lnTo>
                  <a:pt x="2087" y="365"/>
                </a:lnTo>
                <a:cubicBezTo>
                  <a:pt x="2087" y="365"/>
                  <a:pt x="1513" y="1475"/>
                  <a:pt x="864" y="5426"/>
                </a:cubicBezTo>
                <a:cubicBezTo>
                  <a:pt x="864" y="5426"/>
                  <a:pt x="730" y="5973"/>
                  <a:pt x="365" y="6729"/>
                </a:cubicBezTo>
                <a:cubicBezTo>
                  <a:pt x="1" y="7485"/>
                  <a:pt x="655" y="7550"/>
                  <a:pt x="655" y="7550"/>
                </a:cubicBezTo>
                <a:cubicBezTo>
                  <a:pt x="655" y="7550"/>
                  <a:pt x="1668" y="7705"/>
                  <a:pt x="1877" y="7904"/>
                </a:cubicBezTo>
                <a:cubicBezTo>
                  <a:pt x="2024" y="8038"/>
                  <a:pt x="2295" y="8207"/>
                  <a:pt x="2607" y="8207"/>
                </a:cubicBezTo>
                <a:cubicBezTo>
                  <a:pt x="2741" y="8207"/>
                  <a:pt x="2883" y="8176"/>
                  <a:pt x="3025" y="8097"/>
                </a:cubicBezTo>
                <a:lnTo>
                  <a:pt x="3148" y="7909"/>
                </a:lnTo>
                <a:cubicBezTo>
                  <a:pt x="3148" y="7909"/>
                  <a:pt x="1604" y="7131"/>
                  <a:pt x="1384" y="6274"/>
                </a:cubicBezTo>
                <a:cubicBezTo>
                  <a:pt x="1159" y="5416"/>
                  <a:pt x="4205" y="0"/>
                  <a:pt x="4205" y="0"/>
                </a:cubicBezTo>
                <a:close/>
              </a:path>
            </a:pathLst>
          </a:custGeom>
          <a:solidFill>
            <a:srgbClr val="FED4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33"/>
          <p:cNvSpPr/>
          <p:nvPr/>
        </p:nvSpPr>
        <p:spPr>
          <a:xfrm>
            <a:off x="3370589" y="4303599"/>
            <a:ext cx="116" cy="695"/>
          </a:xfrm>
          <a:custGeom>
            <a:rect b="b" l="l" r="r" t="t"/>
            <a:pathLst>
              <a:path extrusionOk="0" h="6" w="1">
                <a:moveTo>
                  <a:pt x="1" y="5"/>
                </a:moveTo>
                <a:lnTo>
                  <a:pt x="1" y="0"/>
                </a:lnTo>
                <a:cubicBezTo>
                  <a:pt x="1" y="0"/>
                  <a:pt x="1" y="5"/>
                  <a:pt x="1" y="5"/>
                </a:cubicBezTo>
                <a:close/>
              </a:path>
            </a:pathLst>
          </a:custGeom>
          <a:solidFill>
            <a:srgbClr val="F2B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33"/>
          <p:cNvSpPr/>
          <p:nvPr/>
        </p:nvSpPr>
        <p:spPr>
          <a:xfrm>
            <a:off x="3697304" y="3549692"/>
            <a:ext cx="604902" cy="1040878"/>
          </a:xfrm>
          <a:custGeom>
            <a:rect b="b" l="l" r="r" t="t"/>
            <a:pathLst>
              <a:path extrusionOk="0" h="8988" w="5223">
                <a:moveTo>
                  <a:pt x="456" y="1"/>
                </a:moveTo>
                <a:cubicBezTo>
                  <a:pt x="456" y="1"/>
                  <a:pt x="0" y="2355"/>
                  <a:pt x="612" y="4371"/>
                </a:cubicBezTo>
                <a:cubicBezTo>
                  <a:pt x="1228" y="6387"/>
                  <a:pt x="1421" y="7314"/>
                  <a:pt x="1410" y="8172"/>
                </a:cubicBezTo>
                <a:cubicBezTo>
                  <a:pt x="1396" y="8952"/>
                  <a:pt x="1847" y="8988"/>
                  <a:pt x="1929" y="8988"/>
                </a:cubicBezTo>
                <a:cubicBezTo>
                  <a:pt x="1937" y="8988"/>
                  <a:pt x="1941" y="8987"/>
                  <a:pt x="1941" y="8987"/>
                </a:cubicBezTo>
                <a:lnTo>
                  <a:pt x="2204" y="8891"/>
                </a:lnTo>
                <a:lnTo>
                  <a:pt x="2268" y="8730"/>
                </a:lnTo>
                <a:cubicBezTo>
                  <a:pt x="2268" y="8730"/>
                  <a:pt x="2780" y="8812"/>
                  <a:pt x="3345" y="8812"/>
                </a:cubicBezTo>
                <a:cubicBezTo>
                  <a:pt x="3842" y="8812"/>
                  <a:pt x="4381" y="8748"/>
                  <a:pt x="4649" y="8510"/>
                </a:cubicBezTo>
                <a:cubicBezTo>
                  <a:pt x="5223" y="8001"/>
                  <a:pt x="3126" y="8119"/>
                  <a:pt x="2724" y="7743"/>
                </a:cubicBezTo>
                <a:cubicBezTo>
                  <a:pt x="2724" y="7743"/>
                  <a:pt x="2124" y="7625"/>
                  <a:pt x="2022" y="6478"/>
                </a:cubicBezTo>
                <a:cubicBezTo>
                  <a:pt x="1915" y="5336"/>
                  <a:pt x="1748" y="296"/>
                  <a:pt x="1748" y="296"/>
                </a:cubicBezTo>
                <a:lnTo>
                  <a:pt x="456" y="1"/>
                </a:lnTo>
                <a:close/>
              </a:path>
            </a:pathLst>
          </a:custGeom>
          <a:solidFill>
            <a:srgbClr val="FED4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33"/>
          <p:cNvSpPr/>
          <p:nvPr/>
        </p:nvSpPr>
        <p:spPr>
          <a:xfrm>
            <a:off x="3481772" y="2176215"/>
            <a:ext cx="478316" cy="1563054"/>
          </a:xfrm>
          <a:custGeom>
            <a:rect b="b" l="l" r="r" t="t"/>
            <a:pathLst>
              <a:path extrusionOk="0" h="13497" w="4130">
                <a:moveTo>
                  <a:pt x="1186" y="0"/>
                </a:moveTo>
                <a:cubicBezTo>
                  <a:pt x="1186" y="0"/>
                  <a:pt x="2285" y="4847"/>
                  <a:pt x="1427" y="5748"/>
                </a:cubicBezTo>
                <a:cubicBezTo>
                  <a:pt x="569" y="6643"/>
                  <a:pt x="821" y="8113"/>
                  <a:pt x="821" y="8113"/>
                </a:cubicBezTo>
                <a:lnTo>
                  <a:pt x="1" y="13496"/>
                </a:lnTo>
                <a:lnTo>
                  <a:pt x="3867" y="13400"/>
                </a:lnTo>
                <a:lnTo>
                  <a:pt x="3497" y="2895"/>
                </a:lnTo>
                <a:lnTo>
                  <a:pt x="3572" y="2879"/>
                </a:lnTo>
                <a:cubicBezTo>
                  <a:pt x="3899" y="2783"/>
                  <a:pt x="4129" y="2483"/>
                  <a:pt x="4129" y="2145"/>
                </a:cubicBezTo>
                <a:lnTo>
                  <a:pt x="4129" y="2054"/>
                </a:lnTo>
                <a:cubicBezTo>
                  <a:pt x="4129" y="1893"/>
                  <a:pt x="4076" y="1732"/>
                  <a:pt x="3979" y="1603"/>
                </a:cubicBezTo>
                <a:lnTo>
                  <a:pt x="2896" y="123"/>
                </a:lnTo>
                <a:lnTo>
                  <a:pt x="11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33"/>
          <p:cNvSpPr/>
          <p:nvPr/>
        </p:nvSpPr>
        <p:spPr>
          <a:xfrm>
            <a:off x="3560295" y="1692372"/>
            <a:ext cx="420872" cy="707468"/>
          </a:xfrm>
          <a:custGeom>
            <a:rect b="b" l="l" r="r" t="t"/>
            <a:pathLst>
              <a:path extrusionOk="0" h="6109" w="3634">
                <a:moveTo>
                  <a:pt x="2078" y="1846"/>
                </a:moveTo>
                <a:lnTo>
                  <a:pt x="2078" y="1846"/>
                </a:lnTo>
                <a:cubicBezTo>
                  <a:pt x="2078" y="1849"/>
                  <a:pt x="2079" y="1851"/>
                  <a:pt x="2079" y="1851"/>
                </a:cubicBezTo>
                <a:cubicBezTo>
                  <a:pt x="2078" y="1849"/>
                  <a:pt x="2078" y="1848"/>
                  <a:pt x="2078" y="1846"/>
                </a:cubicBezTo>
                <a:close/>
                <a:moveTo>
                  <a:pt x="2065" y="0"/>
                </a:moveTo>
                <a:cubicBezTo>
                  <a:pt x="269" y="0"/>
                  <a:pt x="1" y="1214"/>
                  <a:pt x="497" y="4114"/>
                </a:cubicBezTo>
                <a:cubicBezTo>
                  <a:pt x="502" y="4135"/>
                  <a:pt x="502" y="4157"/>
                  <a:pt x="508" y="4178"/>
                </a:cubicBezTo>
                <a:lnTo>
                  <a:pt x="728" y="6108"/>
                </a:lnTo>
                <a:lnTo>
                  <a:pt x="1575" y="2071"/>
                </a:lnTo>
                <a:cubicBezTo>
                  <a:pt x="1575" y="2071"/>
                  <a:pt x="1108" y="1642"/>
                  <a:pt x="1628" y="1395"/>
                </a:cubicBezTo>
                <a:cubicBezTo>
                  <a:pt x="1628" y="1395"/>
                  <a:pt x="1650" y="1389"/>
                  <a:pt x="1684" y="1389"/>
                </a:cubicBezTo>
                <a:cubicBezTo>
                  <a:pt x="1787" y="1389"/>
                  <a:pt x="2001" y="1440"/>
                  <a:pt x="2078" y="1846"/>
                </a:cubicBezTo>
                <a:lnTo>
                  <a:pt x="2078" y="1846"/>
                </a:lnTo>
                <a:cubicBezTo>
                  <a:pt x="2072" y="1814"/>
                  <a:pt x="2044" y="1622"/>
                  <a:pt x="2127" y="1358"/>
                </a:cubicBezTo>
                <a:cubicBezTo>
                  <a:pt x="2162" y="1240"/>
                  <a:pt x="2263" y="1181"/>
                  <a:pt x="2365" y="1181"/>
                </a:cubicBezTo>
                <a:cubicBezTo>
                  <a:pt x="2468" y="1181"/>
                  <a:pt x="2572" y="1242"/>
                  <a:pt x="2610" y="1363"/>
                </a:cubicBezTo>
                <a:lnTo>
                  <a:pt x="2658" y="1513"/>
                </a:lnTo>
                <a:lnTo>
                  <a:pt x="3173" y="1519"/>
                </a:lnTo>
                <a:cubicBezTo>
                  <a:pt x="3176" y="1519"/>
                  <a:pt x="3179" y="1519"/>
                  <a:pt x="3182" y="1519"/>
                </a:cubicBezTo>
                <a:cubicBezTo>
                  <a:pt x="3435" y="1519"/>
                  <a:pt x="3634" y="1306"/>
                  <a:pt x="3618" y="1052"/>
                </a:cubicBezTo>
                <a:cubicBezTo>
                  <a:pt x="3585" y="618"/>
                  <a:pt x="3328" y="28"/>
                  <a:pt x="2148" y="1"/>
                </a:cubicBezTo>
                <a:cubicBezTo>
                  <a:pt x="2120" y="1"/>
                  <a:pt x="2093" y="0"/>
                  <a:pt x="20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33"/>
          <p:cNvSpPr/>
          <p:nvPr/>
        </p:nvSpPr>
        <p:spPr>
          <a:xfrm>
            <a:off x="3575343" y="2227040"/>
            <a:ext cx="632234" cy="830919"/>
          </a:xfrm>
          <a:custGeom>
            <a:rect b="b" l="l" r="r" t="t"/>
            <a:pathLst>
              <a:path extrusionOk="0" h="7175" w="5459">
                <a:moveTo>
                  <a:pt x="1019" y="0"/>
                </a:moveTo>
                <a:cubicBezTo>
                  <a:pt x="1019" y="0"/>
                  <a:pt x="0" y="124"/>
                  <a:pt x="440" y="3523"/>
                </a:cubicBezTo>
                <a:cubicBezTo>
                  <a:pt x="440" y="3523"/>
                  <a:pt x="858" y="4429"/>
                  <a:pt x="3957" y="6118"/>
                </a:cubicBezTo>
                <a:cubicBezTo>
                  <a:pt x="3957" y="6118"/>
                  <a:pt x="4151" y="7175"/>
                  <a:pt x="5037" y="7175"/>
                </a:cubicBezTo>
                <a:cubicBezTo>
                  <a:pt x="5163" y="7175"/>
                  <a:pt x="5303" y="7154"/>
                  <a:pt x="5459" y="7105"/>
                </a:cubicBezTo>
                <a:cubicBezTo>
                  <a:pt x="5459" y="7105"/>
                  <a:pt x="4831" y="6773"/>
                  <a:pt x="4815" y="6204"/>
                </a:cubicBezTo>
                <a:lnTo>
                  <a:pt x="5255" y="6204"/>
                </a:lnTo>
                <a:cubicBezTo>
                  <a:pt x="5255" y="6204"/>
                  <a:pt x="4719" y="5593"/>
                  <a:pt x="4199" y="5593"/>
                </a:cubicBezTo>
                <a:lnTo>
                  <a:pt x="1582" y="3266"/>
                </a:lnTo>
                <a:cubicBezTo>
                  <a:pt x="1582" y="3266"/>
                  <a:pt x="2263" y="0"/>
                  <a:pt x="1019" y="0"/>
                </a:cubicBezTo>
                <a:close/>
              </a:path>
            </a:pathLst>
          </a:custGeom>
          <a:solidFill>
            <a:srgbClr val="FED4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33"/>
          <p:cNvSpPr/>
          <p:nvPr/>
        </p:nvSpPr>
        <p:spPr>
          <a:xfrm>
            <a:off x="3575343" y="2227040"/>
            <a:ext cx="483180" cy="697393"/>
          </a:xfrm>
          <a:custGeom>
            <a:rect b="b" l="l" r="r" t="t"/>
            <a:pathLst>
              <a:path extrusionOk="0" h="6022" w="4172">
                <a:moveTo>
                  <a:pt x="1019" y="0"/>
                </a:moveTo>
                <a:cubicBezTo>
                  <a:pt x="1019" y="0"/>
                  <a:pt x="0" y="124"/>
                  <a:pt x="440" y="3523"/>
                </a:cubicBezTo>
                <a:cubicBezTo>
                  <a:pt x="440" y="3523"/>
                  <a:pt x="847" y="4397"/>
                  <a:pt x="3775" y="6022"/>
                </a:cubicBezTo>
                <a:lnTo>
                  <a:pt x="4172" y="5566"/>
                </a:lnTo>
                <a:lnTo>
                  <a:pt x="1582" y="3266"/>
                </a:lnTo>
                <a:cubicBezTo>
                  <a:pt x="1582" y="3266"/>
                  <a:pt x="2263" y="0"/>
                  <a:pt x="1019" y="0"/>
                </a:cubicBezTo>
                <a:close/>
              </a:path>
            </a:pathLst>
          </a:custGeom>
          <a:solidFill>
            <a:srgbClr val="B1CB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33"/>
          <p:cNvSpPr/>
          <p:nvPr/>
        </p:nvSpPr>
        <p:spPr>
          <a:xfrm>
            <a:off x="3284886" y="4424618"/>
            <a:ext cx="360995" cy="165721"/>
          </a:xfrm>
          <a:custGeom>
            <a:rect b="b" l="l" r="r" t="t"/>
            <a:pathLst>
              <a:path extrusionOk="0" h="1431" w="3117">
                <a:moveTo>
                  <a:pt x="317" y="1"/>
                </a:moveTo>
                <a:lnTo>
                  <a:pt x="317" y="1"/>
                </a:lnTo>
                <a:cubicBezTo>
                  <a:pt x="1" y="708"/>
                  <a:pt x="623" y="773"/>
                  <a:pt x="623" y="773"/>
                </a:cubicBezTo>
                <a:cubicBezTo>
                  <a:pt x="623" y="773"/>
                  <a:pt x="1636" y="928"/>
                  <a:pt x="1845" y="1127"/>
                </a:cubicBezTo>
                <a:cubicBezTo>
                  <a:pt x="1992" y="1261"/>
                  <a:pt x="2263" y="1430"/>
                  <a:pt x="2575" y="1430"/>
                </a:cubicBezTo>
                <a:cubicBezTo>
                  <a:pt x="2709" y="1430"/>
                  <a:pt x="2851" y="1399"/>
                  <a:pt x="2993" y="1320"/>
                </a:cubicBezTo>
                <a:lnTo>
                  <a:pt x="3116" y="1132"/>
                </a:lnTo>
                <a:cubicBezTo>
                  <a:pt x="3116" y="1132"/>
                  <a:pt x="2408" y="778"/>
                  <a:pt x="1883" y="279"/>
                </a:cubicBezTo>
                <a:cubicBezTo>
                  <a:pt x="1667" y="328"/>
                  <a:pt x="1475" y="348"/>
                  <a:pt x="1306" y="348"/>
                </a:cubicBezTo>
                <a:cubicBezTo>
                  <a:pt x="798" y="348"/>
                  <a:pt x="490" y="165"/>
                  <a:pt x="3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33"/>
          <p:cNvSpPr/>
          <p:nvPr/>
        </p:nvSpPr>
        <p:spPr>
          <a:xfrm>
            <a:off x="3860604" y="4468740"/>
            <a:ext cx="426083" cy="121829"/>
          </a:xfrm>
          <a:custGeom>
            <a:rect b="b" l="l" r="r" t="t"/>
            <a:pathLst>
              <a:path extrusionOk="0" h="1052" w="3679">
                <a:moveTo>
                  <a:pt x="1813" y="0"/>
                </a:moveTo>
                <a:cubicBezTo>
                  <a:pt x="1382" y="287"/>
                  <a:pt x="979" y="376"/>
                  <a:pt x="644" y="376"/>
                </a:cubicBezTo>
                <a:cubicBezTo>
                  <a:pt x="379" y="376"/>
                  <a:pt x="157" y="320"/>
                  <a:pt x="0" y="263"/>
                </a:cubicBezTo>
                <a:lnTo>
                  <a:pt x="0" y="263"/>
                </a:lnTo>
                <a:cubicBezTo>
                  <a:pt x="0" y="1016"/>
                  <a:pt x="437" y="1052"/>
                  <a:pt x="518" y="1052"/>
                </a:cubicBezTo>
                <a:cubicBezTo>
                  <a:pt x="527" y="1052"/>
                  <a:pt x="531" y="1051"/>
                  <a:pt x="531" y="1051"/>
                </a:cubicBezTo>
                <a:lnTo>
                  <a:pt x="794" y="955"/>
                </a:lnTo>
                <a:lnTo>
                  <a:pt x="858" y="794"/>
                </a:lnTo>
                <a:cubicBezTo>
                  <a:pt x="858" y="794"/>
                  <a:pt x="1370" y="876"/>
                  <a:pt x="1935" y="876"/>
                </a:cubicBezTo>
                <a:cubicBezTo>
                  <a:pt x="2432" y="876"/>
                  <a:pt x="2971" y="812"/>
                  <a:pt x="3239" y="574"/>
                </a:cubicBezTo>
                <a:cubicBezTo>
                  <a:pt x="3679" y="183"/>
                  <a:pt x="2542" y="161"/>
                  <a:pt x="18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33"/>
          <p:cNvSpPr txBox="1"/>
          <p:nvPr/>
        </p:nvSpPr>
        <p:spPr>
          <a:xfrm>
            <a:off x="1025085" y="1462950"/>
            <a:ext cx="1757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Able-bodied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02" name="Google Shape;1402;p33"/>
          <p:cNvSpPr txBox="1"/>
          <p:nvPr/>
        </p:nvSpPr>
        <p:spPr>
          <a:xfrm>
            <a:off x="6371809" y="1462950"/>
            <a:ext cx="1757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Disabled 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03" name="Google Shape;1403;p33"/>
          <p:cNvSpPr txBox="1"/>
          <p:nvPr/>
        </p:nvSpPr>
        <p:spPr>
          <a:xfrm>
            <a:off x="1483952" y="1070225"/>
            <a:ext cx="6176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Digital divide with disabled people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1416150" y="1555800"/>
            <a:ext cx="6311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MAIRA</a:t>
            </a:r>
            <a:endParaRPr sz="15000">
              <a:highlight>
                <a:schemeClr val="accent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3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Divide Infographics</a:t>
            </a:r>
            <a:endParaRPr/>
          </a:p>
        </p:txBody>
      </p:sp>
      <p:grpSp>
        <p:nvGrpSpPr>
          <p:cNvPr id="1409" name="Google Shape;1409;p34"/>
          <p:cNvGrpSpPr/>
          <p:nvPr/>
        </p:nvGrpSpPr>
        <p:grpSpPr>
          <a:xfrm>
            <a:off x="2238188" y="2092430"/>
            <a:ext cx="4667537" cy="2730740"/>
            <a:chOff x="2238188" y="2092430"/>
            <a:chExt cx="4667537" cy="2730740"/>
          </a:xfrm>
        </p:grpSpPr>
        <p:sp>
          <p:nvSpPr>
            <p:cNvPr id="1410" name="Google Shape;1410;p34"/>
            <p:cNvSpPr/>
            <p:nvPr/>
          </p:nvSpPr>
          <p:spPr>
            <a:xfrm>
              <a:off x="2924591" y="2660762"/>
              <a:ext cx="120513" cy="518253"/>
            </a:xfrm>
            <a:custGeom>
              <a:rect b="b" l="l" r="r" t="t"/>
              <a:pathLst>
                <a:path extrusionOk="0" h="5401" w="1256">
                  <a:moveTo>
                    <a:pt x="387" y="1"/>
                  </a:moveTo>
                  <a:cubicBezTo>
                    <a:pt x="348" y="1"/>
                    <a:pt x="309" y="14"/>
                    <a:pt x="269" y="42"/>
                  </a:cubicBezTo>
                  <a:cubicBezTo>
                    <a:pt x="38" y="203"/>
                    <a:pt x="22" y="675"/>
                    <a:pt x="17" y="1082"/>
                  </a:cubicBezTo>
                  <a:cubicBezTo>
                    <a:pt x="1" y="1812"/>
                    <a:pt x="38" y="2541"/>
                    <a:pt x="102" y="3254"/>
                  </a:cubicBezTo>
                  <a:cubicBezTo>
                    <a:pt x="151" y="3817"/>
                    <a:pt x="178" y="4589"/>
                    <a:pt x="344" y="5077"/>
                  </a:cubicBezTo>
                  <a:cubicBezTo>
                    <a:pt x="420" y="5305"/>
                    <a:pt x="538" y="5401"/>
                    <a:pt x="664" y="5401"/>
                  </a:cubicBezTo>
                  <a:cubicBezTo>
                    <a:pt x="911" y="5401"/>
                    <a:pt x="1186" y="5028"/>
                    <a:pt x="1218" y="4552"/>
                  </a:cubicBezTo>
                  <a:cubicBezTo>
                    <a:pt x="1255" y="3924"/>
                    <a:pt x="1137" y="3141"/>
                    <a:pt x="1057" y="2536"/>
                  </a:cubicBezTo>
                  <a:cubicBezTo>
                    <a:pt x="966" y="1865"/>
                    <a:pt x="789" y="1195"/>
                    <a:pt x="757" y="498"/>
                  </a:cubicBezTo>
                  <a:cubicBezTo>
                    <a:pt x="767" y="466"/>
                    <a:pt x="767" y="428"/>
                    <a:pt x="751" y="385"/>
                  </a:cubicBezTo>
                  <a:cubicBezTo>
                    <a:pt x="654" y="175"/>
                    <a:pt x="528" y="1"/>
                    <a:pt x="387" y="1"/>
                  </a:cubicBezTo>
                  <a:close/>
                </a:path>
              </a:pathLst>
            </a:custGeom>
            <a:solidFill>
              <a:srgbClr val="DD92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2454338" y="2755084"/>
              <a:ext cx="147763" cy="361079"/>
            </a:xfrm>
            <a:custGeom>
              <a:rect b="b" l="l" r="r" t="t"/>
              <a:pathLst>
                <a:path extrusionOk="0" h="3763" w="1540">
                  <a:moveTo>
                    <a:pt x="454" y="1"/>
                  </a:moveTo>
                  <a:cubicBezTo>
                    <a:pt x="436" y="1"/>
                    <a:pt x="417" y="7"/>
                    <a:pt x="403" y="19"/>
                  </a:cubicBezTo>
                  <a:cubicBezTo>
                    <a:pt x="391" y="14"/>
                    <a:pt x="377" y="11"/>
                    <a:pt x="364" y="11"/>
                  </a:cubicBezTo>
                  <a:cubicBezTo>
                    <a:pt x="324" y="11"/>
                    <a:pt x="284" y="35"/>
                    <a:pt x="280" y="83"/>
                  </a:cubicBezTo>
                  <a:cubicBezTo>
                    <a:pt x="253" y="1006"/>
                    <a:pt x="237" y="1923"/>
                    <a:pt x="113" y="2834"/>
                  </a:cubicBezTo>
                  <a:cubicBezTo>
                    <a:pt x="87" y="3043"/>
                    <a:pt x="1" y="3451"/>
                    <a:pt x="172" y="3628"/>
                  </a:cubicBezTo>
                  <a:cubicBezTo>
                    <a:pt x="267" y="3729"/>
                    <a:pt x="534" y="3762"/>
                    <a:pt x="759" y="3762"/>
                  </a:cubicBezTo>
                  <a:cubicBezTo>
                    <a:pt x="877" y="3762"/>
                    <a:pt x="983" y="3753"/>
                    <a:pt x="1046" y="3740"/>
                  </a:cubicBezTo>
                  <a:cubicBezTo>
                    <a:pt x="1540" y="3638"/>
                    <a:pt x="1314" y="2695"/>
                    <a:pt x="1261" y="2341"/>
                  </a:cubicBezTo>
                  <a:cubicBezTo>
                    <a:pt x="1191" y="1917"/>
                    <a:pt x="1079" y="1504"/>
                    <a:pt x="961" y="1097"/>
                  </a:cubicBezTo>
                  <a:cubicBezTo>
                    <a:pt x="848" y="727"/>
                    <a:pt x="751" y="357"/>
                    <a:pt x="521" y="35"/>
                  </a:cubicBezTo>
                  <a:cubicBezTo>
                    <a:pt x="503" y="11"/>
                    <a:pt x="478" y="1"/>
                    <a:pt x="454" y="1"/>
                  </a:cubicBezTo>
                  <a:close/>
                </a:path>
              </a:pathLst>
            </a:custGeom>
            <a:solidFill>
              <a:srgbClr val="DD92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2953377" y="4613701"/>
              <a:ext cx="262039" cy="209470"/>
            </a:xfrm>
            <a:custGeom>
              <a:rect b="b" l="l" r="r" t="t"/>
              <a:pathLst>
                <a:path extrusionOk="0" h="2183" w="2731">
                  <a:moveTo>
                    <a:pt x="724" y="0"/>
                  </a:moveTo>
                  <a:cubicBezTo>
                    <a:pt x="590" y="0"/>
                    <a:pt x="459" y="21"/>
                    <a:pt x="344" y="81"/>
                  </a:cubicBezTo>
                  <a:cubicBezTo>
                    <a:pt x="28" y="242"/>
                    <a:pt x="1" y="837"/>
                    <a:pt x="172" y="1116"/>
                  </a:cubicBezTo>
                  <a:cubicBezTo>
                    <a:pt x="253" y="1239"/>
                    <a:pt x="408" y="1292"/>
                    <a:pt x="510" y="1405"/>
                  </a:cubicBezTo>
                  <a:cubicBezTo>
                    <a:pt x="671" y="1587"/>
                    <a:pt x="650" y="1904"/>
                    <a:pt x="853" y="2038"/>
                  </a:cubicBezTo>
                  <a:cubicBezTo>
                    <a:pt x="929" y="2086"/>
                    <a:pt x="1014" y="2097"/>
                    <a:pt x="1100" y="2113"/>
                  </a:cubicBezTo>
                  <a:cubicBezTo>
                    <a:pt x="1310" y="2149"/>
                    <a:pt x="1533" y="2182"/>
                    <a:pt x="1750" y="2182"/>
                  </a:cubicBezTo>
                  <a:cubicBezTo>
                    <a:pt x="2020" y="2182"/>
                    <a:pt x="2280" y="2130"/>
                    <a:pt x="2489" y="1963"/>
                  </a:cubicBezTo>
                  <a:cubicBezTo>
                    <a:pt x="2569" y="1898"/>
                    <a:pt x="2634" y="1823"/>
                    <a:pt x="2660" y="1727"/>
                  </a:cubicBezTo>
                  <a:cubicBezTo>
                    <a:pt x="2730" y="1496"/>
                    <a:pt x="2532" y="1271"/>
                    <a:pt x="2323" y="1142"/>
                  </a:cubicBezTo>
                  <a:cubicBezTo>
                    <a:pt x="2119" y="1014"/>
                    <a:pt x="1872" y="912"/>
                    <a:pt x="1754" y="703"/>
                  </a:cubicBezTo>
                  <a:cubicBezTo>
                    <a:pt x="1706" y="617"/>
                    <a:pt x="1679" y="515"/>
                    <a:pt x="1636" y="424"/>
                  </a:cubicBezTo>
                  <a:cubicBezTo>
                    <a:pt x="1497" y="166"/>
                    <a:pt x="1191" y="49"/>
                    <a:pt x="902" y="11"/>
                  </a:cubicBezTo>
                  <a:cubicBezTo>
                    <a:pt x="843" y="4"/>
                    <a:pt x="783" y="0"/>
                    <a:pt x="724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2401853" y="4628765"/>
              <a:ext cx="323256" cy="107182"/>
            </a:xfrm>
            <a:custGeom>
              <a:rect b="b" l="l" r="r" t="t"/>
              <a:pathLst>
                <a:path extrusionOk="0" h="1117" w="3369">
                  <a:moveTo>
                    <a:pt x="2465" y="1"/>
                  </a:moveTo>
                  <a:cubicBezTo>
                    <a:pt x="2071" y="1"/>
                    <a:pt x="1694" y="273"/>
                    <a:pt x="1272" y="353"/>
                  </a:cubicBezTo>
                  <a:cubicBezTo>
                    <a:pt x="1025" y="401"/>
                    <a:pt x="768" y="412"/>
                    <a:pt x="526" y="497"/>
                  </a:cubicBezTo>
                  <a:cubicBezTo>
                    <a:pt x="290" y="578"/>
                    <a:pt x="60" y="749"/>
                    <a:pt x="1" y="991"/>
                  </a:cubicBezTo>
                  <a:cubicBezTo>
                    <a:pt x="333" y="1054"/>
                    <a:pt x="669" y="1116"/>
                    <a:pt x="1005" y="1116"/>
                  </a:cubicBezTo>
                  <a:cubicBezTo>
                    <a:pt x="1071" y="1116"/>
                    <a:pt x="1136" y="1114"/>
                    <a:pt x="1202" y="1109"/>
                  </a:cubicBezTo>
                  <a:cubicBezTo>
                    <a:pt x="1440" y="1086"/>
                    <a:pt x="1678" y="1029"/>
                    <a:pt x="1912" y="1029"/>
                  </a:cubicBezTo>
                  <a:cubicBezTo>
                    <a:pt x="2010" y="1029"/>
                    <a:pt x="2108" y="1039"/>
                    <a:pt x="2205" y="1066"/>
                  </a:cubicBezTo>
                  <a:cubicBezTo>
                    <a:pt x="2253" y="1076"/>
                    <a:pt x="2306" y="1098"/>
                    <a:pt x="2355" y="1103"/>
                  </a:cubicBezTo>
                  <a:cubicBezTo>
                    <a:pt x="2373" y="1107"/>
                    <a:pt x="2391" y="1108"/>
                    <a:pt x="2409" y="1108"/>
                  </a:cubicBezTo>
                  <a:cubicBezTo>
                    <a:pt x="2450" y="1108"/>
                    <a:pt x="2489" y="1102"/>
                    <a:pt x="2526" y="1098"/>
                  </a:cubicBezTo>
                  <a:cubicBezTo>
                    <a:pt x="2784" y="1066"/>
                    <a:pt x="3041" y="1034"/>
                    <a:pt x="3298" y="1001"/>
                  </a:cubicBezTo>
                  <a:cubicBezTo>
                    <a:pt x="3320" y="1001"/>
                    <a:pt x="3336" y="996"/>
                    <a:pt x="3352" y="980"/>
                  </a:cubicBezTo>
                  <a:cubicBezTo>
                    <a:pt x="3368" y="964"/>
                    <a:pt x="3368" y="942"/>
                    <a:pt x="3368" y="921"/>
                  </a:cubicBezTo>
                  <a:cubicBezTo>
                    <a:pt x="3352" y="631"/>
                    <a:pt x="3207" y="353"/>
                    <a:pt x="2977" y="181"/>
                  </a:cubicBezTo>
                  <a:cubicBezTo>
                    <a:pt x="2800" y="49"/>
                    <a:pt x="2631" y="1"/>
                    <a:pt x="2465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2516609" y="3241376"/>
              <a:ext cx="595849" cy="1463218"/>
            </a:xfrm>
            <a:custGeom>
              <a:rect b="b" l="l" r="r" t="t"/>
              <a:pathLst>
                <a:path extrusionOk="0" h="15249" w="6210">
                  <a:moveTo>
                    <a:pt x="2268" y="1"/>
                  </a:moveTo>
                  <a:cubicBezTo>
                    <a:pt x="1382" y="1"/>
                    <a:pt x="57" y="351"/>
                    <a:pt x="22" y="1359"/>
                  </a:cubicBezTo>
                  <a:cubicBezTo>
                    <a:pt x="1" y="2018"/>
                    <a:pt x="231" y="2742"/>
                    <a:pt x="290" y="3401"/>
                  </a:cubicBezTo>
                  <a:cubicBezTo>
                    <a:pt x="360" y="4163"/>
                    <a:pt x="387" y="4924"/>
                    <a:pt x="371" y="5680"/>
                  </a:cubicBezTo>
                  <a:cubicBezTo>
                    <a:pt x="360" y="6233"/>
                    <a:pt x="328" y="6796"/>
                    <a:pt x="462" y="7332"/>
                  </a:cubicBezTo>
                  <a:cubicBezTo>
                    <a:pt x="531" y="7611"/>
                    <a:pt x="644" y="7879"/>
                    <a:pt x="719" y="8163"/>
                  </a:cubicBezTo>
                  <a:cubicBezTo>
                    <a:pt x="821" y="8538"/>
                    <a:pt x="842" y="8930"/>
                    <a:pt x="869" y="9316"/>
                  </a:cubicBezTo>
                  <a:lnTo>
                    <a:pt x="982" y="11257"/>
                  </a:lnTo>
                  <a:cubicBezTo>
                    <a:pt x="993" y="11439"/>
                    <a:pt x="1003" y="11632"/>
                    <a:pt x="950" y="11809"/>
                  </a:cubicBezTo>
                  <a:cubicBezTo>
                    <a:pt x="901" y="11975"/>
                    <a:pt x="794" y="12125"/>
                    <a:pt x="789" y="12302"/>
                  </a:cubicBezTo>
                  <a:cubicBezTo>
                    <a:pt x="778" y="12506"/>
                    <a:pt x="912" y="12678"/>
                    <a:pt x="1003" y="12860"/>
                  </a:cubicBezTo>
                  <a:cubicBezTo>
                    <a:pt x="1271" y="13418"/>
                    <a:pt x="1089" y="14152"/>
                    <a:pt x="596" y="14527"/>
                  </a:cubicBezTo>
                  <a:cubicBezTo>
                    <a:pt x="971" y="14753"/>
                    <a:pt x="1346" y="14978"/>
                    <a:pt x="1765" y="15101"/>
                  </a:cubicBezTo>
                  <a:cubicBezTo>
                    <a:pt x="1905" y="15142"/>
                    <a:pt x="2034" y="15248"/>
                    <a:pt x="2132" y="15248"/>
                  </a:cubicBezTo>
                  <a:cubicBezTo>
                    <a:pt x="2176" y="15248"/>
                    <a:pt x="2213" y="15226"/>
                    <a:pt x="2242" y="15166"/>
                  </a:cubicBezTo>
                  <a:cubicBezTo>
                    <a:pt x="2279" y="15085"/>
                    <a:pt x="2349" y="14629"/>
                    <a:pt x="2344" y="14544"/>
                  </a:cubicBezTo>
                  <a:cubicBezTo>
                    <a:pt x="2204" y="12817"/>
                    <a:pt x="2194" y="11257"/>
                    <a:pt x="2295" y="9525"/>
                  </a:cubicBezTo>
                  <a:cubicBezTo>
                    <a:pt x="2306" y="9294"/>
                    <a:pt x="2322" y="9053"/>
                    <a:pt x="2253" y="8828"/>
                  </a:cubicBezTo>
                  <a:cubicBezTo>
                    <a:pt x="2215" y="8715"/>
                    <a:pt x="2156" y="8603"/>
                    <a:pt x="2129" y="8485"/>
                  </a:cubicBezTo>
                  <a:cubicBezTo>
                    <a:pt x="2108" y="8367"/>
                    <a:pt x="2119" y="8243"/>
                    <a:pt x="2135" y="8125"/>
                  </a:cubicBezTo>
                  <a:cubicBezTo>
                    <a:pt x="2290" y="6613"/>
                    <a:pt x="2451" y="5107"/>
                    <a:pt x="2606" y="3594"/>
                  </a:cubicBezTo>
                  <a:lnTo>
                    <a:pt x="3127" y="3594"/>
                  </a:lnTo>
                  <a:cubicBezTo>
                    <a:pt x="3438" y="6168"/>
                    <a:pt x="3743" y="8742"/>
                    <a:pt x="4049" y="11321"/>
                  </a:cubicBezTo>
                  <a:cubicBezTo>
                    <a:pt x="4119" y="11927"/>
                    <a:pt x="4194" y="12538"/>
                    <a:pt x="4403" y="13117"/>
                  </a:cubicBezTo>
                  <a:cubicBezTo>
                    <a:pt x="4456" y="13273"/>
                    <a:pt x="4526" y="13434"/>
                    <a:pt x="4548" y="13600"/>
                  </a:cubicBezTo>
                  <a:cubicBezTo>
                    <a:pt x="4574" y="13868"/>
                    <a:pt x="4478" y="14125"/>
                    <a:pt x="4451" y="14393"/>
                  </a:cubicBezTo>
                  <a:cubicBezTo>
                    <a:pt x="4419" y="14656"/>
                    <a:pt x="4489" y="14972"/>
                    <a:pt x="4730" y="15085"/>
                  </a:cubicBezTo>
                  <a:cubicBezTo>
                    <a:pt x="5080" y="14779"/>
                    <a:pt x="5544" y="14609"/>
                    <a:pt x="6005" y="14609"/>
                  </a:cubicBezTo>
                  <a:cubicBezTo>
                    <a:pt x="6044" y="14609"/>
                    <a:pt x="6084" y="14611"/>
                    <a:pt x="6124" y="14613"/>
                  </a:cubicBezTo>
                  <a:cubicBezTo>
                    <a:pt x="6188" y="14356"/>
                    <a:pt x="6210" y="14002"/>
                    <a:pt x="5963" y="13900"/>
                  </a:cubicBezTo>
                  <a:cubicBezTo>
                    <a:pt x="5904" y="13873"/>
                    <a:pt x="5834" y="13868"/>
                    <a:pt x="5786" y="13830"/>
                  </a:cubicBezTo>
                  <a:cubicBezTo>
                    <a:pt x="5625" y="13696"/>
                    <a:pt x="5845" y="13466"/>
                    <a:pt x="5888" y="13262"/>
                  </a:cubicBezTo>
                  <a:cubicBezTo>
                    <a:pt x="5931" y="13058"/>
                    <a:pt x="5781" y="12865"/>
                    <a:pt x="5690" y="12678"/>
                  </a:cubicBezTo>
                  <a:cubicBezTo>
                    <a:pt x="5593" y="12468"/>
                    <a:pt x="5561" y="12238"/>
                    <a:pt x="5529" y="12013"/>
                  </a:cubicBezTo>
                  <a:cubicBezTo>
                    <a:pt x="5400" y="11005"/>
                    <a:pt x="5266" y="9997"/>
                    <a:pt x="5137" y="8989"/>
                  </a:cubicBezTo>
                  <a:cubicBezTo>
                    <a:pt x="5111" y="8801"/>
                    <a:pt x="5089" y="8608"/>
                    <a:pt x="5100" y="8420"/>
                  </a:cubicBezTo>
                  <a:cubicBezTo>
                    <a:pt x="5116" y="8243"/>
                    <a:pt x="5159" y="8072"/>
                    <a:pt x="5180" y="7895"/>
                  </a:cubicBezTo>
                  <a:cubicBezTo>
                    <a:pt x="5218" y="7578"/>
                    <a:pt x="5170" y="7257"/>
                    <a:pt x="5127" y="6940"/>
                  </a:cubicBezTo>
                  <a:cubicBezTo>
                    <a:pt x="4848" y="4903"/>
                    <a:pt x="4783" y="2838"/>
                    <a:pt x="4923" y="790"/>
                  </a:cubicBezTo>
                  <a:cubicBezTo>
                    <a:pt x="4151" y="409"/>
                    <a:pt x="3336" y="66"/>
                    <a:pt x="2472" y="7"/>
                  </a:cubicBezTo>
                  <a:cubicBezTo>
                    <a:pt x="2408" y="3"/>
                    <a:pt x="2339" y="1"/>
                    <a:pt x="2268" y="1"/>
                  </a:cubicBezTo>
                  <a:close/>
                </a:path>
              </a:pathLst>
            </a:custGeom>
            <a:solidFill>
              <a:srgbClr val="824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2581472" y="3872269"/>
              <a:ext cx="149298" cy="211101"/>
            </a:xfrm>
            <a:custGeom>
              <a:rect b="b" l="l" r="r" t="t"/>
              <a:pathLst>
                <a:path extrusionOk="0" h="2200" w="1556">
                  <a:moveTo>
                    <a:pt x="145" y="1"/>
                  </a:moveTo>
                  <a:cubicBezTo>
                    <a:pt x="0" y="86"/>
                    <a:pt x="43" y="306"/>
                    <a:pt x="118" y="462"/>
                  </a:cubicBezTo>
                  <a:cubicBezTo>
                    <a:pt x="365" y="987"/>
                    <a:pt x="719" y="1465"/>
                    <a:pt x="1153" y="1845"/>
                  </a:cubicBezTo>
                  <a:cubicBezTo>
                    <a:pt x="1287" y="1963"/>
                    <a:pt x="1432" y="2076"/>
                    <a:pt x="1555" y="2199"/>
                  </a:cubicBezTo>
                  <a:cubicBezTo>
                    <a:pt x="1518" y="2103"/>
                    <a:pt x="1475" y="2011"/>
                    <a:pt x="1453" y="1910"/>
                  </a:cubicBezTo>
                  <a:cubicBezTo>
                    <a:pt x="1432" y="1792"/>
                    <a:pt x="1443" y="1668"/>
                    <a:pt x="1459" y="1550"/>
                  </a:cubicBezTo>
                  <a:cubicBezTo>
                    <a:pt x="1464" y="1486"/>
                    <a:pt x="1469" y="1416"/>
                    <a:pt x="1480" y="1352"/>
                  </a:cubicBezTo>
                  <a:cubicBezTo>
                    <a:pt x="912" y="1127"/>
                    <a:pt x="493" y="537"/>
                    <a:pt x="145" y="1"/>
                  </a:cubicBezTo>
                  <a:close/>
                </a:path>
              </a:pathLst>
            </a:custGeom>
            <a:solidFill>
              <a:srgbClr val="703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2518145" y="3241376"/>
              <a:ext cx="470827" cy="214172"/>
            </a:xfrm>
            <a:custGeom>
              <a:rect b="b" l="l" r="r" t="t"/>
              <a:pathLst>
                <a:path extrusionOk="0" h="2232" w="4907">
                  <a:moveTo>
                    <a:pt x="2252" y="1"/>
                  </a:moveTo>
                  <a:cubicBezTo>
                    <a:pt x="1366" y="1"/>
                    <a:pt x="41" y="351"/>
                    <a:pt x="6" y="1359"/>
                  </a:cubicBezTo>
                  <a:cubicBezTo>
                    <a:pt x="1" y="1552"/>
                    <a:pt x="17" y="1750"/>
                    <a:pt x="44" y="1954"/>
                  </a:cubicBezTo>
                  <a:cubicBezTo>
                    <a:pt x="755" y="2134"/>
                    <a:pt x="1475" y="2231"/>
                    <a:pt x="2199" y="2231"/>
                  </a:cubicBezTo>
                  <a:cubicBezTo>
                    <a:pt x="2680" y="2231"/>
                    <a:pt x="3163" y="2188"/>
                    <a:pt x="3647" y="2098"/>
                  </a:cubicBezTo>
                  <a:cubicBezTo>
                    <a:pt x="4054" y="2023"/>
                    <a:pt x="4462" y="1911"/>
                    <a:pt x="4859" y="1771"/>
                  </a:cubicBezTo>
                  <a:cubicBezTo>
                    <a:pt x="4869" y="1444"/>
                    <a:pt x="4885" y="1117"/>
                    <a:pt x="4907" y="790"/>
                  </a:cubicBezTo>
                  <a:cubicBezTo>
                    <a:pt x="4135" y="409"/>
                    <a:pt x="3320" y="66"/>
                    <a:pt x="2456" y="7"/>
                  </a:cubicBezTo>
                  <a:cubicBezTo>
                    <a:pt x="2392" y="3"/>
                    <a:pt x="2323" y="1"/>
                    <a:pt x="2252" y="1"/>
                  </a:cubicBezTo>
                  <a:close/>
                </a:path>
              </a:pathLst>
            </a:custGeom>
            <a:solidFill>
              <a:srgbClr val="703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2440521" y="2484400"/>
              <a:ext cx="625690" cy="933546"/>
            </a:xfrm>
            <a:custGeom>
              <a:rect b="b" l="l" r="r" t="t"/>
              <a:pathLst>
                <a:path extrusionOk="0" h="9729" w="6521">
                  <a:moveTo>
                    <a:pt x="3257" y="0"/>
                  </a:moveTo>
                  <a:cubicBezTo>
                    <a:pt x="3170" y="0"/>
                    <a:pt x="3084" y="3"/>
                    <a:pt x="3003" y="9"/>
                  </a:cubicBezTo>
                  <a:cubicBezTo>
                    <a:pt x="2531" y="63"/>
                    <a:pt x="2043" y="331"/>
                    <a:pt x="1598" y="486"/>
                  </a:cubicBezTo>
                  <a:cubicBezTo>
                    <a:pt x="1373" y="567"/>
                    <a:pt x="1142" y="647"/>
                    <a:pt x="976" y="808"/>
                  </a:cubicBezTo>
                  <a:cubicBezTo>
                    <a:pt x="799" y="974"/>
                    <a:pt x="719" y="1205"/>
                    <a:pt x="638" y="1419"/>
                  </a:cubicBezTo>
                  <a:cubicBezTo>
                    <a:pt x="424" y="2004"/>
                    <a:pt x="209" y="2588"/>
                    <a:pt x="0" y="3172"/>
                  </a:cubicBezTo>
                  <a:cubicBezTo>
                    <a:pt x="102" y="3355"/>
                    <a:pt x="295" y="3489"/>
                    <a:pt x="515" y="3526"/>
                  </a:cubicBezTo>
                  <a:cubicBezTo>
                    <a:pt x="584" y="3537"/>
                    <a:pt x="660" y="3542"/>
                    <a:pt x="708" y="3591"/>
                  </a:cubicBezTo>
                  <a:cubicBezTo>
                    <a:pt x="751" y="3639"/>
                    <a:pt x="751" y="3703"/>
                    <a:pt x="751" y="3768"/>
                  </a:cubicBezTo>
                  <a:cubicBezTo>
                    <a:pt x="740" y="5575"/>
                    <a:pt x="724" y="7382"/>
                    <a:pt x="708" y="9189"/>
                  </a:cubicBezTo>
                  <a:cubicBezTo>
                    <a:pt x="1535" y="9531"/>
                    <a:pt x="2453" y="9729"/>
                    <a:pt x="3362" y="9729"/>
                  </a:cubicBezTo>
                  <a:cubicBezTo>
                    <a:pt x="4204" y="9729"/>
                    <a:pt x="5038" y="9559"/>
                    <a:pt x="5786" y="9178"/>
                  </a:cubicBezTo>
                  <a:cubicBezTo>
                    <a:pt x="5871" y="9135"/>
                    <a:pt x="5963" y="9087"/>
                    <a:pt x="6005" y="9001"/>
                  </a:cubicBezTo>
                  <a:cubicBezTo>
                    <a:pt x="6038" y="8931"/>
                    <a:pt x="6038" y="8856"/>
                    <a:pt x="6032" y="8781"/>
                  </a:cubicBezTo>
                  <a:cubicBezTo>
                    <a:pt x="5936" y="6990"/>
                    <a:pt x="5727" y="5215"/>
                    <a:pt x="5405" y="3451"/>
                  </a:cubicBezTo>
                  <a:lnTo>
                    <a:pt x="5405" y="3451"/>
                  </a:lnTo>
                  <a:cubicBezTo>
                    <a:pt x="5418" y="3452"/>
                    <a:pt x="5430" y="3452"/>
                    <a:pt x="5443" y="3452"/>
                  </a:cubicBezTo>
                  <a:cubicBezTo>
                    <a:pt x="5891" y="3452"/>
                    <a:pt x="6338" y="3177"/>
                    <a:pt x="6520" y="2786"/>
                  </a:cubicBezTo>
                  <a:cubicBezTo>
                    <a:pt x="5920" y="2288"/>
                    <a:pt x="5812" y="1457"/>
                    <a:pt x="5491" y="765"/>
                  </a:cubicBezTo>
                  <a:cubicBezTo>
                    <a:pt x="5153" y="588"/>
                    <a:pt x="4820" y="406"/>
                    <a:pt x="4445" y="272"/>
                  </a:cubicBezTo>
                  <a:cubicBezTo>
                    <a:pt x="4145" y="164"/>
                    <a:pt x="3775" y="105"/>
                    <a:pt x="3442" y="4"/>
                  </a:cubicBezTo>
                  <a:cubicBezTo>
                    <a:pt x="3380" y="1"/>
                    <a:pt x="3318" y="0"/>
                    <a:pt x="3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2669459" y="2290382"/>
              <a:ext cx="147667" cy="300627"/>
            </a:xfrm>
            <a:custGeom>
              <a:rect b="b" l="l" r="r" t="t"/>
              <a:pathLst>
                <a:path extrusionOk="0" h="3133" w="1539">
                  <a:moveTo>
                    <a:pt x="831" y="0"/>
                  </a:moveTo>
                  <a:cubicBezTo>
                    <a:pt x="626" y="0"/>
                    <a:pt x="424" y="38"/>
                    <a:pt x="225" y="127"/>
                  </a:cubicBezTo>
                  <a:cubicBezTo>
                    <a:pt x="268" y="814"/>
                    <a:pt x="263" y="1500"/>
                    <a:pt x="209" y="2181"/>
                  </a:cubicBezTo>
                  <a:cubicBezTo>
                    <a:pt x="118" y="2213"/>
                    <a:pt x="0" y="2261"/>
                    <a:pt x="0" y="2358"/>
                  </a:cubicBezTo>
                  <a:cubicBezTo>
                    <a:pt x="0" y="2385"/>
                    <a:pt x="11" y="2412"/>
                    <a:pt x="16" y="2444"/>
                  </a:cubicBezTo>
                  <a:cubicBezTo>
                    <a:pt x="97" y="2653"/>
                    <a:pt x="231" y="2841"/>
                    <a:pt x="397" y="2991"/>
                  </a:cubicBezTo>
                  <a:cubicBezTo>
                    <a:pt x="475" y="3064"/>
                    <a:pt x="575" y="3132"/>
                    <a:pt x="681" y="3132"/>
                  </a:cubicBezTo>
                  <a:cubicBezTo>
                    <a:pt x="692" y="3132"/>
                    <a:pt x="702" y="3132"/>
                    <a:pt x="713" y="3130"/>
                  </a:cubicBezTo>
                  <a:cubicBezTo>
                    <a:pt x="804" y="3119"/>
                    <a:pt x="879" y="3060"/>
                    <a:pt x="955" y="3001"/>
                  </a:cubicBezTo>
                  <a:cubicBezTo>
                    <a:pt x="1169" y="2824"/>
                    <a:pt x="1400" y="2637"/>
                    <a:pt x="1512" y="2374"/>
                  </a:cubicBezTo>
                  <a:cubicBezTo>
                    <a:pt x="1528" y="2342"/>
                    <a:pt x="1539" y="2304"/>
                    <a:pt x="1534" y="2267"/>
                  </a:cubicBezTo>
                  <a:cubicBezTo>
                    <a:pt x="1523" y="2170"/>
                    <a:pt x="1410" y="2127"/>
                    <a:pt x="1319" y="2106"/>
                  </a:cubicBezTo>
                  <a:cubicBezTo>
                    <a:pt x="1228" y="1436"/>
                    <a:pt x="1233" y="739"/>
                    <a:pt x="1335" y="68"/>
                  </a:cubicBezTo>
                  <a:cubicBezTo>
                    <a:pt x="1165" y="25"/>
                    <a:pt x="997" y="0"/>
                    <a:pt x="831" y="0"/>
                  </a:cubicBezTo>
                  <a:close/>
                </a:path>
              </a:pathLst>
            </a:custGeom>
            <a:solidFill>
              <a:srgbClr val="F3A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2693063" y="2331354"/>
              <a:ext cx="100460" cy="147099"/>
            </a:xfrm>
            <a:custGeom>
              <a:rect b="b" l="l" r="r" t="t"/>
              <a:pathLst>
                <a:path extrusionOk="0" h="1533" w="1047">
                  <a:moveTo>
                    <a:pt x="580" y="0"/>
                  </a:moveTo>
                  <a:cubicBezTo>
                    <a:pt x="455" y="0"/>
                    <a:pt x="330" y="4"/>
                    <a:pt x="204" y="33"/>
                  </a:cubicBezTo>
                  <a:cubicBezTo>
                    <a:pt x="172" y="38"/>
                    <a:pt x="151" y="44"/>
                    <a:pt x="129" y="54"/>
                  </a:cubicBezTo>
                  <a:cubicBezTo>
                    <a:pt x="49" y="86"/>
                    <a:pt x="17" y="135"/>
                    <a:pt x="1" y="210"/>
                  </a:cubicBezTo>
                  <a:cubicBezTo>
                    <a:pt x="6" y="408"/>
                    <a:pt x="6" y="607"/>
                    <a:pt x="6" y="805"/>
                  </a:cubicBezTo>
                  <a:cubicBezTo>
                    <a:pt x="38" y="923"/>
                    <a:pt x="81" y="1046"/>
                    <a:pt x="113" y="1164"/>
                  </a:cubicBezTo>
                  <a:cubicBezTo>
                    <a:pt x="135" y="1245"/>
                    <a:pt x="162" y="1320"/>
                    <a:pt x="204" y="1389"/>
                  </a:cubicBezTo>
                  <a:cubicBezTo>
                    <a:pt x="242" y="1459"/>
                    <a:pt x="312" y="1513"/>
                    <a:pt x="387" y="1529"/>
                  </a:cubicBezTo>
                  <a:cubicBezTo>
                    <a:pt x="400" y="1531"/>
                    <a:pt x="413" y="1532"/>
                    <a:pt x="426" y="1532"/>
                  </a:cubicBezTo>
                  <a:cubicBezTo>
                    <a:pt x="528" y="1532"/>
                    <a:pt x="622" y="1461"/>
                    <a:pt x="698" y="1395"/>
                  </a:cubicBezTo>
                  <a:cubicBezTo>
                    <a:pt x="821" y="1288"/>
                    <a:pt x="923" y="1164"/>
                    <a:pt x="1014" y="1030"/>
                  </a:cubicBezTo>
                  <a:cubicBezTo>
                    <a:pt x="998" y="687"/>
                    <a:pt x="1009" y="344"/>
                    <a:pt x="1046" y="1"/>
                  </a:cubicBezTo>
                  <a:lnTo>
                    <a:pt x="687" y="1"/>
                  </a:lnTo>
                  <a:cubicBezTo>
                    <a:pt x="651" y="1"/>
                    <a:pt x="616" y="0"/>
                    <a:pt x="580" y="0"/>
                  </a:cubicBezTo>
                  <a:close/>
                </a:path>
              </a:pathLst>
            </a:custGeom>
            <a:solidFill>
              <a:srgbClr val="DD92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2654491" y="2180899"/>
              <a:ext cx="183265" cy="242382"/>
            </a:xfrm>
            <a:custGeom>
              <a:rect b="b" l="l" r="r" t="t"/>
              <a:pathLst>
                <a:path extrusionOk="0" h="2526" w="1910">
                  <a:moveTo>
                    <a:pt x="891" y="1"/>
                  </a:moveTo>
                  <a:cubicBezTo>
                    <a:pt x="582" y="1"/>
                    <a:pt x="254" y="186"/>
                    <a:pt x="151" y="480"/>
                  </a:cubicBezTo>
                  <a:cubicBezTo>
                    <a:pt x="97" y="646"/>
                    <a:pt x="81" y="829"/>
                    <a:pt x="86" y="1022"/>
                  </a:cubicBezTo>
                  <a:cubicBezTo>
                    <a:pt x="70" y="1038"/>
                    <a:pt x="54" y="1054"/>
                    <a:pt x="43" y="1075"/>
                  </a:cubicBezTo>
                  <a:cubicBezTo>
                    <a:pt x="1" y="1161"/>
                    <a:pt x="17" y="1268"/>
                    <a:pt x="43" y="1360"/>
                  </a:cubicBezTo>
                  <a:cubicBezTo>
                    <a:pt x="65" y="1435"/>
                    <a:pt x="92" y="1515"/>
                    <a:pt x="156" y="1563"/>
                  </a:cubicBezTo>
                  <a:cubicBezTo>
                    <a:pt x="161" y="1569"/>
                    <a:pt x="167" y="1569"/>
                    <a:pt x="172" y="1574"/>
                  </a:cubicBezTo>
                  <a:cubicBezTo>
                    <a:pt x="220" y="1756"/>
                    <a:pt x="279" y="1928"/>
                    <a:pt x="344" y="2078"/>
                  </a:cubicBezTo>
                  <a:cubicBezTo>
                    <a:pt x="413" y="2255"/>
                    <a:pt x="521" y="2437"/>
                    <a:pt x="703" y="2502"/>
                  </a:cubicBezTo>
                  <a:cubicBezTo>
                    <a:pt x="747" y="2518"/>
                    <a:pt x="792" y="2525"/>
                    <a:pt x="839" y="2525"/>
                  </a:cubicBezTo>
                  <a:cubicBezTo>
                    <a:pt x="962" y="2525"/>
                    <a:pt x="1088" y="2473"/>
                    <a:pt x="1186" y="2394"/>
                  </a:cubicBezTo>
                  <a:cubicBezTo>
                    <a:pt x="1320" y="2282"/>
                    <a:pt x="1411" y="2132"/>
                    <a:pt x="1486" y="1976"/>
                  </a:cubicBezTo>
                  <a:cubicBezTo>
                    <a:pt x="1529" y="1885"/>
                    <a:pt x="1572" y="1794"/>
                    <a:pt x="1604" y="1703"/>
                  </a:cubicBezTo>
                  <a:cubicBezTo>
                    <a:pt x="1641" y="1703"/>
                    <a:pt x="1679" y="1697"/>
                    <a:pt x="1716" y="1676"/>
                  </a:cubicBezTo>
                  <a:cubicBezTo>
                    <a:pt x="1775" y="1638"/>
                    <a:pt x="1813" y="1574"/>
                    <a:pt x="1840" y="1504"/>
                  </a:cubicBezTo>
                  <a:cubicBezTo>
                    <a:pt x="1877" y="1419"/>
                    <a:pt x="1899" y="1327"/>
                    <a:pt x="1904" y="1231"/>
                  </a:cubicBezTo>
                  <a:cubicBezTo>
                    <a:pt x="1909" y="1183"/>
                    <a:pt x="1909" y="1124"/>
                    <a:pt x="1877" y="1081"/>
                  </a:cubicBezTo>
                  <a:cubicBezTo>
                    <a:pt x="1853" y="1048"/>
                    <a:pt x="1816" y="1034"/>
                    <a:pt x="1776" y="1034"/>
                  </a:cubicBezTo>
                  <a:cubicBezTo>
                    <a:pt x="1763" y="1034"/>
                    <a:pt x="1751" y="1035"/>
                    <a:pt x="1738" y="1038"/>
                  </a:cubicBezTo>
                  <a:cubicBezTo>
                    <a:pt x="1738" y="1000"/>
                    <a:pt x="1732" y="963"/>
                    <a:pt x="1732" y="920"/>
                  </a:cubicBezTo>
                  <a:cubicBezTo>
                    <a:pt x="1700" y="561"/>
                    <a:pt x="1491" y="196"/>
                    <a:pt x="1153" y="51"/>
                  </a:cubicBezTo>
                  <a:cubicBezTo>
                    <a:pt x="1072" y="17"/>
                    <a:pt x="982" y="1"/>
                    <a:pt x="891" y="1"/>
                  </a:cubicBezTo>
                  <a:close/>
                </a:path>
              </a:pathLst>
            </a:custGeom>
            <a:solidFill>
              <a:srgbClr val="F3A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2773373" y="2200186"/>
              <a:ext cx="67933" cy="114858"/>
            </a:xfrm>
            <a:custGeom>
              <a:rect b="b" l="l" r="r" t="t"/>
              <a:pathLst>
                <a:path extrusionOk="0" h="1197" w="708">
                  <a:moveTo>
                    <a:pt x="9" y="204"/>
                  </a:moveTo>
                  <a:cubicBezTo>
                    <a:pt x="8" y="204"/>
                    <a:pt x="7" y="204"/>
                    <a:pt x="6" y="204"/>
                  </a:cubicBezTo>
                  <a:cubicBezTo>
                    <a:pt x="6" y="204"/>
                    <a:pt x="0" y="210"/>
                    <a:pt x="0" y="210"/>
                  </a:cubicBezTo>
                  <a:cubicBezTo>
                    <a:pt x="3" y="208"/>
                    <a:pt x="6" y="206"/>
                    <a:pt x="9" y="204"/>
                  </a:cubicBezTo>
                  <a:close/>
                  <a:moveTo>
                    <a:pt x="408" y="0"/>
                  </a:moveTo>
                  <a:cubicBezTo>
                    <a:pt x="333" y="0"/>
                    <a:pt x="263" y="43"/>
                    <a:pt x="199" y="81"/>
                  </a:cubicBezTo>
                  <a:cubicBezTo>
                    <a:pt x="137" y="122"/>
                    <a:pt x="71" y="163"/>
                    <a:pt x="9" y="204"/>
                  </a:cubicBezTo>
                  <a:lnTo>
                    <a:pt x="9" y="204"/>
                  </a:lnTo>
                  <a:cubicBezTo>
                    <a:pt x="26" y="202"/>
                    <a:pt x="44" y="201"/>
                    <a:pt x="62" y="201"/>
                  </a:cubicBezTo>
                  <a:cubicBezTo>
                    <a:pt x="187" y="201"/>
                    <a:pt x="319" y="248"/>
                    <a:pt x="370" y="360"/>
                  </a:cubicBezTo>
                  <a:cubicBezTo>
                    <a:pt x="386" y="403"/>
                    <a:pt x="392" y="451"/>
                    <a:pt x="397" y="499"/>
                  </a:cubicBezTo>
                  <a:cubicBezTo>
                    <a:pt x="402" y="553"/>
                    <a:pt x="408" y="606"/>
                    <a:pt x="408" y="660"/>
                  </a:cubicBezTo>
                  <a:cubicBezTo>
                    <a:pt x="424" y="837"/>
                    <a:pt x="440" y="1019"/>
                    <a:pt x="456" y="1196"/>
                  </a:cubicBezTo>
                  <a:cubicBezTo>
                    <a:pt x="510" y="1035"/>
                    <a:pt x="552" y="896"/>
                    <a:pt x="526" y="697"/>
                  </a:cubicBezTo>
                  <a:cubicBezTo>
                    <a:pt x="504" y="547"/>
                    <a:pt x="708" y="419"/>
                    <a:pt x="708" y="268"/>
                  </a:cubicBezTo>
                  <a:cubicBezTo>
                    <a:pt x="708" y="247"/>
                    <a:pt x="703" y="226"/>
                    <a:pt x="703" y="199"/>
                  </a:cubicBezTo>
                  <a:cubicBezTo>
                    <a:pt x="681" y="220"/>
                    <a:pt x="665" y="236"/>
                    <a:pt x="644" y="252"/>
                  </a:cubicBezTo>
                  <a:cubicBezTo>
                    <a:pt x="627" y="266"/>
                    <a:pt x="604" y="277"/>
                    <a:pt x="582" y="277"/>
                  </a:cubicBezTo>
                  <a:cubicBezTo>
                    <a:pt x="569" y="277"/>
                    <a:pt x="557" y="273"/>
                    <a:pt x="547" y="263"/>
                  </a:cubicBezTo>
                  <a:cubicBezTo>
                    <a:pt x="515" y="231"/>
                    <a:pt x="547" y="177"/>
                    <a:pt x="552" y="134"/>
                  </a:cubicBezTo>
                  <a:cubicBezTo>
                    <a:pt x="558" y="59"/>
                    <a:pt x="477" y="0"/>
                    <a:pt x="408" y="0"/>
                  </a:cubicBezTo>
                  <a:close/>
                </a:path>
              </a:pathLst>
            </a:custGeom>
            <a:solidFill>
              <a:srgbClr val="6D37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2652476" y="2258813"/>
              <a:ext cx="12953" cy="43372"/>
            </a:xfrm>
            <a:custGeom>
              <a:rect b="b" l="l" r="r" t="t"/>
              <a:pathLst>
                <a:path extrusionOk="0" h="452" w="135">
                  <a:moveTo>
                    <a:pt x="70" y="1"/>
                  </a:moveTo>
                  <a:cubicBezTo>
                    <a:pt x="43" y="119"/>
                    <a:pt x="0" y="274"/>
                    <a:pt x="134" y="451"/>
                  </a:cubicBezTo>
                  <a:cubicBezTo>
                    <a:pt x="123" y="360"/>
                    <a:pt x="123" y="162"/>
                    <a:pt x="134" y="6"/>
                  </a:cubicBezTo>
                  <a:cubicBezTo>
                    <a:pt x="113" y="6"/>
                    <a:pt x="91" y="1"/>
                    <a:pt x="70" y="1"/>
                  </a:cubicBezTo>
                  <a:close/>
                </a:path>
              </a:pathLst>
            </a:custGeom>
            <a:solidFill>
              <a:srgbClr val="6D37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2634437" y="2149906"/>
              <a:ext cx="206868" cy="165139"/>
            </a:xfrm>
            <a:custGeom>
              <a:rect b="b" l="l" r="r" t="t"/>
              <a:pathLst>
                <a:path extrusionOk="0" h="1721" w="2156">
                  <a:moveTo>
                    <a:pt x="501" y="1"/>
                  </a:moveTo>
                  <a:cubicBezTo>
                    <a:pt x="390" y="1"/>
                    <a:pt x="282" y="20"/>
                    <a:pt x="193" y="85"/>
                  </a:cubicBezTo>
                  <a:cubicBezTo>
                    <a:pt x="76" y="171"/>
                    <a:pt x="22" y="326"/>
                    <a:pt x="11" y="471"/>
                  </a:cubicBezTo>
                  <a:cubicBezTo>
                    <a:pt x="0" y="551"/>
                    <a:pt x="0" y="637"/>
                    <a:pt x="38" y="707"/>
                  </a:cubicBezTo>
                  <a:cubicBezTo>
                    <a:pt x="102" y="814"/>
                    <a:pt x="242" y="868"/>
                    <a:pt x="279" y="991"/>
                  </a:cubicBezTo>
                  <a:cubicBezTo>
                    <a:pt x="311" y="1103"/>
                    <a:pt x="124" y="1318"/>
                    <a:pt x="322" y="1586"/>
                  </a:cubicBezTo>
                  <a:cubicBezTo>
                    <a:pt x="311" y="1457"/>
                    <a:pt x="311" y="1082"/>
                    <a:pt x="338" y="953"/>
                  </a:cubicBezTo>
                  <a:cubicBezTo>
                    <a:pt x="360" y="857"/>
                    <a:pt x="408" y="750"/>
                    <a:pt x="504" y="739"/>
                  </a:cubicBezTo>
                  <a:cubicBezTo>
                    <a:pt x="509" y="738"/>
                    <a:pt x="514" y="738"/>
                    <a:pt x="518" y="738"/>
                  </a:cubicBezTo>
                  <a:cubicBezTo>
                    <a:pt x="567" y="738"/>
                    <a:pt x="616" y="763"/>
                    <a:pt x="660" y="787"/>
                  </a:cubicBezTo>
                  <a:cubicBezTo>
                    <a:pt x="744" y="825"/>
                    <a:pt x="839" y="845"/>
                    <a:pt x="934" y="845"/>
                  </a:cubicBezTo>
                  <a:cubicBezTo>
                    <a:pt x="972" y="845"/>
                    <a:pt x="1009" y="842"/>
                    <a:pt x="1046" y="835"/>
                  </a:cubicBezTo>
                  <a:cubicBezTo>
                    <a:pt x="1185" y="814"/>
                    <a:pt x="1314" y="750"/>
                    <a:pt x="1454" y="728"/>
                  </a:cubicBezTo>
                  <a:cubicBezTo>
                    <a:pt x="1472" y="726"/>
                    <a:pt x="1491" y="725"/>
                    <a:pt x="1510" y="725"/>
                  </a:cubicBezTo>
                  <a:cubicBezTo>
                    <a:pt x="1635" y="725"/>
                    <a:pt x="1767" y="772"/>
                    <a:pt x="1818" y="884"/>
                  </a:cubicBezTo>
                  <a:cubicBezTo>
                    <a:pt x="1834" y="927"/>
                    <a:pt x="1840" y="975"/>
                    <a:pt x="1845" y="1023"/>
                  </a:cubicBezTo>
                  <a:cubicBezTo>
                    <a:pt x="1850" y="1077"/>
                    <a:pt x="1856" y="1130"/>
                    <a:pt x="1856" y="1184"/>
                  </a:cubicBezTo>
                  <a:cubicBezTo>
                    <a:pt x="1872" y="1361"/>
                    <a:pt x="1888" y="1543"/>
                    <a:pt x="1904" y="1720"/>
                  </a:cubicBezTo>
                  <a:cubicBezTo>
                    <a:pt x="1958" y="1559"/>
                    <a:pt x="2000" y="1420"/>
                    <a:pt x="1974" y="1221"/>
                  </a:cubicBezTo>
                  <a:cubicBezTo>
                    <a:pt x="1952" y="1071"/>
                    <a:pt x="2156" y="943"/>
                    <a:pt x="2156" y="792"/>
                  </a:cubicBezTo>
                  <a:cubicBezTo>
                    <a:pt x="2151" y="642"/>
                    <a:pt x="2097" y="487"/>
                    <a:pt x="1968" y="406"/>
                  </a:cubicBezTo>
                  <a:cubicBezTo>
                    <a:pt x="1947" y="390"/>
                    <a:pt x="1916" y="385"/>
                    <a:pt x="1882" y="385"/>
                  </a:cubicBezTo>
                  <a:cubicBezTo>
                    <a:pt x="1794" y="385"/>
                    <a:pt x="1684" y="423"/>
                    <a:pt x="1651" y="423"/>
                  </a:cubicBezTo>
                  <a:cubicBezTo>
                    <a:pt x="1649" y="423"/>
                    <a:pt x="1648" y="423"/>
                    <a:pt x="1647" y="423"/>
                  </a:cubicBezTo>
                  <a:cubicBezTo>
                    <a:pt x="1421" y="219"/>
                    <a:pt x="998" y="47"/>
                    <a:pt x="692" y="15"/>
                  </a:cubicBezTo>
                  <a:cubicBezTo>
                    <a:pt x="629" y="7"/>
                    <a:pt x="565" y="1"/>
                    <a:pt x="501" y="1"/>
                  </a:cubicBezTo>
                  <a:close/>
                </a:path>
              </a:pathLst>
            </a:custGeom>
            <a:solidFill>
              <a:srgbClr val="824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3937432" y="4646709"/>
              <a:ext cx="166281" cy="176365"/>
            </a:xfrm>
            <a:custGeom>
              <a:rect b="b" l="l" r="r" t="t"/>
              <a:pathLst>
                <a:path extrusionOk="0" h="1838" w="1733">
                  <a:moveTo>
                    <a:pt x="950" y="1"/>
                  </a:moveTo>
                  <a:cubicBezTo>
                    <a:pt x="584" y="1"/>
                    <a:pt x="287" y="645"/>
                    <a:pt x="70" y="1024"/>
                  </a:cubicBezTo>
                  <a:cubicBezTo>
                    <a:pt x="43" y="1072"/>
                    <a:pt x="16" y="1120"/>
                    <a:pt x="11" y="1179"/>
                  </a:cubicBezTo>
                  <a:cubicBezTo>
                    <a:pt x="0" y="1270"/>
                    <a:pt x="54" y="1361"/>
                    <a:pt x="113" y="1436"/>
                  </a:cubicBezTo>
                  <a:cubicBezTo>
                    <a:pt x="290" y="1646"/>
                    <a:pt x="547" y="1785"/>
                    <a:pt x="815" y="1828"/>
                  </a:cubicBezTo>
                  <a:cubicBezTo>
                    <a:pt x="853" y="1833"/>
                    <a:pt x="890" y="1837"/>
                    <a:pt x="927" y="1837"/>
                  </a:cubicBezTo>
                  <a:cubicBezTo>
                    <a:pt x="964" y="1837"/>
                    <a:pt x="1000" y="1833"/>
                    <a:pt x="1035" y="1822"/>
                  </a:cubicBezTo>
                  <a:cubicBezTo>
                    <a:pt x="1116" y="1796"/>
                    <a:pt x="1180" y="1731"/>
                    <a:pt x="1244" y="1672"/>
                  </a:cubicBezTo>
                  <a:cubicBezTo>
                    <a:pt x="1394" y="1517"/>
                    <a:pt x="1523" y="1340"/>
                    <a:pt x="1630" y="1152"/>
                  </a:cubicBezTo>
                  <a:cubicBezTo>
                    <a:pt x="1684" y="1061"/>
                    <a:pt x="1732" y="959"/>
                    <a:pt x="1711" y="857"/>
                  </a:cubicBezTo>
                  <a:cubicBezTo>
                    <a:pt x="1700" y="793"/>
                    <a:pt x="1668" y="745"/>
                    <a:pt x="1630" y="691"/>
                  </a:cubicBezTo>
                  <a:cubicBezTo>
                    <a:pt x="1555" y="573"/>
                    <a:pt x="1480" y="461"/>
                    <a:pt x="1405" y="343"/>
                  </a:cubicBezTo>
                  <a:cubicBezTo>
                    <a:pt x="1244" y="97"/>
                    <a:pt x="1092" y="1"/>
                    <a:pt x="9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4128758" y="4634235"/>
              <a:ext cx="158126" cy="182506"/>
            </a:xfrm>
            <a:custGeom>
              <a:rect b="b" l="l" r="r" t="t"/>
              <a:pathLst>
                <a:path extrusionOk="0" h="1902" w="1648">
                  <a:moveTo>
                    <a:pt x="840" y="0"/>
                  </a:moveTo>
                  <a:cubicBezTo>
                    <a:pt x="418" y="0"/>
                    <a:pt x="140" y="940"/>
                    <a:pt x="38" y="1207"/>
                  </a:cubicBezTo>
                  <a:cubicBezTo>
                    <a:pt x="22" y="1250"/>
                    <a:pt x="1" y="1298"/>
                    <a:pt x="17" y="1341"/>
                  </a:cubicBezTo>
                  <a:cubicBezTo>
                    <a:pt x="22" y="1379"/>
                    <a:pt x="49" y="1406"/>
                    <a:pt x="71" y="1427"/>
                  </a:cubicBezTo>
                  <a:cubicBezTo>
                    <a:pt x="285" y="1658"/>
                    <a:pt x="575" y="1818"/>
                    <a:pt x="880" y="1888"/>
                  </a:cubicBezTo>
                  <a:cubicBezTo>
                    <a:pt x="921" y="1895"/>
                    <a:pt x="960" y="1902"/>
                    <a:pt x="997" y="1902"/>
                  </a:cubicBezTo>
                  <a:cubicBezTo>
                    <a:pt x="1019" y="1902"/>
                    <a:pt x="1041" y="1899"/>
                    <a:pt x="1063" y="1893"/>
                  </a:cubicBezTo>
                  <a:cubicBezTo>
                    <a:pt x="1111" y="1883"/>
                    <a:pt x="1154" y="1856"/>
                    <a:pt x="1191" y="1824"/>
                  </a:cubicBezTo>
                  <a:cubicBezTo>
                    <a:pt x="1395" y="1658"/>
                    <a:pt x="1647" y="1325"/>
                    <a:pt x="1631" y="1062"/>
                  </a:cubicBezTo>
                  <a:cubicBezTo>
                    <a:pt x="1620" y="805"/>
                    <a:pt x="1358" y="612"/>
                    <a:pt x="1250" y="376"/>
                  </a:cubicBezTo>
                  <a:cubicBezTo>
                    <a:pt x="1191" y="242"/>
                    <a:pt x="1111" y="97"/>
                    <a:pt x="977" y="33"/>
                  </a:cubicBezTo>
                  <a:cubicBezTo>
                    <a:pt x="930" y="11"/>
                    <a:pt x="884" y="0"/>
                    <a:pt x="8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3806748" y="2473557"/>
              <a:ext cx="317019" cy="386315"/>
            </a:xfrm>
            <a:custGeom>
              <a:rect b="b" l="l" r="r" t="t"/>
              <a:pathLst>
                <a:path extrusionOk="0" h="4026" w="3304">
                  <a:moveTo>
                    <a:pt x="1838" y="1"/>
                  </a:moveTo>
                  <a:cubicBezTo>
                    <a:pt x="1763" y="1"/>
                    <a:pt x="1690" y="10"/>
                    <a:pt x="1620" y="36"/>
                  </a:cubicBezTo>
                  <a:cubicBezTo>
                    <a:pt x="1277" y="170"/>
                    <a:pt x="1325" y="551"/>
                    <a:pt x="1293" y="840"/>
                  </a:cubicBezTo>
                  <a:cubicBezTo>
                    <a:pt x="1244" y="1232"/>
                    <a:pt x="1153" y="1634"/>
                    <a:pt x="912" y="1956"/>
                  </a:cubicBezTo>
                  <a:cubicBezTo>
                    <a:pt x="778" y="2133"/>
                    <a:pt x="596" y="2283"/>
                    <a:pt x="392" y="2374"/>
                  </a:cubicBezTo>
                  <a:cubicBezTo>
                    <a:pt x="274" y="2433"/>
                    <a:pt x="145" y="2476"/>
                    <a:pt x="75" y="2583"/>
                  </a:cubicBezTo>
                  <a:cubicBezTo>
                    <a:pt x="0" y="2706"/>
                    <a:pt x="38" y="2873"/>
                    <a:pt x="145" y="2964"/>
                  </a:cubicBezTo>
                  <a:cubicBezTo>
                    <a:pt x="210" y="3019"/>
                    <a:pt x="295" y="3047"/>
                    <a:pt x="381" y="3047"/>
                  </a:cubicBezTo>
                  <a:cubicBezTo>
                    <a:pt x="436" y="3047"/>
                    <a:pt x="491" y="3035"/>
                    <a:pt x="542" y="3012"/>
                  </a:cubicBezTo>
                  <a:cubicBezTo>
                    <a:pt x="612" y="3253"/>
                    <a:pt x="692" y="3500"/>
                    <a:pt x="869" y="3672"/>
                  </a:cubicBezTo>
                  <a:cubicBezTo>
                    <a:pt x="1019" y="3816"/>
                    <a:pt x="1223" y="3886"/>
                    <a:pt x="1421" y="3940"/>
                  </a:cubicBezTo>
                  <a:cubicBezTo>
                    <a:pt x="1614" y="3988"/>
                    <a:pt x="1813" y="4025"/>
                    <a:pt x="2011" y="4025"/>
                  </a:cubicBezTo>
                  <a:cubicBezTo>
                    <a:pt x="2199" y="4020"/>
                    <a:pt x="2381" y="3983"/>
                    <a:pt x="2553" y="3907"/>
                  </a:cubicBezTo>
                  <a:cubicBezTo>
                    <a:pt x="2789" y="3806"/>
                    <a:pt x="3003" y="3639"/>
                    <a:pt x="3132" y="3414"/>
                  </a:cubicBezTo>
                  <a:cubicBezTo>
                    <a:pt x="3266" y="3189"/>
                    <a:pt x="3303" y="2905"/>
                    <a:pt x="3212" y="2663"/>
                  </a:cubicBezTo>
                  <a:cubicBezTo>
                    <a:pt x="3164" y="2540"/>
                    <a:pt x="3089" y="2433"/>
                    <a:pt x="3030" y="2310"/>
                  </a:cubicBezTo>
                  <a:cubicBezTo>
                    <a:pt x="2821" y="1875"/>
                    <a:pt x="2896" y="1361"/>
                    <a:pt x="2842" y="878"/>
                  </a:cubicBezTo>
                  <a:cubicBezTo>
                    <a:pt x="2815" y="647"/>
                    <a:pt x="2751" y="406"/>
                    <a:pt x="2579" y="245"/>
                  </a:cubicBezTo>
                  <a:cubicBezTo>
                    <a:pt x="2445" y="122"/>
                    <a:pt x="2258" y="63"/>
                    <a:pt x="2075" y="25"/>
                  </a:cubicBezTo>
                  <a:cubicBezTo>
                    <a:pt x="1998" y="12"/>
                    <a:pt x="1917" y="1"/>
                    <a:pt x="1838" y="1"/>
                  </a:cubicBezTo>
                  <a:close/>
                </a:path>
              </a:pathLst>
            </a:custGeom>
            <a:solidFill>
              <a:srgbClr val="F09B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4044897" y="4010250"/>
              <a:ext cx="221357" cy="720142"/>
            </a:xfrm>
            <a:custGeom>
              <a:rect b="b" l="l" r="r" t="t"/>
              <a:pathLst>
                <a:path extrusionOk="0" h="7505" w="2307">
                  <a:moveTo>
                    <a:pt x="501" y="0"/>
                  </a:moveTo>
                  <a:cubicBezTo>
                    <a:pt x="432" y="0"/>
                    <a:pt x="366" y="13"/>
                    <a:pt x="307" y="43"/>
                  </a:cubicBezTo>
                  <a:cubicBezTo>
                    <a:pt x="1" y="193"/>
                    <a:pt x="55" y="568"/>
                    <a:pt x="87" y="874"/>
                  </a:cubicBezTo>
                  <a:cubicBezTo>
                    <a:pt x="194" y="1871"/>
                    <a:pt x="521" y="2831"/>
                    <a:pt x="789" y="3780"/>
                  </a:cubicBezTo>
                  <a:cubicBezTo>
                    <a:pt x="1122" y="4943"/>
                    <a:pt x="1400" y="6177"/>
                    <a:pt x="1197" y="7372"/>
                  </a:cubicBezTo>
                  <a:cubicBezTo>
                    <a:pt x="1350" y="7461"/>
                    <a:pt x="1524" y="7505"/>
                    <a:pt x="1699" y="7505"/>
                  </a:cubicBezTo>
                  <a:cubicBezTo>
                    <a:pt x="1914" y="7505"/>
                    <a:pt x="2129" y="7438"/>
                    <a:pt x="2307" y="7308"/>
                  </a:cubicBezTo>
                  <a:cubicBezTo>
                    <a:pt x="1808" y="5941"/>
                    <a:pt x="1658" y="4439"/>
                    <a:pt x="1727" y="2965"/>
                  </a:cubicBezTo>
                  <a:cubicBezTo>
                    <a:pt x="1749" y="2514"/>
                    <a:pt x="1792" y="2053"/>
                    <a:pt x="1744" y="1603"/>
                  </a:cubicBezTo>
                  <a:cubicBezTo>
                    <a:pt x="1701" y="1153"/>
                    <a:pt x="1551" y="691"/>
                    <a:pt x="1256" y="375"/>
                  </a:cubicBezTo>
                  <a:cubicBezTo>
                    <a:pt x="1089" y="200"/>
                    <a:pt x="772" y="0"/>
                    <a:pt x="501" y="0"/>
                  </a:cubicBezTo>
                  <a:close/>
                </a:path>
              </a:pathLst>
            </a:custGeom>
            <a:solidFill>
              <a:srgbClr val="F6C7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4044897" y="4010250"/>
              <a:ext cx="150833" cy="122535"/>
            </a:xfrm>
            <a:custGeom>
              <a:rect b="b" l="l" r="r" t="t"/>
              <a:pathLst>
                <a:path extrusionOk="0" h="1277" w="1572">
                  <a:moveTo>
                    <a:pt x="501" y="0"/>
                  </a:moveTo>
                  <a:cubicBezTo>
                    <a:pt x="432" y="0"/>
                    <a:pt x="366" y="13"/>
                    <a:pt x="307" y="43"/>
                  </a:cubicBezTo>
                  <a:cubicBezTo>
                    <a:pt x="1" y="193"/>
                    <a:pt x="55" y="568"/>
                    <a:pt x="87" y="874"/>
                  </a:cubicBezTo>
                  <a:cubicBezTo>
                    <a:pt x="103" y="992"/>
                    <a:pt x="119" y="1110"/>
                    <a:pt x="135" y="1228"/>
                  </a:cubicBezTo>
                  <a:cubicBezTo>
                    <a:pt x="251" y="1261"/>
                    <a:pt x="374" y="1277"/>
                    <a:pt x="498" y="1277"/>
                  </a:cubicBezTo>
                  <a:cubicBezTo>
                    <a:pt x="671" y="1277"/>
                    <a:pt x="844" y="1246"/>
                    <a:pt x="1004" y="1190"/>
                  </a:cubicBezTo>
                  <a:cubicBezTo>
                    <a:pt x="1197" y="1126"/>
                    <a:pt x="1395" y="1024"/>
                    <a:pt x="1572" y="884"/>
                  </a:cubicBezTo>
                  <a:cubicBezTo>
                    <a:pt x="1492" y="697"/>
                    <a:pt x="1390" y="520"/>
                    <a:pt x="1256" y="375"/>
                  </a:cubicBezTo>
                  <a:cubicBezTo>
                    <a:pt x="1089" y="200"/>
                    <a:pt x="772" y="0"/>
                    <a:pt x="501" y="0"/>
                  </a:cubicBezTo>
                  <a:close/>
                </a:path>
              </a:pathLst>
            </a:custGeom>
            <a:solidFill>
              <a:srgbClr val="F3A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3905864" y="3995761"/>
              <a:ext cx="179810" cy="741828"/>
            </a:xfrm>
            <a:custGeom>
              <a:rect b="b" l="l" r="r" t="t"/>
              <a:pathLst>
                <a:path extrusionOk="0" h="7731" w="1874">
                  <a:moveTo>
                    <a:pt x="616" y="1"/>
                  </a:moveTo>
                  <a:cubicBezTo>
                    <a:pt x="0" y="1"/>
                    <a:pt x="82" y="1949"/>
                    <a:pt x="115" y="2220"/>
                  </a:cubicBezTo>
                  <a:cubicBezTo>
                    <a:pt x="222" y="3153"/>
                    <a:pt x="608" y="4027"/>
                    <a:pt x="833" y="4939"/>
                  </a:cubicBezTo>
                  <a:cubicBezTo>
                    <a:pt x="1059" y="5850"/>
                    <a:pt x="1112" y="6869"/>
                    <a:pt x="619" y="7668"/>
                  </a:cubicBezTo>
                  <a:cubicBezTo>
                    <a:pt x="779" y="7710"/>
                    <a:pt x="944" y="7730"/>
                    <a:pt x="1109" y="7730"/>
                  </a:cubicBezTo>
                  <a:cubicBezTo>
                    <a:pt x="1369" y="7730"/>
                    <a:pt x="1631" y="7679"/>
                    <a:pt x="1874" y="7577"/>
                  </a:cubicBezTo>
                  <a:cubicBezTo>
                    <a:pt x="1112" y="5861"/>
                    <a:pt x="1638" y="3877"/>
                    <a:pt x="1445" y="2011"/>
                  </a:cubicBezTo>
                  <a:cubicBezTo>
                    <a:pt x="1407" y="1631"/>
                    <a:pt x="1337" y="1261"/>
                    <a:pt x="1268" y="885"/>
                  </a:cubicBezTo>
                  <a:cubicBezTo>
                    <a:pt x="1219" y="612"/>
                    <a:pt x="1155" y="312"/>
                    <a:pt x="930" y="135"/>
                  </a:cubicBezTo>
                  <a:cubicBezTo>
                    <a:pt x="809" y="42"/>
                    <a:pt x="705" y="1"/>
                    <a:pt x="616" y="1"/>
                  </a:cubicBezTo>
                  <a:close/>
                </a:path>
              </a:pathLst>
            </a:custGeom>
            <a:solidFill>
              <a:srgbClr val="F3A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3606115" y="3244830"/>
              <a:ext cx="613312" cy="840950"/>
            </a:xfrm>
            <a:custGeom>
              <a:rect b="b" l="l" r="r" t="t"/>
              <a:pathLst>
                <a:path extrusionOk="0" h="8764" w="6392">
                  <a:moveTo>
                    <a:pt x="4098" y="1"/>
                  </a:moveTo>
                  <a:cubicBezTo>
                    <a:pt x="3983" y="1"/>
                    <a:pt x="3868" y="10"/>
                    <a:pt x="3754" y="30"/>
                  </a:cubicBezTo>
                  <a:cubicBezTo>
                    <a:pt x="0" y="690"/>
                    <a:pt x="3207" y="6336"/>
                    <a:pt x="3223" y="8438"/>
                  </a:cubicBezTo>
                  <a:cubicBezTo>
                    <a:pt x="3223" y="8497"/>
                    <a:pt x="3223" y="8561"/>
                    <a:pt x="3255" y="8609"/>
                  </a:cubicBezTo>
                  <a:cubicBezTo>
                    <a:pt x="3298" y="8674"/>
                    <a:pt x="3378" y="8690"/>
                    <a:pt x="3453" y="8706"/>
                  </a:cubicBezTo>
                  <a:cubicBezTo>
                    <a:pt x="3565" y="8729"/>
                    <a:pt x="3691" y="8746"/>
                    <a:pt x="3813" y="8746"/>
                  </a:cubicBezTo>
                  <a:cubicBezTo>
                    <a:pt x="4059" y="8746"/>
                    <a:pt x="4291" y="8678"/>
                    <a:pt x="4370" y="8459"/>
                  </a:cubicBezTo>
                  <a:cubicBezTo>
                    <a:pt x="4402" y="8373"/>
                    <a:pt x="4397" y="8282"/>
                    <a:pt x="4397" y="8191"/>
                  </a:cubicBezTo>
                  <a:cubicBezTo>
                    <a:pt x="4392" y="7955"/>
                    <a:pt x="4386" y="7719"/>
                    <a:pt x="4381" y="7489"/>
                  </a:cubicBezTo>
                  <a:lnTo>
                    <a:pt x="4381" y="7489"/>
                  </a:lnTo>
                  <a:cubicBezTo>
                    <a:pt x="4435" y="7768"/>
                    <a:pt x="4494" y="8046"/>
                    <a:pt x="4552" y="8325"/>
                  </a:cubicBezTo>
                  <a:cubicBezTo>
                    <a:pt x="4569" y="8395"/>
                    <a:pt x="4585" y="8470"/>
                    <a:pt x="4633" y="8529"/>
                  </a:cubicBezTo>
                  <a:cubicBezTo>
                    <a:pt x="4703" y="8625"/>
                    <a:pt x="4826" y="8658"/>
                    <a:pt x="4939" y="8690"/>
                  </a:cubicBezTo>
                  <a:cubicBezTo>
                    <a:pt x="5087" y="8728"/>
                    <a:pt x="5241" y="8763"/>
                    <a:pt x="5395" y="8763"/>
                  </a:cubicBezTo>
                  <a:cubicBezTo>
                    <a:pt x="5457" y="8763"/>
                    <a:pt x="5520" y="8757"/>
                    <a:pt x="5582" y="8743"/>
                  </a:cubicBezTo>
                  <a:cubicBezTo>
                    <a:pt x="5791" y="8695"/>
                    <a:pt x="5990" y="8513"/>
                    <a:pt x="5973" y="8298"/>
                  </a:cubicBezTo>
                  <a:cubicBezTo>
                    <a:pt x="5963" y="8175"/>
                    <a:pt x="5893" y="8068"/>
                    <a:pt x="5850" y="7955"/>
                  </a:cubicBezTo>
                  <a:cubicBezTo>
                    <a:pt x="5743" y="7682"/>
                    <a:pt x="5796" y="7376"/>
                    <a:pt x="5855" y="7087"/>
                  </a:cubicBezTo>
                  <a:cubicBezTo>
                    <a:pt x="6129" y="5666"/>
                    <a:pt x="6392" y="4234"/>
                    <a:pt x="6381" y="2786"/>
                  </a:cubicBezTo>
                  <a:cubicBezTo>
                    <a:pt x="6381" y="2282"/>
                    <a:pt x="6343" y="1762"/>
                    <a:pt x="6134" y="1301"/>
                  </a:cubicBezTo>
                  <a:cubicBezTo>
                    <a:pt x="5790" y="522"/>
                    <a:pt x="4946" y="1"/>
                    <a:pt x="4098" y="1"/>
                  </a:cubicBezTo>
                  <a:close/>
                </a:path>
              </a:pathLst>
            </a:custGeom>
            <a:solidFill>
              <a:srgbClr val="8958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3778922" y="3244830"/>
              <a:ext cx="439451" cy="840950"/>
            </a:xfrm>
            <a:custGeom>
              <a:rect b="b" l="l" r="r" t="t"/>
              <a:pathLst>
                <a:path extrusionOk="0" h="8764" w="4580">
                  <a:moveTo>
                    <a:pt x="2297" y="1"/>
                  </a:moveTo>
                  <a:cubicBezTo>
                    <a:pt x="2182" y="1"/>
                    <a:pt x="2067" y="10"/>
                    <a:pt x="1953" y="30"/>
                  </a:cubicBezTo>
                  <a:cubicBezTo>
                    <a:pt x="312" y="320"/>
                    <a:pt x="1" y="1558"/>
                    <a:pt x="172" y="3038"/>
                  </a:cubicBezTo>
                  <a:cubicBezTo>
                    <a:pt x="671" y="3044"/>
                    <a:pt x="1175" y="3044"/>
                    <a:pt x="1674" y="3044"/>
                  </a:cubicBezTo>
                  <a:cubicBezTo>
                    <a:pt x="1877" y="3805"/>
                    <a:pt x="2076" y="4577"/>
                    <a:pt x="2054" y="5365"/>
                  </a:cubicBezTo>
                  <a:cubicBezTo>
                    <a:pt x="2049" y="5612"/>
                    <a:pt x="2017" y="5859"/>
                    <a:pt x="2038" y="6105"/>
                  </a:cubicBezTo>
                  <a:cubicBezTo>
                    <a:pt x="2081" y="6604"/>
                    <a:pt x="2306" y="7188"/>
                    <a:pt x="1958" y="7553"/>
                  </a:cubicBezTo>
                  <a:cubicBezTo>
                    <a:pt x="1824" y="7696"/>
                    <a:pt x="1630" y="7756"/>
                    <a:pt x="1432" y="7756"/>
                  </a:cubicBezTo>
                  <a:cubicBezTo>
                    <a:pt x="1400" y="7756"/>
                    <a:pt x="1368" y="7754"/>
                    <a:pt x="1336" y="7751"/>
                  </a:cubicBezTo>
                  <a:lnTo>
                    <a:pt x="1336" y="7751"/>
                  </a:lnTo>
                  <a:cubicBezTo>
                    <a:pt x="1390" y="8004"/>
                    <a:pt x="1416" y="8239"/>
                    <a:pt x="1422" y="8438"/>
                  </a:cubicBezTo>
                  <a:cubicBezTo>
                    <a:pt x="1422" y="8497"/>
                    <a:pt x="1422" y="8561"/>
                    <a:pt x="1454" y="8609"/>
                  </a:cubicBezTo>
                  <a:cubicBezTo>
                    <a:pt x="1497" y="8674"/>
                    <a:pt x="1577" y="8690"/>
                    <a:pt x="1652" y="8706"/>
                  </a:cubicBezTo>
                  <a:cubicBezTo>
                    <a:pt x="1764" y="8729"/>
                    <a:pt x="1890" y="8746"/>
                    <a:pt x="2012" y="8746"/>
                  </a:cubicBezTo>
                  <a:cubicBezTo>
                    <a:pt x="2258" y="8746"/>
                    <a:pt x="2490" y="8678"/>
                    <a:pt x="2569" y="8459"/>
                  </a:cubicBezTo>
                  <a:cubicBezTo>
                    <a:pt x="2601" y="8373"/>
                    <a:pt x="2596" y="8282"/>
                    <a:pt x="2596" y="8191"/>
                  </a:cubicBezTo>
                  <a:cubicBezTo>
                    <a:pt x="2591" y="7955"/>
                    <a:pt x="2585" y="7719"/>
                    <a:pt x="2580" y="7489"/>
                  </a:cubicBezTo>
                  <a:lnTo>
                    <a:pt x="2580" y="7489"/>
                  </a:lnTo>
                  <a:cubicBezTo>
                    <a:pt x="2634" y="7768"/>
                    <a:pt x="2693" y="8046"/>
                    <a:pt x="2751" y="8325"/>
                  </a:cubicBezTo>
                  <a:cubicBezTo>
                    <a:pt x="2768" y="8395"/>
                    <a:pt x="2784" y="8470"/>
                    <a:pt x="2832" y="8529"/>
                  </a:cubicBezTo>
                  <a:cubicBezTo>
                    <a:pt x="2902" y="8625"/>
                    <a:pt x="3025" y="8658"/>
                    <a:pt x="3138" y="8690"/>
                  </a:cubicBezTo>
                  <a:cubicBezTo>
                    <a:pt x="3286" y="8728"/>
                    <a:pt x="3440" y="8763"/>
                    <a:pt x="3594" y="8763"/>
                  </a:cubicBezTo>
                  <a:cubicBezTo>
                    <a:pt x="3656" y="8763"/>
                    <a:pt x="3719" y="8757"/>
                    <a:pt x="3781" y="8743"/>
                  </a:cubicBezTo>
                  <a:cubicBezTo>
                    <a:pt x="3990" y="8695"/>
                    <a:pt x="4189" y="8513"/>
                    <a:pt x="4172" y="8298"/>
                  </a:cubicBezTo>
                  <a:cubicBezTo>
                    <a:pt x="4162" y="8175"/>
                    <a:pt x="4092" y="8068"/>
                    <a:pt x="4049" y="7955"/>
                  </a:cubicBezTo>
                  <a:cubicBezTo>
                    <a:pt x="4006" y="7848"/>
                    <a:pt x="3990" y="7735"/>
                    <a:pt x="3990" y="7617"/>
                  </a:cubicBezTo>
                  <a:lnTo>
                    <a:pt x="3148" y="7676"/>
                  </a:lnTo>
                  <a:cubicBezTo>
                    <a:pt x="3288" y="7408"/>
                    <a:pt x="3652" y="7387"/>
                    <a:pt x="3958" y="7355"/>
                  </a:cubicBezTo>
                  <a:cubicBezTo>
                    <a:pt x="3974" y="7349"/>
                    <a:pt x="3990" y="7349"/>
                    <a:pt x="4006" y="7344"/>
                  </a:cubicBezTo>
                  <a:cubicBezTo>
                    <a:pt x="4022" y="7258"/>
                    <a:pt x="4038" y="7172"/>
                    <a:pt x="4054" y="7087"/>
                  </a:cubicBezTo>
                  <a:cubicBezTo>
                    <a:pt x="4071" y="6985"/>
                    <a:pt x="4092" y="6883"/>
                    <a:pt x="4113" y="6776"/>
                  </a:cubicBezTo>
                  <a:lnTo>
                    <a:pt x="4113" y="6776"/>
                  </a:lnTo>
                  <a:cubicBezTo>
                    <a:pt x="3947" y="6851"/>
                    <a:pt x="3781" y="6920"/>
                    <a:pt x="3599" y="6942"/>
                  </a:cubicBezTo>
                  <a:cubicBezTo>
                    <a:pt x="3552" y="6949"/>
                    <a:pt x="3505" y="6953"/>
                    <a:pt x="3457" y="6953"/>
                  </a:cubicBezTo>
                  <a:cubicBezTo>
                    <a:pt x="3264" y="6953"/>
                    <a:pt x="3072" y="6889"/>
                    <a:pt x="2955" y="6738"/>
                  </a:cubicBezTo>
                  <a:cubicBezTo>
                    <a:pt x="2843" y="6593"/>
                    <a:pt x="2821" y="6406"/>
                    <a:pt x="2800" y="6229"/>
                  </a:cubicBezTo>
                  <a:cubicBezTo>
                    <a:pt x="2693" y="5205"/>
                    <a:pt x="2585" y="4180"/>
                    <a:pt x="2478" y="3156"/>
                  </a:cubicBezTo>
                  <a:lnTo>
                    <a:pt x="2478" y="3156"/>
                  </a:lnTo>
                  <a:cubicBezTo>
                    <a:pt x="3175" y="3221"/>
                    <a:pt x="3872" y="3285"/>
                    <a:pt x="4569" y="3344"/>
                  </a:cubicBezTo>
                  <a:cubicBezTo>
                    <a:pt x="4580" y="3162"/>
                    <a:pt x="4580" y="2974"/>
                    <a:pt x="4580" y="2786"/>
                  </a:cubicBezTo>
                  <a:cubicBezTo>
                    <a:pt x="4580" y="2282"/>
                    <a:pt x="4542" y="1762"/>
                    <a:pt x="4333" y="1301"/>
                  </a:cubicBezTo>
                  <a:cubicBezTo>
                    <a:pt x="3989" y="522"/>
                    <a:pt x="3145" y="1"/>
                    <a:pt x="2297" y="1"/>
                  </a:cubicBezTo>
                  <a:close/>
                </a:path>
              </a:pathLst>
            </a:custGeom>
            <a:solidFill>
              <a:srgbClr val="723D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3689400" y="2693962"/>
              <a:ext cx="644784" cy="802376"/>
            </a:xfrm>
            <a:custGeom>
              <a:rect b="b" l="l" r="r" t="t"/>
              <a:pathLst>
                <a:path extrusionOk="0" h="8362" w="6720">
                  <a:moveTo>
                    <a:pt x="3839" y="0"/>
                  </a:moveTo>
                  <a:cubicBezTo>
                    <a:pt x="3666" y="0"/>
                    <a:pt x="3492" y="15"/>
                    <a:pt x="3320" y="29"/>
                  </a:cubicBezTo>
                  <a:cubicBezTo>
                    <a:pt x="3116" y="45"/>
                    <a:pt x="2912" y="61"/>
                    <a:pt x="2714" y="77"/>
                  </a:cubicBezTo>
                  <a:cubicBezTo>
                    <a:pt x="2446" y="98"/>
                    <a:pt x="2172" y="125"/>
                    <a:pt x="1920" y="211"/>
                  </a:cubicBezTo>
                  <a:cubicBezTo>
                    <a:pt x="1668" y="302"/>
                    <a:pt x="1427" y="468"/>
                    <a:pt x="1309" y="710"/>
                  </a:cubicBezTo>
                  <a:cubicBezTo>
                    <a:pt x="1207" y="929"/>
                    <a:pt x="1282" y="1074"/>
                    <a:pt x="1304" y="1289"/>
                  </a:cubicBezTo>
                  <a:cubicBezTo>
                    <a:pt x="1325" y="1525"/>
                    <a:pt x="1331" y="1434"/>
                    <a:pt x="1121" y="1546"/>
                  </a:cubicBezTo>
                  <a:cubicBezTo>
                    <a:pt x="816" y="1707"/>
                    <a:pt x="596" y="1943"/>
                    <a:pt x="510" y="2291"/>
                  </a:cubicBezTo>
                  <a:cubicBezTo>
                    <a:pt x="408" y="2720"/>
                    <a:pt x="494" y="3176"/>
                    <a:pt x="478" y="3621"/>
                  </a:cubicBezTo>
                  <a:cubicBezTo>
                    <a:pt x="462" y="4147"/>
                    <a:pt x="301" y="4672"/>
                    <a:pt x="6" y="5106"/>
                  </a:cubicBezTo>
                  <a:cubicBezTo>
                    <a:pt x="6" y="5144"/>
                    <a:pt x="6" y="5187"/>
                    <a:pt x="1" y="5230"/>
                  </a:cubicBezTo>
                  <a:cubicBezTo>
                    <a:pt x="1" y="5396"/>
                    <a:pt x="1" y="5562"/>
                    <a:pt x="12" y="5728"/>
                  </a:cubicBezTo>
                  <a:cubicBezTo>
                    <a:pt x="38" y="6179"/>
                    <a:pt x="146" y="6624"/>
                    <a:pt x="205" y="7069"/>
                  </a:cubicBezTo>
                  <a:cubicBezTo>
                    <a:pt x="360" y="7042"/>
                    <a:pt x="505" y="6972"/>
                    <a:pt x="617" y="6865"/>
                  </a:cubicBezTo>
                  <a:cubicBezTo>
                    <a:pt x="725" y="7139"/>
                    <a:pt x="698" y="7466"/>
                    <a:pt x="880" y="7696"/>
                  </a:cubicBezTo>
                  <a:cubicBezTo>
                    <a:pt x="1074" y="7941"/>
                    <a:pt x="1405" y="7973"/>
                    <a:pt x="1728" y="7973"/>
                  </a:cubicBezTo>
                  <a:cubicBezTo>
                    <a:pt x="1808" y="7973"/>
                    <a:pt x="1887" y="7971"/>
                    <a:pt x="1963" y="7970"/>
                  </a:cubicBezTo>
                  <a:cubicBezTo>
                    <a:pt x="1987" y="7969"/>
                    <a:pt x="2010" y="7969"/>
                    <a:pt x="2033" y="7969"/>
                  </a:cubicBezTo>
                  <a:cubicBezTo>
                    <a:pt x="2331" y="7969"/>
                    <a:pt x="2624" y="8001"/>
                    <a:pt x="2918" y="8055"/>
                  </a:cubicBezTo>
                  <a:cubicBezTo>
                    <a:pt x="3467" y="8160"/>
                    <a:pt x="4011" y="8362"/>
                    <a:pt x="4574" y="8362"/>
                  </a:cubicBezTo>
                  <a:cubicBezTo>
                    <a:pt x="4589" y="8362"/>
                    <a:pt x="4603" y="8361"/>
                    <a:pt x="4617" y="8361"/>
                  </a:cubicBezTo>
                  <a:cubicBezTo>
                    <a:pt x="4811" y="8361"/>
                    <a:pt x="5009" y="8329"/>
                    <a:pt x="5170" y="8211"/>
                  </a:cubicBezTo>
                  <a:cubicBezTo>
                    <a:pt x="5513" y="7970"/>
                    <a:pt x="5513" y="7466"/>
                    <a:pt x="5481" y="7047"/>
                  </a:cubicBezTo>
                  <a:lnTo>
                    <a:pt x="5481" y="7047"/>
                  </a:lnTo>
                  <a:cubicBezTo>
                    <a:pt x="5593" y="7246"/>
                    <a:pt x="5711" y="7455"/>
                    <a:pt x="5899" y="7584"/>
                  </a:cubicBezTo>
                  <a:cubicBezTo>
                    <a:pt x="6000" y="7658"/>
                    <a:pt x="6132" y="7703"/>
                    <a:pt x="6258" y="7703"/>
                  </a:cubicBezTo>
                  <a:cubicBezTo>
                    <a:pt x="6359" y="7703"/>
                    <a:pt x="6456" y="7675"/>
                    <a:pt x="6532" y="7610"/>
                  </a:cubicBezTo>
                  <a:cubicBezTo>
                    <a:pt x="6703" y="7471"/>
                    <a:pt x="6719" y="7214"/>
                    <a:pt x="6660" y="7005"/>
                  </a:cubicBezTo>
                  <a:cubicBezTo>
                    <a:pt x="6601" y="6795"/>
                    <a:pt x="6478" y="6608"/>
                    <a:pt x="6392" y="6409"/>
                  </a:cubicBezTo>
                  <a:cubicBezTo>
                    <a:pt x="6215" y="5980"/>
                    <a:pt x="6226" y="5503"/>
                    <a:pt x="6226" y="5037"/>
                  </a:cubicBezTo>
                  <a:cubicBezTo>
                    <a:pt x="6231" y="4452"/>
                    <a:pt x="6210" y="3868"/>
                    <a:pt x="6162" y="3289"/>
                  </a:cubicBezTo>
                  <a:cubicBezTo>
                    <a:pt x="6130" y="2892"/>
                    <a:pt x="6087" y="2484"/>
                    <a:pt x="5904" y="2125"/>
                  </a:cubicBezTo>
                  <a:cubicBezTo>
                    <a:pt x="5722" y="1771"/>
                    <a:pt x="5374" y="1476"/>
                    <a:pt x="4977" y="1466"/>
                  </a:cubicBezTo>
                  <a:cubicBezTo>
                    <a:pt x="5234" y="1262"/>
                    <a:pt x="5266" y="854"/>
                    <a:pt x="5105" y="570"/>
                  </a:cubicBezTo>
                  <a:cubicBezTo>
                    <a:pt x="4939" y="281"/>
                    <a:pt x="4623" y="109"/>
                    <a:pt x="4301" y="45"/>
                  </a:cubicBezTo>
                  <a:cubicBezTo>
                    <a:pt x="4149" y="12"/>
                    <a:pt x="3994" y="0"/>
                    <a:pt x="38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3837068" y="2717087"/>
              <a:ext cx="318074" cy="146427"/>
            </a:xfrm>
            <a:custGeom>
              <a:rect b="b" l="l" r="r" t="t"/>
              <a:pathLst>
                <a:path extrusionOk="0" h="1526" w="3315">
                  <a:moveTo>
                    <a:pt x="1688" y="1"/>
                  </a:moveTo>
                  <a:cubicBezTo>
                    <a:pt x="1234" y="1"/>
                    <a:pt x="781" y="90"/>
                    <a:pt x="365" y="270"/>
                  </a:cubicBezTo>
                  <a:cubicBezTo>
                    <a:pt x="269" y="308"/>
                    <a:pt x="172" y="356"/>
                    <a:pt x="108" y="431"/>
                  </a:cubicBezTo>
                  <a:cubicBezTo>
                    <a:pt x="38" y="506"/>
                    <a:pt x="1" y="619"/>
                    <a:pt x="38" y="715"/>
                  </a:cubicBezTo>
                  <a:cubicBezTo>
                    <a:pt x="103" y="887"/>
                    <a:pt x="349" y="898"/>
                    <a:pt x="505" y="1005"/>
                  </a:cubicBezTo>
                  <a:cubicBezTo>
                    <a:pt x="805" y="1219"/>
                    <a:pt x="778" y="1434"/>
                    <a:pt x="1186" y="1493"/>
                  </a:cubicBezTo>
                  <a:cubicBezTo>
                    <a:pt x="1321" y="1511"/>
                    <a:pt x="1460" y="1526"/>
                    <a:pt x="1598" y="1526"/>
                  </a:cubicBezTo>
                  <a:cubicBezTo>
                    <a:pt x="1833" y="1526"/>
                    <a:pt x="2064" y="1482"/>
                    <a:pt x="2263" y="1337"/>
                  </a:cubicBezTo>
                  <a:cubicBezTo>
                    <a:pt x="2456" y="1193"/>
                    <a:pt x="2591" y="957"/>
                    <a:pt x="2821" y="871"/>
                  </a:cubicBezTo>
                  <a:cubicBezTo>
                    <a:pt x="2896" y="844"/>
                    <a:pt x="2998" y="806"/>
                    <a:pt x="2993" y="721"/>
                  </a:cubicBezTo>
                  <a:cubicBezTo>
                    <a:pt x="2987" y="678"/>
                    <a:pt x="2950" y="646"/>
                    <a:pt x="2912" y="619"/>
                  </a:cubicBezTo>
                  <a:cubicBezTo>
                    <a:pt x="2601" y="415"/>
                    <a:pt x="2226" y="340"/>
                    <a:pt x="1856" y="319"/>
                  </a:cubicBezTo>
                  <a:cubicBezTo>
                    <a:pt x="1763" y="314"/>
                    <a:pt x="1671" y="313"/>
                    <a:pt x="1578" y="313"/>
                  </a:cubicBezTo>
                  <a:cubicBezTo>
                    <a:pt x="1393" y="313"/>
                    <a:pt x="1208" y="319"/>
                    <a:pt x="1024" y="319"/>
                  </a:cubicBezTo>
                  <a:cubicBezTo>
                    <a:pt x="931" y="319"/>
                    <a:pt x="839" y="317"/>
                    <a:pt x="746" y="313"/>
                  </a:cubicBezTo>
                  <a:cubicBezTo>
                    <a:pt x="1049" y="203"/>
                    <a:pt x="1372" y="148"/>
                    <a:pt x="1695" y="148"/>
                  </a:cubicBezTo>
                  <a:cubicBezTo>
                    <a:pt x="2173" y="148"/>
                    <a:pt x="2652" y="267"/>
                    <a:pt x="3068" y="501"/>
                  </a:cubicBezTo>
                  <a:cubicBezTo>
                    <a:pt x="3111" y="524"/>
                    <a:pt x="3169" y="544"/>
                    <a:pt x="3216" y="544"/>
                  </a:cubicBezTo>
                  <a:cubicBezTo>
                    <a:pt x="3256" y="544"/>
                    <a:pt x="3288" y="530"/>
                    <a:pt x="3298" y="490"/>
                  </a:cubicBezTo>
                  <a:cubicBezTo>
                    <a:pt x="3314" y="426"/>
                    <a:pt x="3250" y="377"/>
                    <a:pt x="3191" y="345"/>
                  </a:cubicBezTo>
                  <a:cubicBezTo>
                    <a:pt x="2725" y="117"/>
                    <a:pt x="2206" y="1"/>
                    <a:pt x="1688" y="1"/>
                  </a:cubicBezTo>
                  <a:close/>
                </a:path>
              </a:pathLst>
            </a:custGeom>
            <a:solidFill>
              <a:srgbClr val="D355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3967753" y="2404854"/>
              <a:ext cx="114276" cy="197763"/>
            </a:xfrm>
            <a:custGeom>
              <a:rect b="b" l="l" r="r" t="t"/>
              <a:pathLst>
                <a:path extrusionOk="0" h="2061" w="1191">
                  <a:moveTo>
                    <a:pt x="692" y="0"/>
                  </a:moveTo>
                  <a:cubicBezTo>
                    <a:pt x="435" y="0"/>
                    <a:pt x="160" y="192"/>
                    <a:pt x="70" y="430"/>
                  </a:cubicBezTo>
                  <a:cubicBezTo>
                    <a:pt x="1" y="618"/>
                    <a:pt x="44" y="843"/>
                    <a:pt x="183" y="999"/>
                  </a:cubicBezTo>
                  <a:cubicBezTo>
                    <a:pt x="285" y="1117"/>
                    <a:pt x="435" y="1192"/>
                    <a:pt x="515" y="1320"/>
                  </a:cubicBezTo>
                  <a:cubicBezTo>
                    <a:pt x="569" y="1412"/>
                    <a:pt x="580" y="1524"/>
                    <a:pt x="607" y="1626"/>
                  </a:cubicBezTo>
                  <a:cubicBezTo>
                    <a:pt x="644" y="1766"/>
                    <a:pt x="708" y="1905"/>
                    <a:pt x="794" y="2028"/>
                  </a:cubicBezTo>
                  <a:cubicBezTo>
                    <a:pt x="805" y="2039"/>
                    <a:pt x="816" y="2055"/>
                    <a:pt x="832" y="2060"/>
                  </a:cubicBezTo>
                  <a:cubicBezTo>
                    <a:pt x="853" y="2060"/>
                    <a:pt x="875" y="2044"/>
                    <a:pt x="885" y="2028"/>
                  </a:cubicBezTo>
                  <a:cubicBezTo>
                    <a:pt x="1105" y="1798"/>
                    <a:pt x="1175" y="1455"/>
                    <a:pt x="1068" y="1160"/>
                  </a:cubicBezTo>
                  <a:cubicBezTo>
                    <a:pt x="1170" y="1052"/>
                    <a:pt x="1186" y="892"/>
                    <a:pt x="1191" y="747"/>
                  </a:cubicBezTo>
                  <a:cubicBezTo>
                    <a:pt x="1191" y="559"/>
                    <a:pt x="1175" y="361"/>
                    <a:pt x="1068" y="200"/>
                  </a:cubicBezTo>
                  <a:cubicBezTo>
                    <a:pt x="970" y="59"/>
                    <a:pt x="834" y="0"/>
                    <a:pt x="692" y="0"/>
                  </a:cubicBezTo>
                  <a:close/>
                </a:path>
              </a:pathLst>
            </a:custGeom>
            <a:solidFill>
              <a:srgbClr val="F4BB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3889553" y="2538997"/>
              <a:ext cx="202838" cy="355897"/>
            </a:xfrm>
            <a:custGeom>
              <a:rect b="b" l="l" r="r" t="t"/>
              <a:pathLst>
                <a:path extrusionOk="0" h="3709" w="2114">
                  <a:moveTo>
                    <a:pt x="1129" y="0"/>
                  </a:moveTo>
                  <a:cubicBezTo>
                    <a:pt x="1015" y="0"/>
                    <a:pt x="900" y="36"/>
                    <a:pt x="805" y="99"/>
                  </a:cubicBezTo>
                  <a:cubicBezTo>
                    <a:pt x="751" y="142"/>
                    <a:pt x="698" y="191"/>
                    <a:pt x="676" y="260"/>
                  </a:cubicBezTo>
                  <a:cubicBezTo>
                    <a:pt x="660" y="303"/>
                    <a:pt x="660" y="357"/>
                    <a:pt x="660" y="405"/>
                  </a:cubicBezTo>
                  <a:cubicBezTo>
                    <a:pt x="671" y="711"/>
                    <a:pt x="730" y="1011"/>
                    <a:pt x="757" y="1317"/>
                  </a:cubicBezTo>
                  <a:cubicBezTo>
                    <a:pt x="783" y="1622"/>
                    <a:pt x="778" y="1939"/>
                    <a:pt x="671" y="2223"/>
                  </a:cubicBezTo>
                  <a:cubicBezTo>
                    <a:pt x="558" y="2507"/>
                    <a:pt x="322" y="2754"/>
                    <a:pt x="22" y="2818"/>
                  </a:cubicBezTo>
                  <a:cubicBezTo>
                    <a:pt x="1" y="3065"/>
                    <a:pt x="204" y="3274"/>
                    <a:pt x="408" y="3424"/>
                  </a:cubicBezTo>
                  <a:cubicBezTo>
                    <a:pt x="612" y="3574"/>
                    <a:pt x="853" y="3708"/>
                    <a:pt x="1111" y="3708"/>
                  </a:cubicBezTo>
                  <a:cubicBezTo>
                    <a:pt x="1330" y="3703"/>
                    <a:pt x="1545" y="3601"/>
                    <a:pt x="1711" y="3451"/>
                  </a:cubicBezTo>
                  <a:cubicBezTo>
                    <a:pt x="1872" y="3295"/>
                    <a:pt x="1995" y="3102"/>
                    <a:pt x="2092" y="2904"/>
                  </a:cubicBezTo>
                  <a:cubicBezTo>
                    <a:pt x="2103" y="2882"/>
                    <a:pt x="2113" y="2861"/>
                    <a:pt x="2108" y="2834"/>
                  </a:cubicBezTo>
                  <a:cubicBezTo>
                    <a:pt x="2103" y="2807"/>
                    <a:pt x="2070" y="2791"/>
                    <a:pt x="2044" y="2775"/>
                  </a:cubicBezTo>
                  <a:cubicBezTo>
                    <a:pt x="1915" y="2711"/>
                    <a:pt x="1797" y="2620"/>
                    <a:pt x="1700" y="2512"/>
                  </a:cubicBezTo>
                  <a:cubicBezTo>
                    <a:pt x="1641" y="2453"/>
                    <a:pt x="1593" y="2384"/>
                    <a:pt x="1566" y="2309"/>
                  </a:cubicBezTo>
                  <a:cubicBezTo>
                    <a:pt x="1545" y="2244"/>
                    <a:pt x="1545" y="2175"/>
                    <a:pt x="1540" y="2105"/>
                  </a:cubicBezTo>
                  <a:cubicBezTo>
                    <a:pt x="1529" y="1687"/>
                    <a:pt x="1545" y="1268"/>
                    <a:pt x="1593" y="850"/>
                  </a:cubicBezTo>
                  <a:cubicBezTo>
                    <a:pt x="1631" y="507"/>
                    <a:pt x="1727" y="169"/>
                    <a:pt x="1304" y="30"/>
                  </a:cubicBezTo>
                  <a:cubicBezTo>
                    <a:pt x="1247" y="10"/>
                    <a:pt x="1188" y="0"/>
                    <a:pt x="1129" y="0"/>
                  </a:cubicBezTo>
                  <a:close/>
                </a:path>
              </a:pathLst>
            </a:custGeom>
            <a:solidFill>
              <a:srgbClr val="F6C7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3893199" y="2512994"/>
              <a:ext cx="197657" cy="89430"/>
            </a:xfrm>
            <a:custGeom>
              <a:rect b="b" l="l" r="r" t="t"/>
              <a:pathLst>
                <a:path extrusionOk="0" h="932" w="2060">
                  <a:moveTo>
                    <a:pt x="1947" y="0"/>
                  </a:moveTo>
                  <a:cubicBezTo>
                    <a:pt x="1914" y="0"/>
                    <a:pt x="1888" y="17"/>
                    <a:pt x="1861" y="33"/>
                  </a:cubicBezTo>
                  <a:cubicBezTo>
                    <a:pt x="1678" y="140"/>
                    <a:pt x="1550" y="328"/>
                    <a:pt x="1362" y="424"/>
                  </a:cubicBezTo>
                  <a:cubicBezTo>
                    <a:pt x="1256" y="479"/>
                    <a:pt x="1135" y="503"/>
                    <a:pt x="1015" y="503"/>
                  </a:cubicBezTo>
                  <a:cubicBezTo>
                    <a:pt x="971" y="503"/>
                    <a:pt x="928" y="499"/>
                    <a:pt x="885" y="494"/>
                  </a:cubicBezTo>
                  <a:cubicBezTo>
                    <a:pt x="708" y="472"/>
                    <a:pt x="526" y="429"/>
                    <a:pt x="376" y="333"/>
                  </a:cubicBezTo>
                  <a:cubicBezTo>
                    <a:pt x="327" y="302"/>
                    <a:pt x="186" y="211"/>
                    <a:pt x="92" y="211"/>
                  </a:cubicBezTo>
                  <a:cubicBezTo>
                    <a:pt x="39" y="211"/>
                    <a:pt x="0" y="240"/>
                    <a:pt x="0" y="322"/>
                  </a:cubicBezTo>
                  <a:cubicBezTo>
                    <a:pt x="0" y="354"/>
                    <a:pt x="16" y="387"/>
                    <a:pt x="38" y="413"/>
                  </a:cubicBezTo>
                  <a:cubicBezTo>
                    <a:pt x="238" y="728"/>
                    <a:pt x="610" y="931"/>
                    <a:pt x="985" y="931"/>
                  </a:cubicBezTo>
                  <a:cubicBezTo>
                    <a:pt x="1013" y="931"/>
                    <a:pt x="1040" y="930"/>
                    <a:pt x="1067" y="928"/>
                  </a:cubicBezTo>
                  <a:cubicBezTo>
                    <a:pt x="1469" y="901"/>
                    <a:pt x="1845" y="644"/>
                    <a:pt x="2016" y="279"/>
                  </a:cubicBezTo>
                  <a:cubicBezTo>
                    <a:pt x="2043" y="226"/>
                    <a:pt x="2059" y="172"/>
                    <a:pt x="2054" y="113"/>
                  </a:cubicBezTo>
                  <a:cubicBezTo>
                    <a:pt x="2048" y="59"/>
                    <a:pt x="2000" y="0"/>
                    <a:pt x="1947" y="0"/>
                  </a:cubicBezTo>
                  <a:close/>
                </a:path>
              </a:pathLst>
            </a:custGeom>
            <a:solidFill>
              <a:srgbClr val="F6C7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3909127" y="2413874"/>
              <a:ext cx="151889" cy="248427"/>
            </a:xfrm>
            <a:custGeom>
              <a:rect b="b" l="l" r="r" t="t"/>
              <a:pathLst>
                <a:path extrusionOk="0" h="2589" w="1583">
                  <a:moveTo>
                    <a:pt x="788" y="1"/>
                  </a:moveTo>
                  <a:cubicBezTo>
                    <a:pt x="740" y="1"/>
                    <a:pt x="691" y="5"/>
                    <a:pt x="644" y="15"/>
                  </a:cubicBezTo>
                  <a:cubicBezTo>
                    <a:pt x="354" y="79"/>
                    <a:pt x="118" y="326"/>
                    <a:pt x="54" y="621"/>
                  </a:cubicBezTo>
                  <a:cubicBezTo>
                    <a:pt x="0" y="867"/>
                    <a:pt x="65" y="1130"/>
                    <a:pt x="97" y="1377"/>
                  </a:cubicBezTo>
                  <a:cubicBezTo>
                    <a:pt x="118" y="1591"/>
                    <a:pt x="145" y="1811"/>
                    <a:pt x="247" y="2004"/>
                  </a:cubicBezTo>
                  <a:cubicBezTo>
                    <a:pt x="327" y="2149"/>
                    <a:pt x="445" y="2267"/>
                    <a:pt x="563" y="2385"/>
                  </a:cubicBezTo>
                  <a:cubicBezTo>
                    <a:pt x="655" y="2470"/>
                    <a:pt x="751" y="2562"/>
                    <a:pt x="874" y="2583"/>
                  </a:cubicBezTo>
                  <a:cubicBezTo>
                    <a:pt x="893" y="2587"/>
                    <a:pt x="912" y="2589"/>
                    <a:pt x="931" y="2589"/>
                  </a:cubicBezTo>
                  <a:cubicBezTo>
                    <a:pt x="1020" y="2589"/>
                    <a:pt x="1109" y="2549"/>
                    <a:pt x="1180" y="2492"/>
                  </a:cubicBezTo>
                  <a:cubicBezTo>
                    <a:pt x="1266" y="2428"/>
                    <a:pt x="1325" y="2331"/>
                    <a:pt x="1373" y="2235"/>
                  </a:cubicBezTo>
                  <a:cubicBezTo>
                    <a:pt x="1561" y="1865"/>
                    <a:pt x="1582" y="1441"/>
                    <a:pt x="1571" y="1028"/>
                  </a:cubicBezTo>
                  <a:cubicBezTo>
                    <a:pt x="1566" y="787"/>
                    <a:pt x="1550" y="535"/>
                    <a:pt x="1421" y="336"/>
                  </a:cubicBezTo>
                  <a:cubicBezTo>
                    <a:pt x="1286" y="125"/>
                    <a:pt x="1039" y="1"/>
                    <a:pt x="788" y="1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3846375" y="2358413"/>
              <a:ext cx="186335" cy="236337"/>
            </a:xfrm>
            <a:custGeom>
              <a:rect b="b" l="l" r="r" t="t"/>
              <a:pathLst>
                <a:path extrusionOk="0" h="2463" w="1942">
                  <a:moveTo>
                    <a:pt x="563" y="1783"/>
                  </a:moveTo>
                  <a:cubicBezTo>
                    <a:pt x="585" y="1788"/>
                    <a:pt x="601" y="1788"/>
                    <a:pt x="617" y="1788"/>
                  </a:cubicBezTo>
                  <a:cubicBezTo>
                    <a:pt x="617" y="1799"/>
                    <a:pt x="611" y="1810"/>
                    <a:pt x="611" y="1821"/>
                  </a:cubicBezTo>
                  <a:cubicBezTo>
                    <a:pt x="590" y="1810"/>
                    <a:pt x="574" y="1799"/>
                    <a:pt x="563" y="1783"/>
                  </a:cubicBezTo>
                  <a:close/>
                  <a:moveTo>
                    <a:pt x="1705" y="668"/>
                  </a:moveTo>
                  <a:lnTo>
                    <a:pt x="1705" y="668"/>
                  </a:lnTo>
                  <a:cubicBezTo>
                    <a:pt x="1679" y="754"/>
                    <a:pt x="1668" y="850"/>
                    <a:pt x="1652" y="930"/>
                  </a:cubicBezTo>
                  <a:cubicBezTo>
                    <a:pt x="1603" y="1150"/>
                    <a:pt x="1528" y="1376"/>
                    <a:pt x="1400" y="1563"/>
                  </a:cubicBezTo>
                  <a:cubicBezTo>
                    <a:pt x="1292" y="1713"/>
                    <a:pt x="1132" y="1847"/>
                    <a:pt x="944" y="1863"/>
                  </a:cubicBezTo>
                  <a:cubicBezTo>
                    <a:pt x="917" y="1866"/>
                    <a:pt x="891" y="1867"/>
                    <a:pt x="864" y="1867"/>
                  </a:cubicBezTo>
                  <a:cubicBezTo>
                    <a:pt x="827" y="1867"/>
                    <a:pt x="791" y="1864"/>
                    <a:pt x="756" y="1858"/>
                  </a:cubicBezTo>
                  <a:cubicBezTo>
                    <a:pt x="746" y="1826"/>
                    <a:pt x="735" y="1799"/>
                    <a:pt x="719" y="1772"/>
                  </a:cubicBezTo>
                  <a:cubicBezTo>
                    <a:pt x="933" y="1746"/>
                    <a:pt x="1126" y="1617"/>
                    <a:pt x="1266" y="1456"/>
                  </a:cubicBezTo>
                  <a:cubicBezTo>
                    <a:pt x="1410" y="1290"/>
                    <a:pt x="1502" y="1091"/>
                    <a:pt x="1577" y="888"/>
                  </a:cubicBezTo>
                  <a:cubicBezTo>
                    <a:pt x="1614" y="791"/>
                    <a:pt x="1652" y="727"/>
                    <a:pt x="1705" y="668"/>
                  </a:cubicBezTo>
                  <a:close/>
                  <a:moveTo>
                    <a:pt x="1228" y="0"/>
                  </a:moveTo>
                  <a:cubicBezTo>
                    <a:pt x="1012" y="0"/>
                    <a:pt x="799" y="56"/>
                    <a:pt x="628" y="191"/>
                  </a:cubicBezTo>
                  <a:cubicBezTo>
                    <a:pt x="488" y="298"/>
                    <a:pt x="386" y="448"/>
                    <a:pt x="284" y="593"/>
                  </a:cubicBezTo>
                  <a:cubicBezTo>
                    <a:pt x="193" y="716"/>
                    <a:pt x="102" y="839"/>
                    <a:pt x="59" y="984"/>
                  </a:cubicBezTo>
                  <a:cubicBezTo>
                    <a:pt x="0" y="1166"/>
                    <a:pt x="38" y="1370"/>
                    <a:pt x="145" y="1526"/>
                  </a:cubicBezTo>
                  <a:cubicBezTo>
                    <a:pt x="231" y="1649"/>
                    <a:pt x="370" y="1740"/>
                    <a:pt x="526" y="1778"/>
                  </a:cubicBezTo>
                  <a:cubicBezTo>
                    <a:pt x="526" y="1815"/>
                    <a:pt x="558" y="1847"/>
                    <a:pt x="595" y="1863"/>
                  </a:cubicBezTo>
                  <a:cubicBezTo>
                    <a:pt x="563" y="1981"/>
                    <a:pt x="542" y="2099"/>
                    <a:pt x="569" y="2217"/>
                  </a:cubicBezTo>
                  <a:cubicBezTo>
                    <a:pt x="598" y="2344"/>
                    <a:pt x="712" y="2462"/>
                    <a:pt x="837" y="2462"/>
                  </a:cubicBezTo>
                  <a:cubicBezTo>
                    <a:pt x="849" y="2462"/>
                    <a:pt x="862" y="2461"/>
                    <a:pt x="874" y="2459"/>
                  </a:cubicBezTo>
                  <a:cubicBezTo>
                    <a:pt x="783" y="2378"/>
                    <a:pt x="767" y="2244"/>
                    <a:pt x="767" y="2126"/>
                  </a:cubicBezTo>
                  <a:cubicBezTo>
                    <a:pt x="767" y="2051"/>
                    <a:pt x="772" y="1976"/>
                    <a:pt x="762" y="1901"/>
                  </a:cubicBezTo>
                  <a:lnTo>
                    <a:pt x="762" y="1901"/>
                  </a:lnTo>
                  <a:cubicBezTo>
                    <a:pt x="794" y="1906"/>
                    <a:pt x="821" y="1906"/>
                    <a:pt x="842" y="1906"/>
                  </a:cubicBezTo>
                  <a:cubicBezTo>
                    <a:pt x="850" y="1907"/>
                    <a:pt x="858" y="1907"/>
                    <a:pt x="865" y="1907"/>
                  </a:cubicBezTo>
                  <a:cubicBezTo>
                    <a:pt x="1027" y="1907"/>
                    <a:pt x="1170" y="1853"/>
                    <a:pt x="1292" y="1740"/>
                  </a:cubicBezTo>
                  <a:cubicBezTo>
                    <a:pt x="1459" y="1590"/>
                    <a:pt x="1555" y="1376"/>
                    <a:pt x="1620" y="1166"/>
                  </a:cubicBezTo>
                  <a:cubicBezTo>
                    <a:pt x="1657" y="1054"/>
                    <a:pt x="1679" y="941"/>
                    <a:pt x="1700" y="823"/>
                  </a:cubicBezTo>
                  <a:cubicBezTo>
                    <a:pt x="1711" y="759"/>
                    <a:pt x="1721" y="689"/>
                    <a:pt x="1743" y="625"/>
                  </a:cubicBezTo>
                  <a:cubicBezTo>
                    <a:pt x="1770" y="603"/>
                    <a:pt x="1791" y="582"/>
                    <a:pt x="1823" y="555"/>
                  </a:cubicBezTo>
                  <a:cubicBezTo>
                    <a:pt x="1920" y="475"/>
                    <a:pt x="1941" y="341"/>
                    <a:pt x="1866" y="228"/>
                  </a:cubicBezTo>
                  <a:cubicBezTo>
                    <a:pt x="1791" y="121"/>
                    <a:pt x="1662" y="67"/>
                    <a:pt x="1534" y="35"/>
                  </a:cubicBezTo>
                  <a:cubicBezTo>
                    <a:pt x="1434" y="13"/>
                    <a:pt x="1331" y="0"/>
                    <a:pt x="1228" y="0"/>
                  </a:cubicBezTo>
                  <a:close/>
                </a:path>
              </a:pathLst>
            </a:custGeom>
            <a:solidFill>
              <a:srgbClr val="F4BB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5357674" y="4595374"/>
              <a:ext cx="258393" cy="209086"/>
            </a:xfrm>
            <a:custGeom>
              <a:rect b="b" l="l" r="r" t="t"/>
              <a:pathLst>
                <a:path extrusionOk="0" h="2179" w="2693">
                  <a:moveTo>
                    <a:pt x="637" y="0"/>
                  </a:moveTo>
                  <a:cubicBezTo>
                    <a:pt x="604" y="0"/>
                    <a:pt x="570" y="3"/>
                    <a:pt x="537" y="9"/>
                  </a:cubicBezTo>
                  <a:cubicBezTo>
                    <a:pt x="1" y="95"/>
                    <a:pt x="172" y="749"/>
                    <a:pt x="264" y="1108"/>
                  </a:cubicBezTo>
                  <a:cubicBezTo>
                    <a:pt x="274" y="1140"/>
                    <a:pt x="285" y="1178"/>
                    <a:pt x="306" y="1205"/>
                  </a:cubicBezTo>
                  <a:cubicBezTo>
                    <a:pt x="344" y="1242"/>
                    <a:pt x="398" y="1258"/>
                    <a:pt x="451" y="1274"/>
                  </a:cubicBezTo>
                  <a:cubicBezTo>
                    <a:pt x="832" y="1398"/>
                    <a:pt x="1009" y="1859"/>
                    <a:pt x="1373" y="2041"/>
                  </a:cubicBezTo>
                  <a:cubicBezTo>
                    <a:pt x="1475" y="2095"/>
                    <a:pt x="1588" y="2122"/>
                    <a:pt x="1701" y="2143"/>
                  </a:cubicBezTo>
                  <a:cubicBezTo>
                    <a:pt x="1818" y="2163"/>
                    <a:pt x="1939" y="2178"/>
                    <a:pt x="2058" y="2178"/>
                  </a:cubicBezTo>
                  <a:cubicBezTo>
                    <a:pt x="2220" y="2178"/>
                    <a:pt x="2379" y="2151"/>
                    <a:pt x="2521" y="2073"/>
                  </a:cubicBezTo>
                  <a:cubicBezTo>
                    <a:pt x="2569" y="2046"/>
                    <a:pt x="2617" y="2014"/>
                    <a:pt x="2650" y="1966"/>
                  </a:cubicBezTo>
                  <a:cubicBezTo>
                    <a:pt x="2682" y="1907"/>
                    <a:pt x="2693" y="1837"/>
                    <a:pt x="2687" y="1768"/>
                  </a:cubicBezTo>
                  <a:cubicBezTo>
                    <a:pt x="2687" y="1521"/>
                    <a:pt x="2575" y="1280"/>
                    <a:pt x="2398" y="1114"/>
                  </a:cubicBezTo>
                  <a:cubicBezTo>
                    <a:pt x="2210" y="942"/>
                    <a:pt x="1958" y="856"/>
                    <a:pt x="1749" y="711"/>
                  </a:cubicBezTo>
                  <a:cubicBezTo>
                    <a:pt x="1550" y="572"/>
                    <a:pt x="1390" y="384"/>
                    <a:pt x="1202" y="234"/>
                  </a:cubicBezTo>
                  <a:cubicBezTo>
                    <a:pt x="1041" y="105"/>
                    <a:pt x="840" y="0"/>
                    <a:pt x="637" y="0"/>
                  </a:cubicBezTo>
                  <a:close/>
                </a:path>
              </a:pathLst>
            </a:custGeom>
            <a:solidFill>
              <a:srgbClr val="ABAD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5076826" y="4646229"/>
              <a:ext cx="196602" cy="176845"/>
            </a:xfrm>
            <a:custGeom>
              <a:rect b="b" l="l" r="r" t="t"/>
              <a:pathLst>
                <a:path extrusionOk="0" h="1843" w="2049">
                  <a:moveTo>
                    <a:pt x="1384" y="1"/>
                  </a:moveTo>
                  <a:cubicBezTo>
                    <a:pt x="938" y="1"/>
                    <a:pt x="815" y="490"/>
                    <a:pt x="493" y="760"/>
                  </a:cubicBezTo>
                  <a:cubicBezTo>
                    <a:pt x="311" y="911"/>
                    <a:pt x="113" y="1061"/>
                    <a:pt x="38" y="1281"/>
                  </a:cubicBezTo>
                  <a:cubicBezTo>
                    <a:pt x="11" y="1361"/>
                    <a:pt x="0" y="1452"/>
                    <a:pt x="27" y="1538"/>
                  </a:cubicBezTo>
                  <a:cubicBezTo>
                    <a:pt x="97" y="1736"/>
                    <a:pt x="338" y="1801"/>
                    <a:pt x="547" y="1822"/>
                  </a:cubicBezTo>
                  <a:cubicBezTo>
                    <a:pt x="633" y="1833"/>
                    <a:pt x="723" y="1843"/>
                    <a:pt x="812" y="1843"/>
                  </a:cubicBezTo>
                  <a:cubicBezTo>
                    <a:pt x="894" y="1843"/>
                    <a:pt x="977" y="1835"/>
                    <a:pt x="1057" y="1811"/>
                  </a:cubicBezTo>
                  <a:cubicBezTo>
                    <a:pt x="1453" y="1704"/>
                    <a:pt x="1695" y="1307"/>
                    <a:pt x="1893" y="943"/>
                  </a:cubicBezTo>
                  <a:cubicBezTo>
                    <a:pt x="1947" y="841"/>
                    <a:pt x="2000" y="734"/>
                    <a:pt x="2016" y="616"/>
                  </a:cubicBezTo>
                  <a:cubicBezTo>
                    <a:pt x="2048" y="358"/>
                    <a:pt x="1855" y="106"/>
                    <a:pt x="1609" y="37"/>
                  </a:cubicBezTo>
                  <a:cubicBezTo>
                    <a:pt x="1525" y="12"/>
                    <a:pt x="1451" y="1"/>
                    <a:pt x="1384" y="1"/>
                  </a:cubicBezTo>
                  <a:close/>
                </a:path>
              </a:pathLst>
            </a:custGeom>
            <a:solidFill>
              <a:srgbClr val="ABAD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5027412" y="3342607"/>
              <a:ext cx="499132" cy="1351430"/>
            </a:xfrm>
            <a:custGeom>
              <a:rect b="b" l="l" r="r" t="t"/>
              <a:pathLst>
                <a:path extrusionOk="0" h="14084" w="5202">
                  <a:moveTo>
                    <a:pt x="2301" y="1"/>
                  </a:moveTo>
                  <a:cubicBezTo>
                    <a:pt x="1665" y="1"/>
                    <a:pt x="1010" y="256"/>
                    <a:pt x="580" y="727"/>
                  </a:cubicBezTo>
                  <a:cubicBezTo>
                    <a:pt x="76" y="1279"/>
                    <a:pt x="118" y="2030"/>
                    <a:pt x="81" y="2738"/>
                  </a:cubicBezTo>
                  <a:cubicBezTo>
                    <a:pt x="0" y="4556"/>
                    <a:pt x="665" y="6416"/>
                    <a:pt x="172" y="8169"/>
                  </a:cubicBezTo>
                  <a:cubicBezTo>
                    <a:pt x="365" y="8228"/>
                    <a:pt x="494" y="8422"/>
                    <a:pt x="526" y="8615"/>
                  </a:cubicBezTo>
                  <a:cubicBezTo>
                    <a:pt x="563" y="8813"/>
                    <a:pt x="521" y="9017"/>
                    <a:pt x="462" y="9210"/>
                  </a:cubicBezTo>
                  <a:cubicBezTo>
                    <a:pt x="429" y="9317"/>
                    <a:pt x="392" y="9435"/>
                    <a:pt x="445" y="9537"/>
                  </a:cubicBezTo>
                  <a:cubicBezTo>
                    <a:pt x="478" y="9601"/>
                    <a:pt x="542" y="9644"/>
                    <a:pt x="590" y="9698"/>
                  </a:cubicBezTo>
                  <a:cubicBezTo>
                    <a:pt x="692" y="9816"/>
                    <a:pt x="719" y="9982"/>
                    <a:pt x="746" y="10137"/>
                  </a:cubicBezTo>
                  <a:cubicBezTo>
                    <a:pt x="832" y="10679"/>
                    <a:pt x="917" y="11226"/>
                    <a:pt x="853" y="11773"/>
                  </a:cubicBezTo>
                  <a:cubicBezTo>
                    <a:pt x="810" y="12137"/>
                    <a:pt x="708" y="12507"/>
                    <a:pt x="810" y="12861"/>
                  </a:cubicBezTo>
                  <a:cubicBezTo>
                    <a:pt x="901" y="13172"/>
                    <a:pt x="1148" y="13446"/>
                    <a:pt x="1143" y="13773"/>
                  </a:cubicBezTo>
                  <a:cubicBezTo>
                    <a:pt x="1143" y="13848"/>
                    <a:pt x="1126" y="13928"/>
                    <a:pt x="1164" y="13993"/>
                  </a:cubicBezTo>
                  <a:cubicBezTo>
                    <a:pt x="1201" y="14060"/>
                    <a:pt x="1267" y="14084"/>
                    <a:pt x="1344" y="14084"/>
                  </a:cubicBezTo>
                  <a:cubicBezTo>
                    <a:pt x="1425" y="14084"/>
                    <a:pt x="1516" y="14058"/>
                    <a:pt x="1593" y="14030"/>
                  </a:cubicBezTo>
                  <a:cubicBezTo>
                    <a:pt x="1815" y="13954"/>
                    <a:pt x="2051" y="13915"/>
                    <a:pt x="2288" y="13915"/>
                  </a:cubicBezTo>
                  <a:cubicBezTo>
                    <a:pt x="2434" y="13915"/>
                    <a:pt x="2581" y="13930"/>
                    <a:pt x="2724" y="13960"/>
                  </a:cubicBezTo>
                  <a:cubicBezTo>
                    <a:pt x="2794" y="13515"/>
                    <a:pt x="2815" y="13065"/>
                    <a:pt x="2789" y="12620"/>
                  </a:cubicBezTo>
                  <a:cubicBezTo>
                    <a:pt x="2789" y="12556"/>
                    <a:pt x="2778" y="12491"/>
                    <a:pt x="2735" y="12443"/>
                  </a:cubicBezTo>
                  <a:cubicBezTo>
                    <a:pt x="2698" y="12405"/>
                    <a:pt x="2644" y="12389"/>
                    <a:pt x="2601" y="12352"/>
                  </a:cubicBezTo>
                  <a:cubicBezTo>
                    <a:pt x="2542" y="12304"/>
                    <a:pt x="2521" y="12218"/>
                    <a:pt x="2510" y="12143"/>
                  </a:cubicBezTo>
                  <a:cubicBezTo>
                    <a:pt x="2483" y="11800"/>
                    <a:pt x="2665" y="11467"/>
                    <a:pt x="2660" y="11124"/>
                  </a:cubicBezTo>
                  <a:cubicBezTo>
                    <a:pt x="2655" y="10915"/>
                    <a:pt x="2585" y="10716"/>
                    <a:pt x="2531" y="10518"/>
                  </a:cubicBezTo>
                  <a:cubicBezTo>
                    <a:pt x="2338" y="9832"/>
                    <a:pt x="2301" y="9102"/>
                    <a:pt x="2424" y="8405"/>
                  </a:cubicBezTo>
                  <a:cubicBezTo>
                    <a:pt x="2462" y="8175"/>
                    <a:pt x="2521" y="7944"/>
                    <a:pt x="2504" y="7714"/>
                  </a:cubicBezTo>
                  <a:cubicBezTo>
                    <a:pt x="2494" y="7451"/>
                    <a:pt x="2392" y="7194"/>
                    <a:pt x="2360" y="6931"/>
                  </a:cubicBezTo>
                  <a:cubicBezTo>
                    <a:pt x="2285" y="6202"/>
                    <a:pt x="2767" y="5505"/>
                    <a:pt x="2698" y="4775"/>
                  </a:cubicBezTo>
                  <a:lnTo>
                    <a:pt x="2698" y="4775"/>
                  </a:lnTo>
                  <a:lnTo>
                    <a:pt x="2815" y="5371"/>
                  </a:lnTo>
                  <a:cubicBezTo>
                    <a:pt x="2858" y="5564"/>
                    <a:pt x="2896" y="5762"/>
                    <a:pt x="2928" y="5955"/>
                  </a:cubicBezTo>
                  <a:cubicBezTo>
                    <a:pt x="3062" y="6716"/>
                    <a:pt x="3089" y="7494"/>
                    <a:pt x="3116" y="8271"/>
                  </a:cubicBezTo>
                  <a:cubicBezTo>
                    <a:pt x="3116" y="8363"/>
                    <a:pt x="3121" y="8454"/>
                    <a:pt x="3126" y="8545"/>
                  </a:cubicBezTo>
                  <a:cubicBezTo>
                    <a:pt x="3126" y="8609"/>
                    <a:pt x="3126" y="8674"/>
                    <a:pt x="3132" y="8738"/>
                  </a:cubicBezTo>
                  <a:cubicBezTo>
                    <a:pt x="3148" y="9296"/>
                    <a:pt x="3169" y="9848"/>
                    <a:pt x="3175" y="10405"/>
                  </a:cubicBezTo>
                  <a:cubicBezTo>
                    <a:pt x="3175" y="10615"/>
                    <a:pt x="3175" y="10829"/>
                    <a:pt x="3169" y="11038"/>
                  </a:cubicBezTo>
                  <a:cubicBezTo>
                    <a:pt x="3169" y="11767"/>
                    <a:pt x="3175" y="12502"/>
                    <a:pt x="3293" y="13220"/>
                  </a:cubicBezTo>
                  <a:cubicBezTo>
                    <a:pt x="3336" y="13483"/>
                    <a:pt x="3395" y="13757"/>
                    <a:pt x="3572" y="13960"/>
                  </a:cubicBezTo>
                  <a:cubicBezTo>
                    <a:pt x="4027" y="13724"/>
                    <a:pt x="4537" y="13585"/>
                    <a:pt x="5046" y="13558"/>
                  </a:cubicBezTo>
                  <a:cubicBezTo>
                    <a:pt x="5126" y="13167"/>
                    <a:pt x="5202" y="12749"/>
                    <a:pt x="5057" y="12379"/>
                  </a:cubicBezTo>
                  <a:cubicBezTo>
                    <a:pt x="5014" y="12271"/>
                    <a:pt x="4955" y="12170"/>
                    <a:pt x="4917" y="12068"/>
                  </a:cubicBezTo>
                  <a:cubicBezTo>
                    <a:pt x="4826" y="11848"/>
                    <a:pt x="4815" y="11606"/>
                    <a:pt x="4799" y="11365"/>
                  </a:cubicBezTo>
                  <a:cubicBezTo>
                    <a:pt x="4773" y="10861"/>
                    <a:pt x="4740" y="10357"/>
                    <a:pt x="4714" y="9848"/>
                  </a:cubicBezTo>
                  <a:cubicBezTo>
                    <a:pt x="4703" y="9703"/>
                    <a:pt x="4698" y="9553"/>
                    <a:pt x="4757" y="9419"/>
                  </a:cubicBezTo>
                  <a:cubicBezTo>
                    <a:pt x="4805" y="9312"/>
                    <a:pt x="4896" y="9231"/>
                    <a:pt x="4960" y="9129"/>
                  </a:cubicBezTo>
                  <a:cubicBezTo>
                    <a:pt x="5073" y="8952"/>
                    <a:pt x="5084" y="8732"/>
                    <a:pt x="5089" y="8523"/>
                  </a:cubicBezTo>
                  <a:lnTo>
                    <a:pt x="5137" y="7489"/>
                  </a:lnTo>
                  <a:cubicBezTo>
                    <a:pt x="5159" y="6979"/>
                    <a:pt x="5180" y="6470"/>
                    <a:pt x="5185" y="5955"/>
                  </a:cubicBezTo>
                  <a:cubicBezTo>
                    <a:pt x="5196" y="5371"/>
                    <a:pt x="5191" y="4791"/>
                    <a:pt x="5185" y="4207"/>
                  </a:cubicBezTo>
                  <a:cubicBezTo>
                    <a:pt x="5175" y="3403"/>
                    <a:pt x="5164" y="2604"/>
                    <a:pt x="5153" y="1800"/>
                  </a:cubicBezTo>
                  <a:cubicBezTo>
                    <a:pt x="5153" y="1676"/>
                    <a:pt x="5148" y="1548"/>
                    <a:pt x="5100" y="1430"/>
                  </a:cubicBezTo>
                  <a:cubicBezTo>
                    <a:pt x="5046" y="1306"/>
                    <a:pt x="4944" y="1210"/>
                    <a:pt x="4842" y="1119"/>
                  </a:cubicBezTo>
                  <a:cubicBezTo>
                    <a:pt x="4156" y="523"/>
                    <a:pt x="3320" y="46"/>
                    <a:pt x="2413" y="3"/>
                  </a:cubicBezTo>
                  <a:cubicBezTo>
                    <a:pt x="2376" y="1"/>
                    <a:pt x="2338" y="1"/>
                    <a:pt x="2301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4921386" y="2511363"/>
              <a:ext cx="706000" cy="908886"/>
            </a:xfrm>
            <a:custGeom>
              <a:rect b="b" l="l" r="r" t="t"/>
              <a:pathLst>
                <a:path extrusionOk="0" h="9472" w="7358">
                  <a:moveTo>
                    <a:pt x="3630" y="1"/>
                  </a:moveTo>
                  <a:cubicBezTo>
                    <a:pt x="3551" y="1"/>
                    <a:pt x="3472" y="8"/>
                    <a:pt x="3395" y="23"/>
                  </a:cubicBezTo>
                  <a:cubicBezTo>
                    <a:pt x="2961" y="103"/>
                    <a:pt x="2591" y="345"/>
                    <a:pt x="2130" y="377"/>
                  </a:cubicBezTo>
                  <a:cubicBezTo>
                    <a:pt x="1824" y="398"/>
                    <a:pt x="1497" y="382"/>
                    <a:pt x="1239" y="543"/>
                  </a:cubicBezTo>
                  <a:cubicBezTo>
                    <a:pt x="859" y="784"/>
                    <a:pt x="794" y="1304"/>
                    <a:pt x="735" y="1749"/>
                  </a:cubicBezTo>
                  <a:cubicBezTo>
                    <a:pt x="575" y="2940"/>
                    <a:pt x="146" y="4082"/>
                    <a:pt x="33" y="5278"/>
                  </a:cubicBezTo>
                  <a:cubicBezTo>
                    <a:pt x="12" y="5513"/>
                    <a:pt x="1" y="5749"/>
                    <a:pt x="60" y="5975"/>
                  </a:cubicBezTo>
                  <a:cubicBezTo>
                    <a:pt x="274" y="6763"/>
                    <a:pt x="1256" y="7127"/>
                    <a:pt x="1545" y="7894"/>
                  </a:cubicBezTo>
                  <a:cubicBezTo>
                    <a:pt x="1663" y="8205"/>
                    <a:pt x="1658" y="8570"/>
                    <a:pt x="1845" y="8843"/>
                  </a:cubicBezTo>
                  <a:cubicBezTo>
                    <a:pt x="2033" y="9122"/>
                    <a:pt x="2366" y="9251"/>
                    <a:pt x="2687" y="9337"/>
                  </a:cubicBezTo>
                  <a:cubicBezTo>
                    <a:pt x="3024" y="9423"/>
                    <a:pt x="3377" y="9472"/>
                    <a:pt x="3727" y="9472"/>
                  </a:cubicBezTo>
                  <a:cubicBezTo>
                    <a:pt x="4359" y="9472"/>
                    <a:pt x="4978" y="9312"/>
                    <a:pt x="5465" y="8918"/>
                  </a:cubicBezTo>
                  <a:cubicBezTo>
                    <a:pt x="5652" y="8768"/>
                    <a:pt x="5819" y="8580"/>
                    <a:pt x="5899" y="8355"/>
                  </a:cubicBezTo>
                  <a:cubicBezTo>
                    <a:pt x="5953" y="8194"/>
                    <a:pt x="5963" y="8017"/>
                    <a:pt x="6028" y="7862"/>
                  </a:cubicBezTo>
                  <a:cubicBezTo>
                    <a:pt x="6156" y="7524"/>
                    <a:pt x="6500" y="7331"/>
                    <a:pt x="6752" y="7074"/>
                  </a:cubicBezTo>
                  <a:cubicBezTo>
                    <a:pt x="7245" y="6559"/>
                    <a:pt x="7358" y="5776"/>
                    <a:pt x="7266" y="5068"/>
                  </a:cubicBezTo>
                  <a:cubicBezTo>
                    <a:pt x="7170" y="4361"/>
                    <a:pt x="6896" y="3690"/>
                    <a:pt x="6709" y="2999"/>
                  </a:cubicBezTo>
                  <a:cubicBezTo>
                    <a:pt x="6607" y="2634"/>
                    <a:pt x="6537" y="2259"/>
                    <a:pt x="6489" y="1883"/>
                  </a:cubicBezTo>
                  <a:cubicBezTo>
                    <a:pt x="6441" y="1535"/>
                    <a:pt x="6403" y="1149"/>
                    <a:pt x="6140" y="913"/>
                  </a:cubicBezTo>
                  <a:cubicBezTo>
                    <a:pt x="6022" y="806"/>
                    <a:pt x="5867" y="741"/>
                    <a:pt x="5717" y="682"/>
                  </a:cubicBezTo>
                  <a:cubicBezTo>
                    <a:pt x="5406" y="559"/>
                    <a:pt x="5095" y="436"/>
                    <a:pt x="4784" y="312"/>
                  </a:cubicBezTo>
                  <a:cubicBezTo>
                    <a:pt x="4431" y="170"/>
                    <a:pt x="4023" y="1"/>
                    <a:pt x="36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5193598" y="2328859"/>
              <a:ext cx="154959" cy="270113"/>
            </a:xfrm>
            <a:custGeom>
              <a:rect b="b" l="l" r="r" t="t"/>
              <a:pathLst>
                <a:path extrusionOk="0" h="2815" w="1615">
                  <a:moveTo>
                    <a:pt x="1185" y="0"/>
                  </a:moveTo>
                  <a:cubicBezTo>
                    <a:pt x="871" y="0"/>
                    <a:pt x="558" y="105"/>
                    <a:pt x="252" y="182"/>
                  </a:cubicBezTo>
                  <a:cubicBezTo>
                    <a:pt x="338" y="842"/>
                    <a:pt x="333" y="1512"/>
                    <a:pt x="226" y="2166"/>
                  </a:cubicBezTo>
                  <a:cubicBezTo>
                    <a:pt x="156" y="2198"/>
                    <a:pt x="70" y="2236"/>
                    <a:pt x="0" y="2268"/>
                  </a:cubicBezTo>
                  <a:cubicBezTo>
                    <a:pt x="209" y="2450"/>
                    <a:pt x="440" y="2622"/>
                    <a:pt x="676" y="2767"/>
                  </a:cubicBezTo>
                  <a:cubicBezTo>
                    <a:pt x="719" y="2788"/>
                    <a:pt x="756" y="2815"/>
                    <a:pt x="799" y="2815"/>
                  </a:cubicBezTo>
                  <a:cubicBezTo>
                    <a:pt x="831" y="2815"/>
                    <a:pt x="864" y="2804"/>
                    <a:pt x="890" y="2793"/>
                  </a:cubicBezTo>
                  <a:cubicBezTo>
                    <a:pt x="1159" y="2686"/>
                    <a:pt x="1405" y="2531"/>
                    <a:pt x="1614" y="2332"/>
                  </a:cubicBezTo>
                  <a:cubicBezTo>
                    <a:pt x="1550" y="2284"/>
                    <a:pt x="1480" y="2247"/>
                    <a:pt x="1405" y="2214"/>
                  </a:cubicBezTo>
                  <a:cubicBezTo>
                    <a:pt x="1319" y="1480"/>
                    <a:pt x="1298" y="745"/>
                    <a:pt x="1352" y="11"/>
                  </a:cubicBezTo>
                  <a:cubicBezTo>
                    <a:pt x="1296" y="3"/>
                    <a:pt x="1241" y="0"/>
                    <a:pt x="1185" y="0"/>
                  </a:cubicBezTo>
                  <a:close/>
                </a:path>
              </a:pathLst>
            </a:custGeom>
            <a:solidFill>
              <a:srgbClr val="824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5148789" y="2153649"/>
              <a:ext cx="220301" cy="269442"/>
            </a:xfrm>
            <a:custGeom>
              <a:rect b="b" l="l" r="r" t="t"/>
              <a:pathLst>
                <a:path extrusionOk="0" h="2808" w="2296">
                  <a:moveTo>
                    <a:pt x="1302" y="0"/>
                  </a:moveTo>
                  <a:cubicBezTo>
                    <a:pt x="1044" y="0"/>
                    <a:pt x="774" y="63"/>
                    <a:pt x="607" y="255"/>
                  </a:cubicBezTo>
                  <a:cubicBezTo>
                    <a:pt x="457" y="426"/>
                    <a:pt x="408" y="662"/>
                    <a:pt x="371" y="888"/>
                  </a:cubicBezTo>
                  <a:cubicBezTo>
                    <a:pt x="365" y="920"/>
                    <a:pt x="360" y="952"/>
                    <a:pt x="360" y="984"/>
                  </a:cubicBezTo>
                  <a:cubicBezTo>
                    <a:pt x="344" y="995"/>
                    <a:pt x="328" y="1011"/>
                    <a:pt x="317" y="1032"/>
                  </a:cubicBezTo>
                  <a:cubicBezTo>
                    <a:pt x="1" y="1129"/>
                    <a:pt x="221" y="1552"/>
                    <a:pt x="441" y="1681"/>
                  </a:cubicBezTo>
                  <a:cubicBezTo>
                    <a:pt x="473" y="1901"/>
                    <a:pt x="542" y="2121"/>
                    <a:pt x="644" y="2319"/>
                  </a:cubicBezTo>
                  <a:cubicBezTo>
                    <a:pt x="768" y="2555"/>
                    <a:pt x="966" y="2786"/>
                    <a:pt x="1234" y="2807"/>
                  </a:cubicBezTo>
                  <a:cubicBezTo>
                    <a:pt x="1241" y="2807"/>
                    <a:pt x="1248" y="2808"/>
                    <a:pt x="1256" y="2808"/>
                  </a:cubicBezTo>
                  <a:cubicBezTo>
                    <a:pt x="1488" y="2808"/>
                    <a:pt x="1699" y="2640"/>
                    <a:pt x="1808" y="2437"/>
                  </a:cubicBezTo>
                  <a:cubicBezTo>
                    <a:pt x="1926" y="2228"/>
                    <a:pt x="1953" y="1981"/>
                    <a:pt x="1979" y="1740"/>
                  </a:cubicBezTo>
                  <a:cubicBezTo>
                    <a:pt x="1985" y="1703"/>
                    <a:pt x="1985" y="1665"/>
                    <a:pt x="1990" y="1622"/>
                  </a:cubicBezTo>
                  <a:cubicBezTo>
                    <a:pt x="2049" y="1585"/>
                    <a:pt x="2097" y="1536"/>
                    <a:pt x="2140" y="1467"/>
                  </a:cubicBezTo>
                  <a:cubicBezTo>
                    <a:pt x="2242" y="1311"/>
                    <a:pt x="2296" y="1070"/>
                    <a:pt x="2060" y="1011"/>
                  </a:cubicBezTo>
                  <a:cubicBezTo>
                    <a:pt x="2055" y="1008"/>
                    <a:pt x="2049" y="1007"/>
                    <a:pt x="2043" y="1007"/>
                  </a:cubicBezTo>
                  <a:cubicBezTo>
                    <a:pt x="2037" y="1007"/>
                    <a:pt x="2030" y="1008"/>
                    <a:pt x="2022" y="1011"/>
                  </a:cubicBezTo>
                  <a:cubicBezTo>
                    <a:pt x="2022" y="893"/>
                    <a:pt x="2017" y="775"/>
                    <a:pt x="2001" y="657"/>
                  </a:cubicBezTo>
                  <a:cubicBezTo>
                    <a:pt x="1963" y="421"/>
                    <a:pt x="1878" y="169"/>
                    <a:pt x="1663" y="67"/>
                  </a:cubicBezTo>
                  <a:cubicBezTo>
                    <a:pt x="1583" y="24"/>
                    <a:pt x="1486" y="8"/>
                    <a:pt x="1395" y="3"/>
                  </a:cubicBezTo>
                  <a:cubicBezTo>
                    <a:pt x="1364" y="1"/>
                    <a:pt x="1333" y="0"/>
                    <a:pt x="1302" y="0"/>
                  </a:cubicBezTo>
                  <a:close/>
                </a:path>
              </a:pathLst>
            </a:custGeom>
            <a:solidFill>
              <a:srgbClr val="824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5345872" y="2280979"/>
              <a:ext cx="2974" cy="1343"/>
            </a:xfrm>
            <a:custGeom>
              <a:rect b="b" l="l" r="r" t="t"/>
              <a:pathLst>
                <a:path extrusionOk="0" h="14" w="31">
                  <a:moveTo>
                    <a:pt x="27" y="0"/>
                  </a:moveTo>
                  <a:cubicBezTo>
                    <a:pt x="17" y="6"/>
                    <a:pt x="11" y="6"/>
                    <a:pt x="1" y="6"/>
                  </a:cubicBezTo>
                  <a:cubicBezTo>
                    <a:pt x="5" y="10"/>
                    <a:pt x="12" y="13"/>
                    <a:pt x="18" y="13"/>
                  </a:cubicBezTo>
                  <a:cubicBezTo>
                    <a:pt x="25" y="13"/>
                    <a:pt x="30" y="9"/>
                    <a:pt x="27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5137467" y="2092430"/>
              <a:ext cx="251197" cy="197379"/>
            </a:xfrm>
            <a:custGeom>
              <a:rect b="b" l="l" r="r" t="t"/>
              <a:pathLst>
                <a:path extrusionOk="0" h="2057" w="2618">
                  <a:moveTo>
                    <a:pt x="1588" y="1"/>
                  </a:moveTo>
                  <a:cubicBezTo>
                    <a:pt x="1579" y="1"/>
                    <a:pt x="1570" y="1"/>
                    <a:pt x="1561" y="3"/>
                  </a:cubicBezTo>
                  <a:cubicBezTo>
                    <a:pt x="1502" y="13"/>
                    <a:pt x="1465" y="46"/>
                    <a:pt x="1438" y="94"/>
                  </a:cubicBezTo>
                  <a:cubicBezTo>
                    <a:pt x="1395" y="51"/>
                    <a:pt x="1331" y="24"/>
                    <a:pt x="1266" y="19"/>
                  </a:cubicBezTo>
                  <a:cubicBezTo>
                    <a:pt x="1164" y="19"/>
                    <a:pt x="1138" y="78"/>
                    <a:pt x="1116" y="153"/>
                  </a:cubicBezTo>
                  <a:cubicBezTo>
                    <a:pt x="1095" y="158"/>
                    <a:pt x="1073" y="164"/>
                    <a:pt x="1052" y="174"/>
                  </a:cubicBezTo>
                  <a:cubicBezTo>
                    <a:pt x="1030" y="185"/>
                    <a:pt x="1004" y="201"/>
                    <a:pt x="982" y="217"/>
                  </a:cubicBezTo>
                  <a:cubicBezTo>
                    <a:pt x="955" y="185"/>
                    <a:pt x="923" y="153"/>
                    <a:pt x="907" y="142"/>
                  </a:cubicBezTo>
                  <a:cubicBezTo>
                    <a:pt x="877" y="119"/>
                    <a:pt x="840" y="103"/>
                    <a:pt x="802" y="103"/>
                  </a:cubicBezTo>
                  <a:cubicBezTo>
                    <a:pt x="780" y="103"/>
                    <a:pt x="757" y="109"/>
                    <a:pt x="736" y="121"/>
                  </a:cubicBezTo>
                  <a:cubicBezTo>
                    <a:pt x="682" y="153"/>
                    <a:pt x="655" y="201"/>
                    <a:pt x="650" y="255"/>
                  </a:cubicBezTo>
                  <a:cubicBezTo>
                    <a:pt x="628" y="244"/>
                    <a:pt x="604" y="238"/>
                    <a:pt x="578" y="238"/>
                  </a:cubicBezTo>
                  <a:cubicBezTo>
                    <a:pt x="541" y="238"/>
                    <a:pt x="500" y="251"/>
                    <a:pt x="462" y="276"/>
                  </a:cubicBezTo>
                  <a:cubicBezTo>
                    <a:pt x="408" y="319"/>
                    <a:pt x="382" y="367"/>
                    <a:pt x="382" y="421"/>
                  </a:cubicBezTo>
                  <a:cubicBezTo>
                    <a:pt x="349" y="448"/>
                    <a:pt x="328" y="491"/>
                    <a:pt x="290" y="512"/>
                  </a:cubicBezTo>
                  <a:cubicBezTo>
                    <a:pt x="264" y="528"/>
                    <a:pt x="226" y="539"/>
                    <a:pt x="194" y="555"/>
                  </a:cubicBezTo>
                  <a:cubicBezTo>
                    <a:pt x="49" y="619"/>
                    <a:pt x="1" y="839"/>
                    <a:pt x="108" y="957"/>
                  </a:cubicBezTo>
                  <a:cubicBezTo>
                    <a:pt x="28" y="1032"/>
                    <a:pt x="6" y="1150"/>
                    <a:pt x="22" y="1263"/>
                  </a:cubicBezTo>
                  <a:cubicBezTo>
                    <a:pt x="38" y="1370"/>
                    <a:pt x="97" y="1467"/>
                    <a:pt x="151" y="1563"/>
                  </a:cubicBezTo>
                  <a:cubicBezTo>
                    <a:pt x="183" y="1622"/>
                    <a:pt x="215" y="1686"/>
                    <a:pt x="274" y="1724"/>
                  </a:cubicBezTo>
                  <a:cubicBezTo>
                    <a:pt x="264" y="1863"/>
                    <a:pt x="360" y="2008"/>
                    <a:pt x="500" y="2056"/>
                  </a:cubicBezTo>
                  <a:cubicBezTo>
                    <a:pt x="564" y="2030"/>
                    <a:pt x="591" y="1912"/>
                    <a:pt x="559" y="1853"/>
                  </a:cubicBezTo>
                  <a:cubicBezTo>
                    <a:pt x="542" y="1820"/>
                    <a:pt x="505" y="1788"/>
                    <a:pt x="516" y="1751"/>
                  </a:cubicBezTo>
                  <a:cubicBezTo>
                    <a:pt x="521" y="1729"/>
                    <a:pt x="537" y="1713"/>
                    <a:pt x="553" y="1692"/>
                  </a:cubicBezTo>
                  <a:cubicBezTo>
                    <a:pt x="596" y="1644"/>
                    <a:pt x="591" y="1558"/>
                    <a:pt x="542" y="1509"/>
                  </a:cubicBezTo>
                  <a:cubicBezTo>
                    <a:pt x="639" y="1461"/>
                    <a:pt x="682" y="1316"/>
                    <a:pt x="628" y="1225"/>
                  </a:cubicBezTo>
                  <a:lnTo>
                    <a:pt x="628" y="1225"/>
                  </a:lnTo>
                  <a:cubicBezTo>
                    <a:pt x="632" y="1226"/>
                    <a:pt x="637" y="1226"/>
                    <a:pt x="641" y="1226"/>
                  </a:cubicBezTo>
                  <a:cubicBezTo>
                    <a:pt x="702" y="1226"/>
                    <a:pt x="766" y="1157"/>
                    <a:pt x="746" y="1092"/>
                  </a:cubicBezTo>
                  <a:lnTo>
                    <a:pt x="746" y="1092"/>
                  </a:lnTo>
                  <a:cubicBezTo>
                    <a:pt x="771" y="1172"/>
                    <a:pt x="852" y="1222"/>
                    <a:pt x="929" y="1222"/>
                  </a:cubicBezTo>
                  <a:cubicBezTo>
                    <a:pt x="955" y="1222"/>
                    <a:pt x="981" y="1216"/>
                    <a:pt x="1004" y="1204"/>
                  </a:cubicBezTo>
                  <a:lnTo>
                    <a:pt x="1004" y="1204"/>
                  </a:lnTo>
                  <a:cubicBezTo>
                    <a:pt x="988" y="1279"/>
                    <a:pt x="1036" y="1359"/>
                    <a:pt x="1105" y="1381"/>
                  </a:cubicBezTo>
                  <a:cubicBezTo>
                    <a:pt x="1120" y="1385"/>
                    <a:pt x="1135" y="1387"/>
                    <a:pt x="1150" y="1387"/>
                  </a:cubicBezTo>
                  <a:cubicBezTo>
                    <a:pt x="1208" y="1387"/>
                    <a:pt x="1268" y="1356"/>
                    <a:pt x="1293" y="1300"/>
                  </a:cubicBezTo>
                  <a:cubicBezTo>
                    <a:pt x="1329" y="1345"/>
                    <a:pt x="1380" y="1379"/>
                    <a:pt x="1437" y="1379"/>
                  </a:cubicBezTo>
                  <a:cubicBezTo>
                    <a:pt x="1448" y="1379"/>
                    <a:pt x="1459" y="1378"/>
                    <a:pt x="1470" y="1375"/>
                  </a:cubicBezTo>
                  <a:cubicBezTo>
                    <a:pt x="1534" y="1365"/>
                    <a:pt x="1583" y="1279"/>
                    <a:pt x="1540" y="1225"/>
                  </a:cubicBezTo>
                  <a:lnTo>
                    <a:pt x="1540" y="1225"/>
                  </a:lnTo>
                  <a:cubicBezTo>
                    <a:pt x="1561" y="1242"/>
                    <a:pt x="1586" y="1249"/>
                    <a:pt x="1612" y="1249"/>
                  </a:cubicBezTo>
                  <a:cubicBezTo>
                    <a:pt x="1687" y="1249"/>
                    <a:pt x="1769" y="1188"/>
                    <a:pt x="1765" y="1113"/>
                  </a:cubicBezTo>
                  <a:lnTo>
                    <a:pt x="1765" y="1113"/>
                  </a:lnTo>
                  <a:cubicBezTo>
                    <a:pt x="1792" y="1148"/>
                    <a:pt x="1837" y="1165"/>
                    <a:pt x="1883" y="1165"/>
                  </a:cubicBezTo>
                  <a:cubicBezTo>
                    <a:pt x="1929" y="1165"/>
                    <a:pt x="1974" y="1148"/>
                    <a:pt x="2001" y="1113"/>
                  </a:cubicBezTo>
                  <a:lnTo>
                    <a:pt x="2001" y="1113"/>
                  </a:lnTo>
                  <a:cubicBezTo>
                    <a:pt x="1969" y="1177"/>
                    <a:pt x="2006" y="1263"/>
                    <a:pt x="2065" y="1306"/>
                  </a:cubicBezTo>
                  <a:cubicBezTo>
                    <a:pt x="2060" y="1311"/>
                    <a:pt x="2060" y="1311"/>
                    <a:pt x="2060" y="1316"/>
                  </a:cubicBezTo>
                  <a:cubicBezTo>
                    <a:pt x="2049" y="1343"/>
                    <a:pt x="2060" y="1381"/>
                    <a:pt x="2081" y="1397"/>
                  </a:cubicBezTo>
                  <a:cubicBezTo>
                    <a:pt x="2081" y="1402"/>
                    <a:pt x="2081" y="1402"/>
                    <a:pt x="2087" y="1402"/>
                  </a:cubicBezTo>
                  <a:cubicBezTo>
                    <a:pt x="2071" y="1424"/>
                    <a:pt x="2055" y="1445"/>
                    <a:pt x="2055" y="1472"/>
                  </a:cubicBezTo>
                  <a:cubicBezTo>
                    <a:pt x="2045" y="1528"/>
                    <a:pt x="2088" y="1583"/>
                    <a:pt x="2135" y="1583"/>
                  </a:cubicBezTo>
                  <a:cubicBezTo>
                    <a:pt x="2142" y="1583"/>
                    <a:pt x="2149" y="1582"/>
                    <a:pt x="2156" y="1579"/>
                  </a:cubicBezTo>
                  <a:lnTo>
                    <a:pt x="2156" y="1579"/>
                  </a:lnTo>
                  <a:cubicBezTo>
                    <a:pt x="2097" y="1633"/>
                    <a:pt x="2038" y="1697"/>
                    <a:pt x="2028" y="1772"/>
                  </a:cubicBezTo>
                  <a:cubicBezTo>
                    <a:pt x="2022" y="1847"/>
                    <a:pt x="2103" y="1971"/>
                    <a:pt x="2173" y="1971"/>
                  </a:cubicBezTo>
                  <a:cubicBezTo>
                    <a:pt x="2167" y="1965"/>
                    <a:pt x="2162" y="1960"/>
                    <a:pt x="2167" y="1949"/>
                  </a:cubicBezTo>
                  <a:cubicBezTo>
                    <a:pt x="2173" y="1944"/>
                    <a:pt x="2178" y="1938"/>
                    <a:pt x="2189" y="1933"/>
                  </a:cubicBezTo>
                  <a:cubicBezTo>
                    <a:pt x="2199" y="1955"/>
                    <a:pt x="2210" y="1976"/>
                    <a:pt x="2231" y="1981"/>
                  </a:cubicBezTo>
                  <a:cubicBezTo>
                    <a:pt x="2234" y="1982"/>
                    <a:pt x="2237" y="1982"/>
                    <a:pt x="2240" y="1982"/>
                  </a:cubicBezTo>
                  <a:cubicBezTo>
                    <a:pt x="2258" y="1982"/>
                    <a:pt x="2276" y="1968"/>
                    <a:pt x="2285" y="1955"/>
                  </a:cubicBezTo>
                  <a:cubicBezTo>
                    <a:pt x="2290" y="1949"/>
                    <a:pt x="2301" y="1944"/>
                    <a:pt x="2307" y="1933"/>
                  </a:cubicBezTo>
                  <a:cubicBezTo>
                    <a:pt x="2344" y="1928"/>
                    <a:pt x="2382" y="1912"/>
                    <a:pt x="2403" y="1885"/>
                  </a:cubicBezTo>
                  <a:cubicBezTo>
                    <a:pt x="2446" y="1837"/>
                    <a:pt x="2430" y="1745"/>
                    <a:pt x="2371" y="1735"/>
                  </a:cubicBezTo>
                  <a:cubicBezTo>
                    <a:pt x="2505" y="1719"/>
                    <a:pt x="2569" y="1515"/>
                    <a:pt x="2462" y="1429"/>
                  </a:cubicBezTo>
                  <a:cubicBezTo>
                    <a:pt x="2532" y="1418"/>
                    <a:pt x="2585" y="1359"/>
                    <a:pt x="2596" y="1290"/>
                  </a:cubicBezTo>
                  <a:cubicBezTo>
                    <a:pt x="2601" y="1220"/>
                    <a:pt x="2559" y="1150"/>
                    <a:pt x="2494" y="1123"/>
                  </a:cubicBezTo>
                  <a:cubicBezTo>
                    <a:pt x="2569" y="1102"/>
                    <a:pt x="2618" y="1022"/>
                    <a:pt x="2601" y="946"/>
                  </a:cubicBezTo>
                  <a:cubicBezTo>
                    <a:pt x="2586" y="875"/>
                    <a:pt x="2517" y="823"/>
                    <a:pt x="2446" y="823"/>
                  </a:cubicBezTo>
                  <a:cubicBezTo>
                    <a:pt x="2442" y="823"/>
                    <a:pt x="2439" y="823"/>
                    <a:pt x="2435" y="823"/>
                  </a:cubicBezTo>
                  <a:cubicBezTo>
                    <a:pt x="2505" y="753"/>
                    <a:pt x="2435" y="630"/>
                    <a:pt x="2366" y="560"/>
                  </a:cubicBezTo>
                  <a:cubicBezTo>
                    <a:pt x="2333" y="523"/>
                    <a:pt x="2301" y="491"/>
                    <a:pt x="2264" y="459"/>
                  </a:cubicBezTo>
                  <a:cubicBezTo>
                    <a:pt x="2268" y="373"/>
                    <a:pt x="2231" y="288"/>
                    <a:pt x="2141" y="288"/>
                  </a:cubicBezTo>
                  <a:cubicBezTo>
                    <a:pt x="2129" y="288"/>
                    <a:pt x="2116" y="289"/>
                    <a:pt x="2103" y="292"/>
                  </a:cubicBezTo>
                  <a:cubicBezTo>
                    <a:pt x="2087" y="298"/>
                    <a:pt x="2071" y="303"/>
                    <a:pt x="2060" y="308"/>
                  </a:cubicBezTo>
                  <a:cubicBezTo>
                    <a:pt x="2060" y="282"/>
                    <a:pt x="2055" y="249"/>
                    <a:pt x="2044" y="217"/>
                  </a:cubicBezTo>
                  <a:cubicBezTo>
                    <a:pt x="2011" y="151"/>
                    <a:pt x="1958" y="125"/>
                    <a:pt x="1902" y="125"/>
                  </a:cubicBezTo>
                  <a:cubicBezTo>
                    <a:pt x="1858" y="125"/>
                    <a:pt x="1812" y="140"/>
                    <a:pt x="1770" y="164"/>
                  </a:cubicBezTo>
                  <a:cubicBezTo>
                    <a:pt x="1765" y="131"/>
                    <a:pt x="1760" y="105"/>
                    <a:pt x="1744" y="83"/>
                  </a:cubicBezTo>
                  <a:cubicBezTo>
                    <a:pt x="1706" y="32"/>
                    <a:pt x="1648" y="1"/>
                    <a:pt x="1588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5212117" y="2318880"/>
              <a:ext cx="111686" cy="107278"/>
            </a:xfrm>
            <a:custGeom>
              <a:rect b="b" l="l" r="r" t="t"/>
              <a:pathLst>
                <a:path extrusionOk="0" h="1118" w="1164">
                  <a:moveTo>
                    <a:pt x="898" y="0"/>
                  </a:moveTo>
                  <a:cubicBezTo>
                    <a:pt x="812" y="0"/>
                    <a:pt x="745" y="96"/>
                    <a:pt x="665" y="115"/>
                  </a:cubicBezTo>
                  <a:cubicBezTo>
                    <a:pt x="605" y="128"/>
                    <a:pt x="628" y="211"/>
                    <a:pt x="676" y="211"/>
                  </a:cubicBezTo>
                  <a:cubicBezTo>
                    <a:pt x="688" y="211"/>
                    <a:pt x="700" y="206"/>
                    <a:pt x="714" y="195"/>
                  </a:cubicBezTo>
                  <a:cubicBezTo>
                    <a:pt x="763" y="157"/>
                    <a:pt x="829" y="76"/>
                    <a:pt x="887" y="76"/>
                  </a:cubicBezTo>
                  <a:cubicBezTo>
                    <a:pt x="912" y="76"/>
                    <a:pt x="935" y="89"/>
                    <a:pt x="955" y="125"/>
                  </a:cubicBezTo>
                  <a:cubicBezTo>
                    <a:pt x="992" y="179"/>
                    <a:pt x="998" y="275"/>
                    <a:pt x="1008" y="340"/>
                  </a:cubicBezTo>
                  <a:cubicBezTo>
                    <a:pt x="1025" y="415"/>
                    <a:pt x="1041" y="495"/>
                    <a:pt x="1057" y="570"/>
                  </a:cubicBezTo>
                  <a:cubicBezTo>
                    <a:pt x="1078" y="710"/>
                    <a:pt x="1057" y="790"/>
                    <a:pt x="939" y="871"/>
                  </a:cubicBezTo>
                  <a:cubicBezTo>
                    <a:pt x="853" y="930"/>
                    <a:pt x="762" y="973"/>
                    <a:pt x="660" y="983"/>
                  </a:cubicBezTo>
                  <a:cubicBezTo>
                    <a:pt x="649" y="973"/>
                    <a:pt x="638" y="973"/>
                    <a:pt x="622" y="973"/>
                  </a:cubicBezTo>
                  <a:cubicBezTo>
                    <a:pt x="606" y="978"/>
                    <a:pt x="585" y="983"/>
                    <a:pt x="563" y="983"/>
                  </a:cubicBezTo>
                  <a:cubicBezTo>
                    <a:pt x="537" y="978"/>
                    <a:pt x="510" y="973"/>
                    <a:pt x="483" y="967"/>
                  </a:cubicBezTo>
                  <a:cubicBezTo>
                    <a:pt x="386" y="940"/>
                    <a:pt x="306" y="887"/>
                    <a:pt x="226" y="828"/>
                  </a:cubicBezTo>
                  <a:cubicBezTo>
                    <a:pt x="220" y="828"/>
                    <a:pt x="220" y="822"/>
                    <a:pt x="215" y="822"/>
                  </a:cubicBezTo>
                  <a:cubicBezTo>
                    <a:pt x="204" y="812"/>
                    <a:pt x="193" y="806"/>
                    <a:pt x="183" y="796"/>
                  </a:cubicBezTo>
                  <a:cubicBezTo>
                    <a:pt x="140" y="753"/>
                    <a:pt x="113" y="699"/>
                    <a:pt x="102" y="635"/>
                  </a:cubicBezTo>
                  <a:cubicBezTo>
                    <a:pt x="108" y="538"/>
                    <a:pt x="134" y="420"/>
                    <a:pt x="145" y="351"/>
                  </a:cubicBezTo>
                  <a:cubicBezTo>
                    <a:pt x="151" y="292"/>
                    <a:pt x="151" y="211"/>
                    <a:pt x="188" y="168"/>
                  </a:cubicBezTo>
                  <a:cubicBezTo>
                    <a:pt x="198" y="158"/>
                    <a:pt x="209" y="154"/>
                    <a:pt x="224" y="154"/>
                  </a:cubicBezTo>
                  <a:cubicBezTo>
                    <a:pt x="240" y="154"/>
                    <a:pt x="261" y="160"/>
                    <a:pt x="290" y="168"/>
                  </a:cubicBezTo>
                  <a:cubicBezTo>
                    <a:pt x="360" y="190"/>
                    <a:pt x="424" y="206"/>
                    <a:pt x="499" y="206"/>
                  </a:cubicBezTo>
                  <a:cubicBezTo>
                    <a:pt x="547" y="206"/>
                    <a:pt x="563" y="125"/>
                    <a:pt x="510" y="115"/>
                  </a:cubicBezTo>
                  <a:cubicBezTo>
                    <a:pt x="472" y="109"/>
                    <a:pt x="424" y="93"/>
                    <a:pt x="370" y="82"/>
                  </a:cubicBezTo>
                  <a:cubicBezTo>
                    <a:pt x="316" y="66"/>
                    <a:pt x="257" y="45"/>
                    <a:pt x="206" y="45"/>
                  </a:cubicBezTo>
                  <a:cubicBezTo>
                    <a:pt x="192" y="45"/>
                    <a:pt x="179" y="47"/>
                    <a:pt x="167" y="50"/>
                  </a:cubicBezTo>
                  <a:cubicBezTo>
                    <a:pt x="92" y="72"/>
                    <a:pt x="81" y="174"/>
                    <a:pt x="70" y="238"/>
                  </a:cubicBezTo>
                  <a:cubicBezTo>
                    <a:pt x="38" y="372"/>
                    <a:pt x="0" y="538"/>
                    <a:pt x="27" y="678"/>
                  </a:cubicBezTo>
                  <a:cubicBezTo>
                    <a:pt x="27" y="699"/>
                    <a:pt x="27" y="721"/>
                    <a:pt x="33" y="742"/>
                  </a:cubicBezTo>
                  <a:cubicBezTo>
                    <a:pt x="33" y="742"/>
                    <a:pt x="33" y="747"/>
                    <a:pt x="33" y="747"/>
                  </a:cubicBezTo>
                  <a:cubicBezTo>
                    <a:pt x="49" y="801"/>
                    <a:pt x="75" y="849"/>
                    <a:pt x="113" y="892"/>
                  </a:cubicBezTo>
                  <a:cubicBezTo>
                    <a:pt x="213" y="1043"/>
                    <a:pt x="401" y="1117"/>
                    <a:pt x="591" y="1117"/>
                  </a:cubicBezTo>
                  <a:cubicBezTo>
                    <a:pt x="800" y="1117"/>
                    <a:pt x="1012" y="1028"/>
                    <a:pt x="1116" y="855"/>
                  </a:cubicBezTo>
                  <a:cubicBezTo>
                    <a:pt x="1164" y="774"/>
                    <a:pt x="1159" y="688"/>
                    <a:pt x="1142" y="592"/>
                  </a:cubicBezTo>
                  <a:cubicBezTo>
                    <a:pt x="1116" y="452"/>
                    <a:pt x="1089" y="308"/>
                    <a:pt x="1046" y="168"/>
                  </a:cubicBezTo>
                  <a:cubicBezTo>
                    <a:pt x="1025" y="109"/>
                    <a:pt x="1003" y="29"/>
                    <a:pt x="939" y="7"/>
                  </a:cubicBezTo>
                  <a:cubicBezTo>
                    <a:pt x="925" y="2"/>
                    <a:pt x="911" y="0"/>
                    <a:pt x="898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6319338" y="4396078"/>
              <a:ext cx="103530" cy="362230"/>
            </a:xfrm>
            <a:custGeom>
              <a:rect b="b" l="l" r="r" t="t"/>
              <a:pathLst>
                <a:path extrusionOk="0" h="3775" w="1079">
                  <a:moveTo>
                    <a:pt x="901" y="0"/>
                  </a:moveTo>
                  <a:cubicBezTo>
                    <a:pt x="767" y="32"/>
                    <a:pt x="628" y="75"/>
                    <a:pt x="489" y="113"/>
                  </a:cubicBezTo>
                  <a:cubicBezTo>
                    <a:pt x="349" y="156"/>
                    <a:pt x="204" y="199"/>
                    <a:pt x="65" y="236"/>
                  </a:cubicBezTo>
                  <a:cubicBezTo>
                    <a:pt x="140" y="467"/>
                    <a:pt x="210" y="665"/>
                    <a:pt x="237" y="804"/>
                  </a:cubicBezTo>
                  <a:cubicBezTo>
                    <a:pt x="333" y="1282"/>
                    <a:pt x="499" y="2263"/>
                    <a:pt x="435" y="2745"/>
                  </a:cubicBezTo>
                  <a:cubicBezTo>
                    <a:pt x="365" y="3228"/>
                    <a:pt x="408" y="3394"/>
                    <a:pt x="1" y="3662"/>
                  </a:cubicBezTo>
                  <a:cubicBezTo>
                    <a:pt x="132" y="3746"/>
                    <a:pt x="258" y="3775"/>
                    <a:pt x="385" y="3775"/>
                  </a:cubicBezTo>
                  <a:cubicBezTo>
                    <a:pt x="600" y="3775"/>
                    <a:pt x="819" y="3692"/>
                    <a:pt x="1078" y="3652"/>
                  </a:cubicBezTo>
                  <a:cubicBezTo>
                    <a:pt x="864" y="3164"/>
                    <a:pt x="928" y="1303"/>
                    <a:pt x="901" y="0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4"/>
            <p:cNvSpPr/>
            <p:nvPr/>
          </p:nvSpPr>
          <p:spPr>
            <a:xfrm>
              <a:off x="6220604" y="4693342"/>
              <a:ext cx="204853" cy="129827"/>
            </a:xfrm>
            <a:custGeom>
              <a:rect b="b" l="l" r="r" t="t"/>
              <a:pathLst>
                <a:path extrusionOk="0" h="1353" w="2135">
                  <a:moveTo>
                    <a:pt x="1373" y="1"/>
                  </a:moveTo>
                  <a:cubicBezTo>
                    <a:pt x="1311" y="1"/>
                    <a:pt x="1245" y="13"/>
                    <a:pt x="1180" y="28"/>
                  </a:cubicBezTo>
                  <a:cubicBezTo>
                    <a:pt x="1072" y="55"/>
                    <a:pt x="965" y="93"/>
                    <a:pt x="858" y="135"/>
                  </a:cubicBezTo>
                  <a:cubicBezTo>
                    <a:pt x="831" y="146"/>
                    <a:pt x="794" y="162"/>
                    <a:pt x="783" y="189"/>
                  </a:cubicBezTo>
                  <a:cubicBezTo>
                    <a:pt x="778" y="210"/>
                    <a:pt x="783" y="227"/>
                    <a:pt x="788" y="248"/>
                  </a:cubicBezTo>
                  <a:cubicBezTo>
                    <a:pt x="815" y="345"/>
                    <a:pt x="756" y="473"/>
                    <a:pt x="670" y="575"/>
                  </a:cubicBezTo>
                  <a:cubicBezTo>
                    <a:pt x="579" y="677"/>
                    <a:pt x="467" y="752"/>
                    <a:pt x="359" y="827"/>
                  </a:cubicBezTo>
                  <a:cubicBezTo>
                    <a:pt x="247" y="908"/>
                    <a:pt x="140" y="988"/>
                    <a:pt x="59" y="1095"/>
                  </a:cubicBezTo>
                  <a:cubicBezTo>
                    <a:pt x="27" y="1138"/>
                    <a:pt x="0" y="1192"/>
                    <a:pt x="11" y="1235"/>
                  </a:cubicBezTo>
                  <a:cubicBezTo>
                    <a:pt x="22" y="1261"/>
                    <a:pt x="43" y="1283"/>
                    <a:pt x="70" y="1294"/>
                  </a:cubicBezTo>
                  <a:cubicBezTo>
                    <a:pt x="145" y="1336"/>
                    <a:pt x="247" y="1347"/>
                    <a:pt x="343" y="1353"/>
                  </a:cubicBezTo>
                  <a:cubicBezTo>
                    <a:pt x="354" y="1353"/>
                    <a:pt x="365" y="1353"/>
                    <a:pt x="376" y="1353"/>
                  </a:cubicBezTo>
                  <a:cubicBezTo>
                    <a:pt x="835" y="1353"/>
                    <a:pt x="1355" y="1135"/>
                    <a:pt x="1748" y="779"/>
                  </a:cubicBezTo>
                  <a:cubicBezTo>
                    <a:pt x="1839" y="698"/>
                    <a:pt x="2027" y="645"/>
                    <a:pt x="2134" y="645"/>
                  </a:cubicBezTo>
                  <a:cubicBezTo>
                    <a:pt x="2134" y="484"/>
                    <a:pt x="2070" y="243"/>
                    <a:pt x="2032" y="93"/>
                  </a:cubicBezTo>
                  <a:cubicBezTo>
                    <a:pt x="1984" y="114"/>
                    <a:pt x="1920" y="227"/>
                    <a:pt x="1871" y="269"/>
                  </a:cubicBezTo>
                  <a:cubicBezTo>
                    <a:pt x="1845" y="291"/>
                    <a:pt x="1668" y="393"/>
                    <a:pt x="1662" y="398"/>
                  </a:cubicBezTo>
                  <a:cubicBezTo>
                    <a:pt x="1689" y="328"/>
                    <a:pt x="1673" y="264"/>
                    <a:pt x="1652" y="205"/>
                  </a:cubicBezTo>
                  <a:cubicBezTo>
                    <a:pt x="1625" y="146"/>
                    <a:pt x="1598" y="87"/>
                    <a:pt x="1544" y="50"/>
                  </a:cubicBezTo>
                  <a:cubicBezTo>
                    <a:pt x="1498" y="14"/>
                    <a:pt x="1438" y="1"/>
                    <a:pt x="13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4"/>
            <p:cNvSpPr/>
            <p:nvPr/>
          </p:nvSpPr>
          <p:spPr>
            <a:xfrm>
              <a:off x="6471132" y="4396078"/>
              <a:ext cx="103530" cy="362230"/>
            </a:xfrm>
            <a:custGeom>
              <a:rect b="b" l="l" r="r" t="t"/>
              <a:pathLst>
                <a:path extrusionOk="0" h="3775" w="1079">
                  <a:moveTo>
                    <a:pt x="177" y="0"/>
                  </a:moveTo>
                  <a:lnTo>
                    <a:pt x="177" y="0"/>
                  </a:lnTo>
                  <a:cubicBezTo>
                    <a:pt x="156" y="1303"/>
                    <a:pt x="215" y="3164"/>
                    <a:pt x="0" y="3652"/>
                  </a:cubicBezTo>
                  <a:cubicBezTo>
                    <a:pt x="260" y="3692"/>
                    <a:pt x="481" y="3775"/>
                    <a:pt x="697" y="3775"/>
                  </a:cubicBezTo>
                  <a:cubicBezTo>
                    <a:pt x="824" y="3775"/>
                    <a:pt x="949" y="3746"/>
                    <a:pt x="1078" y="3662"/>
                  </a:cubicBezTo>
                  <a:cubicBezTo>
                    <a:pt x="676" y="3394"/>
                    <a:pt x="714" y="3228"/>
                    <a:pt x="649" y="2745"/>
                  </a:cubicBezTo>
                  <a:cubicBezTo>
                    <a:pt x="579" y="2263"/>
                    <a:pt x="751" y="1282"/>
                    <a:pt x="848" y="804"/>
                  </a:cubicBezTo>
                  <a:cubicBezTo>
                    <a:pt x="874" y="665"/>
                    <a:pt x="944" y="467"/>
                    <a:pt x="1019" y="236"/>
                  </a:cubicBezTo>
                  <a:cubicBezTo>
                    <a:pt x="874" y="199"/>
                    <a:pt x="735" y="156"/>
                    <a:pt x="590" y="113"/>
                  </a:cubicBezTo>
                  <a:cubicBezTo>
                    <a:pt x="456" y="75"/>
                    <a:pt x="317" y="32"/>
                    <a:pt x="177" y="0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4"/>
            <p:cNvSpPr/>
            <p:nvPr/>
          </p:nvSpPr>
          <p:spPr>
            <a:xfrm>
              <a:off x="6468541" y="4693342"/>
              <a:ext cx="204853" cy="129827"/>
            </a:xfrm>
            <a:custGeom>
              <a:rect b="b" l="l" r="r" t="t"/>
              <a:pathLst>
                <a:path extrusionOk="0" h="1353" w="2135">
                  <a:moveTo>
                    <a:pt x="764" y="1"/>
                  </a:moveTo>
                  <a:cubicBezTo>
                    <a:pt x="698" y="1"/>
                    <a:pt x="637" y="14"/>
                    <a:pt x="590" y="50"/>
                  </a:cubicBezTo>
                  <a:cubicBezTo>
                    <a:pt x="537" y="87"/>
                    <a:pt x="510" y="146"/>
                    <a:pt x="488" y="205"/>
                  </a:cubicBezTo>
                  <a:cubicBezTo>
                    <a:pt x="467" y="264"/>
                    <a:pt x="446" y="328"/>
                    <a:pt x="472" y="398"/>
                  </a:cubicBezTo>
                  <a:lnTo>
                    <a:pt x="472" y="398"/>
                  </a:lnTo>
                  <a:cubicBezTo>
                    <a:pt x="467" y="390"/>
                    <a:pt x="290" y="291"/>
                    <a:pt x="269" y="269"/>
                  </a:cubicBezTo>
                  <a:cubicBezTo>
                    <a:pt x="220" y="227"/>
                    <a:pt x="151" y="114"/>
                    <a:pt x="102" y="93"/>
                  </a:cubicBezTo>
                  <a:cubicBezTo>
                    <a:pt x="65" y="243"/>
                    <a:pt x="1" y="484"/>
                    <a:pt x="6" y="645"/>
                  </a:cubicBezTo>
                  <a:cubicBezTo>
                    <a:pt x="108" y="645"/>
                    <a:pt x="295" y="698"/>
                    <a:pt x="387" y="779"/>
                  </a:cubicBezTo>
                  <a:cubicBezTo>
                    <a:pt x="785" y="1135"/>
                    <a:pt x="1300" y="1353"/>
                    <a:pt x="1759" y="1353"/>
                  </a:cubicBezTo>
                  <a:cubicBezTo>
                    <a:pt x="1770" y="1353"/>
                    <a:pt x="1781" y="1353"/>
                    <a:pt x="1791" y="1353"/>
                  </a:cubicBezTo>
                  <a:cubicBezTo>
                    <a:pt x="1893" y="1347"/>
                    <a:pt x="1990" y="1336"/>
                    <a:pt x="2070" y="1294"/>
                  </a:cubicBezTo>
                  <a:cubicBezTo>
                    <a:pt x="2092" y="1283"/>
                    <a:pt x="2119" y="1261"/>
                    <a:pt x="2124" y="1235"/>
                  </a:cubicBezTo>
                  <a:cubicBezTo>
                    <a:pt x="2135" y="1192"/>
                    <a:pt x="2108" y="1138"/>
                    <a:pt x="2076" y="1095"/>
                  </a:cubicBezTo>
                  <a:cubicBezTo>
                    <a:pt x="2001" y="988"/>
                    <a:pt x="1888" y="908"/>
                    <a:pt x="1781" y="827"/>
                  </a:cubicBezTo>
                  <a:cubicBezTo>
                    <a:pt x="1668" y="752"/>
                    <a:pt x="1556" y="677"/>
                    <a:pt x="1470" y="575"/>
                  </a:cubicBezTo>
                  <a:cubicBezTo>
                    <a:pt x="1379" y="473"/>
                    <a:pt x="1320" y="345"/>
                    <a:pt x="1346" y="248"/>
                  </a:cubicBezTo>
                  <a:cubicBezTo>
                    <a:pt x="1352" y="227"/>
                    <a:pt x="1362" y="210"/>
                    <a:pt x="1352" y="189"/>
                  </a:cubicBezTo>
                  <a:cubicBezTo>
                    <a:pt x="1341" y="162"/>
                    <a:pt x="1309" y="146"/>
                    <a:pt x="1282" y="135"/>
                  </a:cubicBezTo>
                  <a:cubicBezTo>
                    <a:pt x="1175" y="93"/>
                    <a:pt x="1068" y="55"/>
                    <a:pt x="960" y="28"/>
                  </a:cubicBezTo>
                  <a:cubicBezTo>
                    <a:pt x="895" y="13"/>
                    <a:pt x="827" y="1"/>
                    <a:pt x="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4"/>
            <p:cNvSpPr/>
            <p:nvPr/>
          </p:nvSpPr>
          <p:spPr>
            <a:xfrm>
              <a:off x="6193834" y="3484042"/>
              <a:ext cx="464110" cy="1031612"/>
            </a:xfrm>
            <a:custGeom>
              <a:rect b="b" l="l" r="r" t="t"/>
              <a:pathLst>
                <a:path extrusionOk="0" h="10751" w="4837">
                  <a:moveTo>
                    <a:pt x="2370" y="0"/>
                  </a:moveTo>
                  <a:cubicBezTo>
                    <a:pt x="1929" y="0"/>
                    <a:pt x="1489" y="106"/>
                    <a:pt x="1083" y="320"/>
                  </a:cubicBezTo>
                  <a:cubicBezTo>
                    <a:pt x="0" y="899"/>
                    <a:pt x="301" y="2057"/>
                    <a:pt x="413" y="3275"/>
                  </a:cubicBezTo>
                  <a:cubicBezTo>
                    <a:pt x="536" y="4669"/>
                    <a:pt x="735" y="6047"/>
                    <a:pt x="1003" y="7403"/>
                  </a:cubicBezTo>
                  <a:cubicBezTo>
                    <a:pt x="1212" y="8470"/>
                    <a:pt x="1185" y="9511"/>
                    <a:pt x="1126" y="10599"/>
                  </a:cubicBezTo>
                  <a:cubicBezTo>
                    <a:pt x="1157" y="10593"/>
                    <a:pt x="1202" y="10590"/>
                    <a:pt x="1257" y="10590"/>
                  </a:cubicBezTo>
                  <a:cubicBezTo>
                    <a:pt x="1440" y="10590"/>
                    <a:pt x="1733" y="10617"/>
                    <a:pt x="1985" y="10617"/>
                  </a:cubicBezTo>
                  <a:cubicBezTo>
                    <a:pt x="2243" y="10617"/>
                    <a:pt x="2457" y="10589"/>
                    <a:pt x="2467" y="10476"/>
                  </a:cubicBezTo>
                  <a:cubicBezTo>
                    <a:pt x="2483" y="10218"/>
                    <a:pt x="2440" y="9704"/>
                    <a:pt x="2392" y="9452"/>
                  </a:cubicBezTo>
                  <a:cubicBezTo>
                    <a:pt x="2059" y="7661"/>
                    <a:pt x="2526" y="3795"/>
                    <a:pt x="2563" y="1956"/>
                  </a:cubicBezTo>
                  <a:cubicBezTo>
                    <a:pt x="2633" y="3500"/>
                    <a:pt x="3035" y="7033"/>
                    <a:pt x="3035" y="8583"/>
                  </a:cubicBezTo>
                  <a:cubicBezTo>
                    <a:pt x="3035" y="8990"/>
                    <a:pt x="2853" y="10143"/>
                    <a:pt x="2831" y="10551"/>
                  </a:cubicBezTo>
                  <a:cubicBezTo>
                    <a:pt x="2824" y="10692"/>
                    <a:pt x="3047" y="10751"/>
                    <a:pt x="3317" y="10751"/>
                  </a:cubicBezTo>
                  <a:cubicBezTo>
                    <a:pt x="3610" y="10751"/>
                    <a:pt x="3959" y="10681"/>
                    <a:pt x="4124" y="10572"/>
                  </a:cubicBezTo>
                  <a:cubicBezTo>
                    <a:pt x="3598" y="7505"/>
                    <a:pt x="4837" y="4315"/>
                    <a:pt x="4435" y="1221"/>
                  </a:cubicBezTo>
                  <a:cubicBezTo>
                    <a:pt x="4424" y="1108"/>
                    <a:pt x="4402" y="990"/>
                    <a:pt x="4360" y="894"/>
                  </a:cubicBezTo>
                  <a:cubicBezTo>
                    <a:pt x="4295" y="749"/>
                    <a:pt x="4183" y="653"/>
                    <a:pt x="4075" y="572"/>
                  </a:cubicBezTo>
                  <a:cubicBezTo>
                    <a:pt x="3561" y="193"/>
                    <a:pt x="2965" y="0"/>
                    <a:pt x="2370" y="0"/>
                  </a:cubicBezTo>
                  <a:close/>
                </a:path>
              </a:pathLst>
            </a:custGeom>
            <a:solidFill>
              <a:srgbClr val="577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4"/>
            <p:cNvSpPr/>
            <p:nvPr/>
          </p:nvSpPr>
          <p:spPr>
            <a:xfrm>
              <a:off x="6216958" y="3484042"/>
              <a:ext cx="409611" cy="218106"/>
            </a:xfrm>
            <a:custGeom>
              <a:rect b="b" l="l" r="r" t="t"/>
              <a:pathLst>
                <a:path extrusionOk="0" h="2273" w="4269">
                  <a:moveTo>
                    <a:pt x="2129" y="0"/>
                  </a:moveTo>
                  <a:cubicBezTo>
                    <a:pt x="1688" y="0"/>
                    <a:pt x="1248" y="106"/>
                    <a:pt x="842" y="320"/>
                  </a:cubicBezTo>
                  <a:cubicBezTo>
                    <a:pt x="70" y="733"/>
                    <a:pt x="1" y="1435"/>
                    <a:pt x="65" y="2245"/>
                  </a:cubicBezTo>
                  <a:cubicBezTo>
                    <a:pt x="161" y="2261"/>
                    <a:pt x="258" y="2273"/>
                    <a:pt x="359" y="2273"/>
                  </a:cubicBezTo>
                  <a:cubicBezTo>
                    <a:pt x="489" y="2273"/>
                    <a:pt x="625" y="2254"/>
                    <a:pt x="767" y="2202"/>
                  </a:cubicBezTo>
                  <a:cubicBezTo>
                    <a:pt x="1169" y="2052"/>
                    <a:pt x="1507" y="1752"/>
                    <a:pt x="1926" y="1655"/>
                  </a:cubicBezTo>
                  <a:cubicBezTo>
                    <a:pt x="2030" y="1631"/>
                    <a:pt x="2133" y="1620"/>
                    <a:pt x="2237" y="1620"/>
                  </a:cubicBezTo>
                  <a:cubicBezTo>
                    <a:pt x="2910" y="1620"/>
                    <a:pt x="3571" y="2071"/>
                    <a:pt x="4269" y="2122"/>
                  </a:cubicBezTo>
                  <a:cubicBezTo>
                    <a:pt x="4258" y="1821"/>
                    <a:pt x="4237" y="1521"/>
                    <a:pt x="4194" y="1221"/>
                  </a:cubicBezTo>
                  <a:cubicBezTo>
                    <a:pt x="4183" y="1108"/>
                    <a:pt x="4161" y="990"/>
                    <a:pt x="4119" y="894"/>
                  </a:cubicBezTo>
                  <a:cubicBezTo>
                    <a:pt x="4054" y="749"/>
                    <a:pt x="3942" y="653"/>
                    <a:pt x="3834" y="572"/>
                  </a:cubicBezTo>
                  <a:cubicBezTo>
                    <a:pt x="3320" y="193"/>
                    <a:pt x="2724" y="0"/>
                    <a:pt x="2129" y="0"/>
                  </a:cubicBezTo>
                  <a:close/>
                </a:path>
              </a:pathLst>
            </a:custGeom>
            <a:solidFill>
              <a:srgbClr val="4461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4"/>
            <p:cNvSpPr/>
            <p:nvPr/>
          </p:nvSpPr>
          <p:spPr>
            <a:xfrm>
              <a:off x="6256106" y="2358221"/>
              <a:ext cx="278927" cy="418748"/>
            </a:xfrm>
            <a:custGeom>
              <a:rect b="b" l="l" r="r" t="t"/>
              <a:pathLst>
                <a:path extrusionOk="0" h="4364" w="2907">
                  <a:moveTo>
                    <a:pt x="1370" y="0"/>
                  </a:moveTo>
                  <a:cubicBezTo>
                    <a:pt x="1351" y="0"/>
                    <a:pt x="1330" y="2"/>
                    <a:pt x="1308" y="5"/>
                  </a:cubicBezTo>
                  <a:cubicBezTo>
                    <a:pt x="1158" y="26"/>
                    <a:pt x="1019" y="91"/>
                    <a:pt x="885" y="166"/>
                  </a:cubicBezTo>
                  <a:cubicBezTo>
                    <a:pt x="735" y="241"/>
                    <a:pt x="590" y="327"/>
                    <a:pt x="467" y="439"/>
                  </a:cubicBezTo>
                  <a:cubicBezTo>
                    <a:pt x="349" y="557"/>
                    <a:pt x="252" y="713"/>
                    <a:pt x="241" y="879"/>
                  </a:cubicBezTo>
                  <a:cubicBezTo>
                    <a:pt x="231" y="1018"/>
                    <a:pt x="279" y="1158"/>
                    <a:pt x="316" y="1297"/>
                  </a:cubicBezTo>
                  <a:cubicBezTo>
                    <a:pt x="418" y="1656"/>
                    <a:pt x="456" y="2032"/>
                    <a:pt x="429" y="2407"/>
                  </a:cubicBezTo>
                  <a:cubicBezTo>
                    <a:pt x="413" y="2616"/>
                    <a:pt x="381" y="2825"/>
                    <a:pt x="279" y="3008"/>
                  </a:cubicBezTo>
                  <a:cubicBezTo>
                    <a:pt x="215" y="3131"/>
                    <a:pt x="118" y="3233"/>
                    <a:pt x="64" y="3361"/>
                  </a:cubicBezTo>
                  <a:cubicBezTo>
                    <a:pt x="11" y="3490"/>
                    <a:pt x="0" y="3651"/>
                    <a:pt x="97" y="3753"/>
                  </a:cubicBezTo>
                  <a:cubicBezTo>
                    <a:pt x="123" y="3651"/>
                    <a:pt x="156" y="3549"/>
                    <a:pt x="188" y="3447"/>
                  </a:cubicBezTo>
                  <a:lnTo>
                    <a:pt x="188" y="3447"/>
                  </a:lnTo>
                  <a:cubicBezTo>
                    <a:pt x="182" y="3587"/>
                    <a:pt x="182" y="3726"/>
                    <a:pt x="236" y="3855"/>
                  </a:cubicBezTo>
                  <a:cubicBezTo>
                    <a:pt x="359" y="4144"/>
                    <a:pt x="719" y="4246"/>
                    <a:pt x="1035" y="4246"/>
                  </a:cubicBezTo>
                  <a:cubicBezTo>
                    <a:pt x="1242" y="4243"/>
                    <a:pt x="1452" y="4209"/>
                    <a:pt x="1656" y="4209"/>
                  </a:cubicBezTo>
                  <a:cubicBezTo>
                    <a:pt x="1764" y="4209"/>
                    <a:pt x="1870" y="4218"/>
                    <a:pt x="1973" y="4246"/>
                  </a:cubicBezTo>
                  <a:cubicBezTo>
                    <a:pt x="2125" y="4286"/>
                    <a:pt x="2277" y="4364"/>
                    <a:pt x="2426" y="4364"/>
                  </a:cubicBezTo>
                  <a:cubicBezTo>
                    <a:pt x="2455" y="4364"/>
                    <a:pt x="2485" y="4361"/>
                    <a:pt x="2515" y="4353"/>
                  </a:cubicBezTo>
                  <a:cubicBezTo>
                    <a:pt x="2761" y="4289"/>
                    <a:pt x="2869" y="4000"/>
                    <a:pt x="2885" y="3753"/>
                  </a:cubicBezTo>
                  <a:cubicBezTo>
                    <a:pt x="2906" y="3517"/>
                    <a:pt x="2885" y="3281"/>
                    <a:pt x="2820" y="3056"/>
                  </a:cubicBezTo>
                  <a:cubicBezTo>
                    <a:pt x="2761" y="2836"/>
                    <a:pt x="2670" y="2627"/>
                    <a:pt x="2611" y="2407"/>
                  </a:cubicBezTo>
                  <a:cubicBezTo>
                    <a:pt x="2467" y="1871"/>
                    <a:pt x="2536" y="1302"/>
                    <a:pt x="2434" y="756"/>
                  </a:cubicBezTo>
                  <a:cubicBezTo>
                    <a:pt x="2392" y="504"/>
                    <a:pt x="2279" y="225"/>
                    <a:pt x="2038" y="128"/>
                  </a:cubicBezTo>
                  <a:cubicBezTo>
                    <a:pt x="1920" y="85"/>
                    <a:pt x="1796" y="123"/>
                    <a:pt x="1678" y="85"/>
                  </a:cubicBezTo>
                  <a:cubicBezTo>
                    <a:pt x="1564" y="49"/>
                    <a:pt x="1485" y="0"/>
                    <a:pt x="1370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4"/>
            <p:cNvSpPr/>
            <p:nvPr/>
          </p:nvSpPr>
          <p:spPr>
            <a:xfrm>
              <a:off x="6313197" y="2406486"/>
              <a:ext cx="147187" cy="373649"/>
            </a:xfrm>
            <a:custGeom>
              <a:rect b="b" l="l" r="r" t="t"/>
              <a:pathLst>
                <a:path extrusionOk="0" h="3894" w="1534">
                  <a:moveTo>
                    <a:pt x="746" y="1"/>
                  </a:moveTo>
                  <a:cubicBezTo>
                    <a:pt x="542" y="1"/>
                    <a:pt x="327" y="33"/>
                    <a:pt x="183" y="161"/>
                  </a:cubicBezTo>
                  <a:cubicBezTo>
                    <a:pt x="0" y="317"/>
                    <a:pt x="75" y="505"/>
                    <a:pt x="59" y="730"/>
                  </a:cubicBezTo>
                  <a:cubicBezTo>
                    <a:pt x="32" y="1068"/>
                    <a:pt x="91" y="1303"/>
                    <a:pt x="140" y="1636"/>
                  </a:cubicBezTo>
                  <a:cubicBezTo>
                    <a:pt x="166" y="1829"/>
                    <a:pt x="177" y="2065"/>
                    <a:pt x="349" y="2177"/>
                  </a:cubicBezTo>
                  <a:cubicBezTo>
                    <a:pt x="504" y="2279"/>
                    <a:pt x="553" y="2665"/>
                    <a:pt x="558" y="2799"/>
                  </a:cubicBezTo>
                  <a:cubicBezTo>
                    <a:pt x="569" y="2960"/>
                    <a:pt x="574" y="3352"/>
                    <a:pt x="574" y="3690"/>
                  </a:cubicBezTo>
                  <a:cubicBezTo>
                    <a:pt x="649" y="3749"/>
                    <a:pt x="729" y="3808"/>
                    <a:pt x="815" y="3845"/>
                  </a:cubicBezTo>
                  <a:cubicBezTo>
                    <a:pt x="893" y="3879"/>
                    <a:pt x="965" y="3894"/>
                    <a:pt x="1031" y="3894"/>
                  </a:cubicBezTo>
                  <a:cubicBezTo>
                    <a:pt x="1187" y="3894"/>
                    <a:pt x="1314" y="3810"/>
                    <a:pt x="1427" y="3690"/>
                  </a:cubicBezTo>
                  <a:cubicBezTo>
                    <a:pt x="1405" y="3368"/>
                    <a:pt x="1233" y="2419"/>
                    <a:pt x="1282" y="2285"/>
                  </a:cubicBezTo>
                  <a:cubicBezTo>
                    <a:pt x="1292" y="2258"/>
                    <a:pt x="1534" y="1679"/>
                    <a:pt x="1534" y="1448"/>
                  </a:cubicBezTo>
                  <a:cubicBezTo>
                    <a:pt x="1534" y="1164"/>
                    <a:pt x="1459" y="826"/>
                    <a:pt x="1528" y="542"/>
                  </a:cubicBezTo>
                  <a:cubicBezTo>
                    <a:pt x="1528" y="537"/>
                    <a:pt x="1528" y="531"/>
                    <a:pt x="1528" y="531"/>
                  </a:cubicBezTo>
                  <a:cubicBezTo>
                    <a:pt x="1507" y="435"/>
                    <a:pt x="1486" y="333"/>
                    <a:pt x="1427" y="247"/>
                  </a:cubicBezTo>
                  <a:cubicBezTo>
                    <a:pt x="1292" y="60"/>
                    <a:pt x="1003" y="1"/>
                    <a:pt x="746" y="1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4"/>
            <p:cNvSpPr/>
            <p:nvPr/>
          </p:nvSpPr>
          <p:spPr>
            <a:xfrm>
              <a:off x="6277119" y="2373286"/>
              <a:ext cx="157070" cy="296213"/>
            </a:xfrm>
            <a:custGeom>
              <a:rect b="b" l="l" r="r" t="t"/>
              <a:pathLst>
                <a:path extrusionOk="0" h="3087" w="1637">
                  <a:moveTo>
                    <a:pt x="1001" y="1"/>
                  </a:moveTo>
                  <a:cubicBezTo>
                    <a:pt x="829" y="1"/>
                    <a:pt x="658" y="28"/>
                    <a:pt x="516" y="111"/>
                  </a:cubicBezTo>
                  <a:cubicBezTo>
                    <a:pt x="425" y="164"/>
                    <a:pt x="344" y="234"/>
                    <a:pt x="274" y="309"/>
                  </a:cubicBezTo>
                  <a:cubicBezTo>
                    <a:pt x="151" y="443"/>
                    <a:pt x="44" y="604"/>
                    <a:pt x="22" y="775"/>
                  </a:cubicBezTo>
                  <a:cubicBezTo>
                    <a:pt x="1" y="915"/>
                    <a:pt x="28" y="1054"/>
                    <a:pt x="38" y="1194"/>
                  </a:cubicBezTo>
                  <a:cubicBezTo>
                    <a:pt x="55" y="1403"/>
                    <a:pt x="28" y="1612"/>
                    <a:pt x="44" y="1821"/>
                  </a:cubicBezTo>
                  <a:cubicBezTo>
                    <a:pt x="76" y="2223"/>
                    <a:pt x="274" y="2609"/>
                    <a:pt x="569" y="2904"/>
                  </a:cubicBezTo>
                  <a:cubicBezTo>
                    <a:pt x="655" y="2990"/>
                    <a:pt x="757" y="3070"/>
                    <a:pt x="880" y="3086"/>
                  </a:cubicBezTo>
                  <a:cubicBezTo>
                    <a:pt x="768" y="2995"/>
                    <a:pt x="698" y="2867"/>
                    <a:pt x="660" y="2733"/>
                  </a:cubicBezTo>
                  <a:cubicBezTo>
                    <a:pt x="623" y="2604"/>
                    <a:pt x="612" y="2465"/>
                    <a:pt x="601" y="2325"/>
                  </a:cubicBezTo>
                  <a:cubicBezTo>
                    <a:pt x="569" y="1923"/>
                    <a:pt x="542" y="1505"/>
                    <a:pt x="671" y="1119"/>
                  </a:cubicBezTo>
                  <a:cubicBezTo>
                    <a:pt x="719" y="974"/>
                    <a:pt x="789" y="834"/>
                    <a:pt x="870" y="700"/>
                  </a:cubicBezTo>
                  <a:cubicBezTo>
                    <a:pt x="923" y="609"/>
                    <a:pt x="982" y="523"/>
                    <a:pt x="1063" y="448"/>
                  </a:cubicBezTo>
                  <a:cubicBezTo>
                    <a:pt x="1132" y="379"/>
                    <a:pt x="1218" y="325"/>
                    <a:pt x="1309" y="288"/>
                  </a:cubicBezTo>
                  <a:cubicBezTo>
                    <a:pt x="1368" y="261"/>
                    <a:pt x="1486" y="250"/>
                    <a:pt x="1529" y="202"/>
                  </a:cubicBezTo>
                  <a:cubicBezTo>
                    <a:pt x="1636" y="84"/>
                    <a:pt x="1304" y="25"/>
                    <a:pt x="1223" y="14"/>
                  </a:cubicBezTo>
                  <a:cubicBezTo>
                    <a:pt x="1150" y="6"/>
                    <a:pt x="1076" y="1"/>
                    <a:pt x="1001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4"/>
            <p:cNvSpPr/>
            <p:nvPr/>
          </p:nvSpPr>
          <p:spPr>
            <a:xfrm>
              <a:off x="6469596" y="2502247"/>
              <a:ext cx="19670" cy="63810"/>
            </a:xfrm>
            <a:custGeom>
              <a:rect b="b" l="l" r="r" t="t"/>
              <a:pathLst>
                <a:path extrusionOk="0" h="665" w="205">
                  <a:moveTo>
                    <a:pt x="115" y="1"/>
                  </a:moveTo>
                  <a:cubicBezTo>
                    <a:pt x="102" y="1"/>
                    <a:pt x="88" y="10"/>
                    <a:pt x="81" y="21"/>
                  </a:cubicBezTo>
                  <a:cubicBezTo>
                    <a:pt x="70" y="32"/>
                    <a:pt x="65" y="48"/>
                    <a:pt x="59" y="70"/>
                  </a:cubicBezTo>
                  <a:cubicBezTo>
                    <a:pt x="27" y="166"/>
                    <a:pt x="11" y="268"/>
                    <a:pt x="6" y="370"/>
                  </a:cubicBezTo>
                  <a:cubicBezTo>
                    <a:pt x="0" y="440"/>
                    <a:pt x="43" y="606"/>
                    <a:pt x="11" y="665"/>
                  </a:cubicBezTo>
                  <a:cubicBezTo>
                    <a:pt x="75" y="547"/>
                    <a:pt x="124" y="423"/>
                    <a:pt x="161" y="295"/>
                  </a:cubicBezTo>
                  <a:cubicBezTo>
                    <a:pt x="188" y="209"/>
                    <a:pt x="204" y="107"/>
                    <a:pt x="156" y="27"/>
                  </a:cubicBezTo>
                  <a:cubicBezTo>
                    <a:pt x="150" y="16"/>
                    <a:pt x="140" y="5"/>
                    <a:pt x="129" y="5"/>
                  </a:cubicBezTo>
                  <a:cubicBezTo>
                    <a:pt x="124" y="2"/>
                    <a:pt x="120" y="1"/>
                    <a:pt x="115" y="1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4"/>
            <p:cNvSpPr/>
            <p:nvPr/>
          </p:nvSpPr>
          <p:spPr>
            <a:xfrm>
              <a:off x="6370767" y="2360140"/>
              <a:ext cx="123104" cy="142685"/>
            </a:xfrm>
            <a:custGeom>
              <a:rect b="b" l="l" r="r" t="t"/>
              <a:pathLst>
                <a:path extrusionOk="0" h="1487" w="1283">
                  <a:moveTo>
                    <a:pt x="325" y="0"/>
                  </a:moveTo>
                  <a:cubicBezTo>
                    <a:pt x="192" y="0"/>
                    <a:pt x="71" y="17"/>
                    <a:pt x="1" y="55"/>
                  </a:cubicBezTo>
                  <a:cubicBezTo>
                    <a:pt x="4" y="53"/>
                    <a:pt x="17" y="52"/>
                    <a:pt x="39" y="52"/>
                  </a:cubicBezTo>
                  <a:cubicBezTo>
                    <a:pt x="250" y="52"/>
                    <a:pt x="1258" y="177"/>
                    <a:pt x="1121" y="1486"/>
                  </a:cubicBezTo>
                  <a:cubicBezTo>
                    <a:pt x="1282" y="1266"/>
                    <a:pt x="1282" y="971"/>
                    <a:pt x="1223" y="709"/>
                  </a:cubicBezTo>
                  <a:cubicBezTo>
                    <a:pt x="1175" y="500"/>
                    <a:pt x="1089" y="285"/>
                    <a:pt x="923" y="140"/>
                  </a:cubicBezTo>
                  <a:cubicBezTo>
                    <a:pt x="821" y="52"/>
                    <a:pt x="555" y="0"/>
                    <a:pt x="3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4"/>
            <p:cNvSpPr/>
            <p:nvPr/>
          </p:nvSpPr>
          <p:spPr>
            <a:xfrm>
              <a:off x="6171190" y="2727642"/>
              <a:ext cx="544420" cy="929228"/>
            </a:xfrm>
            <a:custGeom>
              <a:rect b="b" l="l" r="r" t="t"/>
              <a:pathLst>
                <a:path extrusionOk="0" h="9684" w="5674">
                  <a:moveTo>
                    <a:pt x="2409" y="1"/>
                  </a:moveTo>
                  <a:cubicBezTo>
                    <a:pt x="1894" y="1"/>
                    <a:pt x="1601" y="309"/>
                    <a:pt x="1218" y="627"/>
                  </a:cubicBezTo>
                  <a:cubicBezTo>
                    <a:pt x="1024" y="788"/>
                    <a:pt x="826" y="954"/>
                    <a:pt x="697" y="1174"/>
                  </a:cubicBezTo>
                  <a:cubicBezTo>
                    <a:pt x="520" y="1474"/>
                    <a:pt x="494" y="1839"/>
                    <a:pt x="467" y="2192"/>
                  </a:cubicBezTo>
                  <a:cubicBezTo>
                    <a:pt x="429" y="2680"/>
                    <a:pt x="349" y="3158"/>
                    <a:pt x="285" y="3635"/>
                  </a:cubicBezTo>
                  <a:cubicBezTo>
                    <a:pt x="327" y="3667"/>
                    <a:pt x="360" y="3710"/>
                    <a:pt x="365" y="3769"/>
                  </a:cubicBezTo>
                  <a:cubicBezTo>
                    <a:pt x="478" y="4461"/>
                    <a:pt x="311" y="5120"/>
                    <a:pt x="220" y="5801"/>
                  </a:cubicBezTo>
                  <a:cubicBezTo>
                    <a:pt x="220" y="5828"/>
                    <a:pt x="215" y="5849"/>
                    <a:pt x="215" y="5876"/>
                  </a:cubicBezTo>
                  <a:cubicBezTo>
                    <a:pt x="204" y="5935"/>
                    <a:pt x="183" y="5978"/>
                    <a:pt x="150" y="6015"/>
                  </a:cubicBezTo>
                  <a:cubicBezTo>
                    <a:pt x="113" y="6830"/>
                    <a:pt x="54" y="7651"/>
                    <a:pt x="16" y="8466"/>
                  </a:cubicBezTo>
                  <a:cubicBezTo>
                    <a:pt x="0" y="8804"/>
                    <a:pt x="0" y="9184"/>
                    <a:pt x="226" y="9436"/>
                  </a:cubicBezTo>
                  <a:cubicBezTo>
                    <a:pt x="386" y="9614"/>
                    <a:pt x="624" y="9683"/>
                    <a:pt x="868" y="9683"/>
                  </a:cubicBezTo>
                  <a:cubicBezTo>
                    <a:pt x="1006" y="9683"/>
                    <a:pt x="1146" y="9661"/>
                    <a:pt x="1276" y="9624"/>
                  </a:cubicBezTo>
                  <a:cubicBezTo>
                    <a:pt x="1636" y="9522"/>
                    <a:pt x="1968" y="9324"/>
                    <a:pt x="2338" y="9254"/>
                  </a:cubicBezTo>
                  <a:cubicBezTo>
                    <a:pt x="2458" y="9230"/>
                    <a:pt x="2577" y="9220"/>
                    <a:pt x="2697" y="9220"/>
                  </a:cubicBezTo>
                  <a:cubicBezTo>
                    <a:pt x="3358" y="9220"/>
                    <a:pt x="4015" y="9534"/>
                    <a:pt x="4692" y="9597"/>
                  </a:cubicBezTo>
                  <a:cubicBezTo>
                    <a:pt x="4743" y="9602"/>
                    <a:pt x="4796" y="9605"/>
                    <a:pt x="4849" y="9605"/>
                  </a:cubicBezTo>
                  <a:cubicBezTo>
                    <a:pt x="5033" y="9605"/>
                    <a:pt x="5221" y="9569"/>
                    <a:pt x="5362" y="9452"/>
                  </a:cubicBezTo>
                  <a:cubicBezTo>
                    <a:pt x="5673" y="9195"/>
                    <a:pt x="5604" y="8713"/>
                    <a:pt x="5512" y="8321"/>
                  </a:cubicBezTo>
                  <a:lnTo>
                    <a:pt x="4767" y="5233"/>
                  </a:lnTo>
                  <a:cubicBezTo>
                    <a:pt x="4772" y="5206"/>
                    <a:pt x="4778" y="5184"/>
                    <a:pt x="4789" y="5158"/>
                  </a:cubicBezTo>
                  <a:cubicBezTo>
                    <a:pt x="4622" y="4514"/>
                    <a:pt x="4655" y="3844"/>
                    <a:pt x="4660" y="3179"/>
                  </a:cubicBezTo>
                  <a:cubicBezTo>
                    <a:pt x="4660" y="3120"/>
                    <a:pt x="4660" y="3061"/>
                    <a:pt x="4665" y="3002"/>
                  </a:cubicBezTo>
                  <a:cubicBezTo>
                    <a:pt x="4665" y="2970"/>
                    <a:pt x="4671" y="2943"/>
                    <a:pt x="4681" y="2916"/>
                  </a:cubicBezTo>
                  <a:cubicBezTo>
                    <a:pt x="4665" y="2847"/>
                    <a:pt x="4649" y="2777"/>
                    <a:pt x="4633" y="2713"/>
                  </a:cubicBezTo>
                  <a:cubicBezTo>
                    <a:pt x="4531" y="2267"/>
                    <a:pt x="4424" y="1822"/>
                    <a:pt x="4322" y="1377"/>
                  </a:cubicBezTo>
                  <a:cubicBezTo>
                    <a:pt x="4290" y="1243"/>
                    <a:pt x="4258" y="1099"/>
                    <a:pt x="4183" y="981"/>
                  </a:cubicBezTo>
                  <a:cubicBezTo>
                    <a:pt x="4097" y="841"/>
                    <a:pt x="3957" y="734"/>
                    <a:pt x="3829" y="637"/>
                  </a:cubicBezTo>
                  <a:cubicBezTo>
                    <a:pt x="3432" y="343"/>
                    <a:pt x="3003" y="42"/>
                    <a:pt x="2510" y="5"/>
                  </a:cubicBezTo>
                  <a:cubicBezTo>
                    <a:pt x="2475" y="2"/>
                    <a:pt x="2442" y="1"/>
                    <a:pt x="2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4"/>
            <p:cNvSpPr/>
            <p:nvPr/>
          </p:nvSpPr>
          <p:spPr>
            <a:xfrm>
              <a:off x="6318282" y="2664216"/>
              <a:ext cx="181250" cy="143069"/>
            </a:xfrm>
            <a:custGeom>
              <a:rect b="b" l="l" r="r" t="t"/>
              <a:pathLst>
                <a:path extrusionOk="0" h="1491" w="1889">
                  <a:moveTo>
                    <a:pt x="1658" y="1"/>
                  </a:moveTo>
                  <a:cubicBezTo>
                    <a:pt x="1577" y="1"/>
                    <a:pt x="1497" y="38"/>
                    <a:pt x="1422" y="65"/>
                  </a:cubicBezTo>
                  <a:cubicBezTo>
                    <a:pt x="1191" y="151"/>
                    <a:pt x="947" y="194"/>
                    <a:pt x="704" y="194"/>
                  </a:cubicBezTo>
                  <a:cubicBezTo>
                    <a:pt x="506" y="194"/>
                    <a:pt x="309" y="166"/>
                    <a:pt x="119" y="108"/>
                  </a:cubicBezTo>
                  <a:cubicBezTo>
                    <a:pt x="28" y="156"/>
                    <a:pt x="1" y="274"/>
                    <a:pt x="22" y="382"/>
                  </a:cubicBezTo>
                  <a:cubicBezTo>
                    <a:pt x="49" y="489"/>
                    <a:pt x="97" y="596"/>
                    <a:pt x="92" y="703"/>
                  </a:cubicBezTo>
                  <a:cubicBezTo>
                    <a:pt x="87" y="811"/>
                    <a:pt x="33" y="923"/>
                    <a:pt x="71" y="1020"/>
                  </a:cubicBezTo>
                  <a:cubicBezTo>
                    <a:pt x="87" y="1068"/>
                    <a:pt x="130" y="1105"/>
                    <a:pt x="167" y="1138"/>
                  </a:cubicBezTo>
                  <a:cubicBezTo>
                    <a:pt x="328" y="1277"/>
                    <a:pt x="505" y="1411"/>
                    <a:pt x="703" y="1459"/>
                  </a:cubicBezTo>
                  <a:cubicBezTo>
                    <a:pt x="788" y="1480"/>
                    <a:pt x="874" y="1490"/>
                    <a:pt x="960" y="1490"/>
                  </a:cubicBezTo>
                  <a:cubicBezTo>
                    <a:pt x="1274" y="1490"/>
                    <a:pt x="1581" y="1354"/>
                    <a:pt x="1813" y="1105"/>
                  </a:cubicBezTo>
                  <a:cubicBezTo>
                    <a:pt x="1878" y="1036"/>
                    <a:pt x="1861" y="918"/>
                    <a:pt x="1829" y="821"/>
                  </a:cubicBezTo>
                  <a:cubicBezTo>
                    <a:pt x="1797" y="730"/>
                    <a:pt x="1749" y="634"/>
                    <a:pt x="1754" y="532"/>
                  </a:cubicBezTo>
                  <a:cubicBezTo>
                    <a:pt x="1765" y="392"/>
                    <a:pt x="1888" y="269"/>
                    <a:pt x="1851" y="140"/>
                  </a:cubicBezTo>
                  <a:cubicBezTo>
                    <a:pt x="1824" y="54"/>
                    <a:pt x="1738" y="6"/>
                    <a:pt x="16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4"/>
            <p:cNvSpPr/>
            <p:nvPr/>
          </p:nvSpPr>
          <p:spPr>
            <a:xfrm>
              <a:off x="2238188" y="3039878"/>
              <a:ext cx="4667537" cy="1085635"/>
            </a:xfrm>
            <a:custGeom>
              <a:rect b="b" l="l" r="r" t="t"/>
              <a:pathLst>
                <a:path extrusionOk="0" h="11314" w="38693">
                  <a:moveTo>
                    <a:pt x="38376" y="0"/>
                  </a:moveTo>
                  <a:cubicBezTo>
                    <a:pt x="37234" y="0"/>
                    <a:pt x="36322" y="134"/>
                    <a:pt x="35223" y="161"/>
                  </a:cubicBezTo>
                  <a:cubicBezTo>
                    <a:pt x="34940" y="169"/>
                    <a:pt x="34659" y="172"/>
                    <a:pt x="34380" y="172"/>
                  </a:cubicBezTo>
                  <a:cubicBezTo>
                    <a:pt x="33500" y="172"/>
                    <a:pt x="32637" y="142"/>
                    <a:pt x="31784" y="142"/>
                  </a:cubicBezTo>
                  <a:cubicBezTo>
                    <a:pt x="31437" y="142"/>
                    <a:pt x="31091" y="147"/>
                    <a:pt x="30746" y="161"/>
                  </a:cubicBezTo>
                  <a:cubicBezTo>
                    <a:pt x="30543" y="169"/>
                    <a:pt x="30340" y="172"/>
                    <a:pt x="30137" y="172"/>
                  </a:cubicBezTo>
                  <a:cubicBezTo>
                    <a:pt x="29217" y="172"/>
                    <a:pt x="28300" y="104"/>
                    <a:pt x="27382" y="104"/>
                  </a:cubicBezTo>
                  <a:cubicBezTo>
                    <a:pt x="27040" y="104"/>
                    <a:pt x="26697" y="113"/>
                    <a:pt x="26354" y="139"/>
                  </a:cubicBezTo>
                  <a:cubicBezTo>
                    <a:pt x="25831" y="180"/>
                    <a:pt x="25306" y="190"/>
                    <a:pt x="24780" y="190"/>
                  </a:cubicBezTo>
                  <a:cubicBezTo>
                    <a:pt x="24294" y="190"/>
                    <a:pt x="23807" y="182"/>
                    <a:pt x="23320" y="182"/>
                  </a:cubicBezTo>
                  <a:cubicBezTo>
                    <a:pt x="22948" y="182"/>
                    <a:pt x="22576" y="187"/>
                    <a:pt x="22204" y="204"/>
                  </a:cubicBezTo>
                  <a:cubicBezTo>
                    <a:pt x="20760" y="271"/>
                    <a:pt x="19345" y="303"/>
                    <a:pt x="17925" y="303"/>
                  </a:cubicBezTo>
                  <a:cubicBezTo>
                    <a:pt x="16729" y="303"/>
                    <a:pt x="15529" y="280"/>
                    <a:pt x="14306" y="236"/>
                  </a:cubicBezTo>
                  <a:cubicBezTo>
                    <a:pt x="13797" y="217"/>
                    <a:pt x="13300" y="209"/>
                    <a:pt x="12810" y="209"/>
                  </a:cubicBezTo>
                  <a:cubicBezTo>
                    <a:pt x="10791" y="209"/>
                    <a:pt x="8886" y="345"/>
                    <a:pt x="6703" y="418"/>
                  </a:cubicBezTo>
                  <a:cubicBezTo>
                    <a:pt x="5889" y="448"/>
                    <a:pt x="5013" y="456"/>
                    <a:pt x="4122" y="456"/>
                  </a:cubicBezTo>
                  <a:cubicBezTo>
                    <a:pt x="2721" y="456"/>
                    <a:pt x="1285" y="434"/>
                    <a:pt x="0" y="434"/>
                  </a:cubicBezTo>
                  <a:cubicBezTo>
                    <a:pt x="220" y="1539"/>
                    <a:pt x="16" y="2483"/>
                    <a:pt x="16" y="3587"/>
                  </a:cubicBezTo>
                  <a:cubicBezTo>
                    <a:pt x="16" y="4869"/>
                    <a:pt x="177" y="6032"/>
                    <a:pt x="177" y="7298"/>
                  </a:cubicBezTo>
                  <a:cubicBezTo>
                    <a:pt x="177" y="8617"/>
                    <a:pt x="113" y="9941"/>
                    <a:pt x="177" y="11314"/>
                  </a:cubicBezTo>
                  <a:cubicBezTo>
                    <a:pt x="2713" y="11131"/>
                    <a:pt x="5292" y="11131"/>
                    <a:pt x="7920" y="11131"/>
                  </a:cubicBezTo>
                  <a:cubicBezTo>
                    <a:pt x="11121" y="11131"/>
                    <a:pt x="14317" y="11105"/>
                    <a:pt x="17512" y="11105"/>
                  </a:cubicBezTo>
                  <a:cubicBezTo>
                    <a:pt x="21505" y="11101"/>
                    <a:pt x="25463" y="10828"/>
                    <a:pt x="29438" y="10828"/>
                  </a:cubicBezTo>
                  <a:cubicBezTo>
                    <a:pt x="30701" y="10828"/>
                    <a:pt x="31966" y="10855"/>
                    <a:pt x="33234" y="10928"/>
                  </a:cubicBezTo>
                  <a:cubicBezTo>
                    <a:pt x="33559" y="10945"/>
                    <a:pt x="33881" y="10951"/>
                    <a:pt x="34201" y="10951"/>
                  </a:cubicBezTo>
                  <a:cubicBezTo>
                    <a:pt x="35145" y="10951"/>
                    <a:pt x="36073" y="10895"/>
                    <a:pt x="37039" y="10895"/>
                  </a:cubicBezTo>
                  <a:cubicBezTo>
                    <a:pt x="37072" y="10895"/>
                    <a:pt x="37105" y="10895"/>
                    <a:pt x="37137" y="10896"/>
                  </a:cubicBezTo>
                  <a:cubicBezTo>
                    <a:pt x="37209" y="10896"/>
                    <a:pt x="37281" y="10897"/>
                    <a:pt x="37354" y="10897"/>
                  </a:cubicBezTo>
                  <a:cubicBezTo>
                    <a:pt x="37639" y="10897"/>
                    <a:pt x="37930" y="10892"/>
                    <a:pt x="38214" y="10892"/>
                  </a:cubicBezTo>
                  <a:cubicBezTo>
                    <a:pt x="38341" y="10892"/>
                    <a:pt x="38467" y="10893"/>
                    <a:pt x="38590" y="10896"/>
                  </a:cubicBezTo>
                  <a:cubicBezTo>
                    <a:pt x="38692" y="8493"/>
                    <a:pt x="38392" y="6445"/>
                    <a:pt x="38397" y="4054"/>
                  </a:cubicBezTo>
                  <a:cubicBezTo>
                    <a:pt x="38397" y="2434"/>
                    <a:pt x="38462" y="1603"/>
                    <a:pt x="38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4"/>
            <p:cNvSpPr/>
            <p:nvPr/>
          </p:nvSpPr>
          <p:spPr>
            <a:xfrm>
              <a:off x="2381319" y="3055610"/>
              <a:ext cx="112262" cy="86743"/>
            </a:xfrm>
            <a:custGeom>
              <a:rect b="b" l="l" r="r" t="t"/>
              <a:pathLst>
                <a:path extrusionOk="0" h="904" w="1170">
                  <a:moveTo>
                    <a:pt x="285" y="270"/>
                  </a:moveTo>
                  <a:cubicBezTo>
                    <a:pt x="279" y="297"/>
                    <a:pt x="258" y="329"/>
                    <a:pt x="247" y="345"/>
                  </a:cubicBezTo>
                  <a:cubicBezTo>
                    <a:pt x="236" y="378"/>
                    <a:pt x="226" y="399"/>
                    <a:pt x="220" y="426"/>
                  </a:cubicBezTo>
                  <a:cubicBezTo>
                    <a:pt x="220" y="426"/>
                    <a:pt x="215" y="431"/>
                    <a:pt x="215" y="431"/>
                  </a:cubicBezTo>
                  <a:cubicBezTo>
                    <a:pt x="215" y="383"/>
                    <a:pt x="220" y="319"/>
                    <a:pt x="242" y="286"/>
                  </a:cubicBezTo>
                  <a:cubicBezTo>
                    <a:pt x="252" y="281"/>
                    <a:pt x="258" y="276"/>
                    <a:pt x="268" y="276"/>
                  </a:cubicBezTo>
                  <a:cubicBezTo>
                    <a:pt x="274" y="270"/>
                    <a:pt x="279" y="270"/>
                    <a:pt x="285" y="270"/>
                  </a:cubicBezTo>
                  <a:close/>
                  <a:moveTo>
                    <a:pt x="849" y="1"/>
                  </a:moveTo>
                  <a:cubicBezTo>
                    <a:pt x="791" y="1"/>
                    <a:pt x="744" y="31"/>
                    <a:pt x="708" y="83"/>
                  </a:cubicBezTo>
                  <a:lnTo>
                    <a:pt x="671" y="83"/>
                  </a:lnTo>
                  <a:cubicBezTo>
                    <a:pt x="660" y="83"/>
                    <a:pt x="655" y="88"/>
                    <a:pt x="649" y="88"/>
                  </a:cubicBezTo>
                  <a:cubicBezTo>
                    <a:pt x="635" y="83"/>
                    <a:pt x="619" y="81"/>
                    <a:pt x="602" y="81"/>
                  </a:cubicBezTo>
                  <a:cubicBezTo>
                    <a:pt x="581" y="81"/>
                    <a:pt x="558" y="85"/>
                    <a:pt x="531" y="93"/>
                  </a:cubicBezTo>
                  <a:cubicBezTo>
                    <a:pt x="526" y="93"/>
                    <a:pt x="526" y="93"/>
                    <a:pt x="520" y="99"/>
                  </a:cubicBezTo>
                  <a:cubicBezTo>
                    <a:pt x="472" y="88"/>
                    <a:pt x="424" y="88"/>
                    <a:pt x="370" y="88"/>
                  </a:cubicBezTo>
                  <a:cubicBezTo>
                    <a:pt x="360" y="83"/>
                    <a:pt x="349" y="77"/>
                    <a:pt x="333" y="77"/>
                  </a:cubicBezTo>
                  <a:lnTo>
                    <a:pt x="322" y="77"/>
                  </a:lnTo>
                  <a:cubicBezTo>
                    <a:pt x="291" y="70"/>
                    <a:pt x="255" y="65"/>
                    <a:pt x="219" y="65"/>
                  </a:cubicBezTo>
                  <a:cubicBezTo>
                    <a:pt x="157" y="65"/>
                    <a:pt x="95" y="79"/>
                    <a:pt x="54" y="120"/>
                  </a:cubicBezTo>
                  <a:cubicBezTo>
                    <a:pt x="0" y="174"/>
                    <a:pt x="0" y="238"/>
                    <a:pt x="16" y="308"/>
                  </a:cubicBezTo>
                  <a:cubicBezTo>
                    <a:pt x="11" y="356"/>
                    <a:pt x="22" y="415"/>
                    <a:pt x="43" y="469"/>
                  </a:cubicBezTo>
                  <a:cubicBezTo>
                    <a:pt x="49" y="490"/>
                    <a:pt x="54" y="506"/>
                    <a:pt x="59" y="522"/>
                  </a:cubicBezTo>
                  <a:cubicBezTo>
                    <a:pt x="65" y="528"/>
                    <a:pt x="65" y="533"/>
                    <a:pt x="65" y="538"/>
                  </a:cubicBezTo>
                  <a:cubicBezTo>
                    <a:pt x="65" y="538"/>
                    <a:pt x="65" y="538"/>
                    <a:pt x="65" y="533"/>
                  </a:cubicBezTo>
                  <a:cubicBezTo>
                    <a:pt x="70" y="544"/>
                    <a:pt x="70" y="549"/>
                    <a:pt x="75" y="555"/>
                  </a:cubicBezTo>
                  <a:cubicBezTo>
                    <a:pt x="89" y="585"/>
                    <a:pt x="111" y="596"/>
                    <a:pt x="135" y="596"/>
                  </a:cubicBezTo>
                  <a:cubicBezTo>
                    <a:pt x="149" y="596"/>
                    <a:pt x="164" y="593"/>
                    <a:pt x="177" y="587"/>
                  </a:cubicBezTo>
                  <a:cubicBezTo>
                    <a:pt x="177" y="673"/>
                    <a:pt x="204" y="758"/>
                    <a:pt x="231" y="844"/>
                  </a:cubicBezTo>
                  <a:cubicBezTo>
                    <a:pt x="243" y="885"/>
                    <a:pt x="278" y="903"/>
                    <a:pt x="313" y="903"/>
                  </a:cubicBezTo>
                  <a:cubicBezTo>
                    <a:pt x="342" y="903"/>
                    <a:pt x="372" y="890"/>
                    <a:pt x="386" y="866"/>
                  </a:cubicBezTo>
                  <a:cubicBezTo>
                    <a:pt x="435" y="866"/>
                    <a:pt x="483" y="839"/>
                    <a:pt x="478" y="780"/>
                  </a:cubicBezTo>
                  <a:cubicBezTo>
                    <a:pt x="462" y="662"/>
                    <a:pt x="462" y="517"/>
                    <a:pt x="515" y="410"/>
                  </a:cubicBezTo>
                  <a:cubicBezTo>
                    <a:pt x="515" y="421"/>
                    <a:pt x="520" y="426"/>
                    <a:pt x="520" y="431"/>
                  </a:cubicBezTo>
                  <a:cubicBezTo>
                    <a:pt x="520" y="453"/>
                    <a:pt x="520" y="469"/>
                    <a:pt x="520" y="485"/>
                  </a:cubicBezTo>
                  <a:cubicBezTo>
                    <a:pt x="483" y="576"/>
                    <a:pt x="483" y="673"/>
                    <a:pt x="569" y="791"/>
                  </a:cubicBezTo>
                  <a:cubicBezTo>
                    <a:pt x="588" y="816"/>
                    <a:pt x="617" y="828"/>
                    <a:pt x="645" y="828"/>
                  </a:cubicBezTo>
                  <a:cubicBezTo>
                    <a:pt x="687" y="828"/>
                    <a:pt x="727" y="800"/>
                    <a:pt x="724" y="748"/>
                  </a:cubicBezTo>
                  <a:cubicBezTo>
                    <a:pt x="724" y="737"/>
                    <a:pt x="724" y="726"/>
                    <a:pt x="719" y="721"/>
                  </a:cubicBezTo>
                  <a:cubicBezTo>
                    <a:pt x="730" y="710"/>
                    <a:pt x="735" y="699"/>
                    <a:pt x="735" y="689"/>
                  </a:cubicBezTo>
                  <a:cubicBezTo>
                    <a:pt x="746" y="646"/>
                    <a:pt x="756" y="608"/>
                    <a:pt x="772" y="576"/>
                  </a:cubicBezTo>
                  <a:cubicBezTo>
                    <a:pt x="778" y="576"/>
                    <a:pt x="789" y="576"/>
                    <a:pt x="799" y="571"/>
                  </a:cubicBezTo>
                  <a:cubicBezTo>
                    <a:pt x="896" y="533"/>
                    <a:pt x="1003" y="453"/>
                    <a:pt x="1067" y="356"/>
                  </a:cubicBezTo>
                  <a:cubicBezTo>
                    <a:pt x="1094" y="319"/>
                    <a:pt x="1121" y="281"/>
                    <a:pt x="1142" y="238"/>
                  </a:cubicBezTo>
                  <a:cubicBezTo>
                    <a:pt x="1169" y="195"/>
                    <a:pt x="1148" y="152"/>
                    <a:pt x="1116" y="131"/>
                  </a:cubicBezTo>
                  <a:cubicBezTo>
                    <a:pt x="1108" y="100"/>
                    <a:pt x="1083" y="80"/>
                    <a:pt x="1053" y="80"/>
                  </a:cubicBezTo>
                  <a:cubicBezTo>
                    <a:pt x="1042" y="80"/>
                    <a:pt x="1031" y="82"/>
                    <a:pt x="1019" y="88"/>
                  </a:cubicBezTo>
                  <a:cubicBezTo>
                    <a:pt x="1014" y="93"/>
                    <a:pt x="1003" y="93"/>
                    <a:pt x="998" y="99"/>
                  </a:cubicBezTo>
                  <a:cubicBezTo>
                    <a:pt x="992" y="61"/>
                    <a:pt x="966" y="29"/>
                    <a:pt x="917" y="13"/>
                  </a:cubicBezTo>
                  <a:cubicBezTo>
                    <a:pt x="893" y="5"/>
                    <a:pt x="871" y="1"/>
                    <a:pt x="849" y="1"/>
                  </a:cubicBezTo>
                  <a:close/>
                </a:path>
              </a:pathLst>
            </a:custGeom>
            <a:solidFill>
              <a:srgbClr val="F3A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4"/>
            <p:cNvSpPr/>
            <p:nvPr/>
          </p:nvSpPr>
          <p:spPr>
            <a:xfrm>
              <a:off x="3003751" y="3030662"/>
              <a:ext cx="115428" cy="100945"/>
            </a:xfrm>
            <a:custGeom>
              <a:rect b="b" l="l" r="r" t="t"/>
              <a:pathLst>
                <a:path extrusionOk="0" h="1052" w="1203">
                  <a:moveTo>
                    <a:pt x="394" y="1"/>
                  </a:moveTo>
                  <a:cubicBezTo>
                    <a:pt x="365" y="1"/>
                    <a:pt x="335" y="2"/>
                    <a:pt x="307" y="5"/>
                  </a:cubicBezTo>
                  <a:cubicBezTo>
                    <a:pt x="269" y="21"/>
                    <a:pt x="237" y="42"/>
                    <a:pt x="210" y="75"/>
                  </a:cubicBezTo>
                  <a:cubicBezTo>
                    <a:pt x="205" y="75"/>
                    <a:pt x="200" y="80"/>
                    <a:pt x="194" y="80"/>
                  </a:cubicBezTo>
                  <a:lnTo>
                    <a:pt x="200" y="85"/>
                  </a:lnTo>
                  <a:cubicBezTo>
                    <a:pt x="1" y="321"/>
                    <a:pt x="129" y="874"/>
                    <a:pt x="350" y="874"/>
                  </a:cubicBezTo>
                  <a:cubicBezTo>
                    <a:pt x="356" y="874"/>
                    <a:pt x="361" y="874"/>
                    <a:pt x="366" y="874"/>
                  </a:cubicBezTo>
                  <a:cubicBezTo>
                    <a:pt x="398" y="868"/>
                    <a:pt x="430" y="836"/>
                    <a:pt x="425" y="798"/>
                  </a:cubicBezTo>
                  <a:cubicBezTo>
                    <a:pt x="420" y="745"/>
                    <a:pt x="393" y="697"/>
                    <a:pt x="377" y="648"/>
                  </a:cubicBezTo>
                  <a:cubicBezTo>
                    <a:pt x="361" y="584"/>
                    <a:pt x="350" y="520"/>
                    <a:pt x="339" y="455"/>
                  </a:cubicBezTo>
                  <a:cubicBezTo>
                    <a:pt x="339" y="450"/>
                    <a:pt x="339" y="450"/>
                    <a:pt x="339" y="445"/>
                  </a:cubicBezTo>
                  <a:cubicBezTo>
                    <a:pt x="382" y="600"/>
                    <a:pt x="446" y="788"/>
                    <a:pt x="570" y="874"/>
                  </a:cubicBezTo>
                  <a:cubicBezTo>
                    <a:pt x="594" y="890"/>
                    <a:pt x="619" y="897"/>
                    <a:pt x="642" y="897"/>
                  </a:cubicBezTo>
                  <a:cubicBezTo>
                    <a:pt x="679" y="897"/>
                    <a:pt x="713" y="879"/>
                    <a:pt x="736" y="852"/>
                  </a:cubicBezTo>
                  <a:cubicBezTo>
                    <a:pt x="736" y="868"/>
                    <a:pt x="736" y="884"/>
                    <a:pt x="736" y="895"/>
                  </a:cubicBezTo>
                  <a:cubicBezTo>
                    <a:pt x="716" y="986"/>
                    <a:pt x="800" y="1052"/>
                    <a:pt x="877" y="1052"/>
                  </a:cubicBezTo>
                  <a:cubicBezTo>
                    <a:pt x="922" y="1052"/>
                    <a:pt x="965" y="1029"/>
                    <a:pt x="983" y="975"/>
                  </a:cubicBezTo>
                  <a:cubicBezTo>
                    <a:pt x="999" y="933"/>
                    <a:pt x="1004" y="890"/>
                    <a:pt x="999" y="847"/>
                  </a:cubicBezTo>
                  <a:lnTo>
                    <a:pt x="999" y="847"/>
                  </a:lnTo>
                  <a:cubicBezTo>
                    <a:pt x="1021" y="860"/>
                    <a:pt x="1046" y="867"/>
                    <a:pt x="1071" y="867"/>
                  </a:cubicBezTo>
                  <a:cubicBezTo>
                    <a:pt x="1107" y="867"/>
                    <a:pt x="1142" y="853"/>
                    <a:pt x="1170" y="825"/>
                  </a:cubicBezTo>
                  <a:cubicBezTo>
                    <a:pt x="1176" y="740"/>
                    <a:pt x="1202" y="643"/>
                    <a:pt x="1197" y="552"/>
                  </a:cubicBezTo>
                  <a:cubicBezTo>
                    <a:pt x="1162" y="205"/>
                    <a:pt x="749" y="1"/>
                    <a:pt x="394" y="1"/>
                  </a:cubicBezTo>
                  <a:close/>
                </a:path>
              </a:pathLst>
            </a:custGeom>
            <a:solidFill>
              <a:srgbClr val="F3A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4"/>
            <p:cNvSpPr/>
            <p:nvPr/>
          </p:nvSpPr>
          <p:spPr>
            <a:xfrm>
              <a:off x="3766064" y="3039874"/>
              <a:ext cx="117923" cy="82713"/>
            </a:xfrm>
            <a:custGeom>
              <a:rect b="b" l="l" r="r" t="t"/>
              <a:pathLst>
                <a:path extrusionOk="0" h="862" w="1229">
                  <a:moveTo>
                    <a:pt x="387" y="0"/>
                  </a:moveTo>
                  <a:cubicBezTo>
                    <a:pt x="345" y="0"/>
                    <a:pt x="301" y="25"/>
                    <a:pt x="285" y="64"/>
                  </a:cubicBezTo>
                  <a:cubicBezTo>
                    <a:pt x="274" y="86"/>
                    <a:pt x="263" y="107"/>
                    <a:pt x="258" y="134"/>
                  </a:cubicBezTo>
                  <a:cubicBezTo>
                    <a:pt x="215" y="113"/>
                    <a:pt x="172" y="102"/>
                    <a:pt x="119" y="102"/>
                  </a:cubicBezTo>
                  <a:cubicBezTo>
                    <a:pt x="76" y="102"/>
                    <a:pt x="33" y="145"/>
                    <a:pt x="28" y="188"/>
                  </a:cubicBezTo>
                  <a:cubicBezTo>
                    <a:pt x="1" y="322"/>
                    <a:pt x="17" y="450"/>
                    <a:pt x="54" y="585"/>
                  </a:cubicBezTo>
                  <a:cubicBezTo>
                    <a:pt x="66" y="630"/>
                    <a:pt x="99" y="649"/>
                    <a:pt x="135" y="649"/>
                  </a:cubicBezTo>
                  <a:cubicBezTo>
                    <a:pt x="195" y="649"/>
                    <a:pt x="262" y="593"/>
                    <a:pt x="242" y="515"/>
                  </a:cubicBezTo>
                  <a:cubicBezTo>
                    <a:pt x="226" y="467"/>
                    <a:pt x="221" y="418"/>
                    <a:pt x="215" y="370"/>
                  </a:cubicBezTo>
                  <a:lnTo>
                    <a:pt x="215" y="370"/>
                  </a:lnTo>
                  <a:cubicBezTo>
                    <a:pt x="226" y="392"/>
                    <a:pt x="231" y="408"/>
                    <a:pt x="237" y="429"/>
                  </a:cubicBezTo>
                  <a:cubicBezTo>
                    <a:pt x="237" y="445"/>
                    <a:pt x="237" y="456"/>
                    <a:pt x="237" y="467"/>
                  </a:cubicBezTo>
                  <a:cubicBezTo>
                    <a:pt x="242" y="536"/>
                    <a:pt x="290" y="563"/>
                    <a:pt x="344" y="563"/>
                  </a:cubicBezTo>
                  <a:cubicBezTo>
                    <a:pt x="364" y="593"/>
                    <a:pt x="398" y="606"/>
                    <a:pt x="432" y="606"/>
                  </a:cubicBezTo>
                  <a:cubicBezTo>
                    <a:pt x="491" y="606"/>
                    <a:pt x="550" y="566"/>
                    <a:pt x="537" y="499"/>
                  </a:cubicBezTo>
                  <a:cubicBezTo>
                    <a:pt x="532" y="488"/>
                    <a:pt x="532" y="477"/>
                    <a:pt x="532" y="467"/>
                  </a:cubicBezTo>
                  <a:cubicBezTo>
                    <a:pt x="532" y="467"/>
                    <a:pt x="526" y="467"/>
                    <a:pt x="526" y="461"/>
                  </a:cubicBezTo>
                  <a:cubicBezTo>
                    <a:pt x="521" y="434"/>
                    <a:pt x="516" y="402"/>
                    <a:pt x="510" y="375"/>
                  </a:cubicBezTo>
                  <a:cubicBezTo>
                    <a:pt x="506" y="340"/>
                    <a:pt x="509" y="327"/>
                    <a:pt x="514" y="327"/>
                  </a:cubicBezTo>
                  <a:cubicBezTo>
                    <a:pt x="524" y="327"/>
                    <a:pt x="544" y="374"/>
                    <a:pt x="558" y="413"/>
                  </a:cubicBezTo>
                  <a:cubicBezTo>
                    <a:pt x="601" y="504"/>
                    <a:pt x="612" y="601"/>
                    <a:pt x="666" y="681"/>
                  </a:cubicBezTo>
                  <a:cubicBezTo>
                    <a:pt x="683" y="711"/>
                    <a:pt x="714" y="725"/>
                    <a:pt x="744" y="725"/>
                  </a:cubicBezTo>
                  <a:cubicBezTo>
                    <a:pt x="779" y="725"/>
                    <a:pt x="815" y="707"/>
                    <a:pt x="832" y="676"/>
                  </a:cubicBezTo>
                  <a:cubicBezTo>
                    <a:pt x="843" y="665"/>
                    <a:pt x="853" y="660"/>
                    <a:pt x="859" y="649"/>
                  </a:cubicBezTo>
                  <a:cubicBezTo>
                    <a:pt x="880" y="611"/>
                    <a:pt x="891" y="574"/>
                    <a:pt x="896" y="536"/>
                  </a:cubicBezTo>
                  <a:cubicBezTo>
                    <a:pt x="907" y="536"/>
                    <a:pt x="918" y="531"/>
                    <a:pt x="928" y="526"/>
                  </a:cubicBezTo>
                  <a:lnTo>
                    <a:pt x="928" y="526"/>
                  </a:lnTo>
                  <a:cubicBezTo>
                    <a:pt x="934" y="590"/>
                    <a:pt x="928" y="660"/>
                    <a:pt x="918" y="729"/>
                  </a:cubicBezTo>
                  <a:cubicBezTo>
                    <a:pt x="904" y="807"/>
                    <a:pt x="967" y="861"/>
                    <a:pt x="1029" y="861"/>
                  </a:cubicBezTo>
                  <a:cubicBezTo>
                    <a:pt x="1066" y="861"/>
                    <a:pt x="1102" y="843"/>
                    <a:pt x="1121" y="799"/>
                  </a:cubicBezTo>
                  <a:cubicBezTo>
                    <a:pt x="1229" y="590"/>
                    <a:pt x="1196" y="284"/>
                    <a:pt x="1041" y="102"/>
                  </a:cubicBezTo>
                  <a:cubicBezTo>
                    <a:pt x="1018" y="73"/>
                    <a:pt x="987" y="58"/>
                    <a:pt x="956" y="58"/>
                  </a:cubicBezTo>
                  <a:cubicBezTo>
                    <a:pt x="929" y="58"/>
                    <a:pt x="902" y="69"/>
                    <a:pt x="880" y="91"/>
                  </a:cubicBezTo>
                  <a:cubicBezTo>
                    <a:pt x="869" y="102"/>
                    <a:pt x="859" y="113"/>
                    <a:pt x="853" y="123"/>
                  </a:cubicBezTo>
                  <a:cubicBezTo>
                    <a:pt x="800" y="81"/>
                    <a:pt x="730" y="48"/>
                    <a:pt x="644" y="43"/>
                  </a:cubicBezTo>
                  <a:cubicBezTo>
                    <a:pt x="601" y="43"/>
                    <a:pt x="564" y="81"/>
                    <a:pt x="553" y="123"/>
                  </a:cubicBezTo>
                  <a:cubicBezTo>
                    <a:pt x="548" y="113"/>
                    <a:pt x="542" y="102"/>
                    <a:pt x="532" y="91"/>
                  </a:cubicBezTo>
                  <a:cubicBezTo>
                    <a:pt x="494" y="54"/>
                    <a:pt x="473" y="38"/>
                    <a:pt x="430" y="11"/>
                  </a:cubicBezTo>
                  <a:cubicBezTo>
                    <a:pt x="417" y="4"/>
                    <a:pt x="402" y="0"/>
                    <a:pt x="387" y="0"/>
                  </a:cubicBezTo>
                  <a:close/>
                </a:path>
              </a:pathLst>
            </a:custGeom>
            <a:solidFill>
              <a:srgbClr val="F6C7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4"/>
            <p:cNvSpPr/>
            <p:nvPr/>
          </p:nvSpPr>
          <p:spPr>
            <a:xfrm>
              <a:off x="4132404" y="3023082"/>
              <a:ext cx="114276" cy="111500"/>
            </a:xfrm>
            <a:custGeom>
              <a:rect b="b" l="l" r="r" t="t"/>
              <a:pathLst>
                <a:path extrusionOk="0" h="1162" w="1191">
                  <a:moveTo>
                    <a:pt x="989" y="1"/>
                  </a:moveTo>
                  <a:cubicBezTo>
                    <a:pt x="959" y="1"/>
                    <a:pt x="928" y="12"/>
                    <a:pt x="907" y="36"/>
                  </a:cubicBezTo>
                  <a:cubicBezTo>
                    <a:pt x="891" y="62"/>
                    <a:pt x="874" y="89"/>
                    <a:pt x="858" y="121"/>
                  </a:cubicBezTo>
                  <a:cubicBezTo>
                    <a:pt x="839" y="102"/>
                    <a:pt x="814" y="94"/>
                    <a:pt x="789" y="94"/>
                  </a:cubicBezTo>
                  <a:cubicBezTo>
                    <a:pt x="758" y="94"/>
                    <a:pt x="726" y="106"/>
                    <a:pt x="703" y="127"/>
                  </a:cubicBezTo>
                  <a:cubicBezTo>
                    <a:pt x="681" y="148"/>
                    <a:pt x="660" y="170"/>
                    <a:pt x="639" y="191"/>
                  </a:cubicBezTo>
                  <a:cubicBezTo>
                    <a:pt x="633" y="180"/>
                    <a:pt x="628" y="164"/>
                    <a:pt x="622" y="154"/>
                  </a:cubicBezTo>
                  <a:cubicBezTo>
                    <a:pt x="592" y="116"/>
                    <a:pt x="548" y="94"/>
                    <a:pt x="502" y="94"/>
                  </a:cubicBezTo>
                  <a:cubicBezTo>
                    <a:pt x="476" y="94"/>
                    <a:pt x="449" y="101"/>
                    <a:pt x="424" y="116"/>
                  </a:cubicBezTo>
                  <a:cubicBezTo>
                    <a:pt x="220" y="239"/>
                    <a:pt x="0" y="690"/>
                    <a:pt x="242" y="877"/>
                  </a:cubicBezTo>
                  <a:cubicBezTo>
                    <a:pt x="261" y="893"/>
                    <a:pt x="288" y="905"/>
                    <a:pt x="314" y="905"/>
                  </a:cubicBezTo>
                  <a:cubicBezTo>
                    <a:pt x="325" y="905"/>
                    <a:pt x="335" y="904"/>
                    <a:pt x="344" y="899"/>
                  </a:cubicBezTo>
                  <a:cubicBezTo>
                    <a:pt x="376" y="888"/>
                    <a:pt x="403" y="872"/>
                    <a:pt x="413" y="835"/>
                  </a:cubicBezTo>
                  <a:cubicBezTo>
                    <a:pt x="429" y="760"/>
                    <a:pt x="397" y="690"/>
                    <a:pt x="419" y="609"/>
                  </a:cubicBezTo>
                  <a:cubicBezTo>
                    <a:pt x="429" y="577"/>
                    <a:pt x="440" y="540"/>
                    <a:pt x="456" y="508"/>
                  </a:cubicBezTo>
                  <a:cubicBezTo>
                    <a:pt x="467" y="567"/>
                    <a:pt x="472" y="625"/>
                    <a:pt x="478" y="679"/>
                  </a:cubicBezTo>
                  <a:cubicBezTo>
                    <a:pt x="499" y="808"/>
                    <a:pt x="499" y="942"/>
                    <a:pt x="505" y="1071"/>
                  </a:cubicBezTo>
                  <a:cubicBezTo>
                    <a:pt x="510" y="1132"/>
                    <a:pt x="558" y="1162"/>
                    <a:pt x="606" y="1162"/>
                  </a:cubicBezTo>
                  <a:cubicBezTo>
                    <a:pt x="657" y="1162"/>
                    <a:pt x="708" y="1127"/>
                    <a:pt x="703" y="1060"/>
                  </a:cubicBezTo>
                  <a:cubicBezTo>
                    <a:pt x="698" y="915"/>
                    <a:pt x="698" y="765"/>
                    <a:pt x="698" y="620"/>
                  </a:cubicBezTo>
                  <a:cubicBezTo>
                    <a:pt x="703" y="550"/>
                    <a:pt x="719" y="486"/>
                    <a:pt x="746" y="427"/>
                  </a:cubicBezTo>
                  <a:cubicBezTo>
                    <a:pt x="746" y="459"/>
                    <a:pt x="751" y="491"/>
                    <a:pt x="751" y="518"/>
                  </a:cubicBezTo>
                  <a:cubicBezTo>
                    <a:pt x="740" y="620"/>
                    <a:pt x="740" y="722"/>
                    <a:pt x="746" y="824"/>
                  </a:cubicBezTo>
                  <a:cubicBezTo>
                    <a:pt x="746" y="835"/>
                    <a:pt x="746" y="845"/>
                    <a:pt x="746" y="856"/>
                  </a:cubicBezTo>
                  <a:cubicBezTo>
                    <a:pt x="748" y="928"/>
                    <a:pt x="802" y="963"/>
                    <a:pt x="856" y="963"/>
                  </a:cubicBezTo>
                  <a:cubicBezTo>
                    <a:pt x="915" y="963"/>
                    <a:pt x="974" y="923"/>
                    <a:pt x="971" y="845"/>
                  </a:cubicBezTo>
                  <a:cubicBezTo>
                    <a:pt x="971" y="797"/>
                    <a:pt x="971" y="743"/>
                    <a:pt x="971" y="690"/>
                  </a:cubicBezTo>
                  <a:cubicBezTo>
                    <a:pt x="995" y="718"/>
                    <a:pt x="1031" y="732"/>
                    <a:pt x="1066" y="732"/>
                  </a:cubicBezTo>
                  <a:cubicBezTo>
                    <a:pt x="1126" y="732"/>
                    <a:pt x="1183" y="692"/>
                    <a:pt x="1180" y="615"/>
                  </a:cubicBezTo>
                  <a:cubicBezTo>
                    <a:pt x="1180" y="572"/>
                    <a:pt x="1175" y="534"/>
                    <a:pt x="1175" y="491"/>
                  </a:cubicBezTo>
                  <a:cubicBezTo>
                    <a:pt x="1180" y="384"/>
                    <a:pt x="1191" y="277"/>
                    <a:pt x="1185" y="170"/>
                  </a:cubicBezTo>
                  <a:cubicBezTo>
                    <a:pt x="1180" y="105"/>
                    <a:pt x="1137" y="73"/>
                    <a:pt x="1089" y="62"/>
                  </a:cubicBezTo>
                  <a:cubicBezTo>
                    <a:pt x="1089" y="57"/>
                    <a:pt x="1089" y="57"/>
                    <a:pt x="1084" y="52"/>
                  </a:cubicBezTo>
                  <a:cubicBezTo>
                    <a:pt x="1066" y="19"/>
                    <a:pt x="1028" y="1"/>
                    <a:pt x="989" y="1"/>
                  </a:cubicBezTo>
                  <a:close/>
                </a:path>
              </a:pathLst>
            </a:custGeom>
            <a:solidFill>
              <a:srgbClr val="F6C7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4"/>
            <p:cNvSpPr/>
            <p:nvPr/>
          </p:nvSpPr>
          <p:spPr>
            <a:xfrm>
              <a:off x="4874083" y="3023370"/>
              <a:ext cx="145748" cy="92597"/>
            </a:xfrm>
            <a:custGeom>
              <a:rect b="b" l="l" r="r" t="t"/>
              <a:pathLst>
                <a:path extrusionOk="0" h="965" w="1519">
                  <a:moveTo>
                    <a:pt x="440" y="0"/>
                  </a:moveTo>
                  <a:cubicBezTo>
                    <a:pt x="386" y="0"/>
                    <a:pt x="329" y="37"/>
                    <a:pt x="317" y="86"/>
                  </a:cubicBezTo>
                  <a:cubicBezTo>
                    <a:pt x="306" y="113"/>
                    <a:pt x="295" y="145"/>
                    <a:pt x="290" y="177"/>
                  </a:cubicBezTo>
                  <a:cubicBezTo>
                    <a:pt x="242" y="156"/>
                    <a:pt x="183" y="151"/>
                    <a:pt x="124" y="151"/>
                  </a:cubicBezTo>
                  <a:cubicBezTo>
                    <a:pt x="70" y="156"/>
                    <a:pt x="22" y="215"/>
                    <a:pt x="17" y="263"/>
                  </a:cubicBezTo>
                  <a:cubicBezTo>
                    <a:pt x="1" y="435"/>
                    <a:pt x="38" y="585"/>
                    <a:pt x="97" y="740"/>
                  </a:cubicBezTo>
                  <a:cubicBezTo>
                    <a:pt x="116" y="792"/>
                    <a:pt x="154" y="814"/>
                    <a:pt x="194" y="814"/>
                  </a:cubicBezTo>
                  <a:cubicBezTo>
                    <a:pt x="270" y="814"/>
                    <a:pt x="352" y="737"/>
                    <a:pt x="317" y="639"/>
                  </a:cubicBezTo>
                  <a:cubicBezTo>
                    <a:pt x="295" y="580"/>
                    <a:pt x="279" y="526"/>
                    <a:pt x="269" y="467"/>
                  </a:cubicBezTo>
                  <a:lnTo>
                    <a:pt x="269" y="467"/>
                  </a:lnTo>
                  <a:cubicBezTo>
                    <a:pt x="285" y="488"/>
                    <a:pt x="295" y="510"/>
                    <a:pt x="301" y="537"/>
                  </a:cubicBezTo>
                  <a:cubicBezTo>
                    <a:pt x="301" y="553"/>
                    <a:pt x="306" y="564"/>
                    <a:pt x="306" y="580"/>
                  </a:cubicBezTo>
                  <a:cubicBezTo>
                    <a:pt x="320" y="650"/>
                    <a:pt x="371" y="683"/>
                    <a:pt x="424" y="683"/>
                  </a:cubicBezTo>
                  <a:cubicBezTo>
                    <a:pt x="431" y="683"/>
                    <a:pt x="438" y="683"/>
                    <a:pt x="446" y="681"/>
                  </a:cubicBezTo>
                  <a:cubicBezTo>
                    <a:pt x="470" y="711"/>
                    <a:pt x="506" y="724"/>
                    <a:pt x="543" y="724"/>
                  </a:cubicBezTo>
                  <a:cubicBezTo>
                    <a:pt x="619" y="724"/>
                    <a:pt x="696" y="667"/>
                    <a:pt x="671" y="580"/>
                  </a:cubicBezTo>
                  <a:cubicBezTo>
                    <a:pt x="665" y="569"/>
                    <a:pt x="665" y="558"/>
                    <a:pt x="660" y="547"/>
                  </a:cubicBezTo>
                  <a:cubicBezTo>
                    <a:pt x="660" y="547"/>
                    <a:pt x="660" y="542"/>
                    <a:pt x="660" y="542"/>
                  </a:cubicBezTo>
                  <a:cubicBezTo>
                    <a:pt x="644" y="510"/>
                    <a:pt x="633" y="472"/>
                    <a:pt x="628" y="435"/>
                  </a:cubicBezTo>
                  <a:cubicBezTo>
                    <a:pt x="619" y="392"/>
                    <a:pt x="619" y="376"/>
                    <a:pt x="625" y="376"/>
                  </a:cubicBezTo>
                  <a:cubicBezTo>
                    <a:pt x="637" y="376"/>
                    <a:pt x="668" y="432"/>
                    <a:pt x="692" y="478"/>
                  </a:cubicBezTo>
                  <a:cubicBezTo>
                    <a:pt x="746" y="580"/>
                    <a:pt x="773" y="698"/>
                    <a:pt x="848" y="789"/>
                  </a:cubicBezTo>
                  <a:cubicBezTo>
                    <a:pt x="870" y="820"/>
                    <a:pt x="902" y="833"/>
                    <a:pt x="935" y="833"/>
                  </a:cubicBezTo>
                  <a:cubicBezTo>
                    <a:pt x="982" y="833"/>
                    <a:pt x="1030" y="806"/>
                    <a:pt x="1052" y="762"/>
                  </a:cubicBezTo>
                  <a:cubicBezTo>
                    <a:pt x="1062" y="751"/>
                    <a:pt x="1068" y="740"/>
                    <a:pt x="1073" y="730"/>
                  </a:cubicBezTo>
                  <a:cubicBezTo>
                    <a:pt x="1100" y="681"/>
                    <a:pt x="1111" y="633"/>
                    <a:pt x="1111" y="585"/>
                  </a:cubicBezTo>
                  <a:cubicBezTo>
                    <a:pt x="1127" y="585"/>
                    <a:pt x="1137" y="580"/>
                    <a:pt x="1148" y="569"/>
                  </a:cubicBezTo>
                  <a:cubicBezTo>
                    <a:pt x="1164" y="649"/>
                    <a:pt x="1164" y="735"/>
                    <a:pt x="1159" y="821"/>
                  </a:cubicBezTo>
                  <a:cubicBezTo>
                    <a:pt x="1152" y="910"/>
                    <a:pt x="1225" y="965"/>
                    <a:pt x="1297" y="965"/>
                  </a:cubicBezTo>
                  <a:cubicBezTo>
                    <a:pt x="1346" y="965"/>
                    <a:pt x="1394" y="939"/>
                    <a:pt x="1416" y="880"/>
                  </a:cubicBezTo>
                  <a:cubicBezTo>
                    <a:pt x="1518" y="612"/>
                    <a:pt x="1443" y="253"/>
                    <a:pt x="1239" y="49"/>
                  </a:cubicBezTo>
                  <a:cubicBezTo>
                    <a:pt x="1210" y="19"/>
                    <a:pt x="1174" y="3"/>
                    <a:pt x="1138" y="3"/>
                  </a:cubicBezTo>
                  <a:cubicBezTo>
                    <a:pt x="1102" y="3"/>
                    <a:pt x="1068" y="19"/>
                    <a:pt x="1041" y="54"/>
                  </a:cubicBezTo>
                  <a:cubicBezTo>
                    <a:pt x="1030" y="70"/>
                    <a:pt x="1019" y="81"/>
                    <a:pt x="1009" y="97"/>
                  </a:cubicBezTo>
                  <a:cubicBezTo>
                    <a:pt x="944" y="52"/>
                    <a:pt x="866" y="21"/>
                    <a:pt x="773" y="21"/>
                  </a:cubicBezTo>
                  <a:cubicBezTo>
                    <a:pt x="766" y="21"/>
                    <a:pt x="759" y="22"/>
                    <a:pt x="751" y="22"/>
                  </a:cubicBezTo>
                  <a:cubicBezTo>
                    <a:pt x="698" y="22"/>
                    <a:pt x="660" y="76"/>
                    <a:pt x="649" y="129"/>
                  </a:cubicBezTo>
                  <a:cubicBezTo>
                    <a:pt x="639" y="113"/>
                    <a:pt x="633" y="102"/>
                    <a:pt x="617" y="92"/>
                  </a:cubicBezTo>
                  <a:cubicBezTo>
                    <a:pt x="569" y="54"/>
                    <a:pt x="542" y="38"/>
                    <a:pt x="489" y="11"/>
                  </a:cubicBezTo>
                  <a:cubicBezTo>
                    <a:pt x="473" y="4"/>
                    <a:pt x="457" y="0"/>
                    <a:pt x="440" y="0"/>
                  </a:cubicBezTo>
                  <a:close/>
                </a:path>
              </a:pathLst>
            </a:custGeom>
            <a:solidFill>
              <a:srgbClr val="824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4"/>
            <p:cNvSpPr/>
            <p:nvPr/>
          </p:nvSpPr>
          <p:spPr>
            <a:xfrm>
              <a:off x="5486823" y="3004467"/>
              <a:ext cx="143157" cy="130499"/>
            </a:xfrm>
            <a:custGeom>
              <a:rect b="b" l="l" r="r" t="t"/>
              <a:pathLst>
                <a:path extrusionOk="0" h="1360" w="1492">
                  <a:moveTo>
                    <a:pt x="1260" y="0"/>
                  </a:moveTo>
                  <a:cubicBezTo>
                    <a:pt x="1229" y="0"/>
                    <a:pt x="1198" y="12"/>
                    <a:pt x="1175" y="37"/>
                  </a:cubicBezTo>
                  <a:cubicBezTo>
                    <a:pt x="1148" y="63"/>
                    <a:pt x="1121" y="96"/>
                    <a:pt x="1100" y="128"/>
                  </a:cubicBezTo>
                  <a:cubicBezTo>
                    <a:pt x="1075" y="98"/>
                    <a:pt x="1042" y="84"/>
                    <a:pt x="1007" y="84"/>
                  </a:cubicBezTo>
                  <a:cubicBezTo>
                    <a:pt x="975" y="84"/>
                    <a:pt x="941" y="96"/>
                    <a:pt x="912" y="117"/>
                  </a:cubicBezTo>
                  <a:cubicBezTo>
                    <a:pt x="880" y="139"/>
                    <a:pt x="859" y="165"/>
                    <a:pt x="832" y="187"/>
                  </a:cubicBezTo>
                  <a:cubicBezTo>
                    <a:pt x="826" y="171"/>
                    <a:pt x="821" y="160"/>
                    <a:pt x="810" y="144"/>
                  </a:cubicBezTo>
                  <a:cubicBezTo>
                    <a:pt x="776" y="86"/>
                    <a:pt x="717" y="51"/>
                    <a:pt x="655" y="51"/>
                  </a:cubicBezTo>
                  <a:cubicBezTo>
                    <a:pt x="630" y="51"/>
                    <a:pt x="604" y="57"/>
                    <a:pt x="580" y="69"/>
                  </a:cubicBezTo>
                  <a:cubicBezTo>
                    <a:pt x="317" y="203"/>
                    <a:pt x="1" y="718"/>
                    <a:pt x="269" y="975"/>
                  </a:cubicBezTo>
                  <a:cubicBezTo>
                    <a:pt x="290" y="996"/>
                    <a:pt x="325" y="1017"/>
                    <a:pt x="362" y="1017"/>
                  </a:cubicBezTo>
                  <a:cubicBezTo>
                    <a:pt x="372" y="1017"/>
                    <a:pt x="382" y="1016"/>
                    <a:pt x="392" y="1013"/>
                  </a:cubicBezTo>
                  <a:cubicBezTo>
                    <a:pt x="435" y="1002"/>
                    <a:pt x="467" y="986"/>
                    <a:pt x="483" y="937"/>
                  </a:cubicBezTo>
                  <a:cubicBezTo>
                    <a:pt x="510" y="852"/>
                    <a:pt x="478" y="766"/>
                    <a:pt x="515" y="669"/>
                  </a:cubicBezTo>
                  <a:cubicBezTo>
                    <a:pt x="526" y="632"/>
                    <a:pt x="548" y="589"/>
                    <a:pt x="569" y="551"/>
                  </a:cubicBezTo>
                  <a:cubicBezTo>
                    <a:pt x="574" y="621"/>
                    <a:pt x="574" y="696"/>
                    <a:pt x="580" y="755"/>
                  </a:cubicBezTo>
                  <a:cubicBezTo>
                    <a:pt x="585" y="916"/>
                    <a:pt x="574" y="1077"/>
                    <a:pt x="569" y="1238"/>
                  </a:cubicBezTo>
                  <a:cubicBezTo>
                    <a:pt x="566" y="1318"/>
                    <a:pt x="629" y="1360"/>
                    <a:pt x="692" y="1360"/>
                  </a:cubicBezTo>
                  <a:cubicBezTo>
                    <a:pt x="750" y="1360"/>
                    <a:pt x="808" y="1324"/>
                    <a:pt x="810" y="1248"/>
                  </a:cubicBezTo>
                  <a:cubicBezTo>
                    <a:pt x="821" y="1071"/>
                    <a:pt x="832" y="889"/>
                    <a:pt x="848" y="712"/>
                  </a:cubicBezTo>
                  <a:cubicBezTo>
                    <a:pt x="864" y="632"/>
                    <a:pt x="891" y="557"/>
                    <a:pt x="928" y="487"/>
                  </a:cubicBezTo>
                  <a:lnTo>
                    <a:pt x="928" y="487"/>
                  </a:lnTo>
                  <a:cubicBezTo>
                    <a:pt x="928" y="525"/>
                    <a:pt x="928" y="562"/>
                    <a:pt x="923" y="600"/>
                  </a:cubicBezTo>
                  <a:cubicBezTo>
                    <a:pt x="901" y="723"/>
                    <a:pt x="891" y="846"/>
                    <a:pt x="885" y="964"/>
                  </a:cubicBezTo>
                  <a:cubicBezTo>
                    <a:pt x="880" y="980"/>
                    <a:pt x="880" y="991"/>
                    <a:pt x="880" y="1007"/>
                  </a:cubicBezTo>
                  <a:cubicBezTo>
                    <a:pt x="874" y="1100"/>
                    <a:pt x="946" y="1148"/>
                    <a:pt x="1018" y="1148"/>
                  </a:cubicBezTo>
                  <a:cubicBezTo>
                    <a:pt x="1083" y="1148"/>
                    <a:pt x="1148" y="1108"/>
                    <a:pt x="1154" y="1023"/>
                  </a:cubicBezTo>
                  <a:cubicBezTo>
                    <a:pt x="1159" y="959"/>
                    <a:pt x="1170" y="895"/>
                    <a:pt x="1175" y="830"/>
                  </a:cubicBezTo>
                  <a:cubicBezTo>
                    <a:pt x="1202" y="870"/>
                    <a:pt x="1249" y="891"/>
                    <a:pt x="1296" y="891"/>
                  </a:cubicBezTo>
                  <a:cubicBezTo>
                    <a:pt x="1361" y="891"/>
                    <a:pt x="1426" y="850"/>
                    <a:pt x="1432" y="766"/>
                  </a:cubicBezTo>
                  <a:cubicBezTo>
                    <a:pt x="1438" y="712"/>
                    <a:pt x="1438" y="664"/>
                    <a:pt x="1443" y="616"/>
                  </a:cubicBezTo>
                  <a:cubicBezTo>
                    <a:pt x="1459" y="487"/>
                    <a:pt x="1486" y="358"/>
                    <a:pt x="1491" y="224"/>
                  </a:cubicBezTo>
                  <a:cubicBezTo>
                    <a:pt x="1491" y="149"/>
                    <a:pt x="1448" y="101"/>
                    <a:pt x="1389" y="85"/>
                  </a:cubicBezTo>
                  <a:cubicBezTo>
                    <a:pt x="1389" y="80"/>
                    <a:pt x="1384" y="74"/>
                    <a:pt x="1384" y="74"/>
                  </a:cubicBezTo>
                  <a:cubicBezTo>
                    <a:pt x="1361" y="28"/>
                    <a:pt x="1310" y="0"/>
                    <a:pt x="1260" y="0"/>
                  </a:cubicBezTo>
                  <a:close/>
                </a:path>
              </a:pathLst>
            </a:custGeom>
            <a:solidFill>
              <a:srgbClr val="824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4"/>
            <p:cNvSpPr/>
            <p:nvPr/>
          </p:nvSpPr>
          <p:spPr>
            <a:xfrm>
              <a:off x="6119760" y="3013583"/>
              <a:ext cx="105545" cy="112075"/>
            </a:xfrm>
            <a:custGeom>
              <a:rect b="b" l="l" r="r" t="t"/>
              <a:pathLst>
                <a:path extrusionOk="0" h="1168" w="1100">
                  <a:moveTo>
                    <a:pt x="583" y="0"/>
                  </a:moveTo>
                  <a:cubicBezTo>
                    <a:pt x="580" y="0"/>
                    <a:pt x="577" y="0"/>
                    <a:pt x="574" y="1"/>
                  </a:cubicBezTo>
                  <a:cubicBezTo>
                    <a:pt x="505" y="1"/>
                    <a:pt x="436" y="79"/>
                    <a:pt x="460" y="148"/>
                  </a:cubicBezTo>
                  <a:lnTo>
                    <a:pt x="460" y="148"/>
                  </a:lnTo>
                  <a:cubicBezTo>
                    <a:pt x="437" y="85"/>
                    <a:pt x="415" y="61"/>
                    <a:pt x="393" y="61"/>
                  </a:cubicBezTo>
                  <a:cubicBezTo>
                    <a:pt x="351" y="61"/>
                    <a:pt x="315" y="157"/>
                    <a:pt x="290" y="231"/>
                  </a:cubicBezTo>
                  <a:cubicBezTo>
                    <a:pt x="282" y="230"/>
                    <a:pt x="274" y="230"/>
                    <a:pt x="267" y="230"/>
                  </a:cubicBezTo>
                  <a:cubicBezTo>
                    <a:pt x="1" y="230"/>
                    <a:pt x="207" y="787"/>
                    <a:pt x="333" y="928"/>
                  </a:cubicBezTo>
                  <a:cubicBezTo>
                    <a:pt x="354" y="955"/>
                    <a:pt x="381" y="982"/>
                    <a:pt x="418" y="982"/>
                  </a:cubicBezTo>
                  <a:cubicBezTo>
                    <a:pt x="445" y="982"/>
                    <a:pt x="472" y="956"/>
                    <a:pt x="468" y="932"/>
                  </a:cubicBezTo>
                  <a:lnTo>
                    <a:pt x="468" y="932"/>
                  </a:lnTo>
                  <a:cubicBezTo>
                    <a:pt x="506" y="1012"/>
                    <a:pt x="562" y="1087"/>
                    <a:pt x="627" y="1143"/>
                  </a:cubicBezTo>
                  <a:cubicBezTo>
                    <a:pt x="644" y="1155"/>
                    <a:pt x="664" y="1168"/>
                    <a:pt x="684" y="1168"/>
                  </a:cubicBezTo>
                  <a:cubicBezTo>
                    <a:pt x="690" y="1168"/>
                    <a:pt x="697" y="1167"/>
                    <a:pt x="703" y="1164"/>
                  </a:cubicBezTo>
                  <a:cubicBezTo>
                    <a:pt x="724" y="1153"/>
                    <a:pt x="729" y="1121"/>
                    <a:pt x="729" y="1094"/>
                  </a:cubicBezTo>
                  <a:cubicBezTo>
                    <a:pt x="735" y="1025"/>
                    <a:pt x="724" y="955"/>
                    <a:pt x="713" y="885"/>
                  </a:cubicBezTo>
                  <a:lnTo>
                    <a:pt x="713" y="885"/>
                  </a:lnTo>
                  <a:cubicBezTo>
                    <a:pt x="729" y="955"/>
                    <a:pt x="778" y="1019"/>
                    <a:pt x="837" y="1062"/>
                  </a:cubicBezTo>
                  <a:cubicBezTo>
                    <a:pt x="850" y="1071"/>
                    <a:pt x="863" y="1080"/>
                    <a:pt x="876" y="1080"/>
                  </a:cubicBezTo>
                  <a:cubicBezTo>
                    <a:pt x="879" y="1080"/>
                    <a:pt x="882" y="1079"/>
                    <a:pt x="885" y="1078"/>
                  </a:cubicBezTo>
                  <a:cubicBezTo>
                    <a:pt x="912" y="1068"/>
                    <a:pt x="912" y="1035"/>
                    <a:pt x="912" y="1009"/>
                  </a:cubicBezTo>
                  <a:cubicBezTo>
                    <a:pt x="906" y="885"/>
                    <a:pt x="896" y="757"/>
                    <a:pt x="890" y="628"/>
                  </a:cubicBezTo>
                  <a:lnTo>
                    <a:pt x="890" y="628"/>
                  </a:lnTo>
                  <a:cubicBezTo>
                    <a:pt x="901" y="703"/>
                    <a:pt x="933" y="767"/>
                    <a:pt x="976" y="826"/>
                  </a:cubicBezTo>
                  <a:cubicBezTo>
                    <a:pt x="988" y="842"/>
                    <a:pt x="1002" y="854"/>
                    <a:pt x="1017" y="854"/>
                  </a:cubicBezTo>
                  <a:cubicBezTo>
                    <a:pt x="1023" y="854"/>
                    <a:pt x="1029" y="852"/>
                    <a:pt x="1035" y="848"/>
                  </a:cubicBezTo>
                  <a:cubicBezTo>
                    <a:pt x="1040" y="842"/>
                    <a:pt x="1046" y="832"/>
                    <a:pt x="1046" y="826"/>
                  </a:cubicBezTo>
                  <a:cubicBezTo>
                    <a:pt x="1099" y="612"/>
                    <a:pt x="1003" y="392"/>
                    <a:pt x="912" y="188"/>
                  </a:cubicBezTo>
                  <a:cubicBezTo>
                    <a:pt x="896" y="151"/>
                    <a:pt x="874" y="113"/>
                    <a:pt x="842" y="92"/>
                  </a:cubicBezTo>
                  <a:cubicBezTo>
                    <a:pt x="831" y="87"/>
                    <a:pt x="819" y="85"/>
                    <a:pt x="807" y="85"/>
                  </a:cubicBezTo>
                  <a:cubicBezTo>
                    <a:pt x="777" y="85"/>
                    <a:pt x="748" y="99"/>
                    <a:pt x="740" y="129"/>
                  </a:cubicBezTo>
                  <a:cubicBezTo>
                    <a:pt x="720" y="57"/>
                    <a:pt x="655" y="0"/>
                    <a:pt x="583" y="0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6558063" y="3004275"/>
              <a:ext cx="103530" cy="119080"/>
            </a:xfrm>
            <a:custGeom>
              <a:rect b="b" l="l" r="r" t="t"/>
              <a:pathLst>
                <a:path extrusionOk="0" h="1241" w="1079">
                  <a:moveTo>
                    <a:pt x="614" y="0"/>
                  </a:moveTo>
                  <a:cubicBezTo>
                    <a:pt x="573" y="0"/>
                    <a:pt x="529" y="31"/>
                    <a:pt x="499" y="65"/>
                  </a:cubicBezTo>
                  <a:cubicBezTo>
                    <a:pt x="467" y="114"/>
                    <a:pt x="446" y="167"/>
                    <a:pt x="403" y="200"/>
                  </a:cubicBezTo>
                  <a:cubicBezTo>
                    <a:pt x="442" y="121"/>
                    <a:pt x="367" y="74"/>
                    <a:pt x="298" y="74"/>
                  </a:cubicBezTo>
                  <a:cubicBezTo>
                    <a:pt x="282" y="74"/>
                    <a:pt x="266" y="77"/>
                    <a:pt x="253" y="82"/>
                  </a:cubicBezTo>
                  <a:cubicBezTo>
                    <a:pt x="183" y="108"/>
                    <a:pt x="177" y="194"/>
                    <a:pt x="156" y="258"/>
                  </a:cubicBezTo>
                  <a:cubicBezTo>
                    <a:pt x="124" y="323"/>
                    <a:pt x="1" y="1004"/>
                    <a:pt x="22" y="1004"/>
                  </a:cubicBezTo>
                  <a:cubicBezTo>
                    <a:pt x="106" y="1004"/>
                    <a:pt x="186" y="944"/>
                    <a:pt x="215" y="867"/>
                  </a:cubicBezTo>
                  <a:lnTo>
                    <a:pt x="215" y="867"/>
                  </a:lnTo>
                  <a:cubicBezTo>
                    <a:pt x="186" y="963"/>
                    <a:pt x="165" y="1058"/>
                    <a:pt x="145" y="1154"/>
                  </a:cubicBezTo>
                  <a:cubicBezTo>
                    <a:pt x="140" y="1175"/>
                    <a:pt x="140" y="1202"/>
                    <a:pt x="151" y="1224"/>
                  </a:cubicBezTo>
                  <a:cubicBezTo>
                    <a:pt x="159" y="1235"/>
                    <a:pt x="174" y="1240"/>
                    <a:pt x="190" y="1240"/>
                  </a:cubicBezTo>
                  <a:cubicBezTo>
                    <a:pt x="204" y="1240"/>
                    <a:pt x="219" y="1236"/>
                    <a:pt x="231" y="1229"/>
                  </a:cubicBezTo>
                  <a:cubicBezTo>
                    <a:pt x="258" y="1213"/>
                    <a:pt x="274" y="1186"/>
                    <a:pt x="285" y="1159"/>
                  </a:cubicBezTo>
                  <a:cubicBezTo>
                    <a:pt x="392" y="961"/>
                    <a:pt x="494" y="757"/>
                    <a:pt x="601" y="559"/>
                  </a:cubicBezTo>
                  <a:lnTo>
                    <a:pt x="601" y="559"/>
                  </a:lnTo>
                  <a:cubicBezTo>
                    <a:pt x="590" y="704"/>
                    <a:pt x="569" y="854"/>
                    <a:pt x="531" y="993"/>
                  </a:cubicBezTo>
                  <a:cubicBezTo>
                    <a:pt x="526" y="1031"/>
                    <a:pt x="515" y="1073"/>
                    <a:pt x="547" y="1095"/>
                  </a:cubicBezTo>
                  <a:cubicBezTo>
                    <a:pt x="555" y="1100"/>
                    <a:pt x="563" y="1102"/>
                    <a:pt x="571" y="1102"/>
                  </a:cubicBezTo>
                  <a:cubicBezTo>
                    <a:pt x="605" y="1102"/>
                    <a:pt x="637" y="1059"/>
                    <a:pt x="655" y="1020"/>
                  </a:cubicBezTo>
                  <a:cubicBezTo>
                    <a:pt x="714" y="875"/>
                    <a:pt x="778" y="736"/>
                    <a:pt x="837" y="591"/>
                  </a:cubicBezTo>
                  <a:lnTo>
                    <a:pt x="837" y="591"/>
                  </a:lnTo>
                  <a:cubicBezTo>
                    <a:pt x="821" y="682"/>
                    <a:pt x="842" y="784"/>
                    <a:pt x="901" y="859"/>
                  </a:cubicBezTo>
                  <a:cubicBezTo>
                    <a:pt x="966" y="709"/>
                    <a:pt x="1019" y="553"/>
                    <a:pt x="1051" y="393"/>
                  </a:cubicBezTo>
                  <a:cubicBezTo>
                    <a:pt x="1068" y="312"/>
                    <a:pt x="1078" y="221"/>
                    <a:pt x="1019" y="162"/>
                  </a:cubicBezTo>
                  <a:cubicBezTo>
                    <a:pt x="982" y="189"/>
                    <a:pt x="955" y="232"/>
                    <a:pt x="944" y="275"/>
                  </a:cubicBezTo>
                  <a:cubicBezTo>
                    <a:pt x="928" y="226"/>
                    <a:pt x="880" y="189"/>
                    <a:pt x="826" y="189"/>
                  </a:cubicBezTo>
                  <a:cubicBezTo>
                    <a:pt x="773" y="189"/>
                    <a:pt x="724" y="226"/>
                    <a:pt x="714" y="280"/>
                  </a:cubicBezTo>
                  <a:cubicBezTo>
                    <a:pt x="698" y="232"/>
                    <a:pt x="708" y="183"/>
                    <a:pt x="708" y="135"/>
                  </a:cubicBezTo>
                  <a:cubicBezTo>
                    <a:pt x="708" y="82"/>
                    <a:pt x="692" y="28"/>
                    <a:pt x="644" y="6"/>
                  </a:cubicBezTo>
                  <a:cubicBezTo>
                    <a:pt x="634" y="2"/>
                    <a:pt x="624" y="0"/>
                    <a:pt x="614" y="0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0" name="Google Shape;1470;p34"/>
          <p:cNvGrpSpPr/>
          <p:nvPr/>
        </p:nvGrpSpPr>
        <p:grpSpPr>
          <a:xfrm>
            <a:off x="457188" y="1142075"/>
            <a:ext cx="1980323" cy="830243"/>
            <a:chOff x="-2082450" y="1418025"/>
            <a:chExt cx="1980323" cy="830243"/>
          </a:xfrm>
        </p:grpSpPr>
        <p:sp>
          <p:nvSpPr>
            <p:cNvPr id="1471" name="Google Shape;1471;p34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2" name="Google Shape;1472;p34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3" name="Google Shape;1473;p34"/>
          <p:cNvGrpSpPr/>
          <p:nvPr/>
        </p:nvGrpSpPr>
        <p:grpSpPr>
          <a:xfrm>
            <a:off x="2548229" y="1142075"/>
            <a:ext cx="1980323" cy="830243"/>
            <a:chOff x="-2082450" y="1418025"/>
            <a:chExt cx="1980323" cy="830243"/>
          </a:xfrm>
        </p:grpSpPr>
        <p:sp>
          <p:nvSpPr>
            <p:cNvPr id="1474" name="Google Shape;1474;p34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5" name="Google Shape;1475;p34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it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6" name="Google Shape;1476;p34"/>
          <p:cNvGrpSpPr/>
          <p:nvPr/>
        </p:nvGrpSpPr>
        <p:grpSpPr>
          <a:xfrm>
            <a:off x="4639271" y="1142075"/>
            <a:ext cx="1980323" cy="830243"/>
            <a:chOff x="-2082450" y="1418025"/>
            <a:chExt cx="1980323" cy="830243"/>
          </a:xfrm>
        </p:grpSpPr>
        <p:sp>
          <p:nvSpPr>
            <p:cNvPr id="1477" name="Google Shape;1477;p34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8" name="Google Shape;1478;p34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9" name="Google Shape;1479;p34"/>
          <p:cNvGrpSpPr/>
          <p:nvPr/>
        </p:nvGrpSpPr>
        <p:grpSpPr>
          <a:xfrm>
            <a:off x="6730313" y="1142075"/>
            <a:ext cx="1980323" cy="830243"/>
            <a:chOff x="-2082450" y="1418025"/>
            <a:chExt cx="1980323" cy="830243"/>
          </a:xfrm>
        </p:grpSpPr>
        <p:sp>
          <p:nvSpPr>
            <p:cNvPr id="1480" name="Google Shape;1480;p34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1" name="Google Shape;1481;p34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482" name="Google Shape;1482;p34"/>
          <p:cNvCxnSpPr>
            <a:stCxn id="1472" idx="2"/>
            <a:endCxn id="1483" idx="2"/>
          </p:cNvCxnSpPr>
          <p:nvPr/>
        </p:nvCxnSpPr>
        <p:spPr>
          <a:xfrm flipH="1" rot="-5400000">
            <a:off x="1113888" y="2305768"/>
            <a:ext cx="1623600" cy="956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4" name="Google Shape;1484;p34"/>
          <p:cNvCxnSpPr>
            <a:stCxn id="1475" idx="2"/>
            <a:endCxn id="1485" idx="2"/>
          </p:cNvCxnSpPr>
          <p:nvPr/>
        </p:nvCxnSpPr>
        <p:spPr>
          <a:xfrm flipH="1" rot="-5400000">
            <a:off x="2758079" y="2752618"/>
            <a:ext cx="1623600" cy="63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6" name="Google Shape;1486;p34"/>
          <p:cNvCxnSpPr>
            <a:stCxn id="1478" idx="2"/>
            <a:endCxn id="1487" idx="6"/>
          </p:cNvCxnSpPr>
          <p:nvPr/>
        </p:nvCxnSpPr>
        <p:spPr>
          <a:xfrm rot="5400000">
            <a:off x="4765271" y="2731768"/>
            <a:ext cx="1623600" cy="104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8" name="Google Shape;1488;p34"/>
          <p:cNvCxnSpPr>
            <a:stCxn id="1481" idx="2"/>
            <a:endCxn id="1489" idx="6"/>
          </p:cNvCxnSpPr>
          <p:nvPr/>
        </p:nvCxnSpPr>
        <p:spPr>
          <a:xfrm rot="5400000">
            <a:off x="6409463" y="2284918"/>
            <a:ext cx="1623600" cy="9984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3" name="Google Shape;1483;p34"/>
          <p:cNvSpPr/>
          <p:nvPr/>
        </p:nvSpPr>
        <p:spPr>
          <a:xfrm>
            <a:off x="2404113" y="3232850"/>
            <a:ext cx="726300" cy="72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34"/>
          <p:cNvSpPr/>
          <p:nvPr/>
        </p:nvSpPr>
        <p:spPr>
          <a:xfrm>
            <a:off x="3601308" y="3232850"/>
            <a:ext cx="726300" cy="726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34"/>
          <p:cNvSpPr/>
          <p:nvPr/>
        </p:nvSpPr>
        <p:spPr>
          <a:xfrm>
            <a:off x="4798504" y="3232850"/>
            <a:ext cx="726300" cy="726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34"/>
          <p:cNvSpPr/>
          <p:nvPr/>
        </p:nvSpPr>
        <p:spPr>
          <a:xfrm>
            <a:off x="5995700" y="3232850"/>
            <a:ext cx="726300" cy="726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0" name="Google Shape;1490;p34"/>
          <p:cNvGrpSpPr/>
          <p:nvPr/>
        </p:nvGrpSpPr>
        <p:grpSpPr>
          <a:xfrm>
            <a:off x="2515639" y="3392146"/>
            <a:ext cx="503275" cy="407753"/>
            <a:chOff x="368856" y="762810"/>
            <a:chExt cx="256211" cy="207582"/>
          </a:xfrm>
        </p:grpSpPr>
        <p:sp>
          <p:nvSpPr>
            <p:cNvPr id="1491" name="Google Shape;1491;p34"/>
            <p:cNvSpPr/>
            <p:nvPr/>
          </p:nvSpPr>
          <p:spPr>
            <a:xfrm>
              <a:off x="463244" y="909079"/>
              <a:ext cx="67408" cy="61312"/>
            </a:xfrm>
            <a:custGeom>
              <a:rect b="b" l="l" r="r" t="t"/>
              <a:pathLst>
                <a:path extrusionOk="0" h="2243" w="2466">
                  <a:moveTo>
                    <a:pt x="1233" y="1"/>
                  </a:moveTo>
                  <a:cubicBezTo>
                    <a:pt x="946" y="1"/>
                    <a:pt x="659" y="110"/>
                    <a:pt x="438" y="328"/>
                  </a:cubicBezTo>
                  <a:cubicBezTo>
                    <a:pt x="1" y="765"/>
                    <a:pt x="1" y="1478"/>
                    <a:pt x="438" y="1915"/>
                  </a:cubicBezTo>
                  <a:cubicBezTo>
                    <a:pt x="656" y="2133"/>
                    <a:pt x="947" y="2242"/>
                    <a:pt x="1233" y="2242"/>
                  </a:cubicBezTo>
                  <a:cubicBezTo>
                    <a:pt x="1519" y="2242"/>
                    <a:pt x="1810" y="2133"/>
                    <a:pt x="2029" y="1915"/>
                  </a:cubicBezTo>
                  <a:cubicBezTo>
                    <a:pt x="2466" y="1478"/>
                    <a:pt x="2466" y="765"/>
                    <a:pt x="2029" y="328"/>
                  </a:cubicBezTo>
                  <a:cubicBezTo>
                    <a:pt x="1808" y="110"/>
                    <a:pt x="1521" y="1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420601" y="835138"/>
              <a:ext cx="152693" cy="71235"/>
            </a:xfrm>
            <a:custGeom>
              <a:rect b="b" l="l" r="r" t="t"/>
              <a:pathLst>
                <a:path extrusionOk="0" h="2606" w="5586">
                  <a:moveTo>
                    <a:pt x="2793" y="0"/>
                  </a:moveTo>
                  <a:cubicBezTo>
                    <a:pt x="1812" y="0"/>
                    <a:pt x="830" y="373"/>
                    <a:pt x="84" y="1120"/>
                  </a:cubicBezTo>
                  <a:cubicBezTo>
                    <a:pt x="32" y="1172"/>
                    <a:pt x="0" y="1239"/>
                    <a:pt x="0" y="1317"/>
                  </a:cubicBezTo>
                  <a:cubicBezTo>
                    <a:pt x="0" y="1390"/>
                    <a:pt x="32" y="1458"/>
                    <a:pt x="84" y="1515"/>
                  </a:cubicBezTo>
                  <a:lnTo>
                    <a:pt x="1093" y="2524"/>
                  </a:lnTo>
                  <a:cubicBezTo>
                    <a:pt x="1147" y="2578"/>
                    <a:pt x="1219" y="2606"/>
                    <a:pt x="1290" y="2606"/>
                  </a:cubicBezTo>
                  <a:cubicBezTo>
                    <a:pt x="1362" y="2606"/>
                    <a:pt x="1433" y="2578"/>
                    <a:pt x="1488" y="2524"/>
                  </a:cubicBezTo>
                  <a:cubicBezTo>
                    <a:pt x="1847" y="2162"/>
                    <a:pt x="2320" y="1982"/>
                    <a:pt x="2793" y="1982"/>
                  </a:cubicBezTo>
                  <a:cubicBezTo>
                    <a:pt x="3266" y="1982"/>
                    <a:pt x="3740" y="2162"/>
                    <a:pt x="4099" y="2524"/>
                  </a:cubicBezTo>
                  <a:cubicBezTo>
                    <a:pt x="4151" y="2576"/>
                    <a:pt x="4223" y="2602"/>
                    <a:pt x="4296" y="2602"/>
                  </a:cubicBezTo>
                  <a:cubicBezTo>
                    <a:pt x="4364" y="2602"/>
                    <a:pt x="4437" y="2576"/>
                    <a:pt x="4494" y="2524"/>
                  </a:cubicBezTo>
                  <a:lnTo>
                    <a:pt x="5503" y="1515"/>
                  </a:lnTo>
                  <a:cubicBezTo>
                    <a:pt x="5555" y="1458"/>
                    <a:pt x="5586" y="1390"/>
                    <a:pt x="5586" y="1317"/>
                  </a:cubicBezTo>
                  <a:cubicBezTo>
                    <a:pt x="5586" y="1239"/>
                    <a:pt x="5555" y="1172"/>
                    <a:pt x="5503" y="1120"/>
                  </a:cubicBezTo>
                  <a:cubicBezTo>
                    <a:pt x="4756" y="373"/>
                    <a:pt x="3775" y="0"/>
                    <a:pt x="27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368856" y="762810"/>
              <a:ext cx="256211" cy="92420"/>
            </a:xfrm>
            <a:custGeom>
              <a:rect b="b" l="l" r="r" t="t"/>
              <a:pathLst>
                <a:path extrusionOk="0" h="3381" w="9373">
                  <a:moveTo>
                    <a:pt x="4686" y="0"/>
                  </a:moveTo>
                  <a:cubicBezTo>
                    <a:pt x="3844" y="0"/>
                    <a:pt x="3027" y="162"/>
                    <a:pt x="2252" y="474"/>
                  </a:cubicBezTo>
                  <a:cubicBezTo>
                    <a:pt x="1446" y="801"/>
                    <a:pt x="729" y="1280"/>
                    <a:pt x="110" y="1893"/>
                  </a:cubicBezTo>
                  <a:cubicBezTo>
                    <a:pt x="0" y="2003"/>
                    <a:pt x="0" y="2179"/>
                    <a:pt x="110" y="2289"/>
                  </a:cubicBezTo>
                  <a:lnTo>
                    <a:pt x="1119" y="3298"/>
                  </a:lnTo>
                  <a:cubicBezTo>
                    <a:pt x="1173" y="3352"/>
                    <a:pt x="1245" y="3380"/>
                    <a:pt x="1316" y="3380"/>
                  </a:cubicBezTo>
                  <a:cubicBezTo>
                    <a:pt x="1388" y="3380"/>
                    <a:pt x="1459" y="3352"/>
                    <a:pt x="1514" y="3298"/>
                  </a:cubicBezTo>
                  <a:cubicBezTo>
                    <a:pt x="2388" y="2424"/>
                    <a:pt x="3537" y="1987"/>
                    <a:pt x="4686" y="1987"/>
                  </a:cubicBezTo>
                  <a:cubicBezTo>
                    <a:pt x="5836" y="1987"/>
                    <a:pt x="6985" y="2424"/>
                    <a:pt x="7859" y="3298"/>
                  </a:cubicBezTo>
                  <a:cubicBezTo>
                    <a:pt x="7916" y="3355"/>
                    <a:pt x="7983" y="3381"/>
                    <a:pt x="8056" y="3381"/>
                  </a:cubicBezTo>
                  <a:cubicBezTo>
                    <a:pt x="8129" y="3381"/>
                    <a:pt x="8202" y="3355"/>
                    <a:pt x="8254" y="3298"/>
                  </a:cubicBezTo>
                  <a:lnTo>
                    <a:pt x="9263" y="2289"/>
                  </a:lnTo>
                  <a:cubicBezTo>
                    <a:pt x="9372" y="2179"/>
                    <a:pt x="9372" y="2003"/>
                    <a:pt x="9263" y="1893"/>
                  </a:cubicBezTo>
                  <a:cubicBezTo>
                    <a:pt x="8644" y="1280"/>
                    <a:pt x="7926" y="801"/>
                    <a:pt x="7120" y="474"/>
                  </a:cubicBezTo>
                  <a:cubicBezTo>
                    <a:pt x="6345" y="162"/>
                    <a:pt x="5529" y="0"/>
                    <a:pt x="4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4" name="Google Shape;1494;p34"/>
          <p:cNvGrpSpPr/>
          <p:nvPr/>
        </p:nvGrpSpPr>
        <p:grpSpPr>
          <a:xfrm>
            <a:off x="3779726" y="3345796"/>
            <a:ext cx="369469" cy="500429"/>
            <a:chOff x="681760" y="808869"/>
            <a:chExt cx="188092" cy="254762"/>
          </a:xfrm>
        </p:grpSpPr>
        <p:sp>
          <p:nvSpPr>
            <p:cNvPr id="1495" name="Google Shape;1495;p34"/>
            <p:cNvSpPr/>
            <p:nvPr/>
          </p:nvSpPr>
          <p:spPr>
            <a:xfrm>
              <a:off x="735063" y="867011"/>
              <a:ext cx="20201" cy="28456"/>
            </a:xfrm>
            <a:custGeom>
              <a:rect b="b" l="l" r="r" t="t"/>
              <a:pathLst>
                <a:path extrusionOk="0" h="1041" w="739">
                  <a:moveTo>
                    <a:pt x="739" y="0"/>
                  </a:moveTo>
                  <a:lnTo>
                    <a:pt x="739" y="0"/>
                  </a:lnTo>
                  <a:cubicBezTo>
                    <a:pt x="359" y="219"/>
                    <a:pt x="84" y="599"/>
                    <a:pt x="0" y="1041"/>
                  </a:cubicBezTo>
                  <a:lnTo>
                    <a:pt x="552" y="1041"/>
                  </a:lnTo>
                  <a:cubicBezTo>
                    <a:pt x="572" y="656"/>
                    <a:pt x="635" y="297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765050" y="910364"/>
              <a:ext cx="21485" cy="33868"/>
            </a:xfrm>
            <a:custGeom>
              <a:rect b="b" l="l" r="r" t="t"/>
              <a:pathLst>
                <a:path extrusionOk="0" h="1239" w="786">
                  <a:moveTo>
                    <a:pt x="1" y="1"/>
                  </a:moveTo>
                  <a:cubicBezTo>
                    <a:pt x="16" y="318"/>
                    <a:pt x="73" y="614"/>
                    <a:pt x="151" y="848"/>
                  </a:cubicBezTo>
                  <a:cubicBezTo>
                    <a:pt x="255" y="1145"/>
                    <a:pt x="365" y="1233"/>
                    <a:pt x="391" y="1238"/>
                  </a:cubicBezTo>
                  <a:cubicBezTo>
                    <a:pt x="417" y="1233"/>
                    <a:pt x="526" y="1145"/>
                    <a:pt x="630" y="848"/>
                  </a:cubicBezTo>
                  <a:cubicBezTo>
                    <a:pt x="713" y="614"/>
                    <a:pt x="765" y="318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735063" y="910364"/>
              <a:ext cx="20201" cy="28456"/>
            </a:xfrm>
            <a:custGeom>
              <a:rect b="b" l="l" r="r" t="t"/>
              <a:pathLst>
                <a:path extrusionOk="0" h="1041" w="739">
                  <a:moveTo>
                    <a:pt x="0" y="1"/>
                  </a:moveTo>
                  <a:cubicBezTo>
                    <a:pt x="84" y="448"/>
                    <a:pt x="359" y="822"/>
                    <a:pt x="739" y="1041"/>
                  </a:cubicBezTo>
                  <a:cubicBezTo>
                    <a:pt x="635" y="750"/>
                    <a:pt x="572" y="386"/>
                    <a:pt x="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681760" y="808869"/>
              <a:ext cx="188092" cy="254762"/>
            </a:xfrm>
            <a:custGeom>
              <a:rect b="b" l="l" r="r" t="t"/>
              <a:pathLst>
                <a:path extrusionOk="0" h="9320" w="6881">
                  <a:moveTo>
                    <a:pt x="3438" y="1389"/>
                  </a:moveTo>
                  <a:cubicBezTo>
                    <a:pt x="4571" y="1389"/>
                    <a:pt x="5497" y="2309"/>
                    <a:pt x="5497" y="3448"/>
                  </a:cubicBezTo>
                  <a:cubicBezTo>
                    <a:pt x="5497" y="4582"/>
                    <a:pt x="4571" y="5503"/>
                    <a:pt x="3438" y="5503"/>
                  </a:cubicBezTo>
                  <a:cubicBezTo>
                    <a:pt x="2304" y="5503"/>
                    <a:pt x="1383" y="4582"/>
                    <a:pt x="1383" y="3448"/>
                  </a:cubicBezTo>
                  <a:cubicBezTo>
                    <a:pt x="1383" y="2309"/>
                    <a:pt x="2304" y="1389"/>
                    <a:pt x="3438" y="1389"/>
                  </a:cubicBezTo>
                  <a:close/>
                  <a:moveTo>
                    <a:pt x="3438" y="0"/>
                  </a:moveTo>
                  <a:cubicBezTo>
                    <a:pt x="1539" y="0"/>
                    <a:pt x="0" y="1545"/>
                    <a:pt x="0" y="3443"/>
                  </a:cubicBezTo>
                  <a:cubicBezTo>
                    <a:pt x="0" y="4099"/>
                    <a:pt x="172" y="4811"/>
                    <a:pt x="515" y="5570"/>
                  </a:cubicBezTo>
                  <a:cubicBezTo>
                    <a:pt x="791" y="6163"/>
                    <a:pt x="1165" y="6787"/>
                    <a:pt x="1638" y="7417"/>
                  </a:cubicBezTo>
                  <a:cubicBezTo>
                    <a:pt x="2434" y="8493"/>
                    <a:pt x="3219" y="9216"/>
                    <a:pt x="3256" y="9247"/>
                  </a:cubicBezTo>
                  <a:cubicBezTo>
                    <a:pt x="3302" y="9294"/>
                    <a:pt x="3370" y="9320"/>
                    <a:pt x="3438" y="9320"/>
                  </a:cubicBezTo>
                  <a:cubicBezTo>
                    <a:pt x="3505" y="9320"/>
                    <a:pt x="3573" y="9294"/>
                    <a:pt x="3625" y="9247"/>
                  </a:cubicBezTo>
                  <a:cubicBezTo>
                    <a:pt x="3656" y="9216"/>
                    <a:pt x="4441" y="8493"/>
                    <a:pt x="5242" y="7417"/>
                  </a:cubicBezTo>
                  <a:cubicBezTo>
                    <a:pt x="5716" y="6787"/>
                    <a:pt x="6090" y="6163"/>
                    <a:pt x="6360" y="5570"/>
                  </a:cubicBezTo>
                  <a:cubicBezTo>
                    <a:pt x="6704" y="4811"/>
                    <a:pt x="6881" y="4099"/>
                    <a:pt x="6881" y="3443"/>
                  </a:cubicBezTo>
                  <a:cubicBezTo>
                    <a:pt x="6881" y="1545"/>
                    <a:pt x="5336" y="0"/>
                    <a:pt x="3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4"/>
            <p:cNvSpPr/>
            <p:nvPr/>
          </p:nvSpPr>
          <p:spPr>
            <a:xfrm>
              <a:off x="796184" y="867011"/>
              <a:ext cx="20228" cy="28456"/>
            </a:xfrm>
            <a:custGeom>
              <a:rect b="b" l="l" r="r" t="t"/>
              <a:pathLst>
                <a:path extrusionOk="0" h="1041" w="740">
                  <a:moveTo>
                    <a:pt x="1" y="0"/>
                  </a:moveTo>
                  <a:lnTo>
                    <a:pt x="1" y="0"/>
                  </a:lnTo>
                  <a:cubicBezTo>
                    <a:pt x="105" y="297"/>
                    <a:pt x="172" y="656"/>
                    <a:pt x="193" y="1041"/>
                  </a:cubicBezTo>
                  <a:lnTo>
                    <a:pt x="739" y="1041"/>
                  </a:lnTo>
                  <a:cubicBezTo>
                    <a:pt x="656" y="599"/>
                    <a:pt x="380" y="21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4"/>
            <p:cNvSpPr/>
            <p:nvPr/>
          </p:nvSpPr>
          <p:spPr>
            <a:xfrm>
              <a:off x="765050" y="861598"/>
              <a:ext cx="21485" cy="33868"/>
            </a:xfrm>
            <a:custGeom>
              <a:rect b="b" l="l" r="r" t="t"/>
              <a:pathLst>
                <a:path extrusionOk="0" h="1239" w="786">
                  <a:moveTo>
                    <a:pt x="391" y="1"/>
                  </a:moveTo>
                  <a:cubicBezTo>
                    <a:pt x="365" y="11"/>
                    <a:pt x="255" y="94"/>
                    <a:pt x="151" y="391"/>
                  </a:cubicBezTo>
                  <a:cubicBezTo>
                    <a:pt x="73" y="630"/>
                    <a:pt x="16" y="921"/>
                    <a:pt x="1" y="1239"/>
                  </a:cubicBezTo>
                  <a:lnTo>
                    <a:pt x="786" y="1239"/>
                  </a:lnTo>
                  <a:cubicBezTo>
                    <a:pt x="765" y="921"/>
                    <a:pt x="713" y="630"/>
                    <a:pt x="630" y="391"/>
                  </a:cubicBezTo>
                  <a:cubicBezTo>
                    <a:pt x="526" y="94"/>
                    <a:pt x="417" y="1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796184" y="910364"/>
              <a:ext cx="20228" cy="28456"/>
            </a:xfrm>
            <a:custGeom>
              <a:rect b="b" l="l" r="r" t="t"/>
              <a:pathLst>
                <a:path extrusionOk="0" h="1041" w="740">
                  <a:moveTo>
                    <a:pt x="193" y="1"/>
                  </a:moveTo>
                  <a:cubicBezTo>
                    <a:pt x="172" y="386"/>
                    <a:pt x="105" y="750"/>
                    <a:pt x="1" y="1041"/>
                  </a:cubicBezTo>
                  <a:cubicBezTo>
                    <a:pt x="380" y="822"/>
                    <a:pt x="656" y="448"/>
                    <a:pt x="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2" name="Google Shape;1502;p34"/>
          <p:cNvGrpSpPr/>
          <p:nvPr/>
        </p:nvGrpSpPr>
        <p:grpSpPr>
          <a:xfrm>
            <a:off x="5002872" y="3346371"/>
            <a:ext cx="317547" cy="499302"/>
            <a:chOff x="719564" y="1140552"/>
            <a:chExt cx="161659" cy="254188"/>
          </a:xfrm>
        </p:grpSpPr>
        <p:sp>
          <p:nvSpPr>
            <p:cNvPr id="1503" name="Google Shape;1503;p34"/>
            <p:cNvSpPr/>
            <p:nvPr/>
          </p:nvSpPr>
          <p:spPr>
            <a:xfrm>
              <a:off x="729788" y="1257108"/>
              <a:ext cx="141049" cy="137632"/>
            </a:xfrm>
            <a:custGeom>
              <a:rect b="b" l="l" r="r" t="t"/>
              <a:pathLst>
                <a:path extrusionOk="0" h="5035" w="5160">
                  <a:moveTo>
                    <a:pt x="3048" y="1129"/>
                  </a:moveTo>
                  <a:lnTo>
                    <a:pt x="3236" y="1576"/>
                  </a:lnTo>
                  <a:lnTo>
                    <a:pt x="2580" y="2200"/>
                  </a:lnTo>
                  <a:lnTo>
                    <a:pt x="1930" y="1576"/>
                  </a:lnTo>
                  <a:lnTo>
                    <a:pt x="2112" y="1129"/>
                  </a:lnTo>
                  <a:close/>
                  <a:moveTo>
                    <a:pt x="1702" y="2132"/>
                  </a:moveTo>
                  <a:lnTo>
                    <a:pt x="2180" y="2590"/>
                  </a:lnTo>
                  <a:lnTo>
                    <a:pt x="1067" y="3651"/>
                  </a:lnTo>
                  <a:lnTo>
                    <a:pt x="1702" y="2132"/>
                  </a:lnTo>
                  <a:close/>
                  <a:moveTo>
                    <a:pt x="3459" y="2132"/>
                  </a:moveTo>
                  <a:lnTo>
                    <a:pt x="4094" y="3651"/>
                  </a:lnTo>
                  <a:lnTo>
                    <a:pt x="2981" y="2590"/>
                  </a:lnTo>
                  <a:lnTo>
                    <a:pt x="3459" y="2132"/>
                  </a:lnTo>
                  <a:close/>
                  <a:moveTo>
                    <a:pt x="1988" y="0"/>
                  </a:moveTo>
                  <a:lnTo>
                    <a:pt x="53" y="4649"/>
                  </a:lnTo>
                  <a:cubicBezTo>
                    <a:pt x="1" y="4769"/>
                    <a:pt x="42" y="4909"/>
                    <a:pt x="152" y="4982"/>
                  </a:cubicBezTo>
                  <a:cubicBezTo>
                    <a:pt x="199" y="5019"/>
                    <a:pt x="251" y="5034"/>
                    <a:pt x="308" y="5034"/>
                  </a:cubicBezTo>
                  <a:cubicBezTo>
                    <a:pt x="375" y="5034"/>
                    <a:pt x="443" y="5008"/>
                    <a:pt x="495" y="4956"/>
                  </a:cubicBezTo>
                  <a:lnTo>
                    <a:pt x="2580" y="2970"/>
                  </a:lnTo>
                  <a:lnTo>
                    <a:pt x="4666" y="4956"/>
                  </a:lnTo>
                  <a:cubicBezTo>
                    <a:pt x="4718" y="5006"/>
                    <a:pt x="4788" y="5033"/>
                    <a:pt x="4857" y="5033"/>
                  </a:cubicBezTo>
                  <a:cubicBezTo>
                    <a:pt x="4912" y="5033"/>
                    <a:pt x="4966" y="5016"/>
                    <a:pt x="5014" y="4982"/>
                  </a:cubicBezTo>
                  <a:cubicBezTo>
                    <a:pt x="5118" y="4909"/>
                    <a:pt x="5160" y="4769"/>
                    <a:pt x="5108" y="4649"/>
                  </a:cubicBezTo>
                  <a:lnTo>
                    <a:pt x="3173" y="0"/>
                  </a:lnTo>
                  <a:cubicBezTo>
                    <a:pt x="3002" y="78"/>
                    <a:pt x="2820" y="120"/>
                    <a:pt x="2627" y="125"/>
                  </a:cubicBezTo>
                  <a:lnTo>
                    <a:pt x="2820" y="583"/>
                  </a:lnTo>
                  <a:lnTo>
                    <a:pt x="2346" y="583"/>
                  </a:lnTo>
                  <a:lnTo>
                    <a:pt x="2534" y="125"/>
                  </a:lnTo>
                  <a:cubicBezTo>
                    <a:pt x="2346" y="120"/>
                    <a:pt x="2159" y="78"/>
                    <a:pt x="19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773715" y="1197081"/>
              <a:ext cx="53358" cy="48520"/>
            </a:xfrm>
            <a:custGeom>
              <a:rect b="b" l="l" r="r" t="t"/>
              <a:pathLst>
                <a:path extrusionOk="0" h="1775" w="1952">
                  <a:moveTo>
                    <a:pt x="973" y="0"/>
                  </a:moveTo>
                  <a:cubicBezTo>
                    <a:pt x="746" y="0"/>
                    <a:pt x="518" y="87"/>
                    <a:pt x="344" y="261"/>
                  </a:cubicBezTo>
                  <a:cubicBezTo>
                    <a:pt x="1" y="605"/>
                    <a:pt x="1" y="1166"/>
                    <a:pt x="344" y="1515"/>
                  </a:cubicBezTo>
                  <a:cubicBezTo>
                    <a:pt x="521" y="1686"/>
                    <a:pt x="745" y="1775"/>
                    <a:pt x="973" y="1775"/>
                  </a:cubicBezTo>
                  <a:cubicBezTo>
                    <a:pt x="1202" y="1775"/>
                    <a:pt x="1431" y="1686"/>
                    <a:pt x="1603" y="1515"/>
                  </a:cubicBezTo>
                  <a:cubicBezTo>
                    <a:pt x="1951" y="1166"/>
                    <a:pt x="1951" y="605"/>
                    <a:pt x="1603" y="261"/>
                  </a:cubicBezTo>
                  <a:cubicBezTo>
                    <a:pt x="1428" y="87"/>
                    <a:pt x="1201" y="0"/>
                    <a:pt x="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748430" y="1169336"/>
              <a:ext cx="103928" cy="90916"/>
            </a:xfrm>
            <a:custGeom>
              <a:rect b="b" l="l" r="r" t="t"/>
              <a:pathLst>
                <a:path extrusionOk="0" h="3326" w="3802">
                  <a:moveTo>
                    <a:pt x="1899" y="1"/>
                  </a:moveTo>
                  <a:cubicBezTo>
                    <a:pt x="1412" y="1"/>
                    <a:pt x="926" y="187"/>
                    <a:pt x="557" y="559"/>
                  </a:cubicBezTo>
                  <a:cubicBezTo>
                    <a:pt x="198" y="918"/>
                    <a:pt x="0" y="1396"/>
                    <a:pt x="0" y="1900"/>
                  </a:cubicBezTo>
                  <a:cubicBezTo>
                    <a:pt x="0" y="2410"/>
                    <a:pt x="198" y="2889"/>
                    <a:pt x="557" y="3247"/>
                  </a:cubicBezTo>
                  <a:cubicBezTo>
                    <a:pt x="609" y="3299"/>
                    <a:pt x="679" y="3325"/>
                    <a:pt x="750" y="3325"/>
                  </a:cubicBezTo>
                  <a:cubicBezTo>
                    <a:pt x="821" y="3325"/>
                    <a:pt x="892" y="3299"/>
                    <a:pt x="947" y="3247"/>
                  </a:cubicBezTo>
                  <a:cubicBezTo>
                    <a:pt x="999" y="3190"/>
                    <a:pt x="1025" y="3117"/>
                    <a:pt x="1025" y="3045"/>
                  </a:cubicBezTo>
                  <a:cubicBezTo>
                    <a:pt x="1025" y="2977"/>
                    <a:pt x="999" y="2909"/>
                    <a:pt x="947" y="2857"/>
                  </a:cubicBezTo>
                  <a:cubicBezTo>
                    <a:pt x="692" y="2603"/>
                    <a:pt x="551" y="2265"/>
                    <a:pt x="551" y="1900"/>
                  </a:cubicBezTo>
                  <a:cubicBezTo>
                    <a:pt x="551" y="1542"/>
                    <a:pt x="692" y="1204"/>
                    <a:pt x="947" y="949"/>
                  </a:cubicBezTo>
                  <a:cubicBezTo>
                    <a:pt x="1209" y="686"/>
                    <a:pt x="1554" y="555"/>
                    <a:pt x="1899" y="555"/>
                  </a:cubicBezTo>
                  <a:cubicBezTo>
                    <a:pt x="2244" y="555"/>
                    <a:pt x="2590" y="686"/>
                    <a:pt x="2855" y="949"/>
                  </a:cubicBezTo>
                  <a:cubicBezTo>
                    <a:pt x="3110" y="1204"/>
                    <a:pt x="3245" y="1542"/>
                    <a:pt x="3245" y="1900"/>
                  </a:cubicBezTo>
                  <a:cubicBezTo>
                    <a:pt x="3245" y="2265"/>
                    <a:pt x="3110" y="2603"/>
                    <a:pt x="2855" y="2857"/>
                  </a:cubicBezTo>
                  <a:cubicBezTo>
                    <a:pt x="2798" y="2909"/>
                    <a:pt x="2772" y="2977"/>
                    <a:pt x="2772" y="3045"/>
                  </a:cubicBezTo>
                  <a:cubicBezTo>
                    <a:pt x="2772" y="3117"/>
                    <a:pt x="2798" y="3190"/>
                    <a:pt x="2855" y="3247"/>
                  </a:cubicBezTo>
                  <a:cubicBezTo>
                    <a:pt x="2907" y="3299"/>
                    <a:pt x="2975" y="3325"/>
                    <a:pt x="3048" y="3325"/>
                  </a:cubicBezTo>
                  <a:cubicBezTo>
                    <a:pt x="3121" y="3325"/>
                    <a:pt x="3188" y="3299"/>
                    <a:pt x="3245" y="3247"/>
                  </a:cubicBezTo>
                  <a:cubicBezTo>
                    <a:pt x="3604" y="2889"/>
                    <a:pt x="3802" y="2410"/>
                    <a:pt x="3802" y="1900"/>
                  </a:cubicBezTo>
                  <a:cubicBezTo>
                    <a:pt x="3802" y="1396"/>
                    <a:pt x="3604" y="918"/>
                    <a:pt x="3245" y="559"/>
                  </a:cubicBezTo>
                  <a:cubicBezTo>
                    <a:pt x="2874" y="187"/>
                    <a:pt x="2386" y="1"/>
                    <a:pt x="1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719564" y="1140552"/>
              <a:ext cx="161659" cy="140174"/>
            </a:xfrm>
            <a:custGeom>
              <a:rect b="b" l="l" r="r" t="t"/>
              <a:pathLst>
                <a:path extrusionOk="0" h="5128" w="5914">
                  <a:moveTo>
                    <a:pt x="2956" y="1"/>
                  </a:moveTo>
                  <a:cubicBezTo>
                    <a:pt x="2199" y="1"/>
                    <a:pt x="1441" y="288"/>
                    <a:pt x="864" y="863"/>
                  </a:cubicBezTo>
                  <a:cubicBezTo>
                    <a:pt x="307" y="1424"/>
                    <a:pt x="0" y="2163"/>
                    <a:pt x="0" y="2953"/>
                  </a:cubicBezTo>
                  <a:cubicBezTo>
                    <a:pt x="0" y="3744"/>
                    <a:pt x="307" y="4488"/>
                    <a:pt x="864" y="5044"/>
                  </a:cubicBezTo>
                  <a:cubicBezTo>
                    <a:pt x="918" y="5099"/>
                    <a:pt x="989" y="5126"/>
                    <a:pt x="1059" y="5126"/>
                  </a:cubicBezTo>
                  <a:cubicBezTo>
                    <a:pt x="1129" y="5126"/>
                    <a:pt x="1199" y="5099"/>
                    <a:pt x="1254" y="5044"/>
                  </a:cubicBezTo>
                  <a:cubicBezTo>
                    <a:pt x="1363" y="4940"/>
                    <a:pt x="1363" y="4763"/>
                    <a:pt x="1254" y="4654"/>
                  </a:cubicBezTo>
                  <a:cubicBezTo>
                    <a:pt x="801" y="4202"/>
                    <a:pt x="552" y="3598"/>
                    <a:pt x="552" y="2953"/>
                  </a:cubicBezTo>
                  <a:cubicBezTo>
                    <a:pt x="552" y="2314"/>
                    <a:pt x="801" y="1711"/>
                    <a:pt x="1254" y="1253"/>
                  </a:cubicBezTo>
                  <a:cubicBezTo>
                    <a:pt x="1722" y="785"/>
                    <a:pt x="2338" y="551"/>
                    <a:pt x="2954" y="551"/>
                  </a:cubicBezTo>
                  <a:cubicBezTo>
                    <a:pt x="3571" y="551"/>
                    <a:pt x="4187" y="785"/>
                    <a:pt x="4655" y="1253"/>
                  </a:cubicBezTo>
                  <a:cubicBezTo>
                    <a:pt x="5113" y="1711"/>
                    <a:pt x="5362" y="2314"/>
                    <a:pt x="5362" y="2953"/>
                  </a:cubicBezTo>
                  <a:cubicBezTo>
                    <a:pt x="5362" y="3598"/>
                    <a:pt x="5113" y="4202"/>
                    <a:pt x="4655" y="4654"/>
                  </a:cubicBezTo>
                  <a:cubicBezTo>
                    <a:pt x="4546" y="4763"/>
                    <a:pt x="4546" y="4940"/>
                    <a:pt x="4655" y="5044"/>
                  </a:cubicBezTo>
                  <a:cubicBezTo>
                    <a:pt x="4712" y="5101"/>
                    <a:pt x="4780" y="5127"/>
                    <a:pt x="4853" y="5127"/>
                  </a:cubicBezTo>
                  <a:cubicBezTo>
                    <a:pt x="4920" y="5127"/>
                    <a:pt x="4993" y="5101"/>
                    <a:pt x="5045" y="5044"/>
                  </a:cubicBezTo>
                  <a:cubicBezTo>
                    <a:pt x="5607" y="4488"/>
                    <a:pt x="5914" y="3744"/>
                    <a:pt x="5914" y="2953"/>
                  </a:cubicBezTo>
                  <a:cubicBezTo>
                    <a:pt x="5914" y="2163"/>
                    <a:pt x="5607" y="1424"/>
                    <a:pt x="5045" y="863"/>
                  </a:cubicBezTo>
                  <a:cubicBezTo>
                    <a:pt x="4470" y="288"/>
                    <a:pt x="3714" y="1"/>
                    <a:pt x="29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7" name="Google Shape;1507;p34"/>
          <p:cNvGrpSpPr/>
          <p:nvPr/>
        </p:nvGrpSpPr>
        <p:grpSpPr>
          <a:xfrm>
            <a:off x="6109739" y="3346212"/>
            <a:ext cx="498228" cy="499624"/>
            <a:chOff x="979137" y="1158156"/>
            <a:chExt cx="253641" cy="254352"/>
          </a:xfrm>
        </p:grpSpPr>
        <p:sp>
          <p:nvSpPr>
            <p:cNvPr id="1508" name="Google Shape;1508;p34"/>
            <p:cNvSpPr/>
            <p:nvPr/>
          </p:nvSpPr>
          <p:spPr>
            <a:xfrm>
              <a:off x="979137" y="1373528"/>
              <a:ext cx="80939" cy="14952"/>
            </a:xfrm>
            <a:custGeom>
              <a:rect b="b" l="l" r="r" t="t"/>
              <a:pathLst>
                <a:path extrusionOk="0" h="547" w="2961">
                  <a:moveTo>
                    <a:pt x="287" y="0"/>
                  </a:moveTo>
                  <a:cubicBezTo>
                    <a:pt x="141" y="0"/>
                    <a:pt x="11" y="115"/>
                    <a:pt x="6" y="260"/>
                  </a:cubicBezTo>
                  <a:cubicBezTo>
                    <a:pt x="1" y="416"/>
                    <a:pt x="126" y="546"/>
                    <a:pt x="282" y="546"/>
                  </a:cubicBezTo>
                  <a:lnTo>
                    <a:pt x="2960" y="546"/>
                  </a:lnTo>
                  <a:cubicBezTo>
                    <a:pt x="2944" y="458"/>
                    <a:pt x="2934" y="370"/>
                    <a:pt x="2934" y="276"/>
                  </a:cubicBezTo>
                  <a:cubicBezTo>
                    <a:pt x="2934" y="182"/>
                    <a:pt x="2944" y="89"/>
                    <a:pt x="29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1151867" y="1373528"/>
              <a:ext cx="80912" cy="14952"/>
            </a:xfrm>
            <a:custGeom>
              <a:rect b="b" l="l" r="r" t="t"/>
              <a:pathLst>
                <a:path extrusionOk="0" h="547" w="2960">
                  <a:moveTo>
                    <a:pt x="1" y="0"/>
                  </a:moveTo>
                  <a:cubicBezTo>
                    <a:pt x="16" y="89"/>
                    <a:pt x="21" y="182"/>
                    <a:pt x="21" y="276"/>
                  </a:cubicBezTo>
                  <a:cubicBezTo>
                    <a:pt x="21" y="370"/>
                    <a:pt x="16" y="458"/>
                    <a:pt x="1" y="546"/>
                  </a:cubicBezTo>
                  <a:lnTo>
                    <a:pt x="2679" y="546"/>
                  </a:lnTo>
                  <a:cubicBezTo>
                    <a:pt x="2835" y="546"/>
                    <a:pt x="2960" y="416"/>
                    <a:pt x="2949" y="260"/>
                  </a:cubicBezTo>
                  <a:cubicBezTo>
                    <a:pt x="2944" y="115"/>
                    <a:pt x="2819" y="0"/>
                    <a:pt x="2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1098427" y="1316808"/>
              <a:ext cx="14952" cy="18369"/>
            </a:xfrm>
            <a:custGeom>
              <a:rect b="b" l="l" r="r" t="t"/>
              <a:pathLst>
                <a:path extrusionOk="0" h="672" w="547">
                  <a:moveTo>
                    <a:pt x="0" y="0"/>
                  </a:moveTo>
                  <a:lnTo>
                    <a:pt x="0" y="671"/>
                  </a:lnTo>
                  <a:cubicBezTo>
                    <a:pt x="89" y="661"/>
                    <a:pt x="177" y="650"/>
                    <a:pt x="271" y="650"/>
                  </a:cubicBezTo>
                  <a:cubicBezTo>
                    <a:pt x="364" y="650"/>
                    <a:pt x="458" y="661"/>
                    <a:pt x="546" y="671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1074537" y="1349637"/>
              <a:ext cx="62870" cy="62870"/>
            </a:xfrm>
            <a:custGeom>
              <a:rect b="b" l="l" r="r" t="t"/>
              <a:pathLst>
                <a:path extrusionOk="0" h="2300" w="2300">
                  <a:moveTo>
                    <a:pt x="1150" y="1"/>
                  </a:moveTo>
                  <a:cubicBezTo>
                    <a:pt x="515" y="1"/>
                    <a:pt x="0" y="516"/>
                    <a:pt x="0" y="1150"/>
                  </a:cubicBezTo>
                  <a:cubicBezTo>
                    <a:pt x="0" y="1784"/>
                    <a:pt x="515" y="2299"/>
                    <a:pt x="1150" y="2299"/>
                  </a:cubicBezTo>
                  <a:cubicBezTo>
                    <a:pt x="1784" y="2299"/>
                    <a:pt x="2299" y="1784"/>
                    <a:pt x="2299" y="1150"/>
                  </a:cubicBezTo>
                  <a:cubicBezTo>
                    <a:pt x="2299" y="516"/>
                    <a:pt x="1784" y="1"/>
                    <a:pt x="1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1085471" y="1171085"/>
              <a:ext cx="40975" cy="58743"/>
            </a:xfrm>
            <a:custGeom>
              <a:rect b="b" l="l" r="r" t="t"/>
              <a:pathLst>
                <a:path extrusionOk="0" h="2149" w="1499">
                  <a:moveTo>
                    <a:pt x="750" y="1"/>
                  </a:moveTo>
                  <a:cubicBezTo>
                    <a:pt x="630" y="1"/>
                    <a:pt x="438" y="193"/>
                    <a:pt x="277" y="614"/>
                  </a:cubicBezTo>
                  <a:cubicBezTo>
                    <a:pt x="121" y="1030"/>
                    <a:pt x="22" y="1566"/>
                    <a:pt x="1" y="2149"/>
                  </a:cubicBezTo>
                  <a:lnTo>
                    <a:pt x="1499" y="2149"/>
                  </a:lnTo>
                  <a:cubicBezTo>
                    <a:pt x="1473" y="1566"/>
                    <a:pt x="1379" y="1030"/>
                    <a:pt x="1218" y="614"/>
                  </a:cubicBezTo>
                  <a:cubicBezTo>
                    <a:pt x="1057" y="193"/>
                    <a:pt x="864" y="1"/>
                    <a:pt x="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1114336" y="1244726"/>
              <a:ext cx="70825" cy="71672"/>
            </a:xfrm>
            <a:custGeom>
              <a:rect b="b" l="l" r="r" t="t"/>
              <a:pathLst>
                <a:path extrusionOk="0" h="2622" w="2591">
                  <a:moveTo>
                    <a:pt x="989" y="1"/>
                  </a:moveTo>
                  <a:cubicBezTo>
                    <a:pt x="963" y="651"/>
                    <a:pt x="854" y="1254"/>
                    <a:pt x="677" y="1727"/>
                  </a:cubicBezTo>
                  <a:cubicBezTo>
                    <a:pt x="500" y="2185"/>
                    <a:pt x="266" y="2492"/>
                    <a:pt x="1" y="2622"/>
                  </a:cubicBezTo>
                  <a:cubicBezTo>
                    <a:pt x="640" y="2554"/>
                    <a:pt x="1264" y="2273"/>
                    <a:pt x="1753" y="1784"/>
                  </a:cubicBezTo>
                  <a:cubicBezTo>
                    <a:pt x="2253" y="1285"/>
                    <a:pt x="2528" y="651"/>
                    <a:pt x="2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1114336" y="1158156"/>
              <a:ext cx="70825" cy="71672"/>
            </a:xfrm>
            <a:custGeom>
              <a:rect b="b" l="l" r="r" t="t"/>
              <a:pathLst>
                <a:path extrusionOk="0" h="2622" w="2591">
                  <a:moveTo>
                    <a:pt x="1" y="0"/>
                  </a:moveTo>
                  <a:cubicBezTo>
                    <a:pt x="266" y="130"/>
                    <a:pt x="500" y="437"/>
                    <a:pt x="677" y="895"/>
                  </a:cubicBezTo>
                  <a:cubicBezTo>
                    <a:pt x="854" y="1368"/>
                    <a:pt x="963" y="1971"/>
                    <a:pt x="989" y="2622"/>
                  </a:cubicBezTo>
                  <a:lnTo>
                    <a:pt x="2591" y="2622"/>
                  </a:lnTo>
                  <a:cubicBezTo>
                    <a:pt x="2528" y="1971"/>
                    <a:pt x="2253" y="1332"/>
                    <a:pt x="1753" y="838"/>
                  </a:cubicBezTo>
                  <a:cubicBezTo>
                    <a:pt x="1264" y="344"/>
                    <a:pt x="640" y="6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1026782" y="1158156"/>
              <a:ext cx="70798" cy="71672"/>
            </a:xfrm>
            <a:custGeom>
              <a:rect b="b" l="l" r="r" t="t"/>
              <a:pathLst>
                <a:path extrusionOk="0" h="2622" w="2590">
                  <a:moveTo>
                    <a:pt x="2590" y="0"/>
                  </a:moveTo>
                  <a:lnTo>
                    <a:pt x="2590" y="0"/>
                  </a:lnTo>
                  <a:cubicBezTo>
                    <a:pt x="1950" y="68"/>
                    <a:pt x="1326" y="344"/>
                    <a:pt x="837" y="838"/>
                  </a:cubicBezTo>
                  <a:cubicBezTo>
                    <a:pt x="338" y="1332"/>
                    <a:pt x="57" y="1971"/>
                    <a:pt x="0" y="2622"/>
                  </a:cubicBezTo>
                  <a:lnTo>
                    <a:pt x="1597" y="2622"/>
                  </a:lnTo>
                  <a:cubicBezTo>
                    <a:pt x="1623" y="1971"/>
                    <a:pt x="1732" y="1368"/>
                    <a:pt x="1914" y="895"/>
                  </a:cubicBezTo>
                  <a:cubicBezTo>
                    <a:pt x="2086" y="437"/>
                    <a:pt x="2320" y="130"/>
                    <a:pt x="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1085471" y="1244726"/>
              <a:ext cx="40975" cy="58606"/>
            </a:xfrm>
            <a:custGeom>
              <a:rect b="b" l="l" r="r" t="t"/>
              <a:pathLst>
                <a:path extrusionOk="0" h="2144" w="1499">
                  <a:moveTo>
                    <a:pt x="1" y="1"/>
                  </a:moveTo>
                  <a:cubicBezTo>
                    <a:pt x="22" y="583"/>
                    <a:pt x="121" y="1119"/>
                    <a:pt x="277" y="1535"/>
                  </a:cubicBezTo>
                  <a:cubicBezTo>
                    <a:pt x="438" y="1956"/>
                    <a:pt x="630" y="2143"/>
                    <a:pt x="750" y="2143"/>
                  </a:cubicBezTo>
                  <a:cubicBezTo>
                    <a:pt x="864" y="2143"/>
                    <a:pt x="1057" y="1956"/>
                    <a:pt x="1218" y="1535"/>
                  </a:cubicBezTo>
                  <a:cubicBezTo>
                    <a:pt x="1379" y="1119"/>
                    <a:pt x="1473" y="583"/>
                    <a:pt x="1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1026782" y="1244726"/>
              <a:ext cx="70798" cy="71672"/>
            </a:xfrm>
            <a:custGeom>
              <a:rect b="b" l="l" r="r" t="t"/>
              <a:pathLst>
                <a:path extrusionOk="0" h="2622" w="2590">
                  <a:moveTo>
                    <a:pt x="0" y="1"/>
                  </a:moveTo>
                  <a:cubicBezTo>
                    <a:pt x="57" y="651"/>
                    <a:pt x="338" y="1285"/>
                    <a:pt x="837" y="1784"/>
                  </a:cubicBezTo>
                  <a:cubicBezTo>
                    <a:pt x="1326" y="2273"/>
                    <a:pt x="1950" y="2554"/>
                    <a:pt x="2590" y="2622"/>
                  </a:cubicBezTo>
                  <a:cubicBezTo>
                    <a:pt x="2320" y="2492"/>
                    <a:pt x="2086" y="2185"/>
                    <a:pt x="1914" y="1727"/>
                  </a:cubicBezTo>
                  <a:cubicBezTo>
                    <a:pt x="1732" y="1254"/>
                    <a:pt x="1623" y="651"/>
                    <a:pt x="1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2" name="Google Shape;1522;p35"/>
          <p:cNvCxnSpPr>
            <a:stCxn id="1523" idx="0"/>
            <a:endCxn id="1524" idx="4"/>
          </p:cNvCxnSpPr>
          <p:nvPr/>
        </p:nvCxnSpPr>
        <p:spPr>
          <a:xfrm rot="10800000">
            <a:off x="7716448" y="3135696"/>
            <a:ext cx="0" cy="63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5" name="Google Shape;1525;p35"/>
          <p:cNvCxnSpPr>
            <a:stCxn id="1526" idx="0"/>
            <a:endCxn id="1527" idx="4"/>
          </p:cNvCxnSpPr>
          <p:nvPr/>
        </p:nvCxnSpPr>
        <p:spPr>
          <a:xfrm rot="10800000">
            <a:off x="1427573" y="3135696"/>
            <a:ext cx="0" cy="63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8" name="Google Shape;1528;p3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Divide Infographics</a:t>
            </a:r>
            <a:endParaRPr/>
          </a:p>
        </p:txBody>
      </p:sp>
      <p:sp>
        <p:nvSpPr>
          <p:cNvPr id="1529" name="Google Shape;1529;p35"/>
          <p:cNvSpPr txBox="1"/>
          <p:nvPr/>
        </p:nvSpPr>
        <p:spPr>
          <a:xfrm>
            <a:off x="2904300" y="4378528"/>
            <a:ext cx="333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000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30" name="Google Shape;1530;p35"/>
          <p:cNvGrpSpPr/>
          <p:nvPr/>
        </p:nvGrpSpPr>
        <p:grpSpPr>
          <a:xfrm>
            <a:off x="2586437" y="1556328"/>
            <a:ext cx="3971373" cy="2862326"/>
            <a:chOff x="2681925" y="1696875"/>
            <a:chExt cx="3780100" cy="2724468"/>
          </a:xfrm>
        </p:grpSpPr>
        <p:sp>
          <p:nvSpPr>
            <p:cNvPr id="1531" name="Google Shape;1531;p35"/>
            <p:cNvSpPr/>
            <p:nvPr/>
          </p:nvSpPr>
          <p:spPr>
            <a:xfrm>
              <a:off x="4054829" y="3696886"/>
              <a:ext cx="1033620" cy="693663"/>
            </a:xfrm>
            <a:custGeom>
              <a:rect b="b" l="l" r="r" t="t"/>
              <a:pathLst>
                <a:path extrusionOk="0" h="4596" w="6848">
                  <a:moveTo>
                    <a:pt x="0" y="1"/>
                  </a:moveTo>
                  <a:lnTo>
                    <a:pt x="0" y="4596"/>
                  </a:lnTo>
                  <a:lnTo>
                    <a:pt x="6847" y="4596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2681925" y="1696875"/>
              <a:ext cx="3780100" cy="2287477"/>
            </a:xfrm>
            <a:custGeom>
              <a:rect b="b" l="l" r="r" t="t"/>
              <a:pathLst>
                <a:path extrusionOk="0" h="13905" w="22071">
                  <a:moveTo>
                    <a:pt x="408" y="1"/>
                  </a:moveTo>
                  <a:cubicBezTo>
                    <a:pt x="183" y="1"/>
                    <a:pt x="0" y="183"/>
                    <a:pt x="0" y="403"/>
                  </a:cubicBezTo>
                  <a:lnTo>
                    <a:pt x="0" y="13502"/>
                  </a:lnTo>
                  <a:cubicBezTo>
                    <a:pt x="0" y="13727"/>
                    <a:pt x="183" y="13904"/>
                    <a:pt x="408" y="13904"/>
                  </a:cubicBezTo>
                  <a:lnTo>
                    <a:pt x="21663" y="13904"/>
                  </a:lnTo>
                  <a:cubicBezTo>
                    <a:pt x="21888" y="13904"/>
                    <a:pt x="22070" y="13727"/>
                    <a:pt x="22070" y="13502"/>
                  </a:cubicBezTo>
                  <a:lnTo>
                    <a:pt x="22070" y="403"/>
                  </a:lnTo>
                  <a:cubicBezTo>
                    <a:pt x="22070" y="183"/>
                    <a:pt x="21888" y="1"/>
                    <a:pt x="2166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2681925" y="1696875"/>
              <a:ext cx="3780100" cy="2006004"/>
            </a:xfrm>
            <a:custGeom>
              <a:rect b="b" l="l" r="r" t="t"/>
              <a:pathLst>
                <a:path extrusionOk="0" h="12194" w="22071">
                  <a:moveTo>
                    <a:pt x="408" y="1"/>
                  </a:moveTo>
                  <a:cubicBezTo>
                    <a:pt x="183" y="1"/>
                    <a:pt x="0" y="183"/>
                    <a:pt x="0" y="403"/>
                  </a:cubicBezTo>
                  <a:lnTo>
                    <a:pt x="0" y="12194"/>
                  </a:lnTo>
                  <a:lnTo>
                    <a:pt x="22070" y="12194"/>
                  </a:lnTo>
                  <a:lnTo>
                    <a:pt x="22070" y="403"/>
                  </a:lnTo>
                  <a:cubicBezTo>
                    <a:pt x="22070" y="183"/>
                    <a:pt x="21888" y="1"/>
                    <a:pt x="216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4521681" y="3789103"/>
              <a:ext cx="100524" cy="99763"/>
            </a:xfrm>
            <a:custGeom>
              <a:rect b="b" l="l" r="r" t="t"/>
              <a:pathLst>
                <a:path extrusionOk="0" h="661" w="666">
                  <a:moveTo>
                    <a:pt x="333" y="1"/>
                  </a:moveTo>
                  <a:cubicBezTo>
                    <a:pt x="151" y="1"/>
                    <a:pt x="1" y="146"/>
                    <a:pt x="1" y="333"/>
                  </a:cubicBezTo>
                  <a:cubicBezTo>
                    <a:pt x="1" y="516"/>
                    <a:pt x="151" y="660"/>
                    <a:pt x="333" y="660"/>
                  </a:cubicBezTo>
                  <a:cubicBezTo>
                    <a:pt x="516" y="660"/>
                    <a:pt x="666" y="516"/>
                    <a:pt x="666" y="333"/>
                  </a:cubicBezTo>
                  <a:cubicBezTo>
                    <a:pt x="666" y="146"/>
                    <a:pt x="516" y="1"/>
                    <a:pt x="3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3472055" y="4302261"/>
              <a:ext cx="2199914" cy="119082"/>
            </a:xfrm>
            <a:custGeom>
              <a:rect b="b" l="l" r="r" t="t"/>
              <a:pathLst>
                <a:path extrusionOk="0" h="789" w="14575">
                  <a:moveTo>
                    <a:pt x="376" y="0"/>
                  </a:moveTo>
                  <a:cubicBezTo>
                    <a:pt x="167" y="0"/>
                    <a:pt x="0" y="167"/>
                    <a:pt x="0" y="376"/>
                  </a:cubicBezTo>
                  <a:lnTo>
                    <a:pt x="0" y="789"/>
                  </a:lnTo>
                  <a:lnTo>
                    <a:pt x="14574" y="789"/>
                  </a:lnTo>
                  <a:lnTo>
                    <a:pt x="14574" y="376"/>
                  </a:lnTo>
                  <a:cubicBezTo>
                    <a:pt x="14574" y="167"/>
                    <a:pt x="14408" y="0"/>
                    <a:pt x="141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6" name="Google Shape;1536;p35"/>
            <p:cNvGrpSpPr/>
            <p:nvPr/>
          </p:nvGrpSpPr>
          <p:grpSpPr>
            <a:xfrm>
              <a:off x="2821152" y="1799219"/>
              <a:ext cx="3501306" cy="1801168"/>
              <a:chOff x="3386702" y="1885752"/>
              <a:chExt cx="3148373" cy="1747859"/>
            </a:xfrm>
          </p:grpSpPr>
          <p:sp>
            <p:nvSpPr>
              <p:cNvPr id="1537" name="Google Shape;1537;p35"/>
              <p:cNvSpPr/>
              <p:nvPr/>
            </p:nvSpPr>
            <p:spPr>
              <a:xfrm>
                <a:off x="3386702" y="1885752"/>
                <a:ext cx="3148373" cy="1747859"/>
              </a:xfrm>
              <a:custGeom>
                <a:rect b="b" l="l" r="r" t="t"/>
                <a:pathLst>
                  <a:path extrusionOk="0" h="13905" w="22071">
                    <a:moveTo>
                      <a:pt x="408" y="1"/>
                    </a:moveTo>
                    <a:cubicBezTo>
                      <a:pt x="183" y="1"/>
                      <a:pt x="0" y="183"/>
                      <a:pt x="0" y="403"/>
                    </a:cubicBezTo>
                    <a:lnTo>
                      <a:pt x="0" y="13502"/>
                    </a:lnTo>
                    <a:cubicBezTo>
                      <a:pt x="0" y="13727"/>
                      <a:pt x="183" y="13904"/>
                      <a:pt x="408" y="13904"/>
                    </a:cubicBezTo>
                    <a:lnTo>
                      <a:pt x="21663" y="13904"/>
                    </a:lnTo>
                    <a:cubicBezTo>
                      <a:pt x="21888" y="13904"/>
                      <a:pt x="22070" y="13727"/>
                      <a:pt x="22070" y="13502"/>
                    </a:cubicBezTo>
                    <a:lnTo>
                      <a:pt x="22070" y="403"/>
                    </a:lnTo>
                    <a:cubicBezTo>
                      <a:pt x="22070" y="183"/>
                      <a:pt x="21888" y="1"/>
                      <a:pt x="216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5"/>
              <p:cNvSpPr/>
              <p:nvPr/>
            </p:nvSpPr>
            <p:spPr>
              <a:xfrm>
                <a:off x="3386702" y="1885752"/>
                <a:ext cx="3148373" cy="1532786"/>
              </a:xfrm>
              <a:custGeom>
                <a:rect b="b" l="l" r="r" t="t"/>
                <a:pathLst>
                  <a:path extrusionOk="0" h="12194" w="22071">
                    <a:moveTo>
                      <a:pt x="408" y="1"/>
                    </a:moveTo>
                    <a:cubicBezTo>
                      <a:pt x="183" y="1"/>
                      <a:pt x="0" y="183"/>
                      <a:pt x="0" y="403"/>
                    </a:cubicBezTo>
                    <a:lnTo>
                      <a:pt x="0" y="12194"/>
                    </a:lnTo>
                    <a:lnTo>
                      <a:pt x="22070" y="12194"/>
                    </a:lnTo>
                    <a:lnTo>
                      <a:pt x="22070" y="403"/>
                    </a:lnTo>
                    <a:cubicBezTo>
                      <a:pt x="22070" y="183"/>
                      <a:pt x="21888" y="1"/>
                      <a:pt x="216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7" name="Google Shape;1527;p35"/>
          <p:cNvSpPr/>
          <p:nvPr/>
        </p:nvSpPr>
        <p:spPr>
          <a:xfrm>
            <a:off x="820061" y="1920825"/>
            <a:ext cx="1215000" cy="121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9" name="Google Shape;1539;p35"/>
          <p:cNvGrpSpPr/>
          <p:nvPr/>
        </p:nvGrpSpPr>
        <p:grpSpPr>
          <a:xfrm>
            <a:off x="457200" y="3770196"/>
            <a:ext cx="1940723" cy="885148"/>
            <a:chOff x="457200" y="3499933"/>
            <a:chExt cx="1940723" cy="885148"/>
          </a:xfrm>
        </p:grpSpPr>
        <p:sp>
          <p:nvSpPr>
            <p:cNvPr id="1526" name="Google Shape;1526;p35"/>
            <p:cNvSpPr txBox="1"/>
            <p:nvPr/>
          </p:nvSpPr>
          <p:spPr>
            <a:xfrm>
              <a:off x="457223" y="3499933"/>
              <a:ext cx="1940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Paper education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0" name="Google Shape;1540;p35"/>
            <p:cNvSpPr txBox="1"/>
            <p:nvPr/>
          </p:nvSpPr>
          <p:spPr>
            <a:xfrm>
              <a:off x="457200" y="3778782"/>
              <a:ext cx="19407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of them all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41" name="Google Shape;1541;p35"/>
          <p:cNvSpPr txBox="1"/>
          <p:nvPr/>
        </p:nvSpPr>
        <p:spPr>
          <a:xfrm>
            <a:off x="718361" y="1520950"/>
            <a:ext cx="1418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55%</a:t>
            </a:r>
            <a:endParaRPr b="1" sz="24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4" name="Google Shape;1524;p35"/>
          <p:cNvSpPr/>
          <p:nvPr/>
        </p:nvSpPr>
        <p:spPr>
          <a:xfrm>
            <a:off x="7108936" y="1920813"/>
            <a:ext cx="1215000" cy="1215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2" name="Google Shape;1542;p35"/>
          <p:cNvGrpSpPr/>
          <p:nvPr/>
        </p:nvGrpSpPr>
        <p:grpSpPr>
          <a:xfrm>
            <a:off x="6746075" y="3770196"/>
            <a:ext cx="1940723" cy="885148"/>
            <a:chOff x="6803150" y="1149758"/>
            <a:chExt cx="1940723" cy="885148"/>
          </a:xfrm>
        </p:grpSpPr>
        <p:sp>
          <p:nvSpPr>
            <p:cNvPr id="1523" name="Google Shape;1523;p35"/>
            <p:cNvSpPr txBox="1"/>
            <p:nvPr/>
          </p:nvSpPr>
          <p:spPr>
            <a:xfrm>
              <a:off x="6803173" y="1149758"/>
              <a:ext cx="1940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Digital education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3" name="Google Shape;1543;p35"/>
            <p:cNvSpPr txBox="1"/>
            <p:nvPr/>
          </p:nvSpPr>
          <p:spPr>
            <a:xfrm>
              <a:off x="6803150" y="1428607"/>
              <a:ext cx="19407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44" name="Google Shape;1544;p35"/>
          <p:cNvSpPr txBox="1"/>
          <p:nvPr/>
        </p:nvSpPr>
        <p:spPr>
          <a:xfrm>
            <a:off x="7007236" y="1520950"/>
            <a:ext cx="1418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b="1" sz="24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5" name="Google Shape;1545;p35"/>
          <p:cNvSpPr txBox="1"/>
          <p:nvPr/>
        </p:nvSpPr>
        <p:spPr>
          <a:xfrm>
            <a:off x="1483952" y="1070225"/>
            <a:ext cx="6176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Paper education VS digital education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46" name="Google Shape;1546;p35"/>
          <p:cNvGrpSpPr/>
          <p:nvPr/>
        </p:nvGrpSpPr>
        <p:grpSpPr>
          <a:xfrm>
            <a:off x="1150906" y="2165164"/>
            <a:ext cx="553311" cy="726311"/>
            <a:chOff x="479404" y="1024379"/>
            <a:chExt cx="346838" cy="455282"/>
          </a:xfrm>
        </p:grpSpPr>
        <p:sp>
          <p:nvSpPr>
            <p:cNvPr id="1547" name="Google Shape;1547;p35"/>
            <p:cNvSpPr/>
            <p:nvPr/>
          </p:nvSpPr>
          <p:spPr>
            <a:xfrm>
              <a:off x="479404" y="1024379"/>
              <a:ext cx="346835" cy="455282"/>
            </a:xfrm>
            <a:custGeom>
              <a:rect b="b" l="l" r="r" t="t"/>
              <a:pathLst>
                <a:path extrusionOk="0" h="9320" w="7100">
                  <a:moveTo>
                    <a:pt x="1" y="0"/>
                  </a:moveTo>
                  <a:lnTo>
                    <a:pt x="1" y="9320"/>
                  </a:lnTo>
                  <a:lnTo>
                    <a:pt x="7099" y="9320"/>
                  </a:lnTo>
                  <a:lnTo>
                    <a:pt x="7099" y="2185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719505" y="1024379"/>
              <a:ext cx="106737" cy="106737"/>
            </a:xfrm>
            <a:custGeom>
              <a:rect b="b" l="l" r="r" t="t"/>
              <a:pathLst>
                <a:path extrusionOk="0" h="2185" w="2185">
                  <a:moveTo>
                    <a:pt x="0" y="0"/>
                  </a:moveTo>
                  <a:lnTo>
                    <a:pt x="0" y="2185"/>
                  </a:lnTo>
                  <a:lnTo>
                    <a:pt x="2184" y="2185"/>
                  </a:lnTo>
                  <a:lnTo>
                    <a:pt x="2184" y="1795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9" name="Google Shape;1549;p35"/>
            <p:cNvGrpSpPr/>
            <p:nvPr/>
          </p:nvGrpSpPr>
          <p:grpSpPr>
            <a:xfrm>
              <a:off x="541437" y="1174822"/>
              <a:ext cx="222780" cy="154415"/>
              <a:chOff x="12" y="1314335"/>
              <a:chExt cx="222780" cy="154415"/>
            </a:xfrm>
          </p:grpSpPr>
          <p:sp>
            <p:nvSpPr>
              <p:cNvPr id="1550" name="Google Shape;1550;p35"/>
              <p:cNvSpPr/>
              <p:nvPr/>
            </p:nvSpPr>
            <p:spPr>
              <a:xfrm>
                <a:off x="207840" y="1377451"/>
                <a:ext cx="14952" cy="63718"/>
              </a:xfrm>
              <a:custGeom>
                <a:rect b="b" l="l" r="r" t="t"/>
                <a:pathLst>
                  <a:path extrusionOk="0" h="2331" w="547">
                    <a:moveTo>
                      <a:pt x="1" y="0"/>
                    </a:moveTo>
                    <a:lnTo>
                      <a:pt x="1" y="2330"/>
                    </a:lnTo>
                    <a:lnTo>
                      <a:pt x="547" y="2330"/>
                    </a:ln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5"/>
              <p:cNvSpPr/>
              <p:nvPr/>
            </p:nvSpPr>
            <p:spPr>
              <a:xfrm>
                <a:off x="106044" y="1385980"/>
                <a:ext cx="82907" cy="82770"/>
              </a:xfrm>
              <a:custGeom>
                <a:rect b="b" l="l" r="r" t="t"/>
                <a:pathLst>
                  <a:path extrusionOk="0" h="3028" w="3033">
                    <a:moveTo>
                      <a:pt x="193" y="0"/>
                    </a:moveTo>
                    <a:lnTo>
                      <a:pt x="1" y="1358"/>
                    </a:lnTo>
                    <a:lnTo>
                      <a:pt x="193" y="3027"/>
                    </a:lnTo>
                    <a:lnTo>
                      <a:pt x="3033" y="1701"/>
                    </a:lnTo>
                    <a:lnTo>
                      <a:pt x="30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35"/>
              <p:cNvSpPr/>
              <p:nvPr/>
            </p:nvSpPr>
            <p:spPr>
              <a:xfrm>
                <a:off x="33825" y="1385980"/>
                <a:ext cx="77522" cy="82770"/>
              </a:xfrm>
              <a:custGeom>
                <a:rect b="b" l="l" r="r" t="t"/>
                <a:pathLst>
                  <a:path extrusionOk="0" h="3028" w="2836">
                    <a:moveTo>
                      <a:pt x="1" y="0"/>
                    </a:moveTo>
                    <a:lnTo>
                      <a:pt x="1" y="1701"/>
                    </a:lnTo>
                    <a:lnTo>
                      <a:pt x="2835" y="3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5"/>
              <p:cNvSpPr/>
              <p:nvPr/>
            </p:nvSpPr>
            <p:spPr>
              <a:xfrm>
                <a:off x="100796" y="1314335"/>
                <a:ext cx="121996" cy="114889"/>
              </a:xfrm>
              <a:custGeom>
                <a:rect b="b" l="l" r="r" t="t"/>
                <a:pathLst>
                  <a:path extrusionOk="0" h="4203" w="4463">
                    <a:moveTo>
                      <a:pt x="390" y="0"/>
                    </a:moveTo>
                    <a:lnTo>
                      <a:pt x="0" y="2143"/>
                    </a:lnTo>
                    <a:lnTo>
                      <a:pt x="390" y="4202"/>
                    </a:lnTo>
                    <a:lnTo>
                      <a:pt x="4463" y="2325"/>
                    </a:lnTo>
                    <a:lnTo>
                      <a:pt x="4463" y="1878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5"/>
              <p:cNvSpPr/>
              <p:nvPr/>
            </p:nvSpPr>
            <p:spPr>
              <a:xfrm>
                <a:off x="12" y="1314335"/>
                <a:ext cx="111335" cy="114889"/>
              </a:xfrm>
              <a:custGeom>
                <a:rect b="b" l="l" r="r" t="t"/>
                <a:pathLst>
                  <a:path extrusionOk="0" h="4203" w="4073">
                    <a:moveTo>
                      <a:pt x="4072" y="0"/>
                    </a:moveTo>
                    <a:lnTo>
                      <a:pt x="0" y="1878"/>
                    </a:lnTo>
                    <a:lnTo>
                      <a:pt x="0" y="2325"/>
                    </a:lnTo>
                    <a:lnTo>
                      <a:pt x="4072" y="4202"/>
                    </a:lnTo>
                    <a:lnTo>
                      <a:pt x="40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55" name="Google Shape;1555;p35"/>
          <p:cNvGrpSpPr/>
          <p:nvPr/>
        </p:nvGrpSpPr>
        <p:grpSpPr>
          <a:xfrm>
            <a:off x="7353281" y="2209134"/>
            <a:ext cx="726311" cy="638394"/>
            <a:chOff x="961066" y="1051044"/>
            <a:chExt cx="455282" cy="400171"/>
          </a:xfrm>
        </p:grpSpPr>
        <p:sp>
          <p:nvSpPr>
            <p:cNvPr id="1556" name="Google Shape;1556;p35"/>
            <p:cNvSpPr/>
            <p:nvPr/>
          </p:nvSpPr>
          <p:spPr>
            <a:xfrm>
              <a:off x="1148799" y="1384340"/>
              <a:ext cx="80065" cy="53393"/>
            </a:xfrm>
            <a:custGeom>
              <a:rect b="b" l="l" r="r" t="t"/>
              <a:pathLst>
                <a:path extrusionOk="0" h="1093" w="1639">
                  <a:moveTo>
                    <a:pt x="1" y="0"/>
                  </a:moveTo>
                  <a:lnTo>
                    <a:pt x="1" y="1092"/>
                  </a:lnTo>
                  <a:lnTo>
                    <a:pt x="1639" y="1092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961066" y="1051044"/>
              <a:ext cx="455282" cy="293442"/>
            </a:xfrm>
            <a:custGeom>
              <a:rect b="b" l="l" r="r" t="t"/>
              <a:pathLst>
                <a:path extrusionOk="0" h="6007" w="9320">
                  <a:moveTo>
                    <a:pt x="0" y="0"/>
                  </a:moveTo>
                  <a:lnTo>
                    <a:pt x="0" y="5461"/>
                  </a:lnTo>
                  <a:lnTo>
                    <a:pt x="546" y="6007"/>
                  </a:lnTo>
                  <a:lnTo>
                    <a:pt x="8774" y="6007"/>
                  </a:lnTo>
                  <a:lnTo>
                    <a:pt x="9320" y="5461"/>
                  </a:lnTo>
                  <a:lnTo>
                    <a:pt x="93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987739" y="1077715"/>
              <a:ext cx="401938" cy="266770"/>
            </a:xfrm>
            <a:custGeom>
              <a:rect b="b" l="l" r="r" t="t"/>
              <a:pathLst>
                <a:path extrusionOk="0" h="5461" w="8228">
                  <a:moveTo>
                    <a:pt x="0" y="0"/>
                  </a:moveTo>
                  <a:lnTo>
                    <a:pt x="0" y="5461"/>
                  </a:lnTo>
                  <a:lnTo>
                    <a:pt x="8228" y="5461"/>
                  </a:lnTo>
                  <a:lnTo>
                    <a:pt x="82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961066" y="1317759"/>
              <a:ext cx="455282" cy="80065"/>
            </a:xfrm>
            <a:custGeom>
              <a:rect b="b" l="l" r="r" t="t"/>
              <a:pathLst>
                <a:path extrusionOk="0" h="1639" w="9320">
                  <a:moveTo>
                    <a:pt x="0" y="1"/>
                  </a:moveTo>
                  <a:lnTo>
                    <a:pt x="0" y="1639"/>
                  </a:lnTo>
                  <a:lnTo>
                    <a:pt x="9320" y="1639"/>
                  </a:lnTo>
                  <a:lnTo>
                    <a:pt x="93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1095454" y="1424494"/>
              <a:ext cx="186754" cy="26721"/>
            </a:xfrm>
            <a:custGeom>
              <a:rect b="b" l="l" r="r" t="t"/>
              <a:pathLst>
                <a:path extrusionOk="0" h="547" w="3823">
                  <a:moveTo>
                    <a:pt x="0" y="0"/>
                  </a:moveTo>
                  <a:lnTo>
                    <a:pt x="0" y="546"/>
                  </a:lnTo>
                  <a:lnTo>
                    <a:pt x="3823" y="546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1" name="Google Shape;1561;p35"/>
            <p:cNvGrpSpPr/>
            <p:nvPr/>
          </p:nvGrpSpPr>
          <p:grpSpPr>
            <a:xfrm>
              <a:off x="1077449" y="1120560"/>
              <a:ext cx="222780" cy="154415"/>
              <a:chOff x="12" y="1314335"/>
              <a:chExt cx="222780" cy="154415"/>
            </a:xfrm>
          </p:grpSpPr>
          <p:sp>
            <p:nvSpPr>
              <p:cNvPr id="1562" name="Google Shape;1562;p35"/>
              <p:cNvSpPr/>
              <p:nvPr/>
            </p:nvSpPr>
            <p:spPr>
              <a:xfrm>
                <a:off x="207840" y="1377451"/>
                <a:ext cx="14952" cy="63718"/>
              </a:xfrm>
              <a:custGeom>
                <a:rect b="b" l="l" r="r" t="t"/>
                <a:pathLst>
                  <a:path extrusionOk="0" h="2331" w="547">
                    <a:moveTo>
                      <a:pt x="1" y="0"/>
                    </a:moveTo>
                    <a:lnTo>
                      <a:pt x="1" y="2330"/>
                    </a:lnTo>
                    <a:lnTo>
                      <a:pt x="547" y="2330"/>
                    </a:ln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5"/>
              <p:cNvSpPr/>
              <p:nvPr/>
            </p:nvSpPr>
            <p:spPr>
              <a:xfrm>
                <a:off x="106044" y="1385980"/>
                <a:ext cx="82907" cy="82770"/>
              </a:xfrm>
              <a:custGeom>
                <a:rect b="b" l="l" r="r" t="t"/>
                <a:pathLst>
                  <a:path extrusionOk="0" h="3028" w="3033">
                    <a:moveTo>
                      <a:pt x="193" y="0"/>
                    </a:moveTo>
                    <a:lnTo>
                      <a:pt x="1" y="1358"/>
                    </a:lnTo>
                    <a:lnTo>
                      <a:pt x="193" y="3027"/>
                    </a:lnTo>
                    <a:lnTo>
                      <a:pt x="3033" y="1701"/>
                    </a:lnTo>
                    <a:lnTo>
                      <a:pt x="30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5"/>
              <p:cNvSpPr/>
              <p:nvPr/>
            </p:nvSpPr>
            <p:spPr>
              <a:xfrm>
                <a:off x="33825" y="1385980"/>
                <a:ext cx="77522" cy="82770"/>
              </a:xfrm>
              <a:custGeom>
                <a:rect b="b" l="l" r="r" t="t"/>
                <a:pathLst>
                  <a:path extrusionOk="0" h="3028" w="2836">
                    <a:moveTo>
                      <a:pt x="1" y="0"/>
                    </a:moveTo>
                    <a:lnTo>
                      <a:pt x="1" y="1701"/>
                    </a:lnTo>
                    <a:lnTo>
                      <a:pt x="2835" y="3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5"/>
              <p:cNvSpPr/>
              <p:nvPr/>
            </p:nvSpPr>
            <p:spPr>
              <a:xfrm>
                <a:off x="100796" y="1314335"/>
                <a:ext cx="121996" cy="114889"/>
              </a:xfrm>
              <a:custGeom>
                <a:rect b="b" l="l" r="r" t="t"/>
                <a:pathLst>
                  <a:path extrusionOk="0" h="4203" w="4463">
                    <a:moveTo>
                      <a:pt x="390" y="0"/>
                    </a:moveTo>
                    <a:lnTo>
                      <a:pt x="0" y="2143"/>
                    </a:lnTo>
                    <a:lnTo>
                      <a:pt x="390" y="4202"/>
                    </a:lnTo>
                    <a:lnTo>
                      <a:pt x="4463" y="2325"/>
                    </a:lnTo>
                    <a:lnTo>
                      <a:pt x="4463" y="1878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5"/>
              <p:cNvSpPr/>
              <p:nvPr/>
            </p:nvSpPr>
            <p:spPr>
              <a:xfrm>
                <a:off x="12" y="1314335"/>
                <a:ext cx="111335" cy="114889"/>
              </a:xfrm>
              <a:custGeom>
                <a:rect b="b" l="l" r="r" t="t"/>
                <a:pathLst>
                  <a:path extrusionOk="0" h="4203" w="4073">
                    <a:moveTo>
                      <a:pt x="4072" y="0"/>
                    </a:moveTo>
                    <a:lnTo>
                      <a:pt x="0" y="1878"/>
                    </a:lnTo>
                    <a:lnTo>
                      <a:pt x="0" y="2325"/>
                    </a:lnTo>
                    <a:lnTo>
                      <a:pt x="4072" y="4202"/>
                    </a:lnTo>
                    <a:lnTo>
                      <a:pt x="40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567" name="Google Shape;1567;p35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2225" y="1923430"/>
            <a:ext cx="3419551" cy="1639290"/>
          </a:xfrm>
          <a:prstGeom prst="rect">
            <a:avLst/>
          </a:prstGeom>
          <a:noFill/>
          <a:ln>
            <a:noFill/>
          </a:ln>
        </p:spPr>
      </p:pic>
      <p:sp>
        <p:nvSpPr>
          <p:cNvPr id="1568" name="Google Shape;1568;p35"/>
          <p:cNvSpPr txBox="1"/>
          <p:nvPr/>
        </p:nvSpPr>
        <p:spPr>
          <a:xfrm>
            <a:off x="3601648" y="1658846"/>
            <a:ext cx="1940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2021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3" name="Google Shape;1573;p36"/>
          <p:cNvGrpSpPr/>
          <p:nvPr/>
        </p:nvGrpSpPr>
        <p:grpSpPr>
          <a:xfrm>
            <a:off x="685800" y="1510000"/>
            <a:ext cx="7772400" cy="916200"/>
            <a:chOff x="685800" y="1510000"/>
            <a:chExt cx="7772400" cy="916200"/>
          </a:xfrm>
        </p:grpSpPr>
        <p:sp>
          <p:nvSpPr>
            <p:cNvPr id="1574" name="Google Shape;1574;p36"/>
            <p:cNvSpPr/>
            <p:nvPr/>
          </p:nvSpPr>
          <p:spPr>
            <a:xfrm>
              <a:off x="685800" y="1510000"/>
              <a:ext cx="7772400" cy="916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5" name="Google Shape;1575;p36"/>
            <p:cNvGrpSpPr/>
            <p:nvPr/>
          </p:nvGrpSpPr>
          <p:grpSpPr>
            <a:xfrm>
              <a:off x="1447925" y="1552978"/>
              <a:ext cx="1980323" cy="830243"/>
              <a:chOff x="-2607575" y="1418025"/>
              <a:chExt cx="1980323" cy="830243"/>
            </a:xfrm>
          </p:grpSpPr>
          <p:sp>
            <p:nvSpPr>
              <p:cNvPr id="1576" name="Google Shape;1576;p36"/>
              <p:cNvSpPr txBox="1"/>
              <p:nvPr/>
            </p:nvSpPr>
            <p:spPr>
              <a:xfrm>
                <a:off x="-2607552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Young people</a:t>
                </a:r>
                <a:endParaRPr b="1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77" name="Google Shape;1577;p36"/>
              <p:cNvSpPr txBox="1"/>
              <p:nvPr/>
            </p:nvSpPr>
            <p:spPr>
              <a:xfrm>
                <a:off x="-2607575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in the Solar System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578" name="Google Shape;1578;p36"/>
            <p:cNvGrpSpPr/>
            <p:nvPr/>
          </p:nvGrpSpPr>
          <p:grpSpPr>
            <a:xfrm>
              <a:off x="5715875" y="1552978"/>
              <a:ext cx="1980323" cy="830243"/>
              <a:chOff x="9246125" y="1418025"/>
              <a:chExt cx="1980323" cy="830243"/>
            </a:xfrm>
          </p:grpSpPr>
          <p:sp>
            <p:nvSpPr>
              <p:cNvPr id="1579" name="Google Shape;1579;p36"/>
              <p:cNvSpPr txBox="1"/>
              <p:nvPr/>
            </p:nvSpPr>
            <p:spPr>
              <a:xfrm>
                <a:off x="9246148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Old people</a:t>
                </a:r>
                <a:endParaRPr b="1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80" name="Google Shape;1580;p36"/>
              <p:cNvSpPr txBox="1"/>
              <p:nvPr/>
            </p:nvSpPr>
            <p:spPr>
              <a:xfrm>
                <a:off x="9246125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81" name="Google Shape;1581;p36"/>
            <p:cNvSpPr/>
            <p:nvPr/>
          </p:nvSpPr>
          <p:spPr>
            <a:xfrm>
              <a:off x="761998" y="1606150"/>
              <a:ext cx="723900" cy="7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6"/>
            <p:cNvSpPr/>
            <p:nvPr/>
          </p:nvSpPr>
          <p:spPr>
            <a:xfrm>
              <a:off x="7658098" y="1606150"/>
              <a:ext cx="723900" cy="7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36"/>
          <p:cNvGrpSpPr/>
          <p:nvPr/>
        </p:nvGrpSpPr>
        <p:grpSpPr>
          <a:xfrm>
            <a:off x="685800" y="2450238"/>
            <a:ext cx="7772400" cy="916200"/>
            <a:chOff x="685800" y="2450238"/>
            <a:chExt cx="7772400" cy="916200"/>
          </a:xfrm>
        </p:grpSpPr>
        <p:sp>
          <p:nvSpPr>
            <p:cNvPr id="1584" name="Google Shape;1584;p36"/>
            <p:cNvSpPr/>
            <p:nvPr/>
          </p:nvSpPr>
          <p:spPr>
            <a:xfrm>
              <a:off x="685800" y="2450238"/>
              <a:ext cx="7772400" cy="916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5" name="Google Shape;1585;p36"/>
            <p:cNvGrpSpPr/>
            <p:nvPr/>
          </p:nvGrpSpPr>
          <p:grpSpPr>
            <a:xfrm>
              <a:off x="1447925" y="2493216"/>
              <a:ext cx="1980323" cy="830243"/>
              <a:chOff x="-2607575" y="1418025"/>
              <a:chExt cx="1980323" cy="830243"/>
            </a:xfrm>
          </p:grpSpPr>
          <p:sp>
            <p:nvSpPr>
              <p:cNvPr id="1586" name="Google Shape;1586;p36"/>
              <p:cNvSpPr txBox="1"/>
              <p:nvPr/>
            </p:nvSpPr>
            <p:spPr>
              <a:xfrm>
                <a:off x="-2607552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Able-bodied</a:t>
                </a:r>
                <a:endParaRPr b="1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87" name="Google Shape;1587;p36"/>
              <p:cNvSpPr txBox="1"/>
              <p:nvPr/>
            </p:nvSpPr>
            <p:spPr>
              <a:xfrm>
                <a:off x="-2607575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588" name="Google Shape;1588;p36"/>
            <p:cNvGrpSpPr/>
            <p:nvPr/>
          </p:nvGrpSpPr>
          <p:grpSpPr>
            <a:xfrm>
              <a:off x="5715875" y="2493216"/>
              <a:ext cx="1980323" cy="830243"/>
              <a:chOff x="9246125" y="1418025"/>
              <a:chExt cx="1980323" cy="830243"/>
            </a:xfrm>
          </p:grpSpPr>
          <p:sp>
            <p:nvSpPr>
              <p:cNvPr id="1589" name="Google Shape;1589;p36"/>
              <p:cNvSpPr txBox="1"/>
              <p:nvPr/>
            </p:nvSpPr>
            <p:spPr>
              <a:xfrm>
                <a:off x="9246148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Disabled</a:t>
                </a:r>
                <a:endParaRPr b="1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90" name="Google Shape;1590;p36"/>
              <p:cNvSpPr txBox="1"/>
              <p:nvPr/>
            </p:nvSpPr>
            <p:spPr>
              <a:xfrm>
                <a:off x="9246125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1" name="Google Shape;1591;p36"/>
            <p:cNvSpPr/>
            <p:nvPr/>
          </p:nvSpPr>
          <p:spPr>
            <a:xfrm>
              <a:off x="761998" y="2546388"/>
              <a:ext cx="723900" cy="7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6"/>
            <p:cNvSpPr/>
            <p:nvPr/>
          </p:nvSpPr>
          <p:spPr>
            <a:xfrm>
              <a:off x="7658098" y="2546388"/>
              <a:ext cx="723900" cy="7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3" name="Google Shape;1593;p36"/>
          <p:cNvGrpSpPr/>
          <p:nvPr/>
        </p:nvGrpSpPr>
        <p:grpSpPr>
          <a:xfrm>
            <a:off x="685800" y="3390475"/>
            <a:ext cx="7772400" cy="916200"/>
            <a:chOff x="685800" y="3390475"/>
            <a:chExt cx="7772400" cy="916200"/>
          </a:xfrm>
        </p:grpSpPr>
        <p:sp>
          <p:nvSpPr>
            <p:cNvPr id="1594" name="Google Shape;1594;p36"/>
            <p:cNvSpPr/>
            <p:nvPr/>
          </p:nvSpPr>
          <p:spPr>
            <a:xfrm>
              <a:off x="685800" y="3390475"/>
              <a:ext cx="7772400" cy="916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5" name="Google Shape;1595;p36"/>
            <p:cNvGrpSpPr/>
            <p:nvPr/>
          </p:nvGrpSpPr>
          <p:grpSpPr>
            <a:xfrm>
              <a:off x="1447925" y="3433453"/>
              <a:ext cx="1980323" cy="830243"/>
              <a:chOff x="-2607575" y="1418025"/>
              <a:chExt cx="1980323" cy="830243"/>
            </a:xfrm>
          </p:grpSpPr>
          <p:sp>
            <p:nvSpPr>
              <p:cNvPr id="1596" name="Google Shape;1596;p36"/>
              <p:cNvSpPr txBox="1"/>
              <p:nvPr/>
            </p:nvSpPr>
            <p:spPr>
              <a:xfrm>
                <a:off x="-2607552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Wealthy</a:t>
                </a:r>
                <a:endParaRPr b="1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97" name="Google Shape;1597;p36"/>
              <p:cNvSpPr txBox="1"/>
              <p:nvPr/>
            </p:nvSpPr>
            <p:spPr>
              <a:xfrm>
                <a:off x="-2607575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598" name="Google Shape;1598;p36"/>
            <p:cNvGrpSpPr/>
            <p:nvPr/>
          </p:nvGrpSpPr>
          <p:grpSpPr>
            <a:xfrm>
              <a:off x="5715875" y="3433453"/>
              <a:ext cx="1980323" cy="830243"/>
              <a:chOff x="9246125" y="1418025"/>
              <a:chExt cx="1980323" cy="830243"/>
            </a:xfrm>
          </p:grpSpPr>
          <p:sp>
            <p:nvSpPr>
              <p:cNvPr id="1599" name="Google Shape;1599;p36"/>
              <p:cNvSpPr txBox="1"/>
              <p:nvPr/>
            </p:nvSpPr>
            <p:spPr>
              <a:xfrm>
                <a:off x="9246148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Poor</a:t>
                </a:r>
                <a:endParaRPr b="1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00" name="Google Shape;1600;p36"/>
              <p:cNvSpPr txBox="1"/>
              <p:nvPr/>
            </p:nvSpPr>
            <p:spPr>
              <a:xfrm>
                <a:off x="9246125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and is where we all live on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01" name="Google Shape;1601;p36"/>
            <p:cNvSpPr/>
            <p:nvPr/>
          </p:nvSpPr>
          <p:spPr>
            <a:xfrm>
              <a:off x="761998" y="3486625"/>
              <a:ext cx="723900" cy="7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6"/>
            <p:cNvSpPr/>
            <p:nvPr/>
          </p:nvSpPr>
          <p:spPr>
            <a:xfrm>
              <a:off x="7658098" y="3486638"/>
              <a:ext cx="723900" cy="7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3" name="Google Shape;1603;p3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Divide Infographics</a:t>
            </a:r>
            <a:endParaRPr/>
          </a:p>
        </p:txBody>
      </p:sp>
      <p:grpSp>
        <p:nvGrpSpPr>
          <p:cNvPr id="1604" name="Google Shape;1604;p36"/>
          <p:cNvGrpSpPr/>
          <p:nvPr/>
        </p:nvGrpSpPr>
        <p:grpSpPr>
          <a:xfrm>
            <a:off x="3614988" y="1049150"/>
            <a:ext cx="1921700" cy="3701744"/>
            <a:chOff x="3614988" y="1049150"/>
            <a:chExt cx="1921700" cy="3701744"/>
          </a:xfrm>
        </p:grpSpPr>
        <p:sp>
          <p:nvSpPr>
            <p:cNvPr id="1605" name="Google Shape;1605;p36"/>
            <p:cNvSpPr/>
            <p:nvPr/>
          </p:nvSpPr>
          <p:spPr>
            <a:xfrm>
              <a:off x="3665001" y="1049150"/>
              <a:ext cx="1813899" cy="3701744"/>
            </a:xfrm>
            <a:custGeom>
              <a:rect b="b" l="l" r="r" t="t"/>
              <a:pathLst>
                <a:path extrusionOk="0" h="30810" w="13447">
                  <a:moveTo>
                    <a:pt x="1914" y="0"/>
                  </a:moveTo>
                  <a:cubicBezTo>
                    <a:pt x="859" y="0"/>
                    <a:pt x="1" y="854"/>
                    <a:pt x="1" y="1909"/>
                  </a:cubicBezTo>
                  <a:lnTo>
                    <a:pt x="1" y="1909"/>
                  </a:lnTo>
                  <a:lnTo>
                    <a:pt x="1" y="28906"/>
                  </a:lnTo>
                  <a:cubicBezTo>
                    <a:pt x="1" y="29956"/>
                    <a:pt x="859" y="30810"/>
                    <a:pt x="1914" y="30810"/>
                  </a:cubicBezTo>
                  <a:lnTo>
                    <a:pt x="1914" y="30810"/>
                  </a:lnTo>
                  <a:lnTo>
                    <a:pt x="11533" y="30810"/>
                  </a:lnTo>
                  <a:cubicBezTo>
                    <a:pt x="12593" y="30810"/>
                    <a:pt x="13447" y="29956"/>
                    <a:pt x="13447" y="28906"/>
                  </a:cubicBezTo>
                  <a:lnTo>
                    <a:pt x="13447" y="28906"/>
                  </a:lnTo>
                  <a:lnTo>
                    <a:pt x="13447" y="1909"/>
                  </a:lnTo>
                  <a:cubicBezTo>
                    <a:pt x="13447" y="854"/>
                    <a:pt x="12593" y="0"/>
                    <a:pt x="11533" y="0"/>
                  </a:cubicBezTo>
                  <a:lnTo>
                    <a:pt x="115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6"/>
            <p:cNvSpPr/>
            <p:nvPr/>
          </p:nvSpPr>
          <p:spPr>
            <a:xfrm>
              <a:off x="3708300" y="1510021"/>
              <a:ext cx="1722038" cy="2796673"/>
            </a:xfrm>
            <a:custGeom>
              <a:rect b="b" l="l" r="r" t="t"/>
              <a:pathLst>
                <a:path extrusionOk="0" h="23277" w="12766">
                  <a:moveTo>
                    <a:pt x="1" y="23277"/>
                  </a:moveTo>
                  <a:lnTo>
                    <a:pt x="12766" y="23277"/>
                  </a:lnTo>
                  <a:lnTo>
                    <a:pt x="1276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6"/>
            <p:cNvSpPr/>
            <p:nvPr/>
          </p:nvSpPr>
          <p:spPr>
            <a:xfrm>
              <a:off x="5478894" y="1698398"/>
              <a:ext cx="57793" cy="246663"/>
            </a:xfrm>
            <a:custGeom>
              <a:rect b="b" l="l" r="r" t="t"/>
              <a:pathLst>
                <a:path extrusionOk="0" h="2053" w="481">
                  <a:moveTo>
                    <a:pt x="480" y="1808"/>
                  </a:moveTo>
                  <a:cubicBezTo>
                    <a:pt x="480" y="1942"/>
                    <a:pt x="375" y="2053"/>
                    <a:pt x="241" y="2053"/>
                  </a:cubicBezTo>
                  <a:cubicBezTo>
                    <a:pt x="106" y="2053"/>
                    <a:pt x="1" y="1942"/>
                    <a:pt x="1" y="1808"/>
                  </a:cubicBezTo>
                  <a:lnTo>
                    <a:pt x="1" y="240"/>
                  </a:lnTo>
                  <a:cubicBezTo>
                    <a:pt x="1" y="106"/>
                    <a:pt x="106" y="0"/>
                    <a:pt x="241" y="0"/>
                  </a:cubicBezTo>
                  <a:cubicBezTo>
                    <a:pt x="375" y="0"/>
                    <a:pt x="480" y="106"/>
                    <a:pt x="480" y="240"/>
                  </a:cubicBezTo>
                  <a:close/>
                </a:path>
              </a:pathLst>
            </a:custGeom>
            <a:solidFill>
              <a:srgbClr val="B1B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6"/>
            <p:cNvSpPr/>
            <p:nvPr/>
          </p:nvSpPr>
          <p:spPr>
            <a:xfrm>
              <a:off x="5478894" y="2030237"/>
              <a:ext cx="57793" cy="246663"/>
            </a:xfrm>
            <a:custGeom>
              <a:rect b="b" l="l" r="r" t="t"/>
              <a:pathLst>
                <a:path extrusionOk="0" h="2053" w="481">
                  <a:moveTo>
                    <a:pt x="480" y="1808"/>
                  </a:moveTo>
                  <a:cubicBezTo>
                    <a:pt x="480" y="1943"/>
                    <a:pt x="375" y="2053"/>
                    <a:pt x="241" y="2053"/>
                  </a:cubicBezTo>
                  <a:cubicBezTo>
                    <a:pt x="106" y="2053"/>
                    <a:pt x="1" y="1943"/>
                    <a:pt x="1" y="1808"/>
                  </a:cubicBezTo>
                  <a:lnTo>
                    <a:pt x="1" y="240"/>
                  </a:lnTo>
                  <a:cubicBezTo>
                    <a:pt x="1" y="106"/>
                    <a:pt x="106" y="0"/>
                    <a:pt x="241" y="0"/>
                  </a:cubicBezTo>
                  <a:cubicBezTo>
                    <a:pt x="375" y="0"/>
                    <a:pt x="480" y="106"/>
                    <a:pt x="480" y="240"/>
                  </a:cubicBezTo>
                  <a:close/>
                </a:path>
              </a:pathLst>
            </a:custGeom>
            <a:solidFill>
              <a:srgbClr val="B1B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6"/>
            <p:cNvSpPr/>
            <p:nvPr/>
          </p:nvSpPr>
          <p:spPr>
            <a:xfrm>
              <a:off x="3614988" y="1652263"/>
              <a:ext cx="57793" cy="155110"/>
            </a:xfrm>
            <a:custGeom>
              <a:rect b="b" l="l" r="r" t="t"/>
              <a:pathLst>
                <a:path extrusionOk="0" h="1291" w="481">
                  <a:moveTo>
                    <a:pt x="480" y="1046"/>
                  </a:moveTo>
                  <a:cubicBezTo>
                    <a:pt x="480" y="1180"/>
                    <a:pt x="375" y="1291"/>
                    <a:pt x="241" y="1291"/>
                  </a:cubicBezTo>
                  <a:cubicBezTo>
                    <a:pt x="106" y="1291"/>
                    <a:pt x="1" y="1180"/>
                    <a:pt x="1" y="1046"/>
                  </a:cubicBezTo>
                  <a:lnTo>
                    <a:pt x="1" y="245"/>
                  </a:lnTo>
                  <a:cubicBezTo>
                    <a:pt x="1" y="111"/>
                    <a:pt x="106" y="1"/>
                    <a:pt x="241" y="1"/>
                  </a:cubicBezTo>
                  <a:cubicBezTo>
                    <a:pt x="375" y="1"/>
                    <a:pt x="480" y="111"/>
                    <a:pt x="480" y="245"/>
                  </a:cubicBezTo>
                  <a:close/>
                </a:path>
              </a:pathLst>
            </a:custGeom>
            <a:solidFill>
              <a:srgbClr val="D8DE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6"/>
            <p:cNvSpPr/>
            <p:nvPr/>
          </p:nvSpPr>
          <p:spPr>
            <a:xfrm>
              <a:off x="4463598" y="1287024"/>
              <a:ext cx="312877" cy="34723"/>
            </a:xfrm>
            <a:custGeom>
              <a:rect b="b" l="l" r="r" t="t"/>
              <a:pathLst>
                <a:path extrusionOk="0" h="289" w="2604">
                  <a:moveTo>
                    <a:pt x="144" y="0"/>
                  </a:moveTo>
                  <a:cubicBezTo>
                    <a:pt x="67" y="0"/>
                    <a:pt x="0" y="63"/>
                    <a:pt x="0" y="144"/>
                  </a:cubicBezTo>
                  <a:cubicBezTo>
                    <a:pt x="0" y="221"/>
                    <a:pt x="67" y="288"/>
                    <a:pt x="144" y="288"/>
                  </a:cubicBezTo>
                  <a:lnTo>
                    <a:pt x="2465" y="288"/>
                  </a:lnTo>
                  <a:cubicBezTo>
                    <a:pt x="2542" y="288"/>
                    <a:pt x="2604" y="221"/>
                    <a:pt x="2604" y="144"/>
                  </a:cubicBezTo>
                  <a:cubicBezTo>
                    <a:pt x="2604" y="63"/>
                    <a:pt x="2542" y="0"/>
                    <a:pt x="2465" y="0"/>
                  </a:cubicBezTo>
                  <a:close/>
                </a:path>
              </a:pathLst>
            </a:custGeom>
            <a:solidFill>
              <a:srgbClr val="B1B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6"/>
            <p:cNvSpPr/>
            <p:nvPr/>
          </p:nvSpPr>
          <p:spPr>
            <a:xfrm>
              <a:off x="4475613" y="1297957"/>
              <a:ext cx="287044" cy="23789"/>
            </a:xfrm>
            <a:custGeom>
              <a:rect b="b" l="l" r="r" t="t"/>
              <a:pathLst>
                <a:path extrusionOk="0" h="198" w="2389">
                  <a:moveTo>
                    <a:pt x="97" y="1"/>
                  </a:moveTo>
                  <a:cubicBezTo>
                    <a:pt x="44" y="1"/>
                    <a:pt x="1" y="44"/>
                    <a:pt x="1" y="96"/>
                  </a:cubicBezTo>
                  <a:cubicBezTo>
                    <a:pt x="1" y="154"/>
                    <a:pt x="44" y="197"/>
                    <a:pt x="97" y="197"/>
                  </a:cubicBezTo>
                  <a:lnTo>
                    <a:pt x="2293" y="197"/>
                  </a:lnTo>
                  <a:cubicBezTo>
                    <a:pt x="2346" y="197"/>
                    <a:pt x="2389" y="154"/>
                    <a:pt x="2389" y="96"/>
                  </a:cubicBezTo>
                  <a:cubicBezTo>
                    <a:pt x="2389" y="44"/>
                    <a:pt x="2346" y="1"/>
                    <a:pt x="2293" y="1"/>
                  </a:cubicBezTo>
                  <a:close/>
                </a:path>
              </a:pathLst>
            </a:custGeom>
            <a:solidFill>
              <a:srgbClr val="DBD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6"/>
            <p:cNvSpPr/>
            <p:nvPr/>
          </p:nvSpPr>
          <p:spPr>
            <a:xfrm>
              <a:off x="4367360" y="1287024"/>
              <a:ext cx="34604" cy="34723"/>
            </a:xfrm>
            <a:custGeom>
              <a:rect b="b" l="l" r="r" t="t"/>
              <a:pathLst>
                <a:path extrusionOk="0" h="289" w="288">
                  <a:moveTo>
                    <a:pt x="144" y="0"/>
                  </a:moveTo>
                  <a:cubicBezTo>
                    <a:pt x="63" y="0"/>
                    <a:pt x="0" y="63"/>
                    <a:pt x="0" y="144"/>
                  </a:cubicBezTo>
                  <a:cubicBezTo>
                    <a:pt x="0" y="221"/>
                    <a:pt x="63" y="288"/>
                    <a:pt x="144" y="288"/>
                  </a:cubicBezTo>
                  <a:cubicBezTo>
                    <a:pt x="221" y="288"/>
                    <a:pt x="288" y="221"/>
                    <a:pt x="288" y="144"/>
                  </a:cubicBezTo>
                  <a:cubicBezTo>
                    <a:pt x="288" y="63"/>
                    <a:pt x="221" y="0"/>
                    <a:pt x="144" y="0"/>
                  </a:cubicBezTo>
                  <a:close/>
                </a:path>
              </a:pathLst>
            </a:custGeom>
            <a:solidFill>
              <a:srgbClr val="B1B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6"/>
            <p:cNvSpPr/>
            <p:nvPr/>
          </p:nvSpPr>
          <p:spPr>
            <a:xfrm>
              <a:off x="4461796" y="4414861"/>
              <a:ext cx="234658" cy="234047"/>
            </a:xfrm>
            <a:custGeom>
              <a:rect b="b" l="l" r="r" t="t"/>
              <a:pathLst>
                <a:path extrusionOk="0" h="1948" w="1953">
                  <a:moveTo>
                    <a:pt x="979" y="0"/>
                  </a:moveTo>
                  <a:cubicBezTo>
                    <a:pt x="437" y="0"/>
                    <a:pt x="1" y="437"/>
                    <a:pt x="1" y="974"/>
                  </a:cubicBezTo>
                  <a:cubicBezTo>
                    <a:pt x="1" y="1511"/>
                    <a:pt x="437" y="1947"/>
                    <a:pt x="979" y="1947"/>
                  </a:cubicBezTo>
                  <a:cubicBezTo>
                    <a:pt x="1516" y="1947"/>
                    <a:pt x="1952" y="1511"/>
                    <a:pt x="1952" y="974"/>
                  </a:cubicBezTo>
                  <a:cubicBezTo>
                    <a:pt x="1952" y="437"/>
                    <a:pt x="1516" y="0"/>
                    <a:pt x="979" y="0"/>
                  </a:cubicBezTo>
                  <a:close/>
                </a:path>
              </a:pathLst>
            </a:custGeom>
            <a:solidFill>
              <a:srgbClr val="B1B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6"/>
            <p:cNvSpPr/>
            <p:nvPr/>
          </p:nvSpPr>
          <p:spPr>
            <a:xfrm>
              <a:off x="4472729" y="4425193"/>
              <a:ext cx="212790" cy="213262"/>
            </a:xfrm>
            <a:custGeom>
              <a:rect b="b" l="l" r="r" t="t"/>
              <a:pathLst>
                <a:path extrusionOk="0" h="1775" w="1771">
                  <a:moveTo>
                    <a:pt x="883" y="1"/>
                  </a:moveTo>
                  <a:cubicBezTo>
                    <a:pt x="394" y="1"/>
                    <a:pt x="1" y="399"/>
                    <a:pt x="1" y="888"/>
                  </a:cubicBezTo>
                  <a:cubicBezTo>
                    <a:pt x="1" y="1377"/>
                    <a:pt x="394" y="1775"/>
                    <a:pt x="883" y="1775"/>
                  </a:cubicBezTo>
                  <a:cubicBezTo>
                    <a:pt x="1377" y="1775"/>
                    <a:pt x="1770" y="1377"/>
                    <a:pt x="1770" y="888"/>
                  </a:cubicBezTo>
                  <a:cubicBezTo>
                    <a:pt x="1770" y="399"/>
                    <a:pt x="1377" y="1"/>
                    <a:pt x="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5" name="Google Shape;1615;p36"/>
          <p:cNvGrpSpPr/>
          <p:nvPr/>
        </p:nvGrpSpPr>
        <p:grpSpPr>
          <a:xfrm>
            <a:off x="3866124" y="1743400"/>
            <a:ext cx="1411500" cy="449400"/>
            <a:chOff x="3866124" y="1698400"/>
            <a:chExt cx="1411500" cy="449400"/>
          </a:xfrm>
        </p:grpSpPr>
        <p:sp>
          <p:nvSpPr>
            <p:cNvPr id="1616" name="Google Shape;1616;p36"/>
            <p:cNvSpPr/>
            <p:nvPr/>
          </p:nvSpPr>
          <p:spPr>
            <a:xfrm>
              <a:off x="3866124" y="1698400"/>
              <a:ext cx="1411500" cy="449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6"/>
            <p:cNvSpPr txBox="1"/>
            <p:nvPr/>
          </p:nvSpPr>
          <p:spPr>
            <a:xfrm>
              <a:off x="3866375" y="1748800"/>
              <a:ext cx="705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23%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8" name="Google Shape;1618;p36"/>
            <p:cNvSpPr txBox="1"/>
            <p:nvPr/>
          </p:nvSpPr>
          <p:spPr>
            <a:xfrm>
              <a:off x="4572000" y="1748800"/>
              <a:ext cx="705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77%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619" name="Google Shape;1619;p36"/>
            <p:cNvCxnSpPr>
              <a:stCxn id="1616" idx="0"/>
              <a:endCxn id="1616" idx="2"/>
            </p:cNvCxnSpPr>
            <p:nvPr/>
          </p:nvCxnSpPr>
          <p:spPr>
            <a:xfrm>
              <a:off x="4571874" y="1698400"/>
              <a:ext cx="0" cy="4494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20" name="Google Shape;1620;p36"/>
          <p:cNvGrpSpPr/>
          <p:nvPr/>
        </p:nvGrpSpPr>
        <p:grpSpPr>
          <a:xfrm>
            <a:off x="3866124" y="2675325"/>
            <a:ext cx="1411500" cy="449400"/>
            <a:chOff x="3866124" y="1698400"/>
            <a:chExt cx="1411500" cy="449400"/>
          </a:xfrm>
        </p:grpSpPr>
        <p:sp>
          <p:nvSpPr>
            <p:cNvPr id="1621" name="Google Shape;1621;p36"/>
            <p:cNvSpPr/>
            <p:nvPr/>
          </p:nvSpPr>
          <p:spPr>
            <a:xfrm>
              <a:off x="3866124" y="1698400"/>
              <a:ext cx="1411500" cy="449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6"/>
            <p:cNvSpPr txBox="1"/>
            <p:nvPr/>
          </p:nvSpPr>
          <p:spPr>
            <a:xfrm>
              <a:off x="3866375" y="1748800"/>
              <a:ext cx="705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3" name="Google Shape;1623;p36"/>
            <p:cNvSpPr txBox="1"/>
            <p:nvPr/>
          </p:nvSpPr>
          <p:spPr>
            <a:xfrm>
              <a:off x="4572000" y="1748800"/>
              <a:ext cx="705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624" name="Google Shape;1624;p36"/>
            <p:cNvCxnSpPr>
              <a:stCxn id="1621" idx="0"/>
              <a:endCxn id="1621" idx="2"/>
            </p:cNvCxnSpPr>
            <p:nvPr/>
          </p:nvCxnSpPr>
          <p:spPr>
            <a:xfrm>
              <a:off x="4571874" y="1698400"/>
              <a:ext cx="0" cy="4494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25" name="Google Shape;1625;p36"/>
          <p:cNvGrpSpPr/>
          <p:nvPr/>
        </p:nvGrpSpPr>
        <p:grpSpPr>
          <a:xfrm>
            <a:off x="3866124" y="3623875"/>
            <a:ext cx="1411500" cy="449400"/>
            <a:chOff x="3866124" y="1698400"/>
            <a:chExt cx="1411500" cy="449400"/>
          </a:xfrm>
        </p:grpSpPr>
        <p:sp>
          <p:nvSpPr>
            <p:cNvPr id="1626" name="Google Shape;1626;p36"/>
            <p:cNvSpPr/>
            <p:nvPr/>
          </p:nvSpPr>
          <p:spPr>
            <a:xfrm>
              <a:off x="3866124" y="1698400"/>
              <a:ext cx="1411500" cy="449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6"/>
            <p:cNvSpPr txBox="1"/>
            <p:nvPr/>
          </p:nvSpPr>
          <p:spPr>
            <a:xfrm>
              <a:off x="3866375" y="1748800"/>
              <a:ext cx="705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85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8" name="Google Shape;1628;p36"/>
            <p:cNvSpPr txBox="1"/>
            <p:nvPr/>
          </p:nvSpPr>
          <p:spPr>
            <a:xfrm>
              <a:off x="4572000" y="1748800"/>
              <a:ext cx="705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15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629" name="Google Shape;1629;p36"/>
            <p:cNvCxnSpPr>
              <a:stCxn id="1626" idx="0"/>
              <a:endCxn id="1626" idx="2"/>
            </p:cNvCxnSpPr>
            <p:nvPr/>
          </p:nvCxnSpPr>
          <p:spPr>
            <a:xfrm>
              <a:off x="4571874" y="1698400"/>
              <a:ext cx="0" cy="4494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30" name="Google Shape;1630;p36"/>
          <p:cNvSpPr/>
          <p:nvPr/>
        </p:nvSpPr>
        <p:spPr>
          <a:xfrm>
            <a:off x="7849806" y="1700364"/>
            <a:ext cx="340484" cy="535471"/>
          </a:xfrm>
          <a:custGeom>
            <a:rect b="b" l="l" r="r" t="t"/>
            <a:pathLst>
              <a:path extrusionOk="0" h="10560" w="6715">
                <a:moveTo>
                  <a:pt x="3197" y="1"/>
                </a:moveTo>
                <a:cubicBezTo>
                  <a:pt x="3179" y="1"/>
                  <a:pt x="3160" y="1"/>
                  <a:pt x="3141" y="2"/>
                </a:cubicBezTo>
                <a:cubicBezTo>
                  <a:pt x="2575" y="28"/>
                  <a:pt x="2112" y="486"/>
                  <a:pt x="2081" y="1053"/>
                </a:cubicBezTo>
                <a:cubicBezTo>
                  <a:pt x="2065" y="1365"/>
                  <a:pt x="2179" y="1656"/>
                  <a:pt x="2372" y="1864"/>
                </a:cubicBezTo>
                <a:cubicBezTo>
                  <a:pt x="2382" y="1880"/>
                  <a:pt x="2382" y="1885"/>
                  <a:pt x="2372" y="1890"/>
                </a:cubicBezTo>
                <a:cubicBezTo>
                  <a:pt x="2372" y="1890"/>
                  <a:pt x="2044" y="1895"/>
                  <a:pt x="2039" y="1895"/>
                </a:cubicBezTo>
                <a:cubicBezTo>
                  <a:pt x="1883" y="1900"/>
                  <a:pt x="1732" y="1978"/>
                  <a:pt x="1654" y="2124"/>
                </a:cubicBezTo>
                <a:lnTo>
                  <a:pt x="125" y="4948"/>
                </a:lnTo>
                <a:cubicBezTo>
                  <a:pt x="0" y="5166"/>
                  <a:pt x="73" y="5452"/>
                  <a:pt x="297" y="5577"/>
                </a:cubicBezTo>
                <a:cubicBezTo>
                  <a:pt x="370" y="5619"/>
                  <a:pt x="448" y="5640"/>
                  <a:pt x="526" y="5640"/>
                </a:cubicBezTo>
                <a:cubicBezTo>
                  <a:pt x="687" y="5640"/>
                  <a:pt x="843" y="5556"/>
                  <a:pt x="926" y="5406"/>
                </a:cubicBezTo>
                <a:lnTo>
                  <a:pt x="1155" y="4995"/>
                </a:lnTo>
                <a:lnTo>
                  <a:pt x="1857" y="3689"/>
                </a:lnTo>
                <a:lnTo>
                  <a:pt x="1867" y="3669"/>
                </a:lnTo>
                <a:lnTo>
                  <a:pt x="1867" y="5765"/>
                </a:lnTo>
                <a:lnTo>
                  <a:pt x="1545" y="9634"/>
                </a:lnTo>
                <a:lnTo>
                  <a:pt x="1508" y="10050"/>
                </a:lnTo>
                <a:cubicBezTo>
                  <a:pt x="1488" y="10305"/>
                  <a:pt x="1675" y="10528"/>
                  <a:pt x="1930" y="10549"/>
                </a:cubicBezTo>
                <a:lnTo>
                  <a:pt x="1956" y="10549"/>
                </a:lnTo>
                <a:cubicBezTo>
                  <a:pt x="1961" y="10549"/>
                  <a:pt x="1966" y="10554"/>
                  <a:pt x="1971" y="10554"/>
                </a:cubicBezTo>
                <a:cubicBezTo>
                  <a:pt x="2205" y="10554"/>
                  <a:pt x="2408" y="10367"/>
                  <a:pt x="2429" y="10128"/>
                </a:cubicBezTo>
                <a:lnTo>
                  <a:pt x="2902" y="5967"/>
                </a:lnTo>
                <a:lnTo>
                  <a:pt x="3386" y="5967"/>
                </a:lnTo>
                <a:lnTo>
                  <a:pt x="3703" y="10097"/>
                </a:lnTo>
                <a:cubicBezTo>
                  <a:pt x="3708" y="10351"/>
                  <a:pt x="3911" y="10554"/>
                  <a:pt x="4166" y="10554"/>
                </a:cubicBezTo>
                <a:cubicBezTo>
                  <a:pt x="4166" y="10554"/>
                  <a:pt x="4171" y="10554"/>
                  <a:pt x="4176" y="10549"/>
                </a:cubicBezTo>
                <a:cubicBezTo>
                  <a:pt x="4431" y="10549"/>
                  <a:pt x="4634" y="10336"/>
                  <a:pt x="4629" y="10081"/>
                </a:cubicBezTo>
                <a:cubicBezTo>
                  <a:pt x="4629" y="10081"/>
                  <a:pt x="4494" y="4844"/>
                  <a:pt x="4488" y="4844"/>
                </a:cubicBezTo>
                <a:lnTo>
                  <a:pt x="4488" y="3050"/>
                </a:lnTo>
                <a:lnTo>
                  <a:pt x="4494" y="3055"/>
                </a:lnTo>
                <a:lnTo>
                  <a:pt x="4951" y="3388"/>
                </a:lnTo>
                <a:lnTo>
                  <a:pt x="5237" y="4277"/>
                </a:lnTo>
                <a:cubicBezTo>
                  <a:pt x="5008" y="4444"/>
                  <a:pt x="4889" y="4735"/>
                  <a:pt x="4878" y="5021"/>
                </a:cubicBezTo>
                <a:cubicBezTo>
                  <a:pt x="4873" y="5191"/>
                  <a:pt x="4982" y="5258"/>
                  <a:pt x="5094" y="5258"/>
                </a:cubicBezTo>
                <a:cubicBezTo>
                  <a:pt x="5202" y="5258"/>
                  <a:pt x="5313" y="5196"/>
                  <a:pt x="5331" y="5104"/>
                </a:cubicBezTo>
                <a:cubicBezTo>
                  <a:pt x="5362" y="4932"/>
                  <a:pt x="5373" y="4839"/>
                  <a:pt x="5404" y="4797"/>
                </a:cubicBezTo>
                <a:cubicBezTo>
                  <a:pt x="5487" y="4953"/>
                  <a:pt x="5648" y="5052"/>
                  <a:pt x="5820" y="5052"/>
                </a:cubicBezTo>
                <a:cubicBezTo>
                  <a:pt x="5867" y="5052"/>
                  <a:pt x="5913" y="5047"/>
                  <a:pt x="5960" y="5031"/>
                </a:cubicBezTo>
                <a:cubicBezTo>
                  <a:pt x="6059" y="5000"/>
                  <a:pt x="6142" y="4932"/>
                  <a:pt x="6194" y="4854"/>
                </a:cubicBezTo>
                <a:cubicBezTo>
                  <a:pt x="6225" y="4922"/>
                  <a:pt x="6220" y="4979"/>
                  <a:pt x="6225" y="5021"/>
                </a:cubicBezTo>
                <a:cubicBezTo>
                  <a:pt x="6231" y="5083"/>
                  <a:pt x="6236" y="10362"/>
                  <a:pt x="6236" y="10362"/>
                </a:cubicBezTo>
                <a:cubicBezTo>
                  <a:pt x="6236" y="10362"/>
                  <a:pt x="6246" y="10560"/>
                  <a:pt x="6475" y="10560"/>
                </a:cubicBezTo>
                <a:cubicBezTo>
                  <a:pt x="6704" y="10560"/>
                  <a:pt x="6709" y="10341"/>
                  <a:pt x="6709" y="10341"/>
                </a:cubicBezTo>
                <a:lnTo>
                  <a:pt x="6709" y="4953"/>
                </a:lnTo>
                <a:cubicBezTo>
                  <a:pt x="6709" y="4953"/>
                  <a:pt x="6714" y="4704"/>
                  <a:pt x="6579" y="4490"/>
                </a:cubicBezTo>
                <a:cubicBezTo>
                  <a:pt x="6579" y="4490"/>
                  <a:pt x="6444" y="4272"/>
                  <a:pt x="6173" y="4178"/>
                </a:cubicBezTo>
                <a:lnTo>
                  <a:pt x="5778" y="2935"/>
                </a:lnTo>
                <a:cubicBezTo>
                  <a:pt x="5778" y="2935"/>
                  <a:pt x="5742" y="2785"/>
                  <a:pt x="5596" y="2686"/>
                </a:cubicBezTo>
                <a:lnTo>
                  <a:pt x="4556" y="1958"/>
                </a:lnTo>
                <a:cubicBezTo>
                  <a:pt x="4483" y="1916"/>
                  <a:pt x="4400" y="1895"/>
                  <a:pt x="4322" y="1895"/>
                </a:cubicBezTo>
                <a:cubicBezTo>
                  <a:pt x="4317" y="1895"/>
                  <a:pt x="4005" y="1890"/>
                  <a:pt x="4005" y="1890"/>
                </a:cubicBezTo>
                <a:cubicBezTo>
                  <a:pt x="4000" y="1885"/>
                  <a:pt x="4005" y="1880"/>
                  <a:pt x="4015" y="1864"/>
                </a:cubicBezTo>
                <a:cubicBezTo>
                  <a:pt x="4197" y="1666"/>
                  <a:pt x="4306" y="1406"/>
                  <a:pt x="4306" y="1115"/>
                </a:cubicBezTo>
                <a:cubicBezTo>
                  <a:pt x="4306" y="499"/>
                  <a:pt x="3811" y="1"/>
                  <a:pt x="31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1" name="Google Shape;1631;p36"/>
          <p:cNvGrpSpPr/>
          <p:nvPr/>
        </p:nvGrpSpPr>
        <p:grpSpPr>
          <a:xfrm>
            <a:off x="997461" y="1709115"/>
            <a:ext cx="252974" cy="517966"/>
            <a:chOff x="1971699" y="410544"/>
            <a:chExt cx="136374" cy="279227"/>
          </a:xfrm>
        </p:grpSpPr>
        <p:sp>
          <p:nvSpPr>
            <p:cNvPr id="1632" name="Google Shape;1632;p36"/>
            <p:cNvSpPr/>
            <p:nvPr/>
          </p:nvSpPr>
          <p:spPr>
            <a:xfrm>
              <a:off x="1971699" y="460157"/>
              <a:ext cx="136374" cy="229614"/>
            </a:xfrm>
            <a:custGeom>
              <a:rect b="b" l="l" r="r" t="t"/>
              <a:pathLst>
                <a:path extrusionOk="0" h="8400" w="4989">
                  <a:moveTo>
                    <a:pt x="1665" y="0"/>
                  </a:moveTo>
                  <a:cubicBezTo>
                    <a:pt x="1051" y="0"/>
                    <a:pt x="734" y="702"/>
                    <a:pt x="646" y="1014"/>
                  </a:cubicBezTo>
                  <a:cubicBezTo>
                    <a:pt x="640" y="1020"/>
                    <a:pt x="63" y="2918"/>
                    <a:pt x="63" y="2918"/>
                  </a:cubicBezTo>
                  <a:cubicBezTo>
                    <a:pt x="1" y="3121"/>
                    <a:pt x="115" y="3339"/>
                    <a:pt x="318" y="3401"/>
                  </a:cubicBezTo>
                  <a:cubicBezTo>
                    <a:pt x="357" y="3413"/>
                    <a:pt x="395" y="3418"/>
                    <a:pt x="434" y="3418"/>
                  </a:cubicBezTo>
                  <a:cubicBezTo>
                    <a:pt x="602" y="3418"/>
                    <a:pt x="756" y="3312"/>
                    <a:pt x="807" y="3147"/>
                  </a:cubicBezTo>
                  <a:cubicBezTo>
                    <a:pt x="807" y="3147"/>
                    <a:pt x="1384" y="1259"/>
                    <a:pt x="1384" y="1259"/>
                  </a:cubicBezTo>
                  <a:cubicBezTo>
                    <a:pt x="1384" y="1254"/>
                    <a:pt x="1405" y="1222"/>
                    <a:pt x="1441" y="1222"/>
                  </a:cubicBezTo>
                  <a:lnTo>
                    <a:pt x="1639" y="1222"/>
                  </a:lnTo>
                  <a:cubicBezTo>
                    <a:pt x="1641" y="1222"/>
                    <a:pt x="1643" y="1222"/>
                    <a:pt x="1645" y="1222"/>
                  </a:cubicBezTo>
                  <a:cubicBezTo>
                    <a:pt x="1663" y="1222"/>
                    <a:pt x="1675" y="1240"/>
                    <a:pt x="1670" y="1259"/>
                  </a:cubicBezTo>
                  <a:lnTo>
                    <a:pt x="510" y="5055"/>
                  </a:lnTo>
                  <a:cubicBezTo>
                    <a:pt x="505" y="5076"/>
                    <a:pt x="510" y="5112"/>
                    <a:pt x="552" y="5112"/>
                  </a:cubicBezTo>
                  <a:lnTo>
                    <a:pt x="1353" y="5112"/>
                  </a:lnTo>
                  <a:cubicBezTo>
                    <a:pt x="1379" y="5112"/>
                    <a:pt x="1395" y="5133"/>
                    <a:pt x="1395" y="5154"/>
                  </a:cubicBezTo>
                  <a:lnTo>
                    <a:pt x="1395" y="7900"/>
                  </a:lnTo>
                  <a:cubicBezTo>
                    <a:pt x="1395" y="8176"/>
                    <a:pt x="1618" y="8399"/>
                    <a:pt x="1894" y="8399"/>
                  </a:cubicBezTo>
                  <a:cubicBezTo>
                    <a:pt x="2169" y="8399"/>
                    <a:pt x="2398" y="8176"/>
                    <a:pt x="2398" y="7900"/>
                  </a:cubicBezTo>
                  <a:lnTo>
                    <a:pt x="2398" y="5154"/>
                  </a:lnTo>
                  <a:cubicBezTo>
                    <a:pt x="2398" y="5133"/>
                    <a:pt x="2414" y="5112"/>
                    <a:pt x="2440" y="5112"/>
                  </a:cubicBezTo>
                  <a:lnTo>
                    <a:pt x="2591" y="5112"/>
                  </a:lnTo>
                  <a:cubicBezTo>
                    <a:pt x="2606" y="5112"/>
                    <a:pt x="2632" y="5133"/>
                    <a:pt x="2632" y="5154"/>
                  </a:cubicBezTo>
                  <a:lnTo>
                    <a:pt x="2632" y="7900"/>
                  </a:lnTo>
                  <a:cubicBezTo>
                    <a:pt x="2632" y="8176"/>
                    <a:pt x="2856" y="8399"/>
                    <a:pt x="3132" y="8399"/>
                  </a:cubicBezTo>
                  <a:cubicBezTo>
                    <a:pt x="3407" y="8399"/>
                    <a:pt x="3631" y="8176"/>
                    <a:pt x="3631" y="7900"/>
                  </a:cubicBezTo>
                  <a:lnTo>
                    <a:pt x="3631" y="5154"/>
                  </a:lnTo>
                  <a:cubicBezTo>
                    <a:pt x="3631" y="5133"/>
                    <a:pt x="3652" y="5112"/>
                    <a:pt x="3672" y="5112"/>
                  </a:cubicBezTo>
                  <a:lnTo>
                    <a:pt x="4442" y="5112"/>
                  </a:lnTo>
                  <a:cubicBezTo>
                    <a:pt x="4484" y="5112"/>
                    <a:pt x="4489" y="5076"/>
                    <a:pt x="4484" y="5055"/>
                  </a:cubicBezTo>
                  <a:lnTo>
                    <a:pt x="3329" y="1259"/>
                  </a:lnTo>
                  <a:cubicBezTo>
                    <a:pt x="3320" y="1240"/>
                    <a:pt x="3327" y="1222"/>
                    <a:pt x="3348" y="1222"/>
                  </a:cubicBezTo>
                  <a:cubicBezTo>
                    <a:pt x="3350" y="1222"/>
                    <a:pt x="3352" y="1222"/>
                    <a:pt x="3355" y="1222"/>
                  </a:cubicBezTo>
                  <a:lnTo>
                    <a:pt x="3542" y="1222"/>
                  </a:lnTo>
                  <a:cubicBezTo>
                    <a:pt x="3584" y="1222"/>
                    <a:pt x="3600" y="1254"/>
                    <a:pt x="3605" y="1259"/>
                  </a:cubicBezTo>
                  <a:cubicBezTo>
                    <a:pt x="3605" y="1259"/>
                    <a:pt x="4182" y="3147"/>
                    <a:pt x="4182" y="3147"/>
                  </a:cubicBezTo>
                  <a:cubicBezTo>
                    <a:pt x="4233" y="3312"/>
                    <a:pt x="4387" y="3418"/>
                    <a:pt x="4556" y="3418"/>
                  </a:cubicBezTo>
                  <a:cubicBezTo>
                    <a:pt x="4594" y="3418"/>
                    <a:pt x="4633" y="3413"/>
                    <a:pt x="4671" y="3401"/>
                  </a:cubicBezTo>
                  <a:cubicBezTo>
                    <a:pt x="4874" y="3339"/>
                    <a:pt x="4988" y="3121"/>
                    <a:pt x="4926" y="2918"/>
                  </a:cubicBezTo>
                  <a:cubicBezTo>
                    <a:pt x="4926" y="2918"/>
                    <a:pt x="4583" y="1800"/>
                    <a:pt x="4349" y="1035"/>
                  </a:cubicBezTo>
                  <a:cubicBezTo>
                    <a:pt x="4349" y="1025"/>
                    <a:pt x="4343" y="1020"/>
                    <a:pt x="4343" y="1014"/>
                  </a:cubicBezTo>
                  <a:cubicBezTo>
                    <a:pt x="4255" y="702"/>
                    <a:pt x="3990" y="0"/>
                    <a:pt x="3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2000564" y="410544"/>
              <a:ext cx="80064" cy="44802"/>
            </a:xfrm>
            <a:custGeom>
              <a:rect b="b" l="l" r="r" t="t"/>
              <a:pathLst>
                <a:path extrusionOk="0" h="1639" w="2929">
                  <a:moveTo>
                    <a:pt x="1446" y="0"/>
                  </a:moveTo>
                  <a:cubicBezTo>
                    <a:pt x="1238" y="0"/>
                    <a:pt x="1051" y="78"/>
                    <a:pt x="905" y="203"/>
                  </a:cubicBezTo>
                  <a:cubicBezTo>
                    <a:pt x="887" y="218"/>
                    <a:pt x="864" y="226"/>
                    <a:pt x="841" y="226"/>
                  </a:cubicBezTo>
                  <a:cubicBezTo>
                    <a:pt x="825" y="226"/>
                    <a:pt x="809" y="222"/>
                    <a:pt x="796" y="213"/>
                  </a:cubicBezTo>
                  <a:cubicBezTo>
                    <a:pt x="682" y="137"/>
                    <a:pt x="534" y="66"/>
                    <a:pt x="386" y="66"/>
                  </a:cubicBezTo>
                  <a:cubicBezTo>
                    <a:pt x="372" y="66"/>
                    <a:pt x="358" y="66"/>
                    <a:pt x="344" y="68"/>
                  </a:cubicBezTo>
                  <a:cubicBezTo>
                    <a:pt x="63" y="99"/>
                    <a:pt x="1" y="421"/>
                    <a:pt x="73" y="650"/>
                  </a:cubicBezTo>
                  <a:cubicBezTo>
                    <a:pt x="89" y="687"/>
                    <a:pt x="115" y="739"/>
                    <a:pt x="131" y="775"/>
                  </a:cubicBezTo>
                  <a:cubicBezTo>
                    <a:pt x="229" y="983"/>
                    <a:pt x="333" y="1222"/>
                    <a:pt x="401" y="1233"/>
                  </a:cubicBezTo>
                  <a:cubicBezTo>
                    <a:pt x="401" y="1233"/>
                    <a:pt x="402" y="1233"/>
                    <a:pt x="402" y="1233"/>
                  </a:cubicBezTo>
                  <a:cubicBezTo>
                    <a:pt x="461" y="1233"/>
                    <a:pt x="256" y="733"/>
                    <a:pt x="406" y="577"/>
                  </a:cubicBezTo>
                  <a:cubicBezTo>
                    <a:pt x="429" y="555"/>
                    <a:pt x="479" y="540"/>
                    <a:pt x="516" y="540"/>
                  </a:cubicBezTo>
                  <a:cubicBezTo>
                    <a:pt x="521" y="540"/>
                    <a:pt x="526" y="540"/>
                    <a:pt x="531" y="541"/>
                  </a:cubicBezTo>
                  <a:cubicBezTo>
                    <a:pt x="552" y="541"/>
                    <a:pt x="573" y="546"/>
                    <a:pt x="599" y="551"/>
                  </a:cubicBezTo>
                  <a:cubicBezTo>
                    <a:pt x="635" y="562"/>
                    <a:pt x="656" y="603"/>
                    <a:pt x="645" y="640"/>
                  </a:cubicBezTo>
                  <a:cubicBezTo>
                    <a:pt x="635" y="697"/>
                    <a:pt x="625" y="754"/>
                    <a:pt x="625" y="817"/>
                  </a:cubicBezTo>
                  <a:cubicBezTo>
                    <a:pt x="625" y="1269"/>
                    <a:pt x="994" y="1638"/>
                    <a:pt x="1446" y="1638"/>
                  </a:cubicBezTo>
                  <a:cubicBezTo>
                    <a:pt x="1899" y="1638"/>
                    <a:pt x="2268" y="1269"/>
                    <a:pt x="2268" y="817"/>
                  </a:cubicBezTo>
                  <a:cubicBezTo>
                    <a:pt x="2268" y="765"/>
                    <a:pt x="2258" y="707"/>
                    <a:pt x="2247" y="655"/>
                  </a:cubicBezTo>
                  <a:cubicBezTo>
                    <a:pt x="2242" y="619"/>
                    <a:pt x="2263" y="572"/>
                    <a:pt x="2294" y="562"/>
                  </a:cubicBezTo>
                  <a:cubicBezTo>
                    <a:pt x="2336" y="546"/>
                    <a:pt x="2372" y="541"/>
                    <a:pt x="2398" y="541"/>
                  </a:cubicBezTo>
                  <a:cubicBezTo>
                    <a:pt x="2403" y="540"/>
                    <a:pt x="2408" y="540"/>
                    <a:pt x="2413" y="540"/>
                  </a:cubicBezTo>
                  <a:cubicBezTo>
                    <a:pt x="2450" y="540"/>
                    <a:pt x="2500" y="555"/>
                    <a:pt x="2523" y="577"/>
                  </a:cubicBezTo>
                  <a:cubicBezTo>
                    <a:pt x="2673" y="733"/>
                    <a:pt x="2468" y="1233"/>
                    <a:pt x="2532" y="1233"/>
                  </a:cubicBezTo>
                  <a:cubicBezTo>
                    <a:pt x="2533" y="1233"/>
                    <a:pt x="2533" y="1233"/>
                    <a:pt x="2533" y="1233"/>
                  </a:cubicBezTo>
                  <a:cubicBezTo>
                    <a:pt x="2596" y="1222"/>
                    <a:pt x="2700" y="983"/>
                    <a:pt x="2799" y="775"/>
                  </a:cubicBezTo>
                  <a:cubicBezTo>
                    <a:pt x="2814" y="739"/>
                    <a:pt x="2845" y="687"/>
                    <a:pt x="2856" y="650"/>
                  </a:cubicBezTo>
                  <a:cubicBezTo>
                    <a:pt x="2929" y="421"/>
                    <a:pt x="2866" y="99"/>
                    <a:pt x="2585" y="68"/>
                  </a:cubicBezTo>
                  <a:cubicBezTo>
                    <a:pt x="2572" y="67"/>
                    <a:pt x="2558" y="66"/>
                    <a:pt x="2545" y="66"/>
                  </a:cubicBezTo>
                  <a:cubicBezTo>
                    <a:pt x="2386" y="66"/>
                    <a:pt x="2227" y="148"/>
                    <a:pt x="2107" y="229"/>
                  </a:cubicBezTo>
                  <a:cubicBezTo>
                    <a:pt x="2094" y="238"/>
                    <a:pt x="2079" y="242"/>
                    <a:pt x="2064" y="242"/>
                  </a:cubicBezTo>
                  <a:cubicBezTo>
                    <a:pt x="2043" y="242"/>
                    <a:pt x="2021" y="234"/>
                    <a:pt x="2003" y="219"/>
                  </a:cubicBezTo>
                  <a:cubicBezTo>
                    <a:pt x="1857" y="83"/>
                    <a:pt x="1660" y="0"/>
                    <a:pt x="1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4" name="Google Shape;1634;p36"/>
          <p:cNvGrpSpPr/>
          <p:nvPr/>
        </p:nvGrpSpPr>
        <p:grpSpPr>
          <a:xfrm>
            <a:off x="7836339" y="3612312"/>
            <a:ext cx="367419" cy="472584"/>
            <a:chOff x="2303218" y="410407"/>
            <a:chExt cx="198069" cy="254762"/>
          </a:xfrm>
        </p:grpSpPr>
        <p:sp>
          <p:nvSpPr>
            <p:cNvPr id="1635" name="Google Shape;1635;p36"/>
            <p:cNvSpPr/>
            <p:nvPr/>
          </p:nvSpPr>
          <p:spPr>
            <a:xfrm>
              <a:off x="2303218" y="470106"/>
              <a:ext cx="198069" cy="195063"/>
            </a:xfrm>
            <a:custGeom>
              <a:rect b="b" l="l" r="r" t="t"/>
              <a:pathLst>
                <a:path extrusionOk="0" h="7136" w="7246">
                  <a:moveTo>
                    <a:pt x="5534" y="0"/>
                  </a:moveTo>
                  <a:cubicBezTo>
                    <a:pt x="5534" y="302"/>
                    <a:pt x="5290" y="546"/>
                    <a:pt x="4988" y="546"/>
                  </a:cubicBezTo>
                  <a:lnTo>
                    <a:pt x="2965" y="546"/>
                  </a:lnTo>
                  <a:cubicBezTo>
                    <a:pt x="1587" y="1170"/>
                    <a:pt x="620" y="2793"/>
                    <a:pt x="620" y="4405"/>
                  </a:cubicBezTo>
                  <a:cubicBezTo>
                    <a:pt x="620" y="4764"/>
                    <a:pt x="505" y="5102"/>
                    <a:pt x="292" y="5388"/>
                  </a:cubicBezTo>
                  <a:cubicBezTo>
                    <a:pt x="37" y="5731"/>
                    <a:pt x="1" y="6189"/>
                    <a:pt x="209" y="6569"/>
                  </a:cubicBezTo>
                  <a:cubicBezTo>
                    <a:pt x="406" y="6922"/>
                    <a:pt x="781" y="7136"/>
                    <a:pt x="1181" y="7136"/>
                  </a:cubicBezTo>
                  <a:lnTo>
                    <a:pt x="2944" y="7136"/>
                  </a:lnTo>
                  <a:lnTo>
                    <a:pt x="3626" y="5768"/>
                  </a:lnTo>
                  <a:lnTo>
                    <a:pt x="2809" y="5222"/>
                  </a:lnTo>
                  <a:lnTo>
                    <a:pt x="3901" y="3022"/>
                  </a:lnTo>
                  <a:lnTo>
                    <a:pt x="3901" y="4676"/>
                  </a:lnTo>
                  <a:lnTo>
                    <a:pt x="4718" y="5222"/>
                  </a:lnTo>
                  <a:lnTo>
                    <a:pt x="4400" y="7136"/>
                  </a:lnTo>
                  <a:lnTo>
                    <a:pt x="6086" y="7136"/>
                  </a:lnTo>
                  <a:cubicBezTo>
                    <a:pt x="6496" y="7136"/>
                    <a:pt x="6871" y="6907"/>
                    <a:pt x="7058" y="6532"/>
                  </a:cubicBezTo>
                  <a:cubicBezTo>
                    <a:pt x="7245" y="6158"/>
                    <a:pt x="7209" y="5721"/>
                    <a:pt x="6959" y="5388"/>
                  </a:cubicBezTo>
                  <a:cubicBezTo>
                    <a:pt x="6746" y="5107"/>
                    <a:pt x="6632" y="4759"/>
                    <a:pt x="6632" y="4405"/>
                  </a:cubicBezTo>
                  <a:cubicBezTo>
                    <a:pt x="6632" y="3136"/>
                    <a:pt x="6034" y="1862"/>
                    <a:pt x="5108" y="1082"/>
                  </a:cubicBezTo>
                  <a:cubicBezTo>
                    <a:pt x="5654" y="1020"/>
                    <a:pt x="6086" y="562"/>
                    <a:pt x="60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2352120" y="410407"/>
              <a:ext cx="100265" cy="59727"/>
            </a:xfrm>
            <a:custGeom>
              <a:rect b="b" l="l" r="r" t="t"/>
              <a:pathLst>
                <a:path extrusionOk="0" h="2185" w="3668">
                  <a:moveTo>
                    <a:pt x="1837" y="0"/>
                  </a:moveTo>
                  <a:cubicBezTo>
                    <a:pt x="1400" y="0"/>
                    <a:pt x="1166" y="187"/>
                    <a:pt x="984" y="333"/>
                  </a:cubicBezTo>
                  <a:cubicBezTo>
                    <a:pt x="822" y="463"/>
                    <a:pt x="713" y="546"/>
                    <a:pt x="484" y="546"/>
                  </a:cubicBezTo>
                  <a:lnTo>
                    <a:pt x="1" y="520"/>
                  </a:lnTo>
                  <a:lnTo>
                    <a:pt x="666" y="2184"/>
                  </a:lnTo>
                  <a:lnTo>
                    <a:pt x="3002" y="2184"/>
                  </a:lnTo>
                  <a:lnTo>
                    <a:pt x="3667" y="520"/>
                  </a:lnTo>
                  <a:cubicBezTo>
                    <a:pt x="3619" y="520"/>
                    <a:pt x="3208" y="547"/>
                    <a:pt x="3190" y="547"/>
                  </a:cubicBezTo>
                  <a:cubicBezTo>
                    <a:pt x="3188" y="547"/>
                    <a:pt x="3190" y="546"/>
                    <a:pt x="3194" y="546"/>
                  </a:cubicBezTo>
                  <a:cubicBezTo>
                    <a:pt x="2950" y="546"/>
                    <a:pt x="2846" y="463"/>
                    <a:pt x="2690" y="333"/>
                  </a:cubicBezTo>
                  <a:cubicBezTo>
                    <a:pt x="2502" y="187"/>
                    <a:pt x="2273" y="0"/>
                    <a:pt x="18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7" name="Google Shape;1637;p36"/>
          <p:cNvGrpSpPr/>
          <p:nvPr/>
        </p:nvGrpSpPr>
        <p:grpSpPr>
          <a:xfrm>
            <a:off x="930224" y="3612404"/>
            <a:ext cx="387448" cy="472381"/>
            <a:chOff x="2980606" y="432849"/>
            <a:chExt cx="208867" cy="254653"/>
          </a:xfrm>
        </p:grpSpPr>
        <p:sp>
          <p:nvSpPr>
            <p:cNvPr id="1638" name="Google Shape;1638;p36"/>
            <p:cNvSpPr/>
            <p:nvPr/>
          </p:nvSpPr>
          <p:spPr>
            <a:xfrm>
              <a:off x="3029673" y="432849"/>
              <a:ext cx="110761" cy="52921"/>
            </a:xfrm>
            <a:custGeom>
              <a:rect b="b" l="l" r="r" t="t"/>
              <a:pathLst>
                <a:path extrusionOk="0" h="1936" w="4052">
                  <a:moveTo>
                    <a:pt x="936" y="1"/>
                  </a:moveTo>
                  <a:lnTo>
                    <a:pt x="739" y="193"/>
                  </a:lnTo>
                  <a:cubicBezTo>
                    <a:pt x="182" y="750"/>
                    <a:pt x="0" y="1212"/>
                    <a:pt x="614" y="1930"/>
                  </a:cubicBezTo>
                  <a:cubicBezTo>
                    <a:pt x="1051" y="1759"/>
                    <a:pt x="1524" y="1660"/>
                    <a:pt x="2023" y="1660"/>
                  </a:cubicBezTo>
                  <a:cubicBezTo>
                    <a:pt x="2522" y="1660"/>
                    <a:pt x="3001" y="1759"/>
                    <a:pt x="3438" y="1935"/>
                  </a:cubicBezTo>
                  <a:cubicBezTo>
                    <a:pt x="4051" y="1212"/>
                    <a:pt x="3869" y="755"/>
                    <a:pt x="3313" y="193"/>
                  </a:cubicBezTo>
                  <a:lnTo>
                    <a:pt x="3120" y="1"/>
                  </a:lnTo>
                  <a:lnTo>
                    <a:pt x="2923" y="193"/>
                  </a:lnTo>
                  <a:cubicBezTo>
                    <a:pt x="2827" y="292"/>
                    <a:pt x="2699" y="341"/>
                    <a:pt x="2572" y="341"/>
                  </a:cubicBezTo>
                  <a:cubicBezTo>
                    <a:pt x="2444" y="341"/>
                    <a:pt x="2317" y="292"/>
                    <a:pt x="2221" y="193"/>
                  </a:cubicBezTo>
                  <a:lnTo>
                    <a:pt x="2028" y="1"/>
                  </a:lnTo>
                  <a:lnTo>
                    <a:pt x="1831" y="193"/>
                  </a:lnTo>
                  <a:cubicBezTo>
                    <a:pt x="1735" y="292"/>
                    <a:pt x="1607" y="341"/>
                    <a:pt x="1480" y="341"/>
                  </a:cubicBezTo>
                  <a:cubicBezTo>
                    <a:pt x="1352" y="341"/>
                    <a:pt x="1225" y="292"/>
                    <a:pt x="1129" y="193"/>
                  </a:cubicBezTo>
                  <a:lnTo>
                    <a:pt x="9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2980606" y="492986"/>
              <a:ext cx="208867" cy="194516"/>
            </a:xfrm>
            <a:custGeom>
              <a:rect b="b" l="l" r="r" t="t"/>
              <a:pathLst>
                <a:path extrusionOk="0" h="7116" w="7641">
                  <a:moveTo>
                    <a:pt x="4089" y="1639"/>
                  </a:moveTo>
                  <a:lnTo>
                    <a:pt x="4089" y="2237"/>
                  </a:lnTo>
                  <a:cubicBezTo>
                    <a:pt x="4406" y="2346"/>
                    <a:pt x="4635" y="2648"/>
                    <a:pt x="4635" y="3001"/>
                  </a:cubicBezTo>
                  <a:lnTo>
                    <a:pt x="4089" y="3001"/>
                  </a:lnTo>
                  <a:cubicBezTo>
                    <a:pt x="4089" y="2854"/>
                    <a:pt x="3964" y="2731"/>
                    <a:pt x="3812" y="2731"/>
                  </a:cubicBezTo>
                  <a:cubicBezTo>
                    <a:pt x="3809" y="2731"/>
                    <a:pt x="3806" y="2731"/>
                    <a:pt x="3803" y="2731"/>
                  </a:cubicBezTo>
                  <a:cubicBezTo>
                    <a:pt x="3662" y="2736"/>
                    <a:pt x="3548" y="2851"/>
                    <a:pt x="3543" y="2991"/>
                  </a:cubicBezTo>
                  <a:cubicBezTo>
                    <a:pt x="3537" y="3147"/>
                    <a:pt x="3662" y="3277"/>
                    <a:pt x="3818" y="3277"/>
                  </a:cubicBezTo>
                  <a:cubicBezTo>
                    <a:pt x="4265" y="3277"/>
                    <a:pt x="4635" y="3646"/>
                    <a:pt x="4635" y="4093"/>
                  </a:cubicBezTo>
                  <a:cubicBezTo>
                    <a:pt x="4635" y="4452"/>
                    <a:pt x="4406" y="4754"/>
                    <a:pt x="4089" y="4863"/>
                  </a:cubicBezTo>
                  <a:lnTo>
                    <a:pt x="4089" y="5461"/>
                  </a:lnTo>
                  <a:lnTo>
                    <a:pt x="3543" y="5461"/>
                  </a:lnTo>
                  <a:lnTo>
                    <a:pt x="3543" y="4863"/>
                  </a:lnTo>
                  <a:cubicBezTo>
                    <a:pt x="3225" y="4754"/>
                    <a:pt x="2996" y="4452"/>
                    <a:pt x="2996" y="4093"/>
                  </a:cubicBezTo>
                  <a:lnTo>
                    <a:pt x="3543" y="4093"/>
                  </a:lnTo>
                  <a:cubicBezTo>
                    <a:pt x="3543" y="4246"/>
                    <a:pt x="3667" y="4369"/>
                    <a:pt x="3819" y="4369"/>
                  </a:cubicBezTo>
                  <a:cubicBezTo>
                    <a:pt x="3822" y="4369"/>
                    <a:pt x="3825" y="4369"/>
                    <a:pt x="3829" y="4369"/>
                  </a:cubicBezTo>
                  <a:cubicBezTo>
                    <a:pt x="3969" y="4364"/>
                    <a:pt x="4083" y="4250"/>
                    <a:pt x="4089" y="4109"/>
                  </a:cubicBezTo>
                  <a:cubicBezTo>
                    <a:pt x="4094" y="3953"/>
                    <a:pt x="3969" y="3823"/>
                    <a:pt x="3818" y="3823"/>
                  </a:cubicBezTo>
                  <a:cubicBezTo>
                    <a:pt x="3366" y="3823"/>
                    <a:pt x="2996" y="3454"/>
                    <a:pt x="2996" y="3001"/>
                  </a:cubicBezTo>
                  <a:cubicBezTo>
                    <a:pt x="2996" y="2648"/>
                    <a:pt x="3225" y="2346"/>
                    <a:pt x="3543" y="2237"/>
                  </a:cubicBezTo>
                  <a:lnTo>
                    <a:pt x="3543" y="1639"/>
                  </a:lnTo>
                  <a:close/>
                  <a:moveTo>
                    <a:pt x="3818" y="1"/>
                  </a:moveTo>
                  <a:cubicBezTo>
                    <a:pt x="2024" y="1"/>
                    <a:pt x="547" y="1446"/>
                    <a:pt x="547" y="3277"/>
                  </a:cubicBezTo>
                  <a:cubicBezTo>
                    <a:pt x="547" y="3937"/>
                    <a:pt x="412" y="4234"/>
                    <a:pt x="271" y="4546"/>
                  </a:cubicBezTo>
                  <a:cubicBezTo>
                    <a:pt x="136" y="4848"/>
                    <a:pt x="1" y="5160"/>
                    <a:pt x="1" y="5732"/>
                  </a:cubicBezTo>
                  <a:cubicBezTo>
                    <a:pt x="1" y="6538"/>
                    <a:pt x="1005" y="7115"/>
                    <a:pt x="1910" y="7115"/>
                  </a:cubicBezTo>
                  <a:lnTo>
                    <a:pt x="5732" y="7115"/>
                  </a:lnTo>
                  <a:cubicBezTo>
                    <a:pt x="6637" y="7115"/>
                    <a:pt x="7641" y="6538"/>
                    <a:pt x="7641" y="5732"/>
                  </a:cubicBezTo>
                  <a:cubicBezTo>
                    <a:pt x="7641" y="5160"/>
                    <a:pt x="7505" y="4848"/>
                    <a:pt x="7370" y="4546"/>
                  </a:cubicBezTo>
                  <a:cubicBezTo>
                    <a:pt x="7230" y="4234"/>
                    <a:pt x="7095" y="3943"/>
                    <a:pt x="7095" y="3277"/>
                  </a:cubicBezTo>
                  <a:cubicBezTo>
                    <a:pt x="7095" y="1519"/>
                    <a:pt x="5670" y="1"/>
                    <a:pt x="38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0" name="Google Shape;1640;p36"/>
          <p:cNvGrpSpPr/>
          <p:nvPr/>
        </p:nvGrpSpPr>
        <p:grpSpPr>
          <a:xfrm>
            <a:off x="1028341" y="2671946"/>
            <a:ext cx="191214" cy="472787"/>
            <a:chOff x="3240070" y="418006"/>
            <a:chExt cx="103080" cy="254872"/>
          </a:xfrm>
        </p:grpSpPr>
        <p:sp>
          <p:nvSpPr>
            <p:cNvPr id="1641" name="Google Shape;1641;p36"/>
            <p:cNvSpPr/>
            <p:nvPr/>
          </p:nvSpPr>
          <p:spPr>
            <a:xfrm>
              <a:off x="3269920" y="418006"/>
              <a:ext cx="43517" cy="41932"/>
            </a:xfrm>
            <a:custGeom>
              <a:rect b="b" l="l" r="r" t="t"/>
              <a:pathLst>
                <a:path extrusionOk="0" h="1534" w="1592">
                  <a:moveTo>
                    <a:pt x="796" y="1"/>
                  </a:moveTo>
                  <a:cubicBezTo>
                    <a:pt x="777" y="1"/>
                    <a:pt x="758" y="1"/>
                    <a:pt x="739" y="3"/>
                  </a:cubicBezTo>
                  <a:cubicBezTo>
                    <a:pt x="317" y="29"/>
                    <a:pt x="0" y="398"/>
                    <a:pt x="26" y="819"/>
                  </a:cubicBezTo>
                  <a:cubicBezTo>
                    <a:pt x="56" y="1226"/>
                    <a:pt x="394" y="1534"/>
                    <a:pt x="791" y="1534"/>
                  </a:cubicBezTo>
                  <a:cubicBezTo>
                    <a:pt x="810" y="1534"/>
                    <a:pt x="829" y="1533"/>
                    <a:pt x="848" y="1532"/>
                  </a:cubicBezTo>
                  <a:cubicBezTo>
                    <a:pt x="1269" y="1501"/>
                    <a:pt x="1592" y="1137"/>
                    <a:pt x="1560" y="710"/>
                  </a:cubicBezTo>
                  <a:cubicBezTo>
                    <a:pt x="1531" y="308"/>
                    <a:pt x="1193" y="1"/>
                    <a:pt x="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6"/>
            <p:cNvSpPr/>
            <p:nvPr/>
          </p:nvSpPr>
          <p:spPr>
            <a:xfrm>
              <a:off x="3240070" y="466690"/>
              <a:ext cx="103080" cy="206188"/>
            </a:xfrm>
            <a:custGeom>
              <a:rect b="b" l="l" r="r" t="t"/>
              <a:pathLst>
                <a:path extrusionOk="0" h="7543" w="3771">
                  <a:moveTo>
                    <a:pt x="879" y="0"/>
                  </a:moveTo>
                  <a:cubicBezTo>
                    <a:pt x="401" y="0"/>
                    <a:pt x="5" y="391"/>
                    <a:pt x="0" y="869"/>
                  </a:cubicBezTo>
                  <a:lnTo>
                    <a:pt x="0" y="3589"/>
                  </a:lnTo>
                  <a:cubicBezTo>
                    <a:pt x="0" y="3776"/>
                    <a:pt x="146" y="3943"/>
                    <a:pt x="333" y="3958"/>
                  </a:cubicBezTo>
                  <a:cubicBezTo>
                    <a:pt x="345" y="3959"/>
                    <a:pt x="357" y="3960"/>
                    <a:pt x="369" y="3960"/>
                  </a:cubicBezTo>
                  <a:cubicBezTo>
                    <a:pt x="570" y="3960"/>
                    <a:pt x="728" y="3795"/>
                    <a:pt x="728" y="3589"/>
                  </a:cubicBezTo>
                  <a:lnTo>
                    <a:pt x="728" y="874"/>
                  </a:lnTo>
                  <a:cubicBezTo>
                    <a:pt x="733" y="801"/>
                    <a:pt x="811" y="734"/>
                    <a:pt x="895" y="734"/>
                  </a:cubicBezTo>
                  <a:lnTo>
                    <a:pt x="895" y="7084"/>
                  </a:lnTo>
                  <a:cubicBezTo>
                    <a:pt x="895" y="7313"/>
                    <a:pt x="1082" y="7521"/>
                    <a:pt x="1305" y="7541"/>
                  </a:cubicBezTo>
                  <a:cubicBezTo>
                    <a:pt x="1315" y="7542"/>
                    <a:pt x="1324" y="7542"/>
                    <a:pt x="1333" y="7542"/>
                  </a:cubicBezTo>
                  <a:cubicBezTo>
                    <a:pt x="1581" y="7542"/>
                    <a:pt x="1784" y="7345"/>
                    <a:pt x="1784" y="7094"/>
                  </a:cubicBezTo>
                  <a:lnTo>
                    <a:pt x="1784" y="3547"/>
                  </a:lnTo>
                  <a:lnTo>
                    <a:pt x="1987" y="3547"/>
                  </a:lnTo>
                  <a:lnTo>
                    <a:pt x="1987" y="7094"/>
                  </a:lnTo>
                  <a:cubicBezTo>
                    <a:pt x="1987" y="7340"/>
                    <a:pt x="2180" y="7542"/>
                    <a:pt x="2427" y="7542"/>
                  </a:cubicBezTo>
                  <a:cubicBezTo>
                    <a:pt x="2436" y="7542"/>
                    <a:pt x="2446" y="7542"/>
                    <a:pt x="2455" y="7541"/>
                  </a:cubicBezTo>
                  <a:cubicBezTo>
                    <a:pt x="2678" y="7526"/>
                    <a:pt x="2860" y="7333"/>
                    <a:pt x="2860" y="7094"/>
                  </a:cubicBezTo>
                  <a:lnTo>
                    <a:pt x="2860" y="734"/>
                  </a:lnTo>
                  <a:cubicBezTo>
                    <a:pt x="2938" y="734"/>
                    <a:pt x="3022" y="801"/>
                    <a:pt x="3022" y="874"/>
                  </a:cubicBezTo>
                  <a:lnTo>
                    <a:pt x="3022" y="3584"/>
                  </a:lnTo>
                  <a:cubicBezTo>
                    <a:pt x="3022" y="3761"/>
                    <a:pt x="3146" y="3917"/>
                    <a:pt x="3323" y="3953"/>
                  </a:cubicBezTo>
                  <a:cubicBezTo>
                    <a:pt x="3349" y="3958"/>
                    <a:pt x="3374" y="3960"/>
                    <a:pt x="3399" y="3960"/>
                  </a:cubicBezTo>
                  <a:cubicBezTo>
                    <a:pt x="3605" y="3960"/>
                    <a:pt x="3771" y="3793"/>
                    <a:pt x="3771" y="3589"/>
                  </a:cubicBezTo>
                  <a:lnTo>
                    <a:pt x="3771" y="869"/>
                  </a:lnTo>
                  <a:cubicBezTo>
                    <a:pt x="3765" y="391"/>
                    <a:pt x="3365" y="0"/>
                    <a:pt x="2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3" name="Google Shape;1643;p36"/>
          <p:cNvGrpSpPr/>
          <p:nvPr/>
        </p:nvGrpSpPr>
        <p:grpSpPr>
          <a:xfrm>
            <a:off x="7839255" y="2671554"/>
            <a:ext cx="361588" cy="473547"/>
            <a:chOff x="3495379" y="432849"/>
            <a:chExt cx="194926" cy="255282"/>
          </a:xfrm>
        </p:grpSpPr>
        <p:sp>
          <p:nvSpPr>
            <p:cNvPr id="1644" name="Google Shape;1644;p36"/>
            <p:cNvSpPr/>
            <p:nvPr/>
          </p:nvSpPr>
          <p:spPr>
            <a:xfrm>
              <a:off x="3495379" y="499273"/>
              <a:ext cx="194926" cy="188858"/>
            </a:xfrm>
            <a:custGeom>
              <a:rect b="b" l="l" r="r" t="t"/>
              <a:pathLst>
                <a:path extrusionOk="0" h="6909" w="7131">
                  <a:moveTo>
                    <a:pt x="2840" y="2444"/>
                  </a:moveTo>
                  <a:cubicBezTo>
                    <a:pt x="2856" y="2449"/>
                    <a:pt x="2871" y="2454"/>
                    <a:pt x="2887" y="2454"/>
                  </a:cubicBezTo>
                  <a:cubicBezTo>
                    <a:pt x="3802" y="2626"/>
                    <a:pt x="4468" y="3427"/>
                    <a:pt x="4468" y="4358"/>
                  </a:cubicBezTo>
                  <a:cubicBezTo>
                    <a:pt x="4468" y="5426"/>
                    <a:pt x="3599" y="6293"/>
                    <a:pt x="2531" y="6293"/>
                  </a:cubicBezTo>
                  <a:cubicBezTo>
                    <a:pt x="2424" y="6293"/>
                    <a:pt x="2316" y="6284"/>
                    <a:pt x="2206" y="6266"/>
                  </a:cubicBezTo>
                  <a:cubicBezTo>
                    <a:pt x="1384" y="6131"/>
                    <a:pt x="739" y="5476"/>
                    <a:pt x="619" y="4649"/>
                  </a:cubicBezTo>
                  <a:cubicBezTo>
                    <a:pt x="500" y="3811"/>
                    <a:pt x="911" y="3037"/>
                    <a:pt x="1618" y="2657"/>
                  </a:cubicBezTo>
                  <a:lnTo>
                    <a:pt x="1618" y="3437"/>
                  </a:lnTo>
                  <a:cubicBezTo>
                    <a:pt x="1618" y="3723"/>
                    <a:pt x="1852" y="4004"/>
                    <a:pt x="2138" y="4046"/>
                  </a:cubicBezTo>
                  <a:cubicBezTo>
                    <a:pt x="2169" y="4050"/>
                    <a:pt x="2200" y="4053"/>
                    <a:pt x="2231" y="4053"/>
                  </a:cubicBezTo>
                  <a:cubicBezTo>
                    <a:pt x="2565" y="4053"/>
                    <a:pt x="2840" y="3776"/>
                    <a:pt x="2840" y="3442"/>
                  </a:cubicBezTo>
                  <a:lnTo>
                    <a:pt x="2840" y="2444"/>
                  </a:lnTo>
                  <a:close/>
                  <a:moveTo>
                    <a:pt x="3426" y="0"/>
                  </a:moveTo>
                  <a:cubicBezTo>
                    <a:pt x="3337" y="0"/>
                    <a:pt x="3248" y="20"/>
                    <a:pt x="3162" y="62"/>
                  </a:cubicBezTo>
                  <a:lnTo>
                    <a:pt x="1951" y="670"/>
                  </a:lnTo>
                  <a:cubicBezTo>
                    <a:pt x="1743" y="774"/>
                    <a:pt x="1618" y="988"/>
                    <a:pt x="1618" y="1216"/>
                  </a:cubicBezTo>
                  <a:lnTo>
                    <a:pt x="1618" y="1996"/>
                  </a:lnTo>
                  <a:cubicBezTo>
                    <a:pt x="1613" y="1996"/>
                    <a:pt x="1613" y="2002"/>
                    <a:pt x="1607" y="2002"/>
                  </a:cubicBezTo>
                  <a:cubicBezTo>
                    <a:pt x="630" y="2387"/>
                    <a:pt x="0" y="3312"/>
                    <a:pt x="0" y="4368"/>
                  </a:cubicBezTo>
                  <a:cubicBezTo>
                    <a:pt x="0" y="5767"/>
                    <a:pt x="1134" y="6906"/>
                    <a:pt x="2528" y="6906"/>
                  </a:cubicBezTo>
                  <a:cubicBezTo>
                    <a:pt x="3927" y="6906"/>
                    <a:pt x="5102" y="5741"/>
                    <a:pt x="5045" y="4264"/>
                  </a:cubicBezTo>
                  <a:lnTo>
                    <a:pt x="5383" y="4264"/>
                  </a:lnTo>
                  <a:lnTo>
                    <a:pt x="5877" y="6448"/>
                  </a:lnTo>
                  <a:cubicBezTo>
                    <a:pt x="5943" y="6722"/>
                    <a:pt x="6189" y="6909"/>
                    <a:pt x="6462" y="6909"/>
                  </a:cubicBezTo>
                  <a:cubicBezTo>
                    <a:pt x="6511" y="6909"/>
                    <a:pt x="6561" y="6903"/>
                    <a:pt x="6610" y="6890"/>
                  </a:cubicBezTo>
                  <a:cubicBezTo>
                    <a:pt x="6933" y="6807"/>
                    <a:pt x="7131" y="6479"/>
                    <a:pt x="7047" y="6152"/>
                  </a:cubicBezTo>
                  <a:lnTo>
                    <a:pt x="6444" y="3510"/>
                  </a:lnTo>
                  <a:cubicBezTo>
                    <a:pt x="6376" y="3234"/>
                    <a:pt x="6137" y="3047"/>
                    <a:pt x="5856" y="3047"/>
                  </a:cubicBezTo>
                  <a:lnTo>
                    <a:pt x="4681" y="3047"/>
                  </a:lnTo>
                  <a:cubicBezTo>
                    <a:pt x="4515" y="2771"/>
                    <a:pt x="4296" y="2532"/>
                    <a:pt x="4041" y="2334"/>
                  </a:cubicBezTo>
                  <a:lnTo>
                    <a:pt x="4041" y="608"/>
                  </a:lnTo>
                  <a:cubicBezTo>
                    <a:pt x="4041" y="250"/>
                    <a:pt x="3743" y="0"/>
                    <a:pt x="3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6"/>
            <p:cNvSpPr/>
            <p:nvPr/>
          </p:nvSpPr>
          <p:spPr>
            <a:xfrm>
              <a:off x="3567297" y="432849"/>
              <a:ext cx="49804" cy="49941"/>
            </a:xfrm>
            <a:custGeom>
              <a:rect b="b" l="l" r="r" t="t"/>
              <a:pathLst>
                <a:path extrusionOk="0" h="1827" w="1822">
                  <a:moveTo>
                    <a:pt x="911" y="1"/>
                  </a:moveTo>
                  <a:cubicBezTo>
                    <a:pt x="407" y="1"/>
                    <a:pt x="1" y="412"/>
                    <a:pt x="1" y="916"/>
                  </a:cubicBezTo>
                  <a:cubicBezTo>
                    <a:pt x="1" y="1415"/>
                    <a:pt x="407" y="1826"/>
                    <a:pt x="911" y="1826"/>
                  </a:cubicBezTo>
                  <a:cubicBezTo>
                    <a:pt x="1416" y="1826"/>
                    <a:pt x="1821" y="1415"/>
                    <a:pt x="1821" y="916"/>
                  </a:cubicBezTo>
                  <a:cubicBezTo>
                    <a:pt x="1821" y="412"/>
                    <a:pt x="1416" y="1"/>
                    <a:pt x="9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3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Divide Infographics</a:t>
            </a:r>
            <a:endParaRPr/>
          </a:p>
        </p:txBody>
      </p:sp>
      <p:grpSp>
        <p:nvGrpSpPr>
          <p:cNvPr id="1651" name="Google Shape;1651;p37"/>
          <p:cNvGrpSpPr/>
          <p:nvPr/>
        </p:nvGrpSpPr>
        <p:grpSpPr>
          <a:xfrm>
            <a:off x="6239594" y="1983892"/>
            <a:ext cx="1719596" cy="1137862"/>
            <a:chOff x="4002319" y="1677496"/>
            <a:chExt cx="1719596" cy="1137862"/>
          </a:xfrm>
        </p:grpSpPr>
        <p:sp>
          <p:nvSpPr>
            <p:cNvPr id="1652" name="Google Shape;1652;p37"/>
            <p:cNvSpPr/>
            <p:nvPr/>
          </p:nvSpPr>
          <p:spPr>
            <a:xfrm>
              <a:off x="4034113" y="1752366"/>
              <a:ext cx="1654477" cy="634265"/>
            </a:xfrm>
            <a:custGeom>
              <a:rect b="b" l="l" r="r" t="t"/>
              <a:pathLst>
                <a:path extrusionOk="0" h="11352" w="29609">
                  <a:moveTo>
                    <a:pt x="10542" y="1"/>
                  </a:moveTo>
                  <a:lnTo>
                    <a:pt x="8311" y="3309"/>
                  </a:lnTo>
                  <a:lnTo>
                    <a:pt x="6376" y="1041"/>
                  </a:lnTo>
                  <a:lnTo>
                    <a:pt x="4199" y="5094"/>
                  </a:lnTo>
                  <a:lnTo>
                    <a:pt x="2145" y="3663"/>
                  </a:lnTo>
                  <a:lnTo>
                    <a:pt x="0" y="10993"/>
                  </a:lnTo>
                  <a:lnTo>
                    <a:pt x="29609" y="11352"/>
                  </a:lnTo>
                  <a:lnTo>
                    <a:pt x="27882" y="3931"/>
                  </a:lnTo>
                  <a:lnTo>
                    <a:pt x="26510" y="5572"/>
                  </a:lnTo>
                  <a:lnTo>
                    <a:pt x="24129" y="982"/>
                  </a:lnTo>
                  <a:lnTo>
                    <a:pt x="21507" y="3904"/>
                  </a:lnTo>
                  <a:lnTo>
                    <a:pt x="19571" y="360"/>
                  </a:lnTo>
                  <a:lnTo>
                    <a:pt x="14922" y="7239"/>
                  </a:lnTo>
                  <a:lnTo>
                    <a:pt x="10542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7"/>
            <p:cNvSpPr/>
            <p:nvPr/>
          </p:nvSpPr>
          <p:spPr>
            <a:xfrm>
              <a:off x="4406543" y="1823661"/>
              <a:ext cx="471606" cy="462624"/>
            </a:xfrm>
            <a:custGeom>
              <a:rect b="b" l="l" r="r" t="t"/>
              <a:pathLst>
                <a:path extrusionOk="0" h="8280" w="8440">
                  <a:moveTo>
                    <a:pt x="8440" y="1"/>
                  </a:moveTo>
                  <a:lnTo>
                    <a:pt x="7893" y="71"/>
                  </a:lnTo>
                  <a:lnTo>
                    <a:pt x="6617" y="859"/>
                  </a:lnTo>
                  <a:lnTo>
                    <a:pt x="6231" y="339"/>
                  </a:lnTo>
                  <a:lnTo>
                    <a:pt x="0" y="8280"/>
                  </a:lnTo>
                  <a:lnTo>
                    <a:pt x="8440" y="8028"/>
                  </a:lnTo>
                  <a:lnTo>
                    <a:pt x="8440" y="1"/>
                  </a:lnTo>
                  <a:close/>
                </a:path>
              </a:pathLst>
            </a:custGeom>
            <a:solidFill>
              <a:srgbClr val="856667"/>
            </a:solidFill>
            <a:ln cap="flat" cmpd="sng" w="9525">
              <a:solidFill>
                <a:srgbClr val="8566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7"/>
            <p:cNvSpPr/>
            <p:nvPr/>
          </p:nvSpPr>
          <p:spPr>
            <a:xfrm>
              <a:off x="4878101" y="1817403"/>
              <a:ext cx="451881" cy="464077"/>
            </a:xfrm>
            <a:custGeom>
              <a:rect b="b" l="l" r="r" t="t"/>
              <a:pathLst>
                <a:path extrusionOk="0" h="8306" w="8087">
                  <a:moveTo>
                    <a:pt x="869" y="0"/>
                  </a:moveTo>
                  <a:lnTo>
                    <a:pt x="1" y="113"/>
                  </a:lnTo>
                  <a:lnTo>
                    <a:pt x="1" y="8140"/>
                  </a:lnTo>
                  <a:lnTo>
                    <a:pt x="8087" y="8306"/>
                  </a:lnTo>
                  <a:lnTo>
                    <a:pt x="3218" y="1759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856667"/>
            </a:solidFill>
            <a:ln cap="flat" cmpd="sng" w="9525">
              <a:solidFill>
                <a:srgbClr val="8566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7"/>
            <p:cNvSpPr/>
            <p:nvPr/>
          </p:nvSpPr>
          <p:spPr>
            <a:xfrm>
              <a:off x="4740920" y="1677496"/>
              <a:ext cx="137235" cy="234888"/>
            </a:xfrm>
            <a:custGeom>
              <a:rect b="b" l="l" r="r" t="t"/>
              <a:pathLst>
                <a:path extrusionOk="0" h="4204" w="2456">
                  <a:moveTo>
                    <a:pt x="2429" y="0"/>
                  </a:moveTo>
                  <a:lnTo>
                    <a:pt x="0" y="3276"/>
                  </a:lnTo>
                  <a:lnTo>
                    <a:pt x="938" y="4204"/>
                  </a:lnTo>
                  <a:lnTo>
                    <a:pt x="1909" y="3233"/>
                  </a:lnTo>
                  <a:lnTo>
                    <a:pt x="2456" y="3861"/>
                  </a:lnTo>
                  <a:lnTo>
                    <a:pt x="2434" y="11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7"/>
            <p:cNvSpPr/>
            <p:nvPr/>
          </p:nvSpPr>
          <p:spPr>
            <a:xfrm>
              <a:off x="4876928" y="1678055"/>
              <a:ext cx="184284" cy="262489"/>
            </a:xfrm>
            <a:custGeom>
              <a:rect b="b" l="l" r="r" t="t"/>
              <a:pathLst>
                <a:path extrusionOk="0" h="4698" w="3298">
                  <a:moveTo>
                    <a:pt x="0" y="1"/>
                  </a:moveTo>
                  <a:lnTo>
                    <a:pt x="22" y="3851"/>
                  </a:lnTo>
                  <a:lnTo>
                    <a:pt x="767" y="4698"/>
                  </a:lnTo>
                  <a:lnTo>
                    <a:pt x="1802" y="3320"/>
                  </a:lnTo>
                  <a:lnTo>
                    <a:pt x="3298" y="4328"/>
                  </a:lnTo>
                  <a:lnTo>
                    <a:pt x="1689" y="2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7"/>
            <p:cNvSpPr/>
            <p:nvPr/>
          </p:nvSpPr>
          <p:spPr>
            <a:xfrm>
              <a:off x="4833790" y="1937811"/>
              <a:ext cx="459648" cy="397924"/>
            </a:xfrm>
            <a:custGeom>
              <a:rect b="b" l="l" r="r" t="t"/>
              <a:pathLst>
                <a:path extrusionOk="0" h="7122" w="8226">
                  <a:moveTo>
                    <a:pt x="7679" y="1"/>
                  </a:moveTo>
                  <a:lnTo>
                    <a:pt x="6788" y="317"/>
                  </a:lnTo>
                  <a:lnTo>
                    <a:pt x="0" y="7121"/>
                  </a:lnTo>
                  <a:lnTo>
                    <a:pt x="8225" y="6928"/>
                  </a:lnTo>
                  <a:lnTo>
                    <a:pt x="8225" y="70"/>
                  </a:lnTo>
                  <a:lnTo>
                    <a:pt x="7679" y="1"/>
                  </a:lnTo>
                  <a:close/>
                </a:path>
              </a:pathLst>
            </a:custGeom>
            <a:solidFill>
              <a:srgbClr val="725253"/>
            </a:solidFill>
            <a:ln cap="flat" cmpd="sng" w="9525">
              <a:solidFill>
                <a:srgbClr val="725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7"/>
            <p:cNvSpPr/>
            <p:nvPr/>
          </p:nvSpPr>
          <p:spPr>
            <a:xfrm>
              <a:off x="5290987" y="1941722"/>
              <a:ext cx="377285" cy="390716"/>
            </a:xfrm>
            <a:custGeom>
              <a:rect b="b" l="l" r="r" t="t"/>
              <a:pathLst>
                <a:path extrusionOk="0" h="6993" w="6752">
                  <a:moveTo>
                    <a:pt x="43" y="0"/>
                  </a:moveTo>
                  <a:lnTo>
                    <a:pt x="1" y="6858"/>
                  </a:lnTo>
                  <a:lnTo>
                    <a:pt x="6751" y="6992"/>
                  </a:lnTo>
                  <a:lnTo>
                    <a:pt x="2279" y="1336"/>
                  </a:lnTo>
                  <a:lnTo>
                    <a:pt x="1207" y="547"/>
                  </a:lnTo>
                  <a:lnTo>
                    <a:pt x="397" y="4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725253"/>
            </a:solidFill>
            <a:ln cap="flat" cmpd="sng" w="9525">
              <a:solidFill>
                <a:srgbClr val="725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7"/>
            <p:cNvSpPr/>
            <p:nvPr/>
          </p:nvSpPr>
          <p:spPr>
            <a:xfrm>
              <a:off x="5171128" y="1864728"/>
              <a:ext cx="122316" cy="145939"/>
            </a:xfrm>
            <a:custGeom>
              <a:rect b="b" l="l" r="r" t="t"/>
              <a:pathLst>
                <a:path extrusionOk="0" h="2612" w="2189">
                  <a:moveTo>
                    <a:pt x="2162" y="0"/>
                  </a:moveTo>
                  <a:lnTo>
                    <a:pt x="1" y="2392"/>
                  </a:lnTo>
                  <a:lnTo>
                    <a:pt x="1631" y="2027"/>
                  </a:lnTo>
                  <a:lnTo>
                    <a:pt x="2188" y="2612"/>
                  </a:lnTo>
                  <a:lnTo>
                    <a:pt x="2162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7"/>
            <p:cNvSpPr/>
            <p:nvPr/>
          </p:nvSpPr>
          <p:spPr>
            <a:xfrm>
              <a:off x="5291881" y="1864114"/>
              <a:ext cx="132486" cy="160019"/>
            </a:xfrm>
            <a:custGeom>
              <a:rect b="b" l="l" r="r" t="t"/>
              <a:pathLst>
                <a:path extrusionOk="0" h="2864" w="2371">
                  <a:moveTo>
                    <a:pt x="6" y="1"/>
                  </a:moveTo>
                  <a:lnTo>
                    <a:pt x="1" y="11"/>
                  </a:lnTo>
                  <a:lnTo>
                    <a:pt x="27" y="2623"/>
                  </a:lnTo>
                  <a:lnTo>
                    <a:pt x="226" y="2832"/>
                  </a:lnTo>
                  <a:lnTo>
                    <a:pt x="1046" y="2092"/>
                  </a:lnTo>
                  <a:lnTo>
                    <a:pt x="2371" y="2864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7"/>
            <p:cNvSpPr/>
            <p:nvPr/>
          </p:nvSpPr>
          <p:spPr>
            <a:xfrm>
              <a:off x="4069429" y="1904846"/>
              <a:ext cx="403659" cy="429660"/>
            </a:xfrm>
            <a:custGeom>
              <a:rect b="b" l="l" r="r" t="t"/>
              <a:pathLst>
                <a:path extrusionOk="0" h="7690" w="7224">
                  <a:moveTo>
                    <a:pt x="6639" y="1"/>
                  </a:moveTo>
                  <a:lnTo>
                    <a:pt x="5690" y="333"/>
                  </a:lnTo>
                  <a:lnTo>
                    <a:pt x="1" y="7202"/>
                  </a:lnTo>
                  <a:lnTo>
                    <a:pt x="7223" y="7690"/>
                  </a:lnTo>
                  <a:lnTo>
                    <a:pt x="7223" y="76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rgbClr val="725253"/>
            </a:solidFill>
            <a:ln cap="flat" cmpd="sng" w="9525">
              <a:solidFill>
                <a:srgbClr val="725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7"/>
            <p:cNvSpPr/>
            <p:nvPr/>
          </p:nvSpPr>
          <p:spPr>
            <a:xfrm>
              <a:off x="4470915" y="1909036"/>
              <a:ext cx="376111" cy="501009"/>
            </a:xfrm>
            <a:custGeom>
              <a:rect b="b" l="l" r="r" t="t"/>
              <a:pathLst>
                <a:path extrusionOk="0" h="8967" w="6731">
                  <a:moveTo>
                    <a:pt x="38" y="1"/>
                  </a:moveTo>
                  <a:lnTo>
                    <a:pt x="1" y="8966"/>
                  </a:lnTo>
                  <a:lnTo>
                    <a:pt x="6730" y="7492"/>
                  </a:lnTo>
                  <a:lnTo>
                    <a:pt x="2044" y="1068"/>
                  </a:lnTo>
                  <a:lnTo>
                    <a:pt x="1282" y="580"/>
                  </a:lnTo>
                  <a:lnTo>
                    <a:pt x="414" y="49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725253"/>
            </a:solidFill>
            <a:ln cap="flat" cmpd="sng" w="9525">
              <a:solidFill>
                <a:srgbClr val="725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7"/>
            <p:cNvSpPr/>
            <p:nvPr/>
          </p:nvSpPr>
          <p:spPr>
            <a:xfrm>
              <a:off x="4352565" y="1810810"/>
              <a:ext cx="122931" cy="168120"/>
            </a:xfrm>
            <a:custGeom>
              <a:rect b="b" l="l" r="r" t="t"/>
              <a:pathLst>
                <a:path extrusionOk="0" h="3009" w="2200">
                  <a:moveTo>
                    <a:pt x="2199" y="0"/>
                  </a:moveTo>
                  <a:lnTo>
                    <a:pt x="1" y="2735"/>
                  </a:lnTo>
                  <a:lnTo>
                    <a:pt x="1416" y="2402"/>
                  </a:lnTo>
                  <a:lnTo>
                    <a:pt x="2156" y="300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7"/>
            <p:cNvSpPr/>
            <p:nvPr/>
          </p:nvSpPr>
          <p:spPr>
            <a:xfrm>
              <a:off x="4473039" y="1810196"/>
              <a:ext cx="112705" cy="176836"/>
            </a:xfrm>
            <a:custGeom>
              <a:rect b="b" l="l" r="r" t="t"/>
              <a:pathLst>
                <a:path extrusionOk="0" h="3165" w="2017">
                  <a:moveTo>
                    <a:pt x="49" y="1"/>
                  </a:moveTo>
                  <a:lnTo>
                    <a:pt x="43" y="11"/>
                  </a:lnTo>
                  <a:lnTo>
                    <a:pt x="0" y="3019"/>
                  </a:lnTo>
                  <a:lnTo>
                    <a:pt x="177" y="3164"/>
                  </a:lnTo>
                  <a:lnTo>
                    <a:pt x="1019" y="2392"/>
                  </a:lnTo>
                  <a:lnTo>
                    <a:pt x="2017" y="2837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7"/>
            <p:cNvSpPr/>
            <p:nvPr/>
          </p:nvSpPr>
          <p:spPr>
            <a:xfrm>
              <a:off x="4004721" y="2377313"/>
              <a:ext cx="1717171" cy="179239"/>
            </a:xfrm>
            <a:custGeom>
              <a:rect b="b" l="l" r="r" t="t"/>
              <a:pathLst>
                <a:path extrusionOk="0" h="3208" w="30731">
                  <a:moveTo>
                    <a:pt x="30730" y="1"/>
                  </a:moveTo>
                  <a:lnTo>
                    <a:pt x="1" y="601"/>
                  </a:lnTo>
                  <a:lnTo>
                    <a:pt x="1" y="3207"/>
                  </a:lnTo>
                  <a:lnTo>
                    <a:pt x="30730" y="3207"/>
                  </a:lnTo>
                  <a:lnTo>
                    <a:pt x="30730" y="1"/>
                  </a:lnTo>
                  <a:close/>
                </a:path>
              </a:pathLst>
            </a:custGeom>
            <a:solidFill>
              <a:srgbClr val="788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7"/>
            <p:cNvSpPr/>
            <p:nvPr/>
          </p:nvSpPr>
          <p:spPr>
            <a:xfrm>
              <a:off x="4659393" y="2395024"/>
              <a:ext cx="7264" cy="56"/>
            </a:xfrm>
            <a:custGeom>
              <a:rect b="b" l="l" r="r" t="t"/>
              <a:pathLst>
                <a:path extrusionOk="0" h="1" w="130">
                  <a:moveTo>
                    <a:pt x="1" y="0"/>
                  </a:moveTo>
                  <a:cubicBezTo>
                    <a:pt x="11" y="0"/>
                    <a:pt x="27" y="0"/>
                    <a:pt x="38" y="0"/>
                  </a:cubicBezTo>
                  <a:cubicBezTo>
                    <a:pt x="129" y="0"/>
                    <a:pt x="113" y="0"/>
                    <a:pt x="1" y="0"/>
                  </a:cubicBezTo>
                  <a:close/>
                </a:path>
              </a:pathLst>
            </a:custGeom>
            <a:solidFill>
              <a:srgbClr val="5992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7"/>
            <p:cNvSpPr/>
            <p:nvPr/>
          </p:nvSpPr>
          <p:spPr>
            <a:xfrm>
              <a:off x="4004721" y="2198461"/>
              <a:ext cx="593922" cy="254220"/>
            </a:xfrm>
            <a:custGeom>
              <a:rect b="b" l="l" r="r" t="t"/>
              <a:pathLst>
                <a:path extrusionOk="0" h="4550" w="10629">
                  <a:moveTo>
                    <a:pt x="4698" y="1"/>
                  </a:moveTo>
                  <a:cubicBezTo>
                    <a:pt x="1003" y="1"/>
                    <a:pt x="1" y="2226"/>
                    <a:pt x="1" y="3802"/>
                  </a:cubicBezTo>
                  <a:cubicBezTo>
                    <a:pt x="1" y="4368"/>
                    <a:pt x="157" y="4549"/>
                    <a:pt x="521" y="4549"/>
                  </a:cubicBezTo>
                  <a:cubicBezTo>
                    <a:pt x="1164" y="4549"/>
                    <a:pt x="2455" y="3984"/>
                    <a:pt x="4674" y="3984"/>
                  </a:cubicBezTo>
                  <a:cubicBezTo>
                    <a:pt x="4707" y="3984"/>
                    <a:pt x="4740" y="3984"/>
                    <a:pt x="4773" y="3985"/>
                  </a:cubicBezTo>
                  <a:cubicBezTo>
                    <a:pt x="4877" y="3985"/>
                    <a:pt x="4982" y="3986"/>
                    <a:pt x="5086" y="3986"/>
                  </a:cubicBezTo>
                  <a:cubicBezTo>
                    <a:pt x="7614" y="3986"/>
                    <a:pt x="10041" y="3748"/>
                    <a:pt x="10611" y="3748"/>
                  </a:cubicBezTo>
                  <a:cubicBezTo>
                    <a:pt x="10617" y="3748"/>
                    <a:pt x="10622" y="3749"/>
                    <a:pt x="10628" y="3749"/>
                  </a:cubicBezTo>
                  <a:cubicBezTo>
                    <a:pt x="9438" y="3657"/>
                    <a:pt x="8387" y="1"/>
                    <a:pt x="4698" y="1"/>
                  </a:cubicBezTo>
                  <a:close/>
                </a:path>
              </a:pathLst>
            </a:custGeom>
            <a:solidFill>
              <a:srgbClr val="788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7"/>
            <p:cNvSpPr/>
            <p:nvPr/>
          </p:nvSpPr>
          <p:spPr>
            <a:xfrm>
              <a:off x="4321720" y="2412960"/>
              <a:ext cx="7152" cy="391"/>
            </a:xfrm>
            <a:custGeom>
              <a:rect b="b" l="l" r="r" t="t"/>
              <a:pathLst>
                <a:path extrusionOk="0" h="7" w="128">
                  <a:moveTo>
                    <a:pt x="1" y="1"/>
                  </a:moveTo>
                  <a:cubicBezTo>
                    <a:pt x="3" y="1"/>
                    <a:pt x="5" y="1"/>
                    <a:pt x="8" y="1"/>
                  </a:cubicBezTo>
                  <a:lnTo>
                    <a:pt x="8" y="1"/>
                  </a:lnTo>
                  <a:cubicBezTo>
                    <a:pt x="5" y="1"/>
                    <a:pt x="3" y="1"/>
                    <a:pt x="1" y="1"/>
                  </a:cubicBezTo>
                  <a:close/>
                  <a:moveTo>
                    <a:pt x="8" y="1"/>
                  </a:moveTo>
                  <a:cubicBezTo>
                    <a:pt x="20" y="2"/>
                    <a:pt x="29" y="6"/>
                    <a:pt x="38" y="6"/>
                  </a:cubicBezTo>
                  <a:cubicBezTo>
                    <a:pt x="127" y="6"/>
                    <a:pt x="114" y="6"/>
                    <a:pt x="8" y="1"/>
                  </a:cubicBezTo>
                  <a:close/>
                </a:path>
              </a:pathLst>
            </a:custGeom>
            <a:solidFill>
              <a:srgbClr val="5992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7"/>
            <p:cNvSpPr/>
            <p:nvPr/>
          </p:nvSpPr>
          <p:spPr>
            <a:xfrm>
              <a:off x="5227174" y="2389325"/>
              <a:ext cx="6929" cy="56"/>
            </a:xfrm>
            <a:custGeom>
              <a:rect b="b" l="l" r="r" t="t"/>
              <a:pathLst>
                <a:path extrusionOk="0" h="1" w="124">
                  <a:moveTo>
                    <a:pt x="0" y="0"/>
                  </a:moveTo>
                  <a:cubicBezTo>
                    <a:pt x="6" y="0"/>
                    <a:pt x="11" y="0"/>
                    <a:pt x="17" y="0"/>
                  </a:cubicBezTo>
                  <a:cubicBezTo>
                    <a:pt x="124" y="0"/>
                    <a:pt x="113" y="0"/>
                    <a:pt x="0" y="0"/>
                  </a:cubicBezTo>
                  <a:close/>
                </a:path>
              </a:pathLst>
            </a:custGeom>
            <a:solidFill>
              <a:srgbClr val="5992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7"/>
            <p:cNvSpPr/>
            <p:nvPr/>
          </p:nvSpPr>
          <p:spPr>
            <a:xfrm>
              <a:off x="4309427" y="2221258"/>
              <a:ext cx="800948" cy="192648"/>
            </a:xfrm>
            <a:custGeom>
              <a:rect b="b" l="l" r="r" t="t"/>
              <a:pathLst>
                <a:path extrusionOk="0" h="3448" w="14334">
                  <a:moveTo>
                    <a:pt x="8001" y="0"/>
                  </a:moveTo>
                  <a:cubicBezTo>
                    <a:pt x="7985" y="0"/>
                    <a:pt x="7974" y="5"/>
                    <a:pt x="7963" y="5"/>
                  </a:cubicBezTo>
                  <a:cubicBezTo>
                    <a:pt x="3819" y="22"/>
                    <a:pt x="2628" y="3416"/>
                    <a:pt x="907" y="3416"/>
                  </a:cubicBezTo>
                  <a:cubicBezTo>
                    <a:pt x="1" y="3416"/>
                    <a:pt x="4060" y="3426"/>
                    <a:pt x="7963" y="3437"/>
                  </a:cubicBezTo>
                  <a:cubicBezTo>
                    <a:pt x="10923" y="3442"/>
                    <a:pt x="13792" y="3448"/>
                    <a:pt x="14333" y="3448"/>
                  </a:cubicBezTo>
                  <a:cubicBezTo>
                    <a:pt x="13014" y="3421"/>
                    <a:pt x="12156" y="0"/>
                    <a:pt x="8001" y="0"/>
                  </a:cubicBezTo>
                  <a:close/>
                </a:path>
              </a:pathLst>
            </a:custGeom>
            <a:solidFill>
              <a:srgbClr val="788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7"/>
            <p:cNvSpPr/>
            <p:nvPr/>
          </p:nvSpPr>
          <p:spPr>
            <a:xfrm>
              <a:off x="5300598" y="2239193"/>
              <a:ext cx="421316" cy="179183"/>
            </a:xfrm>
            <a:custGeom>
              <a:rect b="b" l="l" r="r" t="t"/>
              <a:pathLst>
                <a:path extrusionOk="0" h="3207" w="7540">
                  <a:moveTo>
                    <a:pt x="4692" y="1"/>
                  </a:moveTo>
                  <a:cubicBezTo>
                    <a:pt x="2317" y="1"/>
                    <a:pt x="1700" y="3073"/>
                    <a:pt x="579" y="3073"/>
                  </a:cubicBezTo>
                  <a:cubicBezTo>
                    <a:pt x="0" y="3073"/>
                    <a:pt x="2574" y="3084"/>
                    <a:pt x="5083" y="3089"/>
                  </a:cubicBezTo>
                  <a:cubicBezTo>
                    <a:pt x="6027" y="3094"/>
                    <a:pt x="6634" y="3206"/>
                    <a:pt x="7008" y="3206"/>
                  </a:cubicBezTo>
                  <a:cubicBezTo>
                    <a:pt x="7403" y="3206"/>
                    <a:pt x="7539" y="3081"/>
                    <a:pt x="7539" y="2575"/>
                  </a:cubicBezTo>
                  <a:cubicBezTo>
                    <a:pt x="7539" y="1588"/>
                    <a:pt x="7073" y="1"/>
                    <a:pt x="4692" y="1"/>
                  </a:cubicBezTo>
                  <a:close/>
                </a:path>
              </a:pathLst>
            </a:custGeom>
            <a:solidFill>
              <a:srgbClr val="788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7"/>
            <p:cNvSpPr/>
            <p:nvPr/>
          </p:nvSpPr>
          <p:spPr>
            <a:xfrm>
              <a:off x="5094742" y="2387817"/>
              <a:ext cx="13522" cy="335"/>
            </a:xfrm>
            <a:custGeom>
              <a:rect b="b" l="l" r="r" t="t"/>
              <a:pathLst>
                <a:path extrusionOk="0" h="6" w="242">
                  <a:moveTo>
                    <a:pt x="242" y="0"/>
                  </a:moveTo>
                  <a:lnTo>
                    <a:pt x="242" y="0"/>
                  </a:lnTo>
                  <a:cubicBezTo>
                    <a:pt x="38" y="6"/>
                    <a:pt x="1" y="6"/>
                    <a:pt x="161" y="6"/>
                  </a:cubicBezTo>
                  <a:cubicBezTo>
                    <a:pt x="188" y="6"/>
                    <a:pt x="215" y="6"/>
                    <a:pt x="242" y="0"/>
                  </a:cubicBezTo>
                  <a:close/>
                </a:path>
              </a:pathLst>
            </a:custGeom>
            <a:solidFill>
              <a:srgbClr val="5992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7"/>
            <p:cNvSpPr/>
            <p:nvPr/>
          </p:nvSpPr>
          <p:spPr>
            <a:xfrm>
              <a:off x="4891624" y="2165216"/>
              <a:ext cx="759543" cy="249918"/>
            </a:xfrm>
            <a:custGeom>
              <a:rect b="b" l="l" r="r" t="t"/>
              <a:pathLst>
                <a:path extrusionOk="0" h="4473" w="13593">
                  <a:moveTo>
                    <a:pt x="7083" y="0"/>
                  </a:moveTo>
                  <a:cubicBezTo>
                    <a:pt x="3008" y="0"/>
                    <a:pt x="1625" y="4317"/>
                    <a:pt x="0" y="4472"/>
                  </a:cubicBezTo>
                  <a:cubicBezTo>
                    <a:pt x="847" y="4462"/>
                    <a:pt x="4054" y="4435"/>
                    <a:pt x="7083" y="4408"/>
                  </a:cubicBezTo>
                  <a:lnTo>
                    <a:pt x="7083" y="4311"/>
                  </a:lnTo>
                  <a:cubicBezTo>
                    <a:pt x="10451" y="4279"/>
                    <a:pt x="13593" y="4252"/>
                    <a:pt x="12998" y="4252"/>
                  </a:cubicBezTo>
                  <a:cubicBezTo>
                    <a:pt x="11732" y="4252"/>
                    <a:pt x="11158" y="0"/>
                    <a:pt x="7083" y="0"/>
                  </a:cubicBezTo>
                  <a:close/>
                </a:path>
              </a:pathLst>
            </a:custGeom>
            <a:solidFill>
              <a:srgbClr val="788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7"/>
            <p:cNvSpPr/>
            <p:nvPr/>
          </p:nvSpPr>
          <p:spPr>
            <a:xfrm>
              <a:off x="4004721" y="2382118"/>
              <a:ext cx="857273" cy="197789"/>
            </a:xfrm>
            <a:custGeom>
              <a:rect b="b" l="l" r="r" t="t"/>
              <a:pathLst>
                <a:path extrusionOk="0" h="3540" w="15342">
                  <a:moveTo>
                    <a:pt x="7298" y="0"/>
                  </a:moveTo>
                  <a:cubicBezTo>
                    <a:pt x="3288" y="0"/>
                    <a:pt x="1" y="2821"/>
                    <a:pt x="1" y="2821"/>
                  </a:cubicBezTo>
                  <a:lnTo>
                    <a:pt x="7207" y="3539"/>
                  </a:lnTo>
                  <a:lnTo>
                    <a:pt x="15341" y="2891"/>
                  </a:lnTo>
                  <a:cubicBezTo>
                    <a:pt x="15341" y="2891"/>
                    <a:pt x="11309" y="0"/>
                    <a:pt x="7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7"/>
            <p:cNvSpPr/>
            <p:nvPr/>
          </p:nvSpPr>
          <p:spPr>
            <a:xfrm>
              <a:off x="4850833" y="2362338"/>
              <a:ext cx="871074" cy="202594"/>
            </a:xfrm>
            <a:custGeom>
              <a:rect b="b" l="l" r="r" t="t"/>
              <a:pathLst>
                <a:path extrusionOk="0" h="3626" w="15589">
                  <a:moveTo>
                    <a:pt x="8017" y="1"/>
                  </a:moveTo>
                  <a:cubicBezTo>
                    <a:pt x="3835" y="1"/>
                    <a:pt x="1" y="3234"/>
                    <a:pt x="1" y="3234"/>
                  </a:cubicBezTo>
                  <a:lnTo>
                    <a:pt x="7792" y="3625"/>
                  </a:lnTo>
                  <a:lnTo>
                    <a:pt x="15588" y="3175"/>
                  </a:lnTo>
                  <a:cubicBezTo>
                    <a:pt x="15588" y="3175"/>
                    <a:pt x="12199" y="1"/>
                    <a:pt x="80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7"/>
            <p:cNvSpPr/>
            <p:nvPr/>
          </p:nvSpPr>
          <p:spPr>
            <a:xfrm>
              <a:off x="4004721" y="2539681"/>
              <a:ext cx="1717171" cy="154040"/>
            </a:xfrm>
            <a:custGeom>
              <a:rect b="b" l="l" r="r" t="t"/>
              <a:pathLst>
                <a:path extrusionOk="0" h="2757" w="30731">
                  <a:moveTo>
                    <a:pt x="1" y="1"/>
                  </a:moveTo>
                  <a:lnTo>
                    <a:pt x="1" y="2757"/>
                  </a:lnTo>
                  <a:lnTo>
                    <a:pt x="30730" y="2757"/>
                  </a:lnTo>
                  <a:lnTo>
                    <a:pt x="307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7"/>
            <p:cNvSpPr/>
            <p:nvPr/>
          </p:nvSpPr>
          <p:spPr>
            <a:xfrm>
              <a:off x="4002319" y="2639471"/>
              <a:ext cx="1716557" cy="175887"/>
            </a:xfrm>
            <a:custGeom>
              <a:rect b="b" l="l" r="r" t="t"/>
              <a:pathLst>
                <a:path extrusionOk="0" h="3148" w="30720">
                  <a:moveTo>
                    <a:pt x="263" y="1"/>
                  </a:moveTo>
                  <a:cubicBezTo>
                    <a:pt x="181" y="1"/>
                    <a:pt x="95" y="4"/>
                    <a:pt x="1" y="11"/>
                  </a:cubicBezTo>
                  <a:cubicBezTo>
                    <a:pt x="1" y="92"/>
                    <a:pt x="6" y="3148"/>
                    <a:pt x="6" y="3148"/>
                  </a:cubicBezTo>
                  <a:lnTo>
                    <a:pt x="30719" y="3148"/>
                  </a:lnTo>
                  <a:cubicBezTo>
                    <a:pt x="30719" y="3148"/>
                    <a:pt x="30719" y="381"/>
                    <a:pt x="30719" y="268"/>
                  </a:cubicBezTo>
                  <a:cubicBezTo>
                    <a:pt x="30566" y="257"/>
                    <a:pt x="30432" y="252"/>
                    <a:pt x="30313" y="252"/>
                  </a:cubicBezTo>
                  <a:cubicBezTo>
                    <a:pt x="29437" y="252"/>
                    <a:pt x="29343" y="526"/>
                    <a:pt x="28215" y="526"/>
                  </a:cubicBezTo>
                  <a:cubicBezTo>
                    <a:pt x="26934" y="526"/>
                    <a:pt x="26934" y="22"/>
                    <a:pt x="25652" y="22"/>
                  </a:cubicBezTo>
                  <a:cubicBezTo>
                    <a:pt x="24371" y="22"/>
                    <a:pt x="24371" y="526"/>
                    <a:pt x="23084" y="526"/>
                  </a:cubicBezTo>
                  <a:cubicBezTo>
                    <a:pt x="21803" y="526"/>
                    <a:pt x="21803" y="22"/>
                    <a:pt x="20521" y="22"/>
                  </a:cubicBezTo>
                  <a:cubicBezTo>
                    <a:pt x="19240" y="22"/>
                    <a:pt x="19240" y="526"/>
                    <a:pt x="17958" y="526"/>
                  </a:cubicBezTo>
                  <a:cubicBezTo>
                    <a:pt x="16676" y="526"/>
                    <a:pt x="16676" y="22"/>
                    <a:pt x="15390" y="22"/>
                  </a:cubicBezTo>
                  <a:cubicBezTo>
                    <a:pt x="14108" y="22"/>
                    <a:pt x="14108" y="526"/>
                    <a:pt x="12827" y="526"/>
                  </a:cubicBezTo>
                  <a:cubicBezTo>
                    <a:pt x="11545" y="526"/>
                    <a:pt x="11545" y="22"/>
                    <a:pt x="10264" y="22"/>
                  </a:cubicBezTo>
                  <a:cubicBezTo>
                    <a:pt x="8982" y="22"/>
                    <a:pt x="8982" y="526"/>
                    <a:pt x="7695" y="526"/>
                  </a:cubicBezTo>
                  <a:cubicBezTo>
                    <a:pt x="6414" y="526"/>
                    <a:pt x="6414" y="22"/>
                    <a:pt x="5132" y="22"/>
                  </a:cubicBezTo>
                  <a:cubicBezTo>
                    <a:pt x="3851" y="22"/>
                    <a:pt x="3851" y="526"/>
                    <a:pt x="2569" y="526"/>
                  </a:cubicBezTo>
                  <a:cubicBezTo>
                    <a:pt x="1381" y="526"/>
                    <a:pt x="1290" y="1"/>
                    <a:pt x="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7"/>
            <p:cNvSpPr/>
            <p:nvPr/>
          </p:nvSpPr>
          <p:spPr>
            <a:xfrm>
              <a:off x="4366646" y="2221481"/>
              <a:ext cx="150478" cy="182927"/>
            </a:xfrm>
            <a:custGeom>
              <a:rect b="b" l="l" r="r" t="t"/>
              <a:pathLst>
                <a:path extrusionOk="0" h="3274" w="2693">
                  <a:moveTo>
                    <a:pt x="1324" y="0"/>
                  </a:moveTo>
                  <a:cubicBezTo>
                    <a:pt x="1309" y="0"/>
                    <a:pt x="1293" y="1"/>
                    <a:pt x="1277" y="1"/>
                  </a:cubicBezTo>
                  <a:cubicBezTo>
                    <a:pt x="553" y="34"/>
                    <a:pt x="1" y="790"/>
                    <a:pt x="44" y="1696"/>
                  </a:cubicBezTo>
                  <a:cubicBezTo>
                    <a:pt x="81" y="2577"/>
                    <a:pt x="671" y="3273"/>
                    <a:pt x="1374" y="3273"/>
                  </a:cubicBezTo>
                  <a:cubicBezTo>
                    <a:pt x="1390" y="3273"/>
                    <a:pt x="1406" y="3273"/>
                    <a:pt x="1422" y="3272"/>
                  </a:cubicBezTo>
                  <a:cubicBezTo>
                    <a:pt x="2140" y="3240"/>
                    <a:pt x="2693" y="2484"/>
                    <a:pt x="2650" y="1578"/>
                  </a:cubicBezTo>
                  <a:cubicBezTo>
                    <a:pt x="2613" y="697"/>
                    <a:pt x="2022" y="0"/>
                    <a:pt x="1324" y="0"/>
                  </a:cubicBezTo>
                  <a:close/>
                </a:path>
              </a:pathLst>
            </a:custGeom>
            <a:solidFill>
              <a:srgbClr val="B1C8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7"/>
            <p:cNvSpPr/>
            <p:nvPr/>
          </p:nvSpPr>
          <p:spPr>
            <a:xfrm>
              <a:off x="4410734" y="2313784"/>
              <a:ext cx="58783" cy="122305"/>
            </a:xfrm>
            <a:custGeom>
              <a:rect b="b" l="l" r="r" t="t"/>
              <a:pathLst>
                <a:path extrusionOk="0" h="2189" w="1052">
                  <a:moveTo>
                    <a:pt x="558" y="1"/>
                  </a:moveTo>
                  <a:lnTo>
                    <a:pt x="493" y="821"/>
                  </a:lnTo>
                  <a:cubicBezTo>
                    <a:pt x="493" y="821"/>
                    <a:pt x="140" y="821"/>
                    <a:pt x="0" y="366"/>
                  </a:cubicBezTo>
                  <a:lnTo>
                    <a:pt x="0" y="366"/>
                  </a:lnTo>
                  <a:cubicBezTo>
                    <a:pt x="0" y="366"/>
                    <a:pt x="16" y="994"/>
                    <a:pt x="455" y="994"/>
                  </a:cubicBezTo>
                  <a:cubicBezTo>
                    <a:pt x="466" y="994"/>
                    <a:pt x="477" y="994"/>
                    <a:pt x="488" y="993"/>
                  </a:cubicBezTo>
                  <a:lnTo>
                    <a:pt x="488" y="993"/>
                  </a:lnTo>
                  <a:cubicBezTo>
                    <a:pt x="488" y="993"/>
                    <a:pt x="526" y="1792"/>
                    <a:pt x="392" y="2189"/>
                  </a:cubicBezTo>
                  <a:cubicBezTo>
                    <a:pt x="392" y="2189"/>
                    <a:pt x="508" y="2124"/>
                    <a:pt x="643" y="2124"/>
                  </a:cubicBezTo>
                  <a:cubicBezTo>
                    <a:pt x="711" y="2124"/>
                    <a:pt x="783" y="2140"/>
                    <a:pt x="847" y="2189"/>
                  </a:cubicBezTo>
                  <a:lnTo>
                    <a:pt x="724" y="1475"/>
                  </a:lnTo>
                  <a:cubicBezTo>
                    <a:pt x="1003" y="1438"/>
                    <a:pt x="1051" y="1095"/>
                    <a:pt x="1051" y="929"/>
                  </a:cubicBezTo>
                  <a:lnTo>
                    <a:pt x="1051" y="929"/>
                  </a:lnTo>
                  <a:cubicBezTo>
                    <a:pt x="1051" y="929"/>
                    <a:pt x="879" y="1282"/>
                    <a:pt x="676" y="1288"/>
                  </a:cubicBezTo>
                  <a:cubicBezTo>
                    <a:pt x="676" y="1288"/>
                    <a:pt x="627" y="762"/>
                    <a:pt x="558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7"/>
            <p:cNvSpPr/>
            <p:nvPr/>
          </p:nvSpPr>
          <p:spPr>
            <a:xfrm>
              <a:off x="5030650" y="2280204"/>
              <a:ext cx="150143" cy="182927"/>
            </a:xfrm>
            <a:custGeom>
              <a:rect b="b" l="l" r="r" t="t"/>
              <a:pathLst>
                <a:path extrusionOk="0" h="3274" w="2687">
                  <a:moveTo>
                    <a:pt x="1368" y="0"/>
                  </a:moveTo>
                  <a:cubicBezTo>
                    <a:pt x="665" y="0"/>
                    <a:pt x="74" y="697"/>
                    <a:pt x="38" y="1578"/>
                  </a:cubicBezTo>
                  <a:cubicBezTo>
                    <a:pt x="0" y="2484"/>
                    <a:pt x="547" y="3240"/>
                    <a:pt x="1271" y="3272"/>
                  </a:cubicBezTo>
                  <a:cubicBezTo>
                    <a:pt x="1287" y="3273"/>
                    <a:pt x="1302" y="3273"/>
                    <a:pt x="1318" y="3273"/>
                  </a:cubicBezTo>
                  <a:cubicBezTo>
                    <a:pt x="2016" y="3273"/>
                    <a:pt x="2607" y="2577"/>
                    <a:pt x="2643" y="1696"/>
                  </a:cubicBezTo>
                  <a:cubicBezTo>
                    <a:pt x="2686" y="790"/>
                    <a:pt x="2134" y="34"/>
                    <a:pt x="1416" y="1"/>
                  </a:cubicBezTo>
                  <a:cubicBezTo>
                    <a:pt x="1400" y="1"/>
                    <a:pt x="1384" y="0"/>
                    <a:pt x="1368" y="0"/>
                  </a:cubicBezTo>
                  <a:close/>
                </a:path>
              </a:pathLst>
            </a:custGeom>
            <a:solidFill>
              <a:srgbClr val="B1C8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7"/>
            <p:cNvSpPr/>
            <p:nvPr/>
          </p:nvSpPr>
          <p:spPr>
            <a:xfrm>
              <a:off x="5077979" y="2372507"/>
              <a:ext cx="59063" cy="122305"/>
            </a:xfrm>
            <a:custGeom>
              <a:rect b="b" l="l" r="r" t="t"/>
              <a:pathLst>
                <a:path extrusionOk="0" h="2189" w="1057">
                  <a:moveTo>
                    <a:pt x="494" y="1"/>
                  </a:moveTo>
                  <a:cubicBezTo>
                    <a:pt x="424" y="762"/>
                    <a:pt x="376" y="1288"/>
                    <a:pt x="376" y="1288"/>
                  </a:cubicBezTo>
                  <a:cubicBezTo>
                    <a:pt x="177" y="1282"/>
                    <a:pt x="0" y="929"/>
                    <a:pt x="0" y="928"/>
                  </a:cubicBezTo>
                  <a:lnTo>
                    <a:pt x="0" y="928"/>
                  </a:lnTo>
                  <a:cubicBezTo>
                    <a:pt x="0" y="1095"/>
                    <a:pt x="48" y="1438"/>
                    <a:pt x="327" y="1475"/>
                  </a:cubicBezTo>
                  <a:lnTo>
                    <a:pt x="204" y="2189"/>
                  </a:lnTo>
                  <a:cubicBezTo>
                    <a:pt x="270" y="2140"/>
                    <a:pt x="343" y="2124"/>
                    <a:pt x="410" y="2124"/>
                  </a:cubicBezTo>
                  <a:cubicBezTo>
                    <a:pt x="545" y="2124"/>
                    <a:pt x="660" y="2189"/>
                    <a:pt x="660" y="2189"/>
                  </a:cubicBezTo>
                  <a:cubicBezTo>
                    <a:pt x="526" y="1792"/>
                    <a:pt x="563" y="993"/>
                    <a:pt x="563" y="993"/>
                  </a:cubicBezTo>
                  <a:lnTo>
                    <a:pt x="563" y="993"/>
                  </a:lnTo>
                  <a:cubicBezTo>
                    <a:pt x="574" y="994"/>
                    <a:pt x="585" y="994"/>
                    <a:pt x="596" y="994"/>
                  </a:cubicBezTo>
                  <a:cubicBezTo>
                    <a:pt x="1036" y="994"/>
                    <a:pt x="1057" y="366"/>
                    <a:pt x="1057" y="365"/>
                  </a:cubicBezTo>
                  <a:lnTo>
                    <a:pt x="1057" y="365"/>
                  </a:lnTo>
                  <a:cubicBezTo>
                    <a:pt x="917" y="821"/>
                    <a:pt x="558" y="821"/>
                    <a:pt x="558" y="821"/>
                  </a:cubicBezTo>
                  <a:lnTo>
                    <a:pt x="494" y="1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7"/>
            <p:cNvSpPr/>
            <p:nvPr/>
          </p:nvSpPr>
          <p:spPr>
            <a:xfrm>
              <a:off x="5393468" y="2232879"/>
              <a:ext cx="150478" cy="182871"/>
            </a:xfrm>
            <a:custGeom>
              <a:rect b="b" l="l" r="r" t="t"/>
              <a:pathLst>
                <a:path extrusionOk="0" h="3273" w="2693">
                  <a:moveTo>
                    <a:pt x="1324" y="0"/>
                  </a:moveTo>
                  <a:cubicBezTo>
                    <a:pt x="1308" y="0"/>
                    <a:pt x="1292" y="0"/>
                    <a:pt x="1277" y="1"/>
                  </a:cubicBezTo>
                  <a:cubicBezTo>
                    <a:pt x="553" y="28"/>
                    <a:pt x="0" y="789"/>
                    <a:pt x="43" y="1690"/>
                  </a:cubicBezTo>
                  <a:cubicBezTo>
                    <a:pt x="80" y="2580"/>
                    <a:pt x="675" y="3273"/>
                    <a:pt x="1376" y="3273"/>
                  </a:cubicBezTo>
                  <a:cubicBezTo>
                    <a:pt x="1389" y="3273"/>
                    <a:pt x="1403" y="3272"/>
                    <a:pt x="1416" y="3272"/>
                  </a:cubicBezTo>
                  <a:cubicBezTo>
                    <a:pt x="2140" y="3240"/>
                    <a:pt x="2692" y="2478"/>
                    <a:pt x="2649" y="1578"/>
                  </a:cubicBezTo>
                  <a:cubicBezTo>
                    <a:pt x="2612" y="697"/>
                    <a:pt x="2022" y="0"/>
                    <a:pt x="1324" y="0"/>
                  </a:cubicBezTo>
                  <a:close/>
                </a:path>
              </a:pathLst>
            </a:custGeom>
            <a:solidFill>
              <a:srgbClr val="B1C8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7"/>
            <p:cNvSpPr/>
            <p:nvPr/>
          </p:nvSpPr>
          <p:spPr>
            <a:xfrm>
              <a:off x="5437221" y="2325183"/>
              <a:ext cx="59063" cy="122305"/>
            </a:xfrm>
            <a:custGeom>
              <a:rect b="b" l="l" r="r" t="t"/>
              <a:pathLst>
                <a:path extrusionOk="0" h="2189" w="1057">
                  <a:moveTo>
                    <a:pt x="563" y="1"/>
                  </a:moveTo>
                  <a:lnTo>
                    <a:pt x="499" y="821"/>
                  </a:lnTo>
                  <a:cubicBezTo>
                    <a:pt x="499" y="821"/>
                    <a:pt x="140" y="821"/>
                    <a:pt x="0" y="360"/>
                  </a:cubicBezTo>
                  <a:lnTo>
                    <a:pt x="0" y="360"/>
                  </a:lnTo>
                  <a:cubicBezTo>
                    <a:pt x="0" y="360"/>
                    <a:pt x="21" y="993"/>
                    <a:pt x="466" y="993"/>
                  </a:cubicBezTo>
                  <a:cubicBezTo>
                    <a:pt x="475" y="993"/>
                    <a:pt x="484" y="993"/>
                    <a:pt x="494" y="993"/>
                  </a:cubicBezTo>
                  <a:lnTo>
                    <a:pt x="494" y="993"/>
                  </a:lnTo>
                  <a:cubicBezTo>
                    <a:pt x="494" y="993"/>
                    <a:pt x="531" y="1786"/>
                    <a:pt x="397" y="2188"/>
                  </a:cubicBezTo>
                  <a:cubicBezTo>
                    <a:pt x="397" y="2188"/>
                    <a:pt x="511" y="2122"/>
                    <a:pt x="646" y="2122"/>
                  </a:cubicBezTo>
                  <a:cubicBezTo>
                    <a:pt x="714" y="2122"/>
                    <a:pt x="787" y="2138"/>
                    <a:pt x="853" y="2188"/>
                  </a:cubicBezTo>
                  <a:lnTo>
                    <a:pt x="729" y="1470"/>
                  </a:lnTo>
                  <a:cubicBezTo>
                    <a:pt x="1008" y="1432"/>
                    <a:pt x="1057" y="1095"/>
                    <a:pt x="1057" y="923"/>
                  </a:cubicBezTo>
                  <a:lnTo>
                    <a:pt x="1057" y="923"/>
                  </a:lnTo>
                  <a:cubicBezTo>
                    <a:pt x="1056" y="923"/>
                    <a:pt x="880" y="1282"/>
                    <a:pt x="681" y="1282"/>
                  </a:cubicBezTo>
                  <a:cubicBezTo>
                    <a:pt x="681" y="1282"/>
                    <a:pt x="633" y="757"/>
                    <a:pt x="563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7"/>
            <p:cNvSpPr/>
            <p:nvPr/>
          </p:nvSpPr>
          <p:spPr>
            <a:xfrm>
              <a:off x="5228683" y="2099006"/>
              <a:ext cx="67444" cy="82468"/>
            </a:xfrm>
            <a:custGeom>
              <a:rect b="b" l="l" r="r" t="t"/>
              <a:pathLst>
                <a:path extrusionOk="0" h="1476" w="1207">
                  <a:moveTo>
                    <a:pt x="622" y="0"/>
                  </a:moveTo>
                  <a:cubicBezTo>
                    <a:pt x="302" y="0"/>
                    <a:pt x="32" y="313"/>
                    <a:pt x="16" y="714"/>
                  </a:cubicBezTo>
                  <a:cubicBezTo>
                    <a:pt x="0" y="1121"/>
                    <a:pt x="247" y="1459"/>
                    <a:pt x="574" y="1475"/>
                  </a:cubicBezTo>
                  <a:cubicBezTo>
                    <a:pt x="579" y="1475"/>
                    <a:pt x="585" y="1475"/>
                    <a:pt x="590" y="1475"/>
                  </a:cubicBezTo>
                  <a:cubicBezTo>
                    <a:pt x="905" y="1475"/>
                    <a:pt x="1175" y="1163"/>
                    <a:pt x="1191" y="762"/>
                  </a:cubicBezTo>
                  <a:cubicBezTo>
                    <a:pt x="1207" y="360"/>
                    <a:pt x="960" y="17"/>
                    <a:pt x="638" y="0"/>
                  </a:cubicBezTo>
                  <a:cubicBezTo>
                    <a:pt x="633" y="0"/>
                    <a:pt x="628" y="0"/>
                    <a:pt x="622" y="0"/>
                  </a:cubicBezTo>
                  <a:close/>
                </a:path>
              </a:pathLst>
            </a:custGeom>
            <a:solidFill>
              <a:srgbClr val="ADC9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7"/>
            <p:cNvSpPr/>
            <p:nvPr/>
          </p:nvSpPr>
          <p:spPr>
            <a:xfrm>
              <a:off x="5249973" y="2140632"/>
              <a:ext cx="26374" cy="54867"/>
            </a:xfrm>
            <a:custGeom>
              <a:rect b="b" l="l" r="r" t="t"/>
              <a:pathLst>
                <a:path extrusionOk="0" h="982" w="472">
                  <a:moveTo>
                    <a:pt x="225" y="1"/>
                  </a:moveTo>
                  <a:cubicBezTo>
                    <a:pt x="193" y="344"/>
                    <a:pt x="172" y="580"/>
                    <a:pt x="172" y="580"/>
                  </a:cubicBezTo>
                  <a:cubicBezTo>
                    <a:pt x="80" y="580"/>
                    <a:pt x="0" y="419"/>
                    <a:pt x="0" y="419"/>
                  </a:cubicBezTo>
                  <a:lnTo>
                    <a:pt x="0" y="419"/>
                  </a:lnTo>
                  <a:cubicBezTo>
                    <a:pt x="0" y="494"/>
                    <a:pt x="21" y="644"/>
                    <a:pt x="150" y="666"/>
                  </a:cubicBezTo>
                  <a:lnTo>
                    <a:pt x="91" y="982"/>
                  </a:lnTo>
                  <a:cubicBezTo>
                    <a:pt x="122" y="961"/>
                    <a:pt x="154" y="953"/>
                    <a:pt x="184" y="953"/>
                  </a:cubicBezTo>
                  <a:cubicBezTo>
                    <a:pt x="245" y="953"/>
                    <a:pt x="295" y="982"/>
                    <a:pt x="295" y="982"/>
                  </a:cubicBezTo>
                  <a:cubicBezTo>
                    <a:pt x="236" y="805"/>
                    <a:pt x="252" y="446"/>
                    <a:pt x="252" y="446"/>
                  </a:cubicBezTo>
                  <a:lnTo>
                    <a:pt x="252" y="446"/>
                  </a:lnTo>
                  <a:cubicBezTo>
                    <a:pt x="258" y="446"/>
                    <a:pt x="263" y="446"/>
                    <a:pt x="268" y="446"/>
                  </a:cubicBezTo>
                  <a:cubicBezTo>
                    <a:pt x="467" y="446"/>
                    <a:pt x="472" y="162"/>
                    <a:pt x="472" y="162"/>
                  </a:cubicBezTo>
                  <a:lnTo>
                    <a:pt x="472" y="162"/>
                  </a:lnTo>
                  <a:cubicBezTo>
                    <a:pt x="413" y="371"/>
                    <a:pt x="252" y="371"/>
                    <a:pt x="252" y="371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633A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7"/>
            <p:cNvSpPr/>
            <p:nvPr/>
          </p:nvSpPr>
          <p:spPr>
            <a:xfrm>
              <a:off x="5559148" y="2197511"/>
              <a:ext cx="67779" cy="82244"/>
            </a:xfrm>
            <a:custGeom>
              <a:rect b="b" l="l" r="r" t="t"/>
              <a:pathLst>
                <a:path extrusionOk="0" h="1472" w="1213">
                  <a:moveTo>
                    <a:pt x="616" y="1"/>
                  </a:moveTo>
                  <a:cubicBezTo>
                    <a:pt x="304" y="1"/>
                    <a:pt x="38" y="317"/>
                    <a:pt x="22" y="709"/>
                  </a:cubicBezTo>
                  <a:cubicBezTo>
                    <a:pt x="1" y="1117"/>
                    <a:pt x="253" y="1460"/>
                    <a:pt x="574" y="1471"/>
                  </a:cubicBezTo>
                  <a:cubicBezTo>
                    <a:pt x="582" y="1471"/>
                    <a:pt x="590" y="1471"/>
                    <a:pt x="598" y="1471"/>
                  </a:cubicBezTo>
                  <a:cubicBezTo>
                    <a:pt x="915" y="1471"/>
                    <a:pt x="1175" y="1160"/>
                    <a:pt x="1196" y="763"/>
                  </a:cubicBezTo>
                  <a:cubicBezTo>
                    <a:pt x="1212" y="355"/>
                    <a:pt x="966" y="18"/>
                    <a:pt x="639" y="1"/>
                  </a:cubicBezTo>
                  <a:cubicBezTo>
                    <a:pt x="631" y="1"/>
                    <a:pt x="623" y="1"/>
                    <a:pt x="616" y="1"/>
                  </a:cubicBezTo>
                  <a:close/>
                </a:path>
              </a:pathLst>
            </a:custGeom>
            <a:solidFill>
              <a:srgbClr val="ADC9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7"/>
            <p:cNvSpPr/>
            <p:nvPr/>
          </p:nvSpPr>
          <p:spPr>
            <a:xfrm>
              <a:off x="5580717" y="2239193"/>
              <a:ext cx="26430" cy="54923"/>
            </a:xfrm>
            <a:custGeom>
              <a:rect b="b" l="l" r="r" t="t"/>
              <a:pathLst>
                <a:path extrusionOk="0" h="983" w="473">
                  <a:moveTo>
                    <a:pt x="220" y="1"/>
                  </a:moveTo>
                  <a:cubicBezTo>
                    <a:pt x="188" y="339"/>
                    <a:pt x="167" y="575"/>
                    <a:pt x="167" y="575"/>
                  </a:cubicBezTo>
                  <a:cubicBezTo>
                    <a:pt x="76" y="575"/>
                    <a:pt x="1" y="414"/>
                    <a:pt x="1" y="414"/>
                  </a:cubicBezTo>
                  <a:lnTo>
                    <a:pt x="1" y="414"/>
                  </a:lnTo>
                  <a:cubicBezTo>
                    <a:pt x="1" y="489"/>
                    <a:pt x="22" y="644"/>
                    <a:pt x="145" y="660"/>
                  </a:cubicBezTo>
                  <a:lnTo>
                    <a:pt x="92" y="982"/>
                  </a:lnTo>
                  <a:cubicBezTo>
                    <a:pt x="120" y="961"/>
                    <a:pt x="153" y="953"/>
                    <a:pt x="183" y="953"/>
                  </a:cubicBezTo>
                  <a:cubicBezTo>
                    <a:pt x="243" y="953"/>
                    <a:pt x="296" y="982"/>
                    <a:pt x="296" y="982"/>
                  </a:cubicBezTo>
                  <a:cubicBezTo>
                    <a:pt x="237" y="805"/>
                    <a:pt x="253" y="446"/>
                    <a:pt x="253" y="446"/>
                  </a:cubicBezTo>
                  <a:lnTo>
                    <a:pt x="253" y="446"/>
                  </a:lnTo>
                  <a:cubicBezTo>
                    <a:pt x="256" y="446"/>
                    <a:pt x="260" y="446"/>
                    <a:pt x="264" y="446"/>
                  </a:cubicBezTo>
                  <a:cubicBezTo>
                    <a:pt x="462" y="446"/>
                    <a:pt x="472" y="162"/>
                    <a:pt x="472" y="162"/>
                  </a:cubicBezTo>
                  <a:lnTo>
                    <a:pt x="472" y="162"/>
                  </a:lnTo>
                  <a:cubicBezTo>
                    <a:pt x="408" y="365"/>
                    <a:pt x="253" y="365"/>
                    <a:pt x="253" y="365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633A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7"/>
            <p:cNvSpPr/>
            <p:nvPr/>
          </p:nvSpPr>
          <p:spPr>
            <a:xfrm>
              <a:off x="5618491" y="2287412"/>
              <a:ext cx="67779" cy="82468"/>
            </a:xfrm>
            <a:custGeom>
              <a:rect b="b" l="l" r="r" t="t"/>
              <a:pathLst>
                <a:path extrusionOk="0" h="1476" w="1213">
                  <a:moveTo>
                    <a:pt x="590" y="1"/>
                  </a:moveTo>
                  <a:cubicBezTo>
                    <a:pt x="585" y="1"/>
                    <a:pt x="579" y="1"/>
                    <a:pt x="574" y="1"/>
                  </a:cubicBezTo>
                  <a:cubicBezTo>
                    <a:pt x="252" y="17"/>
                    <a:pt x="0" y="355"/>
                    <a:pt x="22" y="762"/>
                  </a:cubicBezTo>
                  <a:cubicBezTo>
                    <a:pt x="37" y="1163"/>
                    <a:pt x="307" y="1476"/>
                    <a:pt x="622" y="1476"/>
                  </a:cubicBezTo>
                  <a:cubicBezTo>
                    <a:pt x="628" y="1476"/>
                    <a:pt x="633" y="1476"/>
                    <a:pt x="638" y="1476"/>
                  </a:cubicBezTo>
                  <a:cubicBezTo>
                    <a:pt x="965" y="1460"/>
                    <a:pt x="1212" y="1116"/>
                    <a:pt x="1196" y="714"/>
                  </a:cubicBezTo>
                  <a:cubicBezTo>
                    <a:pt x="1175" y="313"/>
                    <a:pt x="910" y="1"/>
                    <a:pt x="590" y="1"/>
                  </a:cubicBezTo>
                  <a:close/>
                </a:path>
              </a:pathLst>
            </a:custGeom>
            <a:solidFill>
              <a:srgbClr val="ADC9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7"/>
            <p:cNvSpPr/>
            <p:nvPr/>
          </p:nvSpPr>
          <p:spPr>
            <a:xfrm>
              <a:off x="5638272" y="2329094"/>
              <a:ext cx="26709" cy="54867"/>
            </a:xfrm>
            <a:custGeom>
              <a:rect b="b" l="l" r="r" t="t"/>
              <a:pathLst>
                <a:path extrusionOk="0" h="982" w="478">
                  <a:moveTo>
                    <a:pt x="252" y="0"/>
                  </a:moveTo>
                  <a:lnTo>
                    <a:pt x="225" y="370"/>
                  </a:lnTo>
                  <a:cubicBezTo>
                    <a:pt x="225" y="370"/>
                    <a:pt x="64" y="370"/>
                    <a:pt x="0" y="161"/>
                  </a:cubicBezTo>
                  <a:lnTo>
                    <a:pt x="0" y="161"/>
                  </a:lnTo>
                  <a:cubicBezTo>
                    <a:pt x="0" y="161"/>
                    <a:pt x="10" y="446"/>
                    <a:pt x="204" y="446"/>
                  </a:cubicBezTo>
                  <a:cubicBezTo>
                    <a:pt x="209" y="446"/>
                    <a:pt x="215" y="446"/>
                    <a:pt x="220" y="445"/>
                  </a:cubicBezTo>
                  <a:lnTo>
                    <a:pt x="220" y="445"/>
                  </a:lnTo>
                  <a:cubicBezTo>
                    <a:pt x="220" y="445"/>
                    <a:pt x="236" y="805"/>
                    <a:pt x="177" y="982"/>
                  </a:cubicBezTo>
                  <a:cubicBezTo>
                    <a:pt x="177" y="982"/>
                    <a:pt x="229" y="953"/>
                    <a:pt x="290" y="953"/>
                  </a:cubicBezTo>
                  <a:cubicBezTo>
                    <a:pt x="320" y="953"/>
                    <a:pt x="352" y="960"/>
                    <a:pt x="381" y="982"/>
                  </a:cubicBezTo>
                  <a:lnTo>
                    <a:pt x="327" y="660"/>
                  </a:lnTo>
                  <a:cubicBezTo>
                    <a:pt x="451" y="644"/>
                    <a:pt x="477" y="494"/>
                    <a:pt x="477" y="413"/>
                  </a:cubicBezTo>
                  <a:lnTo>
                    <a:pt x="477" y="413"/>
                  </a:lnTo>
                  <a:cubicBezTo>
                    <a:pt x="477" y="413"/>
                    <a:pt x="397" y="574"/>
                    <a:pt x="306" y="579"/>
                  </a:cubicBezTo>
                  <a:cubicBezTo>
                    <a:pt x="306" y="579"/>
                    <a:pt x="284" y="344"/>
                    <a:pt x="252" y="0"/>
                  </a:cubicBezTo>
                  <a:close/>
                </a:path>
              </a:pathLst>
            </a:custGeom>
            <a:solidFill>
              <a:srgbClr val="633A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7"/>
            <p:cNvSpPr/>
            <p:nvPr/>
          </p:nvSpPr>
          <p:spPr>
            <a:xfrm>
              <a:off x="4889221" y="2181979"/>
              <a:ext cx="78564" cy="95654"/>
            </a:xfrm>
            <a:custGeom>
              <a:rect b="b" l="l" r="r" t="t"/>
              <a:pathLst>
                <a:path extrusionOk="0" h="1712" w="1406">
                  <a:moveTo>
                    <a:pt x="689" y="0"/>
                  </a:moveTo>
                  <a:cubicBezTo>
                    <a:pt x="681" y="0"/>
                    <a:pt x="673" y="0"/>
                    <a:pt x="665" y="1"/>
                  </a:cubicBezTo>
                  <a:cubicBezTo>
                    <a:pt x="290" y="17"/>
                    <a:pt x="0" y="414"/>
                    <a:pt x="22" y="885"/>
                  </a:cubicBezTo>
                  <a:cubicBezTo>
                    <a:pt x="43" y="1347"/>
                    <a:pt x="351" y="1712"/>
                    <a:pt x="717" y="1712"/>
                  </a:cubicBezTo>
                  <a:cubicBezTo>
                    <a:pt x="724" y="1712"/>
                    <a:pt x="732" y="1711"/>
                    <a:pt x="740" y="1711"/>
                  </a:cubicBezTo>
                  <a:cubicBezTo>
                    <a:pt x="1115" y="1695"/>
                    <a:pt x="1405" y="1298"/>
                    <a:pt x="1384" y="826"/>
                  </a:cubicBezTo>
                  <a:cubicBezTo>
                    <a:pt x="1363" y="364"/>
                    <a:pt x="1054" y="0"/>
                    <a:pt x="689" y="0"/>
                  </a:cubicBezTo>
                  <a:close/>
                </a:path>
              </a:pathLst>
            </a:custGeom>
            <a:solidFill>
              <a:srgbClr val="ADC9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7"/>
            <p:cNvSpPr/>
            <p:nvPr/>
          </p:nvSpPr>
          <p:spPr>
            <a:xfrm>
              <a:off x="4912299" y="2230197"/>
              <a:ext cx="30565" cy="63918"/>
            </a:xfrm>
            <a:custGeom>
              <a:rect b="b" l="l" r="r" t="t"/>
              <a:pathLst>
                <a:path extrusionOk="0" h="1144" w="547">
                  <a:moveTo>
                    <a:pt x="290" y="1"/>
                  </a:moveTo>
                  <a:lnTo>
                    <a:pt x="257" y="430"/>
                  </a:lnTo>
                  <a:cubicBezTo>
                    <a:pt x="257" y="430"/>
                    <a:pt x="70" y="430"/>
                    <a:pt x="0" y="189"/>
                  </a:cubicBezTo>
                  <a:lnTo>
                    <a:pt x="0" y="189"/>
                  </a:lnTo>
                  <a:cubicBezTo>
                    <a:pt x="0" y="189"/>
                    <a:pt x="10" y="522"/>
                    <a:pt x="241" y="522"/>
                  </a:cubicBezTo>
                  <a:cubicBezTo>
                    <a:pt x="246" y="522"/>
                    <a:pt x="252" y="521"/>
                    <a:pt x="257" y="521"/>
                  </a:cubicBezTo>
                  <a:lnTo>
                    <a:pt x="257" y="521"/>
                  </a:lnTo>
                  <a:cubicBezTo>
                    <a:pt x="257" y="521"/>
                    <a:pt x="274" y="934"/>
                    <a:pt x="204" y="1143"/>
                  </a:cubicBezTo>
                  <a:cubicBezTo>
                    <a:pt x="204" y="1143"/>
                    <a:pt x="263" y="1110"/>
                    <a:pt x="333" y="1110"/>
                  </a:cubicBezTo>
                  <a:cubicBezTo>
                    <a:pt x="368" y="1110"/>
                    <a:pt x="406" y="1118"/>
                    <a:pt x="440" y="1143"/>
                  </a:cubicBezTo>
                  <a:lnTo>
                    <a:pt x="375" y="768"/>
                  </a:lnTo>
                  <a:cubicBezTo>
                    <a:pt x="520" y="752"/>
                    <a:pt x="547" y="575"/>
                    <a:pt x="547" y="484"/>
                  </a:cubicBezTo>
                  <a:lnTo>
                    <a:pt x="547" y="484"/>
                  </a:lnTo>
                  <a:cubicBezTo>
                    <a:pt x="547" y="484"/>
                    <a:pt x="456" y="671"/>
                    <a:pt x="354" y="671"/>
                  </a:cubicBezTo>
                  <a:cubicBezTo>
                    <a:pt x="354" y="671"/>
                    <a:pt x="327" y="398"/>
                    <a:pt x="290" y="1"/>
                  </a:cubicBezTo>
                  <a:close/>
                </a:path>
              </a:pathLst>
            </a:custGeom>
            <a:solidFill>
              <a:srgbClr val="633A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7"/>
            <p:cNvSpPr/>
            <p:nvPr/>
          </p:nvSpPr>
          <p:spPr>
            <a:xfrm>
              <a:off x="4584181" y="2183431"/>
              <a:ext cx="67779" cy="82244"/>
            </a:xfrm>
            <a:custGeom>
              <a:rect b="b" l="l" r="r" t="t"/>
              <a:pathLst>
                <a:path extrusionOk="0" h="1472" w="1213">
                  <a:moveTo>
                    <a:pt x="598" y="1"/>
                  </a:moveTo>
                  <a:cubicBezTo>
                    <a:pt x="590" y="1"/>
                    <a:pt x="582" y="1"/>
                    <a:pt x="574" y="1"/>
                  </a:cubicBezTo>
                  <a:cubicBezTo>
                    <a:pt x="253" y="18"/>
                    <a:pt x="1" y="355"/>
                    <a:pt x="22" y="763"/>
                  </a:cubicBezTo>
                  <a:cubicBezTo>
                    <a:pt x="38" y="1160"/>
                    <a:pt x="304" y="1471"/>
                    <a:pt x="615" y="1471"/>
                  </a:cubicBezTo>
                  <a:cubicBezTo>
                    <a:pt x="623" y="1471"/>
                    <a:pt x="631" y="1471"/>
                    <a:pt x="639" y="1471"/>
                  </a:cubicBezTo>
                  <a:cubicBezTo>
                    <a:pt x="961" y="1460"/>
                    <a:pt x="1213" y="1117"/>
                    <a:pt x="1191" y="709"/>
                  </a:cubicBezTo>
                  <a:cubicBezTo>
                    <a:pt x="1175" y="317"/>
                    <a:pt x="909" y="1"/>
                    <a:pt x="598" y="1"/>
                  </a:cubicBezTo>
                  <a:close/>
                </a:path>
              </a:pathLst>
            </a:custGeom>
            <a:solidFill>
              <a:srgbClr val="ADC9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4603962" y="2225113"/>
              <a:ext cx="26430" cy="54923"/>
            </a:xfrm>
            <a:custGeom>
              <a:rect b="b" l="l" r="r" t="t"/>
              <a:pathLst>
                <a:path extrusionOk="0" h="983" w="473">
                  <a:moveTo>
                    <a:pt x="253" y="1"/>
                  </a:moveTo>
                  <a:lnTo>
                    <a:pt x="226" y="365"/>
                  </a:lnTo>
                  <a:cubicBezTo>
                    <a:pt x="226" y="365"/>
                    <a:pt x="65" y="365"/>
                    <a:pt x="1" y="162"/>
                  </a:cubicBezTo>
                  <a:lnTo>
                    <a:pt x="1" y="162"/>
                  </a:lnTo>
                  <a:cubicBezTo>
                    <a:pt x="1" y="162"/>
                    <a:pt x="11" y="446"/>
                    <a:pt x="209" y="446"/>
                  </a:cubicBezTo>
                  <a:cubicBezTo>
                    <a:pt x="213" y="446"/>
                    <a:pt x="217" y="446"/>
                    <a:pt x="220" y="446"/>
                  </a:cubicBezTo>
                  <a:lnTo>
                    <a:pt x="220" y="446"/>
                  </a:lnTo>
                  <a:cubicBezTo>
                    <a:pt x="220" y="446"/>
                    <a:pt x="237" y="805"/>
                    <a:pt x="178" y="982"/>
                  </a:cubicBezTo>
                  <a:cubicBezTo>
                    <a:pt x="178" y="982"/>
                    <a:pt x="230" y="953"/>
                    <a:pt x="290" y="953"/>
                  </a:cubicBezTo>
                  <a:cubicBezTo>
                    <a:pt x="321" y="953"/>
                    <a:pt x="353" y="961"/>
                    <a:pt x="381" y="982"/>
                  </a:cubicBezTo>
                  <a:lnTo>
                    <a:pt x="328" y="660"/>
                  </a:lnTo>
                  <a:cubicBezTo>
                    <a:pt x="451" y="644"/>
                    <a:pt x="472" y="489"/>
                    <a:pt x="472" y="414"/>
                  </a:cubicBezTo>
                  <a:lnTo>
                    <a:pt x="472" y="414"/>
                  </a:lnTo>
                  <a:cubicBezTo>
                    <a:pt x="472" y="414"/>
                    <a:pt x="397" y="575"/>
                    <a:pt x="306" y="575"/>
                  </a:cubicBezTo>
                  <a:cubicBezTo>
                    <a:pt x="306" y="575"/>
                    <a:pt x="285" y="339"/>
                    <a:pt x="253" y="1"/>
                  </a:cubicBezTo>
                  <a:close/>
                </a:path>
              </a:pathLst>
            </a:custGeom>
            <a:solidFill>
              <a:srgbClr val="633A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4109605" y="2152589"/>
              <a:ext cx="67444" cy="82188"/>
            </a:xfrm>
            <a:custGeom>
              <a:rect b="b" l="l" r="r" t="t"/>
              <a:pathLst>
                <a:path extrusionOk="0" h="1471" w="1207">
                  <a:moveTo>
                    <a:pt x="593" y="1"/>
                  </a:moveTo>
                  <a:cubicBezTo>
                    <a:pt x="585" y="1"/>
                    <a:pt x="577" y="1"/>
                    <a:pt x="569" y="1"/>
                  </a:cubicBezTo>
                  <a:cubicBezTo>
                    <a:pt x="247" y="12"/>
                    <a:pt x="0" y="355"/>
                    <a:pt x="16" y="763"/>
                  </a:cubicBezTo>
                  <a:cubicBezTo>
                    <a:pt x="32" y="1155"/>
                    <a:pt x="298" y="1471"/>
                    <a:pt x="610" y="1471"/>
                  </a:cubicBezTo>
                  <a:cubicBezTo>
                    <a:pt x="618" y="1471"/>
                    <a:pt x="625" y="1471"/>
                    <a:pt x="633" y="1470"/>
                  </a:cubicBezTo>
                  <a:cubicBezTo>
                    <a:pt x="960" y="1454"/>
                    <a:pt x="1207" y="1116"/>
                    <a:pt x="1191" y="709"/>
                  </a:cubicBezTo>
                  <a:cubicBezTo>
                    <a:pt x="1170" y="311"/>
                    <a:pt x="909" y="1"/>
                    <a:pt x="593" y="1"/>
                  </a:cubicBezTo>
                  <a:close/>
                </a:path>
              </a:pathLst>
            </a:custGeom>
            <a:solidFill>
              <a:srgbClr val="ADC9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4129051" y="2193991"/>
              <a:ext cx="26765" cy="55146"/>
            </a:xfrm>
            <a:custGeom>
              <a:rect b="b" l="l" r="r" t="t"/>
              <a:pathLst>
                <a:path extrusionOk="0" h="987" w="479">
                  <a:moveTo>
                    <a:pt x="253" y="0"/>
                  </a:moveTo>
                  <a:lnTo>
                    <a:pt x="226" y="370"/>
                  </a:lnTo>
                  <a:cubicBezTo>
                    <a:pt x="226" y="370"/>
                    <a:pt x="65" y="370"/>
                    <a:pt x="1" y="166"/>
                  </a:cubicBezTo>
                  <a:lnTo>
                    <a:pt x="1" y="166"/>
                  </a:lnTo>
                  <a:cubicBezTo>
                    <a:pt x="1" y="167"/>
                    <a:pt x="11" y="451"/>
                    <a:pt x="215" y="451"/>
                  </a:cubicBezTo>
                  <a:cubicBezTo>
                    <a:pt x="218" y="451"/>
                    <a:pt x="222" y="451"/>
                    <a:pt x="226" y="451"/>
                  </a:cubicBezTo>
                  <a:lnTo>
                    <a:pt x="226" y="451"/>
                  </a:lnTo>
                  <a:cubicBezTo>
                    <a:pt x="226" y="451"/>
                    <a:pt x="242" y="804"/>
                    <a:pt x="178" y="987"/>
                  </a:cubicBezTo>
                  <a:cubicBezTo>
                    <a:pt x="178" y="987"/>
                    <a:pt x="230" y="956"/>
                    <a:pt x="292" y="956"/>
                  </a:cubicBezTo>
                  <a:cubicBezTo>
                    <a:pt x="323" y="956"/>
                    <a:pt x="357" y="964"/>
                    <a:pt x="387" y="987"/>
                  </a:cubicBezTo>
                  <a:lnTo>
                    <a:pt x="328" y="665"/>
                  </a:lnTo>
                  <a:cubicBezTo>
                    <a:pt x="457" y="649"/>
                    <a:pt x="478" y="493"/>
                    <a:pt x="478" y="418"/>
                  </a:cubicBezTo>
                  <a:lnTo>
                    <a:pt x="478" y="418"/>
                  </a:lnTo>
                  <a:cubicBezTo>
                    <a:pt x="478" y="418"/>
                    <a:pt x="398" y="579"/>
                    <a:pt x="307" y="579"/>
                  </a:cubicBezTo>
                  <a:cubicBezTo>
                    <a:pt x="307" y="579"/>
                    <a:pt x="285" y="343"/>
                    <a:pt x="253" y="0"/>
                  </a:cubicBezTo>
                  <a:close/>
                </a:path>
              </a:pathLst>
            </a:custGeom>
            <a:solidFill>
              <a:srgbClr val="633A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4234549" y="2255061"/>
              <a:ext cx="67444" cy="82188"/>
            </a:xfrm>
            <a:custGeom>
              <a:rect b="b" l="l" r="r" t="t"/>
              <a:pathLst>
                <a:path extrusionOk="0" h="1471" w="1207">
                  <a:moveTo>
                    <a:pt x="615" y="0"/>
                  </a:moveTo>
                  <a:cubicBezTo>
                    <a:pt x="298" y="0"/>
                    <a:pt x="32" y="311"/>
                    <a:pt x="16" y="709"/>
                  </a:cubicBezTo>
                  <a:cubicBezTo>
                    <a:pt x="0" y="1116"/>
                    <a:pt x="247" y="1454"/>
                    <a:pt x="574" y="1470"/>
                  </a:cubicBezTo>
                  <a:cubicBezTo>
                    <a:pt x="582" y="1471"/>
                    <a:pt x="589" y="1471"/>
                    <a:pt x="597" y="1471"/>
                  </a:cubicBezTo>
                  <a:cubicBezTo>
                    <a:pt x="909" y="1471"/>
                    <a:pt x="1175" y="1155"/>
                    <a:pt x="1191" y="762"/>
                  </a:cubicBezTo>
                  <a:cubicBezTo>
                    <a:pt x="1207" y="355"/>
                    <a:pt x="960" y="12"/>
                    <a:pt x="638" y="1"/>
                  </a:cubicBezTo>
                  <a:cubicBezTo>
                    <a:pt x="630" y="1"/>
                    <a:pt x="622" y="0"/>
                    <a:pt x="615" y="0"/>
                  </a:cubicBezTo>
                  <a:close/>
                </a:path>
              </a:pathLst>
            </a:custGeom>
            <a:solidFill>
              <a:srgbClr val="ADC9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4255783" y="2296408"/>
              <a:ext cx="26430" cy="55202"/>
            </a:xfrm>
            <a:custGeom>
              <a:rect b="b" l="l" r="r" t="t"/>
              <a:pathLst>
                <a:path extrusionOk="0" h="988" w="473">
                  <a:moveTo>
                    <a:pt x="226" y="1"/>
                  </a:moveTo>
                  <a:cubicBezTo>
                    <a:pt x="194" y="344"/>
                    <a:pt x="173" y="580"/>
                    <a:pt x="173" y="580"/>
                  </a:cubicBezTo>
                  <a:cubicBezTo>
                    <a:pt x="81" y="580"/>
                    <a:pt x="1" y="419"/>
                    <a:pt x="1" y="419"/>
                  </a:cubicBezTo>
                  <a:lnTo>
                    <a:pt x="1" y="419"/>
                  </a:lnTo>
                  <a:cubicBezTo>
                    <a:pt x="1" y="494"/>
                    <a:pt x="22" y="650"/>
                    <a:pt x="151" y="666"/>
                  </a:cubicBezTo>
                  <a:lnTo>
                    <a:pt x="92" y="988"/>
                  </a:lnTo>
                  <a:cubicBezTo>
                    <a:pt x="123" y="964"/>
                    <a:pt x="155" y="957"/>
                    <a:pt x="185" y="957"/>
                  </a:cubicBezTo>
                  <a:cubicBezTo>
                    <a:pt x="246" y="957"/>
                    <a:pt x="296" y="988"/>
                    <a:pt x="296" y="988"/>
                  </a:cubicBezTo>
                  <a:cubicBezTo>
                    <a:pt x="237" y="805"/>
                    <a:pt x="253" y="451"/>
                    <a:pt x="253" y="451"/>
                  </a:cubicBezTo>
                  <a:lnTo>
                    <a:pt x="253" y="451"/>
                  </a:lnTo>
                  <a:cubicBezTo>
                    <a:pt x="257" y="452"/>
                    <a:pt x="261" y="452"/>
                    <a:pt x="264" y="452"/>
                  </a:cubicBezTo>
                  <a:cubicBezTo>
                    <a:pt x="468" y="452"/>
                    <a:pt x="473" y="167"/>
                    <a:pt x="473" y="167"/>
                  </a:cubicBezTo>
                  <a:lnTo>
                    <a:pt x="473" y="167"/>
                  </a:lnTo>
                  <a:cubicBezTo>
                    <a:pt x="414" y="371"/>
                    <a:pt x="253" y="371"/>
                    <a:pt x="253" y="371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633A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4790037" y="2317975"/>
              <a:ext cx="96500" cy="117556"/>
            </a:xfrm>
            <a:custGeom>
              <a:rect b="b" l="l" r="r" t="t"/>
              <a:pathLst>
                <a:path extrusionOk="0" h="2104" w="1727">
                  <a:moveTo>
                    <a:pt x="875" y="0"/>
                  </a:moveTo>
                  <a:cubicBezTo>
                    <a:pt x="428" y="0"/>
                    <a:pt x="48" y="448"/>
                    <a:pt x="27" y="1014"/>
                  </a:cubicBezTo>
                  <a:cubicBezTo>
                    <a:pt x="0" y="1599"/>
                    <a:pt x="354" y="2081"/>
                    <a:pt x="815" y="2103"/>
                  </a:cubicBezTo>
                  <a:cubicBezTo>
                    <a:pt x="826" y="2103"/>
                    <a:pt x="836" y="2104"/>
                    <a:pt x="847" y="2104"/>
                  </a:cubicBezTo>
                  <a:cubicBezTo>
                    <a:pt x="1294" y="2104"/>
                    <a:pt x="1674" y="1655"/>
                    <a:pt x="1700" y="1089"/>
                  </a:cubicBezTo>
                  <a:cubicBezTo>
                    <a:pt x="1727" y="510"/>
                    <a:pt x="1373" y="22"/>
                    <a:pt x="907" y="1"/>
                  </a:cubicBezTo>
                  <a:cubicBezTo>
                    <a:pt x="896" y="1"/>
                    <a:pt x="886" y="0"/>
                    <a:pt x="875" y="0"/>
                  </a:cubicBezTo>
                  <a:close/>
                </a:path>
              </a:pathLst>
            </a:custGeom>
            <a:solidFill>
              <a:srgbClr val="ADC9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4820603" y="2377313"/>
              <a:ext cx="37773" cy="78557"/>
            </a:xfrm>
            <a:custGeom>
              <a:rect b="b" l="l" r="r" t="t"/>
              <a:pathLst>
                <a:path extrusionOk="0" h="1406" w="676">
                  <a:moveTo>
                    <a:pt x="317" y="1"/>
                  </a:moveTo>
                  <a:cubicBezTo>
                    <a:pt x="274" y="489"/>
                    <a:pt x="242" y="826"/>
                    <a:pt x="242" y="826"/>
                  </a:cubicBezTo>
                  <a:cubicBezTo>
                    <a:pt x="113" y="826"/>
                    <a:pt x="0" y="596"/>
                    <a:pt x="0" y="596"/>
                  </a:cubicBezTo>
                  <a:lnTo>
                    <a:pt x="0" y="596"/>
                  </a:lnTo>
                  <a:cubicBezTo>
                    <a:pt x="0" y="703"/>
                    <a:pt x="32" y="923"/>
                    <a:pt x="209" y="950"/>
                  </a:cubicBezTo>
                  <a:lnTo>
                    <a:pt x="129" y="1405"/>
                  </a:lnTo>
                  <a:cubicBezTo>
                    <a:pt x="172" y="1373"/>
                    <a:pt x="219" y="1363"/>
                    <a:pt x="263" y="1363"/>
                  </a:cubicBezTo>
                  <a:cubicBezTo>
                    <a:pt x="350" y="1363"/>
                    <a:pt x="424" y="1405"/>
                    <a:pt x="424" y="1405"/>
                  </a:cubicBezTo>
                  <a:cubicBezTo>
                    <a:pt x="338" y="1148"/>
                    <a:pt x="360" y="639"/>
                    <a:pt x="360" y="639"/>
                  </a:cubicBezTo>
                  <a:lnTo>
                    <a:pt x="360" y="639"/>
                  </a:lnTo>
                  <a:cubicBezTo>
                    <a:pt x="367" y="639"/>
                    <a:pt x="374" y="640"/>
                    <a:pt x="381" y="640"/>
                  </a:cubicBezTo>
                  <a:cubicBezTo>
                    <a:pt x="666" y="640"/>
                    <a:pt x="676" y="231"/>
                    <a:pt x="676" y="231"/>
                  </a:cubicBezTo>
                  <a:lnTo>
                    <a:pt x="676" y="231"/>
                  </a:lnTo>
                  <a:cubicBezTo>
                    <a:pt x="585" y="526"/>
                    <a:pt x="354" y="526"/>
                    <a:pt x="354" y="526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633A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0" name="Google Shape;1700;p37"/>
          <p:cNvGrpSpPr/>
          <p:nvPr/>
        </p:nvGrpSpPr>
        <p:grpSpPr>
          <a:xfrm>
            <a:off x="1077304" y="2056972"/>
            <a:ext cx="1865991" cy="1064782"/>
            <a:chOff x="921379" y="1894126"/>
            <a:chExt cx="1865991" cy="1064782"/>
          </a:xfrm>
        </p:grpSpPr>
        <p:sp>
          <p:nvSpPr>
            <p:cNvPr id="1701" name="Google Shape;1701;p37"/>
            <p:cNvSpPr/>
            <p:nvPr/>
          </p:nvSpPr>
          <p:spPr>
            <a:xfrm>
              <a:off x="1160987" y="1894126"/>
              <a:ext cx="1399228" cy="620185"/>
            </a:xfrm>
            <a:custGeom>
              <a:rect b="b" l="l" r="r" t="t"/>
              <a:pathLst>
                <a:path extrusionOk="0" h="11100" w="25041">
                  <a:moveTo>
                    <a:pt x="13127" y="1"/>
                  </a:moveTo>
                  <a:lnTo>
                    <a:pt x="10564" y="4408"/>
                  </a:lnTo>
                  <a:lnTo>
                    <a:pt x="8596" y="1995"/>
                  </a:lnTo>
                  <a:lnTo>
                    <a:pt x="6676" y="4590"/>
                  </a:lnTo>
                  <a:lnTo>
                    <a:pt x="3888" y="1909"/>
                  </a:lnTo>
                  <a:lnTo>
                    <a:pt x="1" y="8810"/>
                  </a:lnTo>
                  <a:lnTo>
                    <a:pt x="5062" y="8960"/>
                  </a:lnTo>
                  <a:lnTo>
                    <a:pt x="4188" y="10783"/>
                  </a:lnTo>
                  <a:lnTo>
                    <a:pt x="15089" y="11100"/>
                  </a:lnTo>
                  <a:lnTo>
                    <a:pt x="14741" y="10531"/>
                  </a:lnTo>
                  <a:lnTo>
                    <a:pt x="23379" y="10783"/>
                  </a:lnTo>
                  <a:lnTo>
                    <a:pt x="22478" y="9314"/>
                  </a:lnTo>
                  <a:lnTo>
                    <a:pt x="25041" y="6135"/>
                  </a:lnTo>
                  <a:lnTo>
                    <a:pt x="22119" y="1845"/>
                  </a:lnTo>
                  <a:lnTo>
                    <a:pt x="20483" y="4231"/>
                  </a:lnTo>
                  <a:lnTo>
                    <a:pt x="17829" y="1132"/>
                  </a:lnTo>
                  <a:lnTo>
                    <a:pt x="15604" y="3942"/>
                  </a:lnTo>
                  <a:lnTo>
                    <a:pt x="1312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1062418" y="2068787"/>
              <a:ext cx="694278" cy="544980"/>
            </a:xfrm>
            <a:custGeom>
              <a:rect b="b" l="l" r="r" t="t"/>
              <a:pathLst>
                <a:path extrusionOk="0" h="9754" w="12425">
                  <a:moveTo>
                    <a:pt x="5979" y="1"/>
                  </a:moveTo>
                  <a:cubicBezTo>
                    <a:pt x="2408" y="1"/>
                    <a:pt x="1" y="9405"/>
                    <a:pt x="1" y="9405"/>
                  </a:cubicBezTo>
                  <a:lnTo>
                    <a:pt x="12424" y="9754"/>
                  </a:lnTo>
                  <a:cubicBezTo>
                    <a:pt x="12424" y="9754"/>
                    <a:pt x="9550" y="1"/>
                    <a:pt x="5979" y="1"/>
                  </a:cubicBezTo>
                  <a:close/>
                </a:path>
              </a:pathLst>
            </a:custGeom>
            <a:solidFill>
              <a:srgbClr val="6B74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1992123" y="2045711"/>
              <a:ext cx="735292" cy="552523"/>
            </a:xfrm>
            <a:custGeom>
              <a:rect b="b" l="l" r="r" t="t"/>
              <a:pathLst>
                <a:path extrusionOk="0" h="9889" w="13159">
                  <a:moveTo>
                    <a:pt x="6709" y="1"/>
                  </a:moveTo>
                  <a:cubicBezTo>
                    <a:pt x="3137" y="1"/>
                    <a:pt x="1" y="9888"/>
                    <a:pt x="1" y="9888"/>
                  </a:cubicBezTo>
                  <a:lnTo>
                    <a:pt x="13159" y="9829"/>
                  </a:lnTo>
                  <a:cubicBezTo>
                    <a:pt x="13159" y="9829"/>
                    <a:pt x="10280" y="1"/>
                    <a:pt x="6709" y="1"/>
                  </a:cubicBezTo>
                  <a:close/>
                </a:path>
              </a:pathLst>
            </a:custGeom>
            <a:solidFill>
              <a:srgbClr val="6B74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7"/>
            <p:cNvSpPr/>
            <p:nvPr/>
          </p:nvSpPr>
          <p:spPr>
            <a:xfrm>
              <a:off x="1519056" y="2085884"/>
              <a:ext cx="735013" cy="544980"/>
            </a:xfrm>
            <a:custGeom>
              <a:rect b="b" l="l" r="r" t="t"/>
              <a:pathLst>
                <a:path extrusionOk="0" h="9754" w="13154">
                  <a:moveTo>
                    <a:pt x="6708" y="0"/>
                  </a:moveTo>
                  <a:cubicBezTo>
                    <a:pt x="3137" y="0"/>
                    <a:pt x="0" y="9405"/>
                    <a:pt x="0" y="9405"/>
                  </a:cubicBezTo>
                  <a:lnTo>
                    <a:pt x="13153" y="9754"/>
                  </a:lnTo>
                  <a:cubicBezTo>
                    <a:pt x="13153" y="9754"/>
                    <a:pt x="10279" y="0"/>
                    <a:pt x="6708" y="0"/>
                  </a:cubicBezTo>
                  <a:close/>
                </a:path>
              </a:pathLst>
            </a:custGeom>
            <a:solidFill>
              <a:srgbClr val="788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7"/>
            <p:cNvSpPr/>
            <p:nvPr/>
          </p:nvSpPr>
          <p:spPr>
            <a:xfrm rot="188131">
              <a:off x="926269" y="2507244"/>
              <a:ext cx="1182028" cy="211140"/>
            </a:xfrm>
            <a:custGeom>
              <a:rect b="b" l="l" r="r" t="t"/>
              <a:pathLst>
                <a:path extrusionOk="0" h="3513" w="16441">
                  <a:moveTo>
                    <a:pt x="8746" y="1"/>
                  </a:moveTo>
                  <a:cubicBezTo>
                    <a:pt x="5025" y="1"/>
                    <a:pt x="4006" y="1207"/>
                    <a:pt x="2001" y="1759"/>
                  </a:cubicBezTo>
                  <a:cubicBezTo>
                    <a:pt x="1" y="2306"/>
                    <a:pt x="5025" y="3513"/>
                    <a:pt x="8746" y="3513"/>
                  </a:cubicBezTo>
                  <a:cubicBezTo>
                    <a:pt x="12108" y="3513"/>
                    <a:pt x="16440" y="976"/>
                    <a:pt x="15491" y="687"/>
                  </a:cubicBezTo>
                  <a:cubicBezTo>
                    <a:pt x="14548" y="392"/>
                    <a:pt x="12472" y="1"/>
                    <a:pt x="8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7"/>
            <p:cNvSpPr/>
            <p:nvPr/>
          </p:nvSpPr>
          <p:spPr>
            <a:xfrm>
              <a:off x="1037272" y="2775197"/>
              <a:ext cx="1708119" cy="136385"/>
            </a:xfrm>
            <a:custGeom>
              <a:rect b="b" l="l" r="r" t="t"/>
              <a:pathLst>
                <a:path extrusionOk="0" h="2441" w="30569">
                  <a:moveTo>
                    <a:pt x="0" y="1"/>
                  </a:moveTo>
                  <a:lnTo>
                    <a:pt x="0" y="2441"/>
                  </a:lnTo>
                  <a:lnTo>
                    <a:pt x="30569" y="2441"/>
                  </a:lnTo>
                  <a:lnTo>
                    <a:pt x="30569" y="1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7"/>
            <p:cNvSpPr/>
            <p:nvPr/>
          </p:nvSpPr>
          <p:spPr>
            <a:xfrm>
              <a:off x="1037272" y="2593663"/>
              <a:ext cx="1708119" cy="196280"/>
            </a:xfrm>
            <a:custGeom>
              <a:rect b="b" l="l" r="r" t="t"/>
              <a:pathLst>
                <a:path extrusionOk="0" h="3513" w="30569">
                  <a:moveTo>
                    <a:pt x="30569" y="1"/>
                  </a:moveTo>
                  <a:lnTo>
                    <a:pt x="0" y="92"/>
                  </a:lnTo>
                  <a:lnTo>
                    <a:pt x="0" y="3513"/>
                  </a:lnTo>
                  <a:lnTo>
                    <a:pt x="30569" y="3513"/>
                  </a:lnTo>
                  <a:lnTo>
                    <a:pt x="305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7"/>
            <p:cNvSpPr/>
            <p:nvPr/>
          </p:nvSpPr>
          <p:spPr>
            <a:xfrm>
              <a:off x="1868688" y="2551423"/>
              <a:ext cx="918682" cy="196280"/>
            </a:xfrm>
            <a:custGeom>
              <a:rect b="b" l="l" r="r" t="t"/>
              <a:pathLst>
                <a:path extrusionOk="0" h="3513" w="16441">
                  <a:moveTo>
                    <a:pt x="8746" y="1"/>
                  </a:moveTo>
                  <a:cubicBezTo>
                    <a:pt x="5025" y="1"/>
                    <a:pt x="4006" y="1207"/>
                    <a:pt x="2001" y="1759"/>
                  </a:cubicBezTo>
                  <a:cubicBezTo>
                    <a:pt x="1" y="2306"/>
                    <a:pt x="5025" y="3513"/>
                    <a:pt x="8746" y="3513"/>
                  </a:cubicBezTo>
                  <a:cubicBezTo>
                    <a:pt x="12108" y="3513"/>
                    <a:pt x="16440" y="976"/>
                    <a:pt x="15491" y="687"/>
                  </a:cubicBezTo>
                  <a:cubicBezTo>
                    <a:pt x="14548" y="392"/>
                    <a:pt x="12472" y="1"/>
                    <a:pt x="8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7"/>
            <p:cNvSpPr/>
            <p:nvPr/>
          </p:nvSpPr>
          <p:spPr>
            <a:xfrm>
              <a:off x="1084602" y="2488509"/>
              <a:ext cx="98009" cy="129177"/>
            </a:xfrm>
            <a:custGeom>
              <a:rect b="b" l="l" r="r" t="t"/>
              <a:pathLst>
                <a:path extrusionOk="0" h="2312" w="1754">
                  <a:moveTo>
                    <a:pt x="810" y="1"/>
                  </a:moveTo>
                  <a:cubicBezTo>
                    <a:pt x="810" y="1"/>
                    <a:pt x="538" y="619"/>
                    <a:pt x="171" y="619"/>
                  </a:cubicBezTo>
                  <a:cubicBezTo>
                    <a:pt x="159" y="619"/>
                    <a:pt x="146" y="619"/>
                    <a:pt x="134" y="617"/>
                  </a:cubicBezTo>
                  <a:lnTo>
                    <a:pt x="134" y="617"/>
                  </a:lnTo>
                  <a:cubicBezTo>
                    <a:pt x="134" y="617"/>
                    <a:pt x="239" y="708"/>
                    <a:pt x="396" y="708"/>
                  </a:cubicBezTo>
                  <a:cubicBezTo>
                    <a:pt x="475" y="708"/>
                    <a:pt x="567" y="685"/>
                    <a:pt x="665" y="617"/>
                  </a:cubicBezTo>
                  <a:lnTo>
                    <a:pt x="665" y="617"/>
                  </a:lnTo>
                  <a:cubicBezTo>
                    <a:pt x="665" y="617"/>
                    <a:pt x="511" y="982"/>
                    <a:pt x="308" y="982"/>
                  </a:cubicBezTo>
                  <a:cubicBezTo>
                    <a:pt x="266" y="982"/>
                    <a:pt x="222" y="966"/>
                    <a:pt x="177" y="928"/>
                  </a:cubicBezTo>
                  <a:lnTo>
                    <a:pt x="177" y="928"/>
                  </a:lnTo>
                  <a:cubicBezTo>
                    <a:pt x="177" y="928"/>
                    <a:pt x="258" y="1073"/>
                    <a:pt x="442" y="1073"/>
                  </a:cubicBezTo>
                  <a:cubicBezTo>
                    <a:pt x="495" y="1073"/>
                    <a:pt x="557" y="1061"/>
                    <a:pt x="628" y="1030"/>
                  </a:cubicBezTo>
                  <a:lnTo>
                    <a:pt x="628" y="1030"/>
                  </a:lnTo>
                  <a:cubicBezTo>
                    <a:pt x="628" y="1030"/>
                    <a:pt x="489" y="1308"/>
                    <a:pt x="299" y="1308"/>
                  </a:cubicBezTo>
                  <a:cubicBezTo>
                    <a:pt x="262" y="1308"/>
                    <a:pt x="223" y="1297"/>
                    <a:pt x="183" y="1271"/>
                  </a:cubicBezTo>
                  <a:lnTo>
                    <a:pt x="177" y="1271"/>
                  </a:lnTo>
                  <a:cubicBezTo>
                    <a:pt x="200" y="1305"/>
                    <a:pt x="285" y="1425"/>
                    <a:pt x="422" y="1425"/>
                  </a:cubicBezTo>
                  <a:cubicBezTo>
                    <a:pt x="481" y="1425"/>
                    <a:pt x="550" y="1403"/>
                    <a:pt x="628" y="1341"/>
                  </a:cubicBezTo>
                  <a:lnTo>
                    <a:pt x="628" y="1341"/>
                  </a:lnTo>
                  <a:cubicBezTo>
                    <a:pt x="628" y="1341"/>
                    <a:pt x="510" y="1674"/>
                    <a:pt x="247" y="1727"/>
                  </a:cubicBezTo>
                  <a:cubicBezTo>
                    <a:pt x="208" y="1770"/>
                    <a:pt x="151" y="1808"/>
                    <a:pt x="81" y="1808"/>
                  </a:cubicBezTo>
                  <a:cubicBezTo>
                    <a:pt x="56" y="1808"/>
                    <a:pt x="29" y="1803"/>
                    <a:pt x="0" y="1791"/>
                  </a:cubicBezTo>
                  <a:lnTo>
                    <a:pt x="0" y="1791"/>
                  </a:lnTo>
                  <a:cubicBezTo>
                    <a:pt x="74" y="1858"/>
                    <a:pt x="175" y="1921"/>
                    <a:pt x="297" y="1921"/>
                  </a:cubicBezTo>
                  <a:cubicBezTo>
                    <a:pt x="371" y="1921"/>
                    <a:pt x="453" y="1898"/>
                    <a:pt x="542" y="1840"/>
                  </a:cubicBezTo>
                  <a:lnTo>
                    <a:pt x="542" y="1840"/>
                  </a:lnTo>
                  <a:cubicBezTo>
                    <a:pt x="542" y="1840"/>
                    <a:pt x="510" y="1926"/>
                    <a:pt x="440" y="2011"/>
                  </a:cubicBezTo>
                  <a:cubicBezTo>
                    <a:pt x="483" y="2006"/>
                    <a:pt x="520" y="2001"/>
                    <a:pt x="563" y="1990"/>
                  </a:cubicBezTo>
                  <a:lnTo>
                    <a:pt x="563" y="1990"/>
                  </a:lnTo>
                  <a:cubicBezTo>
                    <a:pt x="563" y="1990"/>
                    <a:pt x="408" y="2253"/>
                    <a:pt x="177" y="2269"/>
                  </a:cubicBezTo>
                  <a:cubicBezTo>
                    <a:pt x="226" y="2293"/>
                    <a:pt x="283" y="2310"/>
                    <a:pt x="346" y="2310"/>
                  </a:cubicBezTo>
                  <a:cubicBezTo>
                    <a:pt x="448" y="2310"/>
                    <a:pt x="566" y="2266"/>
                    <a:pt x="692" y="2140"/>
                  </a:cubicBezTo>
                  <a:lnTo>
                    <a:pt x="724" y="2108"/>
                  </a:lnTo>
                  <a:cubicBezTo>
                    <a:pt x="730" y="2044"/>
                    <a:pt x="735" y="1974"/>
                    <a:pt x="740" y="1904"/>
                  </a:cubicBezTo>
                  <a:lnTo>
                    <a:pt x="740" y="1904"/>
                  </a:lnTo>
                  <a:lnTo>
                    <a:pt x="595" y="2011"/>
                  </a:lnTo>
                  <a:lnTo>
                    <a:pt x="751" y="1797"/>
                  </a:lnTo>
                  <a:cubicBezTo>
                    <a:pt x="756" y="1733"/>
                    <a:pt x="756" y="1663"/>
                    <a:pt x="762" y="1598"/>
                  </a:cubicBezTo>
                  <a:lnTo>
                    <a:pt x="762" y="1598"/>
                  </a:lnTo>
                  <a:lnTo>
                    <a:pt x="563" y="1690"/>
                  </a:lnTo>
                  <a:lnTo>
                    <a:pt x="767" y="1529"/>
                  </a:lnTo>
                  <a:cubicBezTo>
                    <a:pt x="778" y="1379"/>
                    <a:pt x="783" y="1239"/>
                    <a:pt x="794" y="1132"/>
                  </a:cubicBezTo>
                  <a:cubicBezTo>
                    <a:pt x="794" y="1132"/>
                    <a:pt x="799" y="1282"/>
                    <a:pt x="815" y="1491"/>
                  </a:cubicBezTo>
                  <a:lnTo>
                    <a:pt x="1019" y="1663"/>
                  </a:lnTo>
                  <a:lnTo>
                    <a:pt x="821" y="1577"/>
                  </a:lnTo>
                  <a:lnTo>
                    <a:pt x="821" y="1577"/>
                  </a:lnTo>
                  <a:cubicBezTo>
                    <a:pt x="826" y="1636"/>
                    <a:pt x="831" y="1700"/>
                    <a:pt x="837" y="1770"/>
                  </a:cubicBezTo>
                  <a:lnTo>
                    <a:pt x="982" y="1958"/>
                  </a:lnTo>
                  <a:lnTo>
                    <a:pt x="847" y="1883"/>
                  </a:lnTo>
                  <a:lnTo>
                    <a:pt x="847" y="1883"/>
                  </a:lnTo>
                  <a:cubicBezTo>
                    <a:pt x="853" y="1952"/>
                    <a:pt x="858" y="2022"/>
                    <a:pt x="864" y="2086"/>
                  </a:cubicBezTo>
                  <a:lnTo>
                    <a:pt x="912" y="2140"/>
                  </a:lnTo>
                  <a:cubicBezTo>
                    <a:pt x="1043" y="2268"/>
                    <a:pt x="1163" y="2312"/>
                    <a:pt x="1265" y="2312"/>
                  </a:cubicBezTo>
                  <a:cubicBezTo>
                    <a:pt x="1495" y="2312"/>
                    <a:pt x="1641" y="2092"/>
                    <a:pt x="1641" y="2092"/>
                  </a:cubicBezTo>
                  <a:lnTo>
                    <a:pt x="1641" y="2092"/>
                  </a:lnTo>
                  <a:cubicBezTo>
                    <a:pt x="1563" y="2129"/>
                    <a:pt x="1494" y="2144"/>
                    <a:pt x="1435" y="2144"/>
                  </a:cubicBezTo>
                  <a:cubicBezTo>
                    <a:pt x="1169" y="2144"/>
                    <a:pt x="1083" y="1840"/>
                    <a:pt x="1083" y="1840"/>
                  </a:cubicBezTo>
                  <a:lnTo>
                    <a:pt x="1083" y="1840"/>
                  </a:lnTo>
                  <a:cubicBezTo>
                    <a:pt x="1170" y="1898"/>
                    <a:pt x="1250" y="1921"/>
                    <a:pt x="1323" y="1921"/>
                  </a:cubicBezTo>
                  <a:cubicBezTo>
                    <a:pt x="1586" y="1921"/>
                    <a:pt x="1754" y="1625"/>
                    <a:pt x="1754" y="1625"/>
                  </a:cubicBezTo>
                  <a:lnTo>
                    <a:pt x="1754" y="1625"/>
                  </a:lnTo>
                  <a:cubicBezTo>
                    <a:pt x="1638" y="1705"/>
                    <a:pt x="1537" y="1736"/>
                    <a:pt x="1449" y="1736"/>
                  </a:cubicBezTo>
                  <a:cubicBezTo>
                    <a:pt x="1136" y="1736"/>
                    <a:pt x="992" y="1341"/>
                    <a:pt x="992" y="1341"/>
                  </a:cubicBezTo>
                  <a:lnTo>
                    <a:pt x="992" y="1341"/>
                  </a:lnTo>
                  <a:cubicBezTo>
                    <a:pt x="1070" y="1403"/>
                    <a:pt x="1139" y="1425"/>
                    <a:pt x="1198" y="1425"/>
                  </a:cubicBezTo>
                  <a:cubicBezTo>
                    <a:pt x="1357" y="1425"/>
                    <a:pt x="1448" y="1266"/>
                    <a:pt x="1448" y="1266"/>
                  </a:cubicBezTo>
                  <a:lnTo>
                    <a:pt x="1448" y="1266"/>
                  </a:lnTo>
                  <a:cubicBezTo>
                    <a:pt x="1405" y="1294"/>
                    <a:pt x="1363" y="1306"/>
                    <a:pt x="1324" y="1306"/>
                  </a:cubicBezTo>
                  <a:cubicBezTo>
                    <a:pt x="1132" y="1306"/>
                    <a:pt x="992" y="1030"/>
                    <a:pt x="992" y="1030"/>
                  </a:cubicBezTo>
                  <a:lnTo>
                    <a:pt x="992" y="1030"/>
                  </a:lnTo>
                  <a:cubicBezTo>
                    <a:pt x="1063" y="1061"/>
                    <a:pt x="1125" y="1073"/>
                    <a:pt x="1179" y="1073"/>
                  </a:cubicBezTo>
                  <a:cubicBezTo>
                    <a:pt x="1364" y="1073"/>
                    <a:pt x="1448" y="928"/>
                    <a:pt x="1448" y="928"/>
                  </a:cubicBezTo>
                  <a:lnTo>
                    <a:pt x="1448" y="928"/>
                  </a:lnTo>
                  <a:cubicBezTo>
                    <a:pt x="1402" y="966"/>
                    <a:pt x="1357" y="982"/>
                    <a:pt x="1315" y="982"/>
                  </a:cubicBezTo>
                  <a:cubicBezTo>
                    <a:pt x="1109" y="982"/>
                    <a:pt x="955" y="617"/>
                    <a:pt x="955" y="617"/>
                  </a:cubicBezTo>
                  <a:lnTo>
                    <a:pt x="955" y="617"/>
                  </a:lnTo>
                  <a:cubicBezTo>
                    <a:pt x="1053" y="685"/>
                    <a:pt x="1145" y="708"/>
                    <a:pt x="1223" y="708"/>
                  </a:cubicBezTo>
                  <a:cubicBezTo>
                    <a:pt x="1381" y="708"/>
                    <a:pt x="1486" y="617"/>
                    <a:pt x="1486" y="617"/>
                  </a:cubicBezTo>
                  <a:lnTo>
                    <a:pt x="1486" y="617"/>
                  </a:lnTo>
                  <a:cubicBezTo>
                    <a:pt x="1473" y="619"/>
                    <a:pt x="1461" y="619"/>
                    <a:pt x="1449" y="619"/>
                  </a:cubicBezTo>
                  <a:cubicBezTo>
                    <a:pt x="1082" y="619"/>
                    <a:pt x="810" y="1"/>
                    <a:pt x="810" y="1"/>
                  </a:cubicBezTo>
                  <a:close/>
                </a:path>
              </a:pathLst>
            </a:custGeom>
            <a:solidFill>
              <a:srgbClr val="A2B9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7"/>
            <p:cNvSpPr/>
            <p:nvPr/>
          </p:nvSpPr>
          <p:spPr>
            <a:xfrm>
              <a:off x="1116061" y="2551702"/>
              <a:ext cx="25536" cy="78892"/>
            </a:xfrm>
            <a:custGeom>
              <a:rect b="b" l="l" r="r" t="t"/>
              <a:pathLst>
                <a:path extrusionOk="0" h="1412" w="457">
                  <a:moveTo>
                    <a:pt x="231" y="1"/>
                  </a:moveTo>
                  <a:cubicBezTo>
                    <a:pt x="220" y="108"/>
                    <a:pt x="215" y="248"/>
                    <a:pt x="204" y="398"/>
                  </a:cubicBezTo>
                  <a:lnTo>
                    <a:pt x="0" y="559"/>
                  </a:lnTo>
                  <a:lnTo>
                    <a:pt x="199" y="467"/>
                  </a:lnTo>
                  <a:lnTo>
                    <a:pt x="199" y="467"/>
                  </a:lnTo>
                  <a:cubicBezTo>
                    <a:pt x="193" y="532"/>
                    <a:pt x="193" y="596"/>
                    <a:pt x="188" y="666"/>
                  </a:cubicBezTo>
                  <a:lnTo>
                    <a:pt x="32" y="880"/>
                  </a:lnTo>
                  <a:lnTo>
                    <a:pt x="177" y="773"/>
                  </a:lnTo>
                  <a:lnTo>
                    <a:pt x="177" y="773"/>
                  </a:lnTo>
                  <a:cubicBezTo>
                    <a:pt x="172" y="843"/>
                    <a:pt x="167" y="913"/>
                    <a:pt x="161" y="977"/>
                  </a:cubicBezTo>
                  <a:cubicBezTo>
                    <a:pt x="140" y="1186"/>
                    <a:pt x="118" y="1358"/>
                    <a:pt x="91" y="1411"/>
                  </a:cubicBezTo>
                  <a:cubicBezTo>
                    <a:pt x="125" y="1402"/>
                    <a:pt x="168" y="1399"/>
                    <a:pt x="209" y="1399"/>
                  </a:cubicBezTo>
                  <a:cubicBezTo>
                    <a:pt x="292" y="1399"/>
                    <a:pt x="370" y="1411"/>
                    <a:pt x="370" y="1411"/>
                  </a:cubicBezTo>
                  <a:cubicBezTo>
                    <a:pt x="349" y="1341"/>
                    <a:pt x="322" y="1165"/>
                    <a:pt x="301" y="955"/>
                  </a:cubicBezTo>
                  <a:cubicBezTo>
                    <a:pt x="295" y="891"/>
                    <a:pt x="290" y="821"/>
                    <a:pt x="284" y="752"/>
                  </a:cubicBezTo>
                  <a:lnTo>
                    <a:pt x="284" y="752"/>
                  </a:lnTo>
                  <a:lnTo>
                    <a:pt x="419" y="821"/>
                  </a:lnTo>
                  <a:lnTo>
                    <a:pt x="274" y="639"/>
                  </a:lnTo>
                  <a:cubicBezTo>
                    <a:pt x="268" y="569"/>
                    <a:pt x="263" y="505"/>
                    <a:pt x="258" y="446"/>
                  </a:cubicBezTo>
                  <a:lnTo>
                    <a:pt x="258" y="446"/>
                  </a:lnTo>
                  <a:lnTo>
                    <a:pt x="456" y="532"/>
                  </a:lnTo>
                  <a:lnTo>
                    <a:pt x="252" y="360"/>
                  </a:lnTo>
                  <a:cubicBezTo>
                    <a:pt x="236" y="151"/>
                    <a:pt x="231" y="1"/>
                    <a:pt x="231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7"/>
            <p:cNvSpPr/>
            <p:nvPr/>
          </p:nvSpPr>
          <p:spPr>
            <a:xfrm>
              <a:off x="1186747" y="2447163"/>
              <a:ext cx="98065" cy="129121"/>
            </a:xfrm>
            <a:custGeom>
              <a:rect b="b" l="l" r="r" t="t"/>
              <a:pathLst>
                <a:path extrusionOk="0" h="2311" w="1755">
                  <a:moveTo>
                    <a:pt x="810" y="1"/>
                  </a:moveTo>
                  <a:cubicBezTo>
                    <a:pt x="810" y="1"/>
                    <a:pt x="539" y="619"/>
                    <a:pt x="171" y="619"/>
                  </a:cubicBezTo>
                  <a:cubicBezTo>
                    <a:pt x="159" y="619"/>
                    <a:pt x="147" y="619"/>
                    <a:pt x="135" y="617"/>
                  </a:cubicBezTo>
                  <a:lnTo>
                    <a:pt x="135" y="617"/>
                  </a:lnTo>
                  <a:cubicBezTo>
                    <a:pt x="135" y="617"/>
                    <a:pt x="240" y="708"/>
                    <a:pt x="398" y="708"/>
                  </a:cubicBezTo>
                  <a:cubicBezTo>
                    <a:pt x="478" y="708"/>
                    <a:pt x="571" y="685"/>
                    <a:pt x="671" y="617"/>
                  </a:cubicBezTo>
                  <a:lnTo>
                    <a:pt x="671" y="617"/>
                  </a:lnTo>
                  <a:cubicBezTo>
                    <a:pt x="671" y="617"/>
                    <a:pt x="513" y="982"/>
                    <a:pt x="309" y="982"/>
                  </a:cubicBezTo>
                  <a:cubicBezTo>
                    <a:pt x="267" y="982"/>
                    <a:pt x="223" y="966"/>
                    <a:pt x="178" y="928"/>
                  </a:cubicBezTo>
                  <a:lnTo>
                    <a:pt x="178" y="928"/>
                  </a:lnTo>
                  <a:cubicBezTo>
                    <a:pt x="178" y="928"/>
                    <a:pt x="258" y="1074"/>
                    <a:pt x="442" y="1074"/>
                  </a:cubicBezTo>
                  <a:cubicBezTo>
                    <a:pt x="495" y="1074"/>
                    <a:pt x="557" y="1061"/>
                    <a:pt x="628" y="1030"/>
                  </a:cubicBezTo>
                  <a:lnTo>
                    <a:pt x="628" y="1030"/>
                  </a:lnTo>
                  <a:cubicBezTo>
                    <a:pt x="628" y="1030"/>
                    <a:pt x="491" y="1304"/>
                    <a:pt x="303" y="1304"/>
                  </a:cubicBezTo>
                  <a:cubicBezTo>
                    <a:pt x="265" y="1304"/>
                    <a:pt x="225" y="1293"/>
                    <a:pt x="183" y="1266"/>
                  </a:cubicBezTo>
                  <a:cubicBezTo>
                    <a:pt x="183" y="1271"/>
                    <a:pt x="183" y="1271"/>
                    <a:pt x="178" y="1271"/>
                  </a:cubicBezTo>
                  <a:cubicBezTo>
                    <a:pt x="200" y="1305"/>
                    <a:pt x="285" y="1425"/>
                    <a:pt x="422" y="1425"/>
                  </a:cubicBezTo>
                  <a:cubicBezTo>
                    <a:pt x="481" y="1425"/>
                    <a:pt x="550" y="1403"/>
                    <a:pt x="628" y="1341"/>
                  </a:cubicBezTo>
                  <a:lnTo>
                    <a:pt x="628" y="1341"/>
                  </a:lnTo>
                  <a:cubicBezTo>
                    <a:pt x="628" y="1341"/>
                    <a:pt x="510" y="1668"/>
                    <a:pt x="247" y="1727"/>
                  </a:cubicBezTo>
                  <a:cubicBezTo>
                    <a:pt x="209" y="1769"/>
                    <a:pt x="154" y="1806"/>
                    <a:pt x="87" y="1806"/>
                  </a:cubicBezTo>
                  <a:cubicBezTo>
                    <a:pt x="60" y="1806"/>
                    <a:pt x="31" y="1800"/>
                    <a:pt x="1" y="1786"/>
                  </a:cubicBezTo>
                  <a:lnTo>
                    <a:pt x="1" y="1786"/>
                  </a:lnTo>
                  <a:cubicBezTo>
                    <a:pt x="75" y="1857"/>
                    <a:pt x="176" y="1921"/>
                    <a:pt x="299" y="1921"/>
                  </a:cubicBezTo>
                  <a:cubicBezTo>
                    <a:pt x="373" y="1921"/>
                    <a:pt x="454" y="1898"/>
                    <a:pt x="542" y="1840"/>
                  </a:cubicBezTo>
                  <a:lnTo>
                    <a:pt x="542" y="1840"/>
                  </a:lnTo>
                  <a:cubicBezTo>
                    <a:pt x="542" y="1840"/>
                    <a:pt x="510" y="1926"/>
                    <a:pt x="440" y="2011"/>
                  </a:cubicBezTo>
                  <a:cubicBezTo>
                    <a:pt x="483" y="2006"/>
                    <a:pt x="521" y="2001"/>
                    <a:pt x="564" y="1990"/>
                  </a:cubicBezTo>
                  <a:lnTo>
                    <a:pt x="564" y="1990"/>
                  </a:lnTo>
                  <a:cubicBezTo>
                    <a:pt x="564" y="1990"/>
                    <a:pt x="408" y="2253"/>
                    <a:pt x="178" y="2269"/>
                  </a:cubicBezTo>
                  <a:cubicBezTo>
                    <a:pt x="227" y="2293"/>
                    <a:pt x="284" y="2310"/>
                    <a:pt x="347" y="2310"/>
                  </a:cubicBezTo>
                  <a:cubicBezTo>
                    <a:pt x="449" y="2310"/>
                    <a:pt x="566" y="2266"/>
                    <a:pt x="692" y="2140"/>
                  </a:cubicBezTo>
                  <a:lnTo>
                    <a:pt x="725" y="2108"/>
                  </a:lnTo>
                  <a:cubicBezTo>
                    <a:pt x="730" y="2044"/>
                    <a:pt x="735" y="1974"/>
                    <a:pt x="741" y="1904"/>
                  </a:cubicBezTo>
                  <a:lnTo>
                    <a:pt x="741" y="1904"/>
                  </a:lnTo>
                  <a:lnTo>
                    <a:pt x="596" y="2006"/>
                  </a:lnTo>
                  <a:lnTo>
                    <a:pt x="596" y="2006"/>
                  </a:lnTo>
                  <a:lnTo>
                    <a:pt x="751" y="1797"/>
                  </a:lnTo>
                  <a:cubicBezTo>
                    <a:pt x="757" y="1727"/>
                    <a:pt x="757" y="1663"/>
                    <a:pt x="762" y="1599"/>
                  </a:cubicBezTo>
                  <a:lnTo>
                    <a:pt x="762" y="1599"/>
                  </a:lnTo>
                  <a:lnTo>
                    <a:pt x="564" y="1690"/>
                  </a:lnTo>
                  <a:lnTo>
                    <a:pt x="564" y="1690"/>
                  </a:lnTo>
                  <a:lnTo>
                    <a:pt x="767" y="1529"/>
                  </a:lnTo>
                  <a:cubicBezTo>
                    <a:pt x="778" y="1379"/>
                    <a:pt x="789" y="1239"/>
                    <a:pt x="794" y="1132"/>
                  </a:cubicBezTo>
                  <a:cubicBezTo>
                    <a:pt x="794" y="1132"/>
                    <a:pt x="805" y="1282"/>
                    <a:pt x="816" y="1491"/>
                  </a:cubicBezTo>
                  <a:lnTo>
                    <a:pt x="1019" y="1663"/>
                  </a:lnTo>
                  <a:lnTo>
                    <a:pt x="1019" y="1663"/>
                  </a:lnTo>
                  <a:lnTo>
                    <a:pt x="821" y="1577"/>
                  </a:lnTo>
                  <a:lnTo>
                    <a:pt x="821" y="1577"/>
                  </a:lnTo>
                  <a:cubicBezTo>
                    <a:pt x="826" y="1636"/>
                    <a:pt x="832" y="1700"/>
                    <a:pt x="837" y="1770"/>
                  </a:cubicBezTo>
                  <a:lnTo>
                    <a:pt x="982" y="1952"/>
                  </a:lnTo>
                  <a:lnTo>
                    <a:pt x="848" y="1883"/>
                  </a:lnTo>
                  <a:lnTo>
                    <a:pt x="848" y="1883"/>
                  </a:lnTo>
                  <a:cubicBezTo>
                    <a:pt x="853" y="1952"/>
                    <a:pt x="859" y="2022"/>
                    <a:pt x="869" y="2086"/>
                  </a:cubicBezTo>
                  <a:lnTo>
                    <a:pt x="912" y="2140"/>
                  </a:lnTo>
                  <a:cubicBezTo>
                    <a:pt x="1043" y="2266"/>
                    <a:pt x="1163" y="2309"/>
                    <a:pt x="1266" y="2309"/>
                  </a:cubicBezTo>
                  <a:cubicBezTo>
                    <a:pt x="1495" y="2309"/>
                    <a:pt x="1641" y="2092"/>
                    <a:pt x="1641" y="2092"/>
                  </a:cubicBezTo>
                  <a:lnTo>
                    <a:pt x="1641" y="2092"/>
                  </a:lnTo>
                  <a:cubicBezTo>
                    <a:pt x="1565" y="2128"/>
                    <a:pt x="1498" y="2142"/>
                    <a:pt x="1440" y="2142"/>
                  </a:cubicBezTo>
                  <a:cubicBezTo>
                    <a:pt x="1174" y="2142"/>
                    <a:pt x="1084" y="1840"/>
                    <a:pt x="1084" y="1840"/>
                  </a:cubicBezTo>
                  <a:lnTo>
                    <a:pt x="1084" y="1840"/>
                  </a:lnTo>
                  <a:cubicBezTo>
                    <a:pt x="1170" y="1898"/>
                    <a:pt x="1251" y="1921"/>
                    <a:pt x="1324" y="1921"/>
                  </a:cubicBezTo>
                  <a:cubicBezTo>
                    <a:pt x="1587" y="1921"/>
                    <a:pt x="1754" y="1625"/>
                    <a:pt x="1754" y="1625"/>
                  </a:cubicBezTo>
                  <a:lnTo>
                    <a:pt x="1754" y="1625"/>
                  </a:lnTo>
                  <a:cubicBezTo>
                    <a:pt x="1639" y="1705"/>
                    <a:pt x="1537" y="1737"/>
                    <a:pt x="1450" y="1737"/>
                  </a:cubicBezTo>
                  <a:cubicBezTo>
                    <a:pt x="1136" y="1737"/>
                    <a:pt x="993" y="1341"/>
                    <a:pt x="993" y="1341"/>
                  </a:cubicBezTo>
                  <a:lnTo>
                    <a:pt x="993" y="1341"/>
                  </a:lnTo>
                  <a:cubicBezTo>
                    <a:pt x="1070" y="1403"/>
                    <a:pt x="1139" y="1425"/>
                    <a:pt x="1199" y="1425"/>
                  </a:cubicBezTo>
                  <a:cubicBezTo>
                    <a:pt x="1358" y="1425"/>
                    <a:pt x="1448" y="1266"/>
                    <a:pt x="1448" y="1266"/>
                  </a:cubicBezTo>
                  <a:lnTo>
                    <a:pt x="1448" y="1266"/>
                  </a:lnTo>
                  <a:cubicBezTo>
                    <a:pt x="1405" y="1295"/>
                    <a:pt x="1364" y="1306"/>
                    <a:pt x="1324" y="1306"/>
                  </a:cubicBezTo>
                  <a:cubicBezTo>
                    <a:pt x="1133" y="1306"/>
                    <a:pt x="993" y="1030"/>
                    <a:pt x="993" y="1030"/>
                  </a:cubicBezTo>
                  <a:lnTo>
                    <a:pt x="993" y="1030"/>
                  </a:lnTo>
                  <a:cubicBezTo>
                    <a:pt x="1064" y="1061"/>
                    <a:pt x="1126" y="1074"/>
                    <a:pt x="1179" y="1074"/>
                  </a:cubicBezTo>
                  <a:cubicBezTo>
                    <a:pt x="1364" y="1074"/>
                    <a:pt x="1448" y="928"/>
                    <a:pt x="1448" y="928"/>
                  </a:cubicBezTo>
                  <a:lnTo>
                    <a:pt x="1448" y="928"/>
                  </a:lnTo>
                  <a:cubicBezTo>
                    <a:pt x="1402" y="966"/>
                    <a:pt x="1358" y="982"/>
                    <a:pt x="1315" y="982"/>
                  </a:cubicBezTo>
                  <a:cubicBezTo>
                    <a:pt x="1110" y="982"/>
                    <a:pt x="955" y="617"/>
                    <a:pt x="955" y="617"/>
                  </a:cubicBezTo>
                  <a:lnTo>
                    <a:pt x="955" y="617"/>
                  </a:lnTo>
                  <a:cubicBezTo>
                    <a:pt x="1053" y="685"/>
                    <a:pt x="1145" y="708"/>
                    <a:pt x="1224" y="708"/>
                  </a:cubicBezTo>
                  <a:cubicBezTo>
                    <a:pt x="1381" y="708"/>
                    <a:pt x="1486" y="617"/>
                    <a:pt x="1486" y="617"/>
                  </a:cubicBezTo>
                  <a:lnTo>
                    <a:pt x="1486" y="617"/>
                  </a:lnTo>
                  <a:cubicBezTo>
                    <a:pt x="1474" y="619"/>
                    <a:pt x="1462" y="619"/>
                    <a:pt x="1450" y="619"/>
                  </a:cubicBezTo>
                  <a:cubicBezTo>
                    <a:pt x="1082" y="619"/>
                    <a:pt x="810" y="1"/>
                    <a:pt x="810" y="1"/>
                  </a:cubicBezTo>
                  <a:close/>
                </a:path>
              </a:pathLst>
            </a:custGeom>
            <a:solidFill>
              <a:srgbClr val="A2B9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7"/>
            <p:cNvSpPr/>
            <p:nvPr/>
          </p:nvSpPr>
          <p:spPr>
            <a:xfrm>
              <a:off x="1218207" y="2510412"/>
              <a:ext cx="25536" cy="78836"/>
            </a:xfrm>
            <a:custGeom>
              <a:rect b="b" l="l" r="r" t="t"/>
              <a:pathLst>
                <a:path extrusionOk="0" h="1411" w="457">
                  <a:moveTo>
                    <a:pt x="231" y="0"/>
                  </a:moveTo>
                  <a:cubicBezTo>
                    <a:pt x="226" y="107"/>
                    <a:pt x="215" y="247"/>
                    <a:pt x="204" y="397"/>
                  </a:cubicBezTo>
                  <a:lnTo>
                    <a:pt x="1" y="558"/>
                  </a:lnTo>
                  <a:lnTo>
                    <a:pt x="1" y="558"/>
                  </a:lnTo>
                  <a:lnTo>
                    <a:pt x="199" y="467"/>
                  </a:lnTo>
                  <a:lnTo>
                    <a:pt x="199" y="467"/>
                  </a:lnTo>
                  <a:cubicBezTo>
                    <a:pt x="194" y="531"/>
                    <a:pt x="194" y="595"/>
                    <a:pt x="188" y="665"/>
                  </a:cubicBezTo>
                  <a:lnTo>
                    <a:pt x="33" y="874"/>
                  </a:lnTo>
                  <a:lnTo>
                    <a:pt x="33" y="874"/>
                  </a:lnTo>
                  <a:lnTo>
                    <a:pt x="178" y="772"/>
                  </a:lnTo>
                  <a:lnTo>
                    <a:pt x="178" y="772"/>
                  </a:lnTo>
                  <a:cubicBezTo>
                    <a:pt x="172" y="842"/>
                    <a:pt x="167" y="912"/>
                    <a:pt x="162" y="976"/>
                  </a:cubicBezTo>
                  <a:cubicBezTo>
                    <a:pt x="140" y="1185"/>
                    <a:pt x="119" y="1357"/>
                    <a:pt x="92" y="1410"/>
                  </a:cubicBezTo>
                  <a:cubicBezTo>
                    <a:pt x="126" y="1401"/>
                    <a:pt x="168" y="1398"/>
                    <a:pt x="209" y="1398"/>
                  </a:cubicBezTo>
                  <a:cubicBezTo>
                    <a:pt x="292" y="1398"/>
                    <a:pt x="371" y="1410"/>
                    <a:pt x="371" y="1410"/>
                  </a:cubicBezTo>
                  <a:cubicBezTo>
                    <a:pt x="349" y="1341"/>
                    <a:pt x="322" y="1164"/>
                    <a:pt x="306" y="954"/>
                  </a:cubicBezTo>
                  <a:cubicBezTo>
                    <a:pt x="296" y="890"/>
                    <a:pt x="290" y="820"/>
                    <a:pt x="285" y="751"/>
                  </a:cubicBezTo>
                  <a:lnTo>
                    <a:pt x="285" y="751"/>
                  </a:lnTo>
                  <a:lnTo>
                    <a:pt x="419" y="820"/>
                  </a:lnTo>
                  <a:lnTo>
                    <a:pt x="274" y="638"/>
                  </a:lnTo>
                  <a:cubicBezTo>
                    <a:pt x="269" y="568"/>
                    <a:pt x="263" y="504"/>
                    <a:pt x="258" y="445"/>
                  </a:cubicBezTo>
                  <a:lnTo>
                    <a:pt x="258" y="445"/>
                  </a:lnTo>
                  <a:lnTo>
                    <a:pt x="456" y="531"/>
                  </a:lnTo>
                  <a:lnTo>
                    <a:pt x="456" y="531"/>
                  </a:lnTo>
                  <a:lnTo>
                    <a:pt x="253" y="359"/>
                  </a:lnTo>
                  <a:cubicBezTo>
                    <a:pt x="242" y="150"/>
                    <a:pt x="231" y="0"/>
                    <a:pt x="231" y="0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7"/>
            <p:cNvSpPr/>
            <p:nvPr/>
          </p:nvSpPr>
          <p:spPr>
            <a:xfrm>
              <a:off x="1296101" y="2408219"/>
              <a:ext cx="98344" cy="129177"/>
            </a:xfrm>
            <a:custGeom>
              <a:rect b="b" l="l" r="r" t="t"/>
              <a:pathLst>
                <a:path extrusionOk="0" h="2312" w="1760">
                  <a:moveTo>
                    <a:pt x="816" y="1"/>
                  </a:moveTo>
                  <a:cubicBezTo>
                    <a:pt x="816" y="1"/>
                    <a:pt x="544" y="619"/>
                    <a:pt x="172" y="619"/>
                  </a:cubicBezTo>
                  <a:cubicBezTo>
                    <a:pt x="159" y="619"/>
                    <a:pt x="147" y="619"/>
                    <a:pt x="135" y="617"/>
                  </a:cubicBezTo>
                  <a:lnTo>
                    <a:pt x="135" y="617"/>
                  </a:lnTo>
                  <a:cubicBezTo>
                    <a:pt x="135" y="617"/>
                    <a:pt x="242" y="708"/>
                    <a:pt x="401" y="708"/>
                  </a:cubicBezTo>
                  <a:cubicBezTo>
                    <a:pt x="480" y="708"/>
                    <a:pt x="573" y="685"/>
                    <a:pt x="671" y="617"/>
                  </a:cubicBezTo>
                  <a:lnTo>
                    <a:pt x="671" y="617"/>
                  </a:lnTo>
                  <a:cubicBezTo>
                    <a:pt x="671" y="617"/>
                    <a:pt x="516" y="982"/>
                    <a:pt x="311" y="982"/>
                  </a:cubicBezTo>
                  <a:cubicBezTo>
                    <a:pt x="269" y="982"/>
                    <a:pt x="224" y="966"/>
                    <a:pt x="178" y="928"/>
                  </a:cubicBezTo>
                  <a:lnTo>
                    <a:pt x="178" y="928"/>
                  </a:lnTo>
                  <a:cubicBezTo>
                    <a:pt x="178" y="928"/>
                    <a:pt x="259" y="1073"/>
                    <a:pt x="445" y="1073"/>
                  </a:cubicBezTo>
                  <a:cubicBezTo>
                    <a:pt x="499" y="1073"/>
                    <a:pt x="561" y="1061"/>
                    <a:pt x="634" y="1030"/>
                  </a:cubicBezTo>
                  <a:lnTo>
                    <a:pt x="634" y="1030"/>
                  </a:lnTo>
                  <a:cubicBezTo>
                    <a:pt x="634" y="1030"/>
                    <a:pt x="491" y="1308"/>
                    <a:pt x="300" y="1308"/>
                  </a:cubicBezTo>
                  <a:cubicBezTo>
                    <a:pt x="263" y="1308"/>
                    <a:pt x="224" y="1297"/>
                    <a:pt x="183" y="1271"/>
                  </a:cubicBezTo>
                  <a:lnTo>
                    <a:pt x="183" y="1271"/>
                  </a:lnTo>
                  <a:cubicBezTo>
                    <a:pt x="202" y="1305"/>
                    <a:pt x="289" y="1425"/>
                    <a:pt x="427" y="1425"/>
                  </a:cubicBezTo>
                  <a:cubicBezTo>
                    <a:pt x="486" y="1425"/>
                    <a:pt x="556" y="1403"/>
                    <a:pt x="634" y="1341"/>
                  </a:cubicBezTo>
                  <a:lnTo>
                    <a:pt x="634" y="1341"/>
                  </a:lnTo>
                  <a:cubicBezTo>
                    <a:pt x="634" y="1341"/>
                    <a:pt x="510" y="1674"/>
                    <a:pt x="253" y="1727"/>
                  </a:cubicBezTo>
                  <a:cubicBezTo>
                    <a:pt x="210" y="1770"/>
                    <a:pt x="155" y="1808"/>
                    <a:pt x="84" y="1808"/>
                  </a:cubicBezTo>
                  <a:cubicBezTo>
                    <a:pt x="59" y="1808"/>
                    <a:pt x="31" y="1803"/>
                    <a:pt x="1" y="1791"/>
                  </a:cubicBezTo>
                  <a:lnTo>
                    <a:pt x="1" y="1791"/>
                  </a:lnTo>
                  <a:cubicBezTo>
                    <a:pt x="74" y="1858"/>
                    <a:pt x="177" y="1921"/>
                    <a:pt x="300" y="1921"/>
                  </a:cubicBezTo>
                  <a:cubicBezTo>
                    <a:pt x="374" y="1921"/>
                    <a:pt x="456" y="1898"/>
                    <a:pt x="542" y="1840"/>
                  </a:cubicBezTo>
                  <a:lnTo>
                    <a:pt x="542" y="1840"/>
                  </a:lnTo>
                  <a:cubicBezTo>
                    <a:pt x="542" y="1840"/>
                    <a:pt x="516" y="1926"/>
                    <a:pt x="446" y="2011"/>
                  </a:cubicBezTo>
                  <a:cubicBezTo>
                    <a:pt x="483" y="2006"/>
                    <a:pt x="526" y="2001"/>
                    <a:pt x="569" y="1990"/>
                  </a:cubicBezTo>
                  <a:lnTo>
                    <a:pt x="569" y="1990"/>
                  </a:lnTo>
                  <a:cubicBezTo>
                    <a:pt x="569" y="1990"/>
                    <a:pt x="408" y="2253"/>
                    <a:pt x="178" y="2269"/>
                  </a:cubicBezTo>
                  <a:cubicBezTo>
                    <a:pt x="227" y="2293"/>
                    <a:pt x="284" y="2310"/>
                    <a:pt x="347" y="2310"/>
                  </a:cubicBezTo>
                  <a:cubicBezTo>
                    <a:pt x="449" y="2310"/>
                    <a:pt x="567" y="2266"/>
                    <a:pt x="693" y="2140"/>
                  </a:cubicBezTo>
                  <a:lnTo>
                    <a:pt x="725" y="2108"/>
                  </a:lnTo>
                  <a:cubicBezTo>
                    <a:pt x="730" y="2044"/>
                    <a:pt x="735" y="1974"/>
                    <a:pt x="746" y="1904"/>
                  </a:cubicBezTo>
                  <a:lnTo>
                    <a:pt x="746" y="1904"/>
                  </a:lnTo>
                  <a:lnTo>
                    <a:pt x="601" y="2011"/>
                  </a:lnTo>
                  <a:lnTo>
                    <a:pt x="752" y="1797"/>
                  </a:lnTo>
                  <a:cubicBezTo>
                    <a:pt x="757" y="1733"/>
                    <a:pt x="762" y="1663"/>
                    <a:pt x="768" y="1598"/>
                  </a:cubicBezTo>
                  <a:lnTo>
                    <a:pt x="768" y="1598"/>
                  </a:lnTo>
                  <a:lnTo>
                    <a:pt x="569" y="1690"/>
                  </a:lnTo>
                  <a:lnTo>
                    <a:pt x="773" y="1529"/>
                  </a:lnTo>
                  <a:cubicBezTo>
                    <a:pt x="778" y="1379"/>
                    <a:pt x="789" y="1239"/>
                    <a:pt x="794" y="1132"/>
                  </a:cubicBezTo>
                  <a:cubicBezTo>
                    <a:pt x="794" y="1132"/>
                    <a:pt x="805" y="1287"/>
                    <a:pt x="821" y="1491"/>
                  </a:cubicBezTo>
                  <a:lnTo>
                    <a:pt x="1025" y="1663"/>
                  </a:lnTo>
                  <a:lnTo>
                    <a:pt x="1025" y="1663"/>
                  </a:lnTo>
                  <a:lnTo>
                    <a:pt x="827" y="1577"/>
                  </a:lnTo>
                  <a:lnTo>
                    <a:pt x="827" y="1577"/>
                  </a:lnTo>
                  <a:cubicBezTo>
                    <a:pt x="832" y="1636"/>
                    <a:pt x="837" y="1700"/>
                    <a:pt x="843" y="1770"/>
                  </a:cubicBezTo>
                  <a:lnTo>
                    <a:pt x="987" y="1952"/>
                  </a:lnTo>
                  <a:lnTo>
                    <a:pt x="987" y="1952"/>
                  </a:lnTo>
                  <a:lnTo>
                    <a:pt x="853" y="1883"/>
                  </a:lnTo>
                  <a:lnTo>
                    <a:pt x="853" y="1883"/>
                  </a:lnTo>
                  <a:cubicBezTo>
                    <a:pt x="859" y="1952"/>
                    <a:pt x="864" y="2022"/>
                    <a:pt x="869" y="2086"/>
                  </a:cubicBezTo>
                  <a:lnTo>
                    <a:pt x="912" y="2140"/>
                  </a:lnTo>
                  <a:cubicBezTo>
                    <a:pt x="1045" y="2268"/>
                    <a:pt x="1166" y="2312"/>
                    <a:pt x="1270" y="2312"/>
                  </a:cubicBezTo>
                  <a:cubicBezTo>
                    <a:pt x="1501" y="2312"/>
                    <a:pt x="1647" y="2092"/>
                    <a:pt x="1647" y="2092"/>
                  </a:cubicBezTo>
                  <a:lnTo>
                    <a:pt x="1647" y="2092"/>
                  </a:lnTo>
                  <a:cubicBezTo>
                    <a:pt x="1569" y="2129"/>
                    <a:pt x="1500" y="2144"/>
                    <a:pt x="1440" y="2144"/>
                  </a:cubicBezTo>
                  <a:cubicBezTo>
                    <a:pt x="1174" y="2144"/>
                    <a:pt x="1084" y="1840"/>
                    <a:pt x="1084" y="1840"/>
                  </a:cubicBezTo>
                  <a:lnTo>
                    <a:pt x="1084" y="1840"/>
                  </a:lnTo>
                  <a:cubicBezTo>
                    <a:pt x="1170" y="1898"/>
                    <a:pt x="1251" y="1921"/>
                    <a:pt x="1324" y="1921"/>
                  </a:cubicBezTo>
                  <a:cubicBezTo>
                    <a:pt x="1589" y="1921"/>
                    <a:pt x="1760" y="1625"/>
                    <a:pt x="1760" y="1625"/>
                  </a:cubicBezTo>
                  <a:lnTo>
                    <a:pt x="1760" y="1625"/>
                  </a:lnTo>
                  <a:cubicBezTo>
                    <a:pt x="1643" y="1705"/>
                    <a:pt x="1541" y="1736"/>
                    <a:pt x="1452" y="1736"/>
                  </a:cubicBezTo>
                  <a:cubicBezTo>
                    <a:pt x="1137" y="1736"/>
                    <a:pt x="993" y="1341"/>
                    <a:pt x="993" y="1341"/>
                  </a:cubicBezTo>
                  <a:lnTo>
                    <a:pt x="993" y="1341"/>
                  </a:lnTo>
                  <a:cubicBezTo>
                    <a:pt x="1070" y="1403"/>
                    <a:pt x="1139" y="1425"/>
                    <a:pt x="1199" y="1425"/>
                  </a:cubicBezTo>
                  <a:cubicBezTo>
                    <a:pt x="1358" y="1425"/>
                    <a:pt x="1449" y="1266"/>
                    <a:pt x="1449" y="1266"/>
                  </a:cubicBezTo>
                  <a:lnTo>
                    <a:pt x="1449" y="1266"/>
                  </a:lnTo>
                  <a:cubicBezTo>
                    <a:pt x="1406" y="1294"/>
                    <a:pt x="1365" y="1306"/>
                    <a:pt x="1326" y="1306"/>
                  </a:cubicBezTo>
                  <a:cubicBezTo>
                    <a:pt x="1136" y="1306"/>
                    <a:pt x="993" y="1030"/>
                    <a:pt x="993" y="1030"/>
                  </a:cubicBezTo>
                  <a:lnTo>
                    <a:pt x="993" y="1030"/>
                  </a:lnTo>
                  <a:cubicBezTo>
                    <a:pt x="1065" y="1061"/>
                    <a:pt x="1128" y="1073"/>
                    <a:pt x="1181" y="1073"/>
                  </a:cubicBezTo>
                  <a:cubicBezTo>
                    <a:pt x="1368" y="1073"/>
                    <a:pt x="1449" y="928"/>
                    <a:pt x="1449" y="928"/>
                  </a:cubicBezTo>
                  <a:lnTo>
                    <a:pt x="1449" y="928"/>
                  </a:lnTo>
                  <a:cubicBezTo>
                    <a:pt x="1403" y="966"/>
                    <a:pt x="1359" y="982"/>
                    <a:pt x="1317" y="982"/>
                  </a:cubicBezTo>
                  <a:cubicBezTo>
                    <a:pt x="1114" y="982"/>
                    <a:pt x="955" y="617"/>
                    <a:pt x="955" y="617"/>
                  </a:cubicBezTo>
                  <a:lnTo>
                    <a:pt x="955" y="617"/>
                  </a:lnTo>
                  <a:cubicBezTo>
                    <a:pt x="1054" y="685"/>
                    <a:pt x="1146" y="708"/>
                    <a:pt x="1225" y="708"/>
                  </a:cubicBezTo>
                  <a:cubicBezTo>
                    <a:pt x="1384" y="708"/>
                    <a:pt x="1491" y="617"/>
                    <a:pt x="1491" y="617"/>
                  </a:cubicBezTo>
                  <a:lnTo>
                    <a:pt x="1491" y="617"/>
                  </a:lnTo>
                  <a:cubicBezTo>
                    <a:pt x="1479" y="619"/>
                    <a:pt x="1467" y="619"/>
                    <a:pt x="1455" y="619"/>
                  </a:cubicBezTo>
                  <a:cubicBezTo>
                    <a:pt x="1087" y="619"/>
                    <a:pt x="816" y="1"/>
                    <a:pt x="816" y="1"/>
                  </a:cubicBezTo>
                  <a:close/>
                </a:path>
              </a:pathLst>
            </a:custGeom>
            <a:solidFill>
              <a:srgbClr val="A2B9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7"/>
            <p:cNvSpPr/>
            <p:nvPr/>
          </p:nvSpPr>
          <p:spPr>
            <a:xfrm>
              <a:off x="1327896" y="2471412"/>
              <a:ext cx="25480" cy="78892"/>
            </a:xfrm>
            <a:custGeom>
              <a:rect b="b" l="l" r="r" t="t"/>
              <a:pathLst>
                <a:path extrusionOk="0" h="1412" w="456">
                  <a:moveTo>
                    <a:pt x="225" y="1"/>
                  </a:moveTo>
                  <a:cubicBezTo>
                    <a:pt x="220" y="108"/>
                    <a:pt x="209" y="248"/>
                    <a:pt x="204" y="398"/>
                  </a:cubicBezTo>
                  <a:lnTo>
                    <a:pt x="0" y="559"/>
                  </a:lnTo>
                  <a:lnTo>
                    <a:pt x="199" y="467"/>
                  </a:lnTo>
                  <a:lnTo>
                    <a:pt x="199" y="467"/>
                  </a:lnTo>
                  <a:cubicBezTo>
                    <a:pt x="193" y="532"/>
                    <a:pt x="188" y="602"/>
                    <a:pt x="183" y="666"/>
                  </a:cubicBezTo>
                  <a:lnTo>
                    <a:pt x="32" y="880"/>
                  </a:lnTo>
                  <a:lnTo>
                    <a:pt x="177" y="773"/>
                  </a:lnTo>
                  <a:lnTo>
                    <a:pt x="177" y="773"/>
                  </a:lnTo>
                  <a:cubicBezTo>
                    <a:pt x="166" y="843"/>
                    <a:pt x="161" y="913"/>
                    <a:pt x="156" y="977"/>
                  </a:cubicBezTo>
                  <a:cubicBezTo>
                    <a:pt x="140" y="1186"/>
                    <a:pt x="113" y="1358"/>
                    <a:pt x="86" y="1411"/>
                  </a:cubicBezTo>
                  <a:cubicBezTo>
                    <a:pt x="120" y="1402"/>
                    <a:pt x="162" y="1399"/>
                    <a:pt x="204" y="1399"/>
                  </a:cubicBezTo>
                  <a:cubicBezTo>
                    <a:pt x="286" y="1399"/>
                    <a:pt x="365" y="1411"/>
                    <a:pt x="365" y="1411"/>
                  </a:cubicBezTo>
                  <a:cubicBezTo>
                    <a:pt x="343" y="1341"/>
                    <a:pt x="322" y="1165"/>
                    <a:pt x="300" y="955"/>
                  </a:cubicBezTo>
                  <a:cubicBezTo>
                    <a:pt x="295" y="891"/>
                    <a:pt x="290" y="821"/>
                    <a:pt x="284" y="752"/>
                  </a:cubicBezTo>
                  <a:lnTo>
                    <a:pt x="284" y="752"/>
                  </a:lnTo>
                  <a:lnTo>
                    <a:pt x="418" y="821"/>
                  </a:lnTo>
                  <a:lnTo>
                    <a:pt x="418" y="821"/>
                  </a:lnTo>
                  <a:lnTo>
                    <a:pt x="274" y="639"/>
                  </a:lnTo>
                  <a:cubicBezTo>
                    <a:pt x="268" y="569"/>
                    <a:pt x="263" y="505"/>
                    <a:pt x="258" y="446"/>
                  </a:cubicBezTo>
                  <a:lnTo>
                    <a:pt x="258" y="446"/>
                  </a:lnTo>
                  <a:lnTo>
                    <a:pt x="456" y="532"/>
                  </a:lnTo>
                  <a:lnTo>
                    <a:pt x="456" y="532"/>
                  </a:lnTo>
                  <a:lnTo>
                    <a:pt x="252" y="360"/>
                  </a:lnTo>
                  <a:cubicBezTo>
                    <a:pt x="236" y="156"/>
                    <a:pt x="225" y="1"/>
                    <a:pt x="225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7"/>
            <p:cNvSpPr/>
            <p:nvPr/>
          </p:nvSpPr>
          <p:spPr>
            <a:xfrm>
              <a:off x="1252349" y="2549356"/>
              <a:ext cx="98344" cy="129177"/>
            </a:xfrm>
            <a:custGeom>
              <a:rect b="b" l="l" r="r" t="t"/>
              <a:pathLst>
                <a:path extrusionOk="0" h="2312" w="1760">
                  <a:moveTo>
                    <a:pt x="811" y="0"/>
                  </a:moveTo>
                  <a:cubicBezTo>
                    <a:pt x="811" y="0"/>
                    <a:pt x="539" y="619"/>
                    <a:pt x="171" y="619"/>
                  </a:cubicBezTo>
                  <a:cubicBezTo>
                    <a:pt x="159" y="619"/>
                    <a:pt x="147" y="618"/>
                    <a:pt x="135" y="617"/>
                  </a:cubicBezTo>
                  <a:lnTo>
                    <a:pt x="135" y="617"/>
                  </a:lnTo>
                  <a:cubicBezTo>
                    <a:pt x="135" y="617"/>
                    <a:pt x="242" y="707"/>
                    <a:pt x="401" y="707"/>
                  </a:cubicBezTo>
                  <a:cubicBezTo>
                    <a:pt x="481" y="707"/>
                    <a:pt x="573" y="685"/>
                    <a:pt x="671" y="617"/>
                  </a:cubicBezTo>
                  <a:lnTo>
                    <a:pt x="671" y="617"/>
                  </a:lnTo>
                  <a:cubicBezTo>
                    <a:pt x="671" y="617"/>
                    <a:pt x="513" y="981"/>
                    <a:pt x="309" y="981"/>
                  </a:cubicBezTo>
                  <a:cubicBezTo>
                    <a:pt x="267" y="981"/>
                    <a:pt x="223" y="965"/>
                    <a:pt x="178" y="928"/>
                  </a:cubicBezTo>
                  <a:lnTo>
                    <a:pt x="178" y="928"/>
                  </a:lnTo>
                  <a:cubicBezTo>
                    <a:pt x="178" y="928"/>
                    <a:pt x="259" y="1073"/>
                    <a:pt x="443" y="1073"/>
                  </a:cubicBezTo>
                  <a:cubicBezTo>
                    <a:pt x="496" y="1073"/>
                    <a:pt x="557" y="1061"/>
                    <a:pt x="628" y="1030"/>
                  </a:cubicBezTo>
                  <a:lnTo>
                    <a:pt x="628" y="1030"/>
                  </a:lnTo>
                  <a:cubicBezTo>
                    <a:pt x="628" y="1030"/>
                    <a:pt x="490" y="1307"/>
                    <a:pt x="300" y="1307"/>
                  </a:cubicBezTo>
                  <a:cubicBezTo>
                    <a:pt x="263" y="1307"/>
                    <a:pt x="224" y="1296"/>
                    <a:pt x="183" y="1271"/>
                  </a:cubicBezTo>
                  <a:lnTo>
                    <a:pt x="183" y="1271"/>
                  </a:lnTo>
                  <a:cubicBezTo>
                    <a:pt x="202" y="1305"/>
                    <a:pt x="289" y="1424"/>
                    <a:pt x="425" y="1424"/>
                  </a:cubicBezTo>
                  <a:cubicBezTo>
                    <a:pt x="484" y="1424"/>
                    <a:pt x="552" y="1402"/>
                    <a:pt x="628" y="1341"/>
                  </a:cubicBezTo>
                  <a:lnTo>
                    <a:pt x="628" y="1341"/>
                  </a:lnTo>
                  <a:cubicBezTo>
                    <a:pt x="628" y="1341"/>
                    <a:pt x="510" y="1673"/>
                    <a:pt x="253" y="1727"/>
                  </a:cubicBezTo>
                  <a:cubicBezTo>
                    <a:pt x="210" y="1770"/>
                    <a:pt x="152" y="1807"/>
                    <a:pt x="82" y="1807"/>
                  </a:cubicBezTo>
                  <a:cubicBezTo>
                    <a:pt x="57" y="1807"/>
                    <a:pt x="30" y="1802"/>
                    <a:pt x="1" y="1791"/>
                  </a:cubicBezTo>
                  <a:lnTo>
                    <a:pt x="1" y="1791"/>
                  </a:lnTo>
                  <a:cubicBezTo>
                    <a:pt x="75" y="1858"/>
                    <a:pt x="177" y="1921"/>
                    <a:pt x="300" y="1921"/>
                  </a:cubicBezTo>
                  <a:cubicBezTo>
                    <a:pt x="374" y="1921"/>
                    <a:pt x="456" y="1898"/>
                    <a:pt x="543" y="1839"/>
                  </a:cubicBezTo>
                  <a:lnTo>
                    <a:pt x="543" y="1839"/>
                  </a:lnTo>
                  <a:cubicBezTo>
                    <a:pt x="543" y="1839"/>
                    <a:pt x="516" y="1925"/>
                    <a:pt x="446" y="2011"/>
                  </a:cubicBezTo>
                  <a:lnTo>
                    <a:pt x="446" y="2011"/>
                  </a:lnTo>
                  <a:cubicBezTo>
                    <a:pt x="484" y="2005"/>
                    <a:pt x="526" y="2000"/>
                    <a:pt x="569" y="1989"/>
                  </a:cubicBezTo>
                  <a:lnTo>
                    <a:pt x="569" y="1989"/>
                  </a:lnTo>
                  <a:cubicBezTo>
                    <a:pt x="569" y="1989"/>
                    <a:pt x="408" y="2252"/>
                    <a:pt x="178" y="2268"/>
                  </a:cubicBezTo>
                  <a:cubicBezTo>
                    <a:pt x="227" y="2293"/>
                    <a:pt x="284" y="2309"/>
                    <a:pt x="347" y="2309"/>
                  </a:cubicBezTo>
                  <a:cubicBezTo>
                    <a:pt x="449" y="2309"/>
                    <a:pt x="567" y="2265"/>
                    <a:pt x="693" y="2139"/>
                  </a:cubicBezTo>
                  <a:lnTo>
                    <a:pt x="725" y="2107"/>
                  </a:lnTo>
                  <a:cubicBezTo>
                    <a:pt x="730" y="2043"/>
                    <a:pt x="736" y="1973"/>
                    <a:pt x="741" y="1904"/>
                  </a:cubicBezTo>
                  <a:lnTo>
                    <a:pt x="741" y="1904"/>
                  </a:lnTo>
                  <a:lnTo>
                    <a:pt x="596" y="2011"/>
                  </a:lnTo>
                  <a:lnTo>
                    <a:pt x="752" y="1796"/>
                  </a:lnTo>
                  <a:cubicBezTo>
                    <a:pt x="757" y="1732"/>
                    <a:pt x="762" y="1662"/>
                    <a:pt x="762" y="1598"/>
                  </a:cubicBezTo>
                  <a:lnTo>
                    <a:pt x="762" y="1598"/>
                  </a:lnTo>
                  <a:lnTo>
                    <a:pt x="569" y="1689"/>
                  </a:lnTo>
                  <a:lnTo>
                    <a:pt x="569" y="1689"/>
                  </a:lnTo>
                  <a:lnTo>
                    <a:pt x="768" y="1528"/>
                  </a:lnTo>
                  <a:cubicBezTo>
                    <a:pt x="778" y="1378"/>
                    <a:pt x="789" y="1239"/>
                    <a:pt x="795" y="1131"/>
                  </a:cubicBezTo>
                  <a:cubicBezTo>
                    <a:pt x="795" y="1131"/>
                    <a:pt x="805" y="1287"/>
                    <a:pt x="821" y="1491"/>
                  </a:cubicBezTo>
                  <a:lnTo>
                    <a:pt x="1025" y="1662"/>
                  </a:lnTo>
                  <a:lnTo>
                    <a:pt x="827" y="1576"/>
                  </a:lnTo>
                  <a:lnTo>
                    <a:pt x="827" y="1576"/>
                  </a:lnTo>
                  <a:cubicBezTo>
                    <a:pt x="832" y="1635"/>
                    <a:pt x="837" y="1705"/>
                    <a:pt x="843" y="1770"/>
                  </a:cubicBezTo>
                  <a:lnTo>
                    <a:pt x="982" y="1957"/>
                  </a:lnTo>
                  <a:lnTo>
                    <a:pt x="848" y="1882"/>
                  </a:lnTo>
                  <a:lnTo>
                    <a:pt x="848" y="1882"/>
                  </a:lnTo>
                  <a:cubicBezTo>
                    <a:pt x="854" y="1952"/>
                    <a:pt x="864" y="2022"/>
                    <a:pt x="870" y="2086"/>
                  </a:cubicBezTo>
                  <a:lnTo>
                    <a:pt x="913" y="2139"/>
                  </a:lnTo>
                  <a:cubicBezTo>
                    <a:pt x="1044" y="2267"/>
                    <a:pt x="1164" y="2311"/>
                    <a:pt x="1267" y="2311"/>
                  </a:cubicBezTo>
                  <a:cubicBezTo>
                    <a:pt x="1499" y="2311"/>
                    <a:pt x="1647" y="2091"/>
                    <a:pt x="1647" y="2091"/>
                  </a:cubicBezTo>
                  <a:lnTo>
                    <a:pt x="1647" y="2091"/>
                  </a:lnTo>
                  <a:cubicBezTo>
                    <a:pt x="1569" y="2128"/>
                    <a:pt x="1500" y="2144"/>
                    <a:pt x="1441" y="2144"/>
                  </a:cubicBezTo>
                  <a:cubicBezTo>
                    <a:pt x="1174" y="2144"/>
                    <a:pt x="1084" y="1839"/>
                    <a:pt x="1084" y="1839"/>
                  </a:cubicBezTo>
                  <a:lnTo>
                    <a:pt x="1084" y="1839"/>
                  </a:lnTo>
                  <a:cubicBezTo>
                    <a:pt x="1170" y="1898"/>
                    <a:pt x="1251" y="1920"/>
                    <a:pt x="1325" y="1920"/>
                  </a:cubicBezTo>
                  <a:cubicBezTo>
                    <a:pt x="1589" y="1920"/>
                    <a:pt x="1760" y="1625"/>
                    <a:pt x="1760" y="1625"/>
                  </a:cubicBezTo>
                  <a:lnTo>
                    <a:pt x="1760" y="1625"/>
                  </a:lnTo>
                  <a:cubicBezTo>
                    <a:pt x="1643" y="1705"/>
                    <a:pt x="1541" y="1736"/>
                    <a:pt x="1452" y="1736"/>
                  </a:cubicBezTo>
                  <a:cubicBezTo>
                    <a:pt x="1137" y="1736"/>
                    <a:pt x="993" y="1341"/>
                    <a:pt x="993" y="1341"/>
                  </a:cubicBezTo>
                  <a:lnTo>
                    <a:pt x="993" y="1341"/>
                  </a:lnTo>
                  <a:cubicBezTo>
                    <a:pt x="1070" y="1402"/>
                    <a:pt x="1140" y="1424"/>
                    <a:pt x="1199" y="1424"/>
                  </a:cubicBezTo>
                  <a:cubicBezTo>
                    <a:pt x="1358" y="1424"/>
                    <a:pt x="1449" y="1266"/>
                    <a:pt x="1449" y="1265"/>
                  </a:cubicBezTo>
                  <a:lnTo>
                    <a:pt x="1449" y="1265"/>
                  </a:lnTo>
                  <a:cubicBezTo>
                    <a:pt x="1406" y="1294"/>
                    <a:pt x="1364" y="1306"/>
                    <a:pt x="1324" y="1306"/>
                  </a:cubicBezTo>
                  <a:cubicBezTo>
                    <a:pt x="1133" y="1306"/>
                    <a:pt x="993" y="1030"/>
                    <a:pt x="993" y="1030"/>
                  </a:cubicBezTo>
                  <a:lnTo>
                    <a:pt x="993" y="1030"/>
                  </a:lnTo>
                  <a:cubicBezTo>
                    <a:pt x="1065" y="1061"/>
                    <a:pt x="1128" y="1073"/>
                    <a:pt x="1182" y="1073"/>
                  </a:cubicBezTo>
                  <a:cubicBezTo>
                    <a:pt x="1368" y="1073"/>
                    <a:pt x="1449" y="928"/>
                    <a:pt x="1449" y="928"/>
                  </a:cubicBezTo>
                  <a:lnTo>
                    <a:pt x="1449" y="928"/>
                  </a:lnTo>
                  <a:cubicBezTo>
                    <a:pt x="1403" y="965"/>
                    <a:pt x="1358" y="981"/>
                    <a:pt x="1315" y="981"/>
                  </a:cubicBezTo>
                  <a:cubicBezTo>
                    <a:pt x="1110" y="981"/>
                    <a:pt x="955" y="617"/>
                    <a:pt x="955" y="617"/>
                  </a:cubicBezTo>
                  <a:lnTo>
                    <a:pt x="955" y="617"/>
                  </a:lnTo>
                  <a:cubicBezTo>
                    <a:pt x="1054" y="685"/>
                    <a:pt x="1145" y="707"/>
                    <a:pt x="1224" y="707"/>
                  </a:cubicBezTo>
                  <a:cubicBezTo>
                    <a:pt x="1381" y="707"/>
                    <a:pt x="1486" y="617"/>
                    <a:pt x="1486" y="617"/>
                  </a:cubicBezTo>
                  <a:lnTo>
                    <a:pt x="1486" y="617"/>
                  </a:lnTo>
                  <a:cubicBezTo>
                    <a:pt x="1474" y="618"/>
                    <a:pt x="1462" y="619"/>
                    <a:pt x="1450" y="619"/>
                  </a:cubicBezTo>
                  <a:cubicBezTo>
                    <a:pt x="1082" y="619"/>
                    <a:pt x="811" y="0"/>
                    <a:pt x="811" y="0"/>
                  </a:cubicBezTo>
                  <a:close/>
                </a:path>
              </a:pathLst>
            </a:custGeom>
            <a:solidFill>
              <a:srgbClr val="A2B9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7"/>
            <p:cNvSpPr/>
            <p:nvPr/>
          </p:nvSpPr>
          <p:spPr>
            <a:xfrm>
              <a:off x="1284143" y="2612549"/>
              <a:ext cx="25536" cy="78836"/>
            </a:xfrm>
            <a:custGeom>
              <a:rect b="b" l="l" r="r" t="t"/>
              <a:pathLst>
                <a:path extrusionOk="0" h="1411" w="457">
                  <a:moveTo>
                    <a:pt x="226" y="0"/>
                  </a:moveTo>
                  <a:cubicBezTo>
                    <a:pt x="220" y="108"/>
                    <a:pt x="209" y="247"/>
                    <a:pt x="199" y="397"/>
                  </a:cubicBezTo>
                  <a:lnTo>
                    <a:pt x="0" y="558"/>
                  </a:lnTo>
                  <a:lnTo>
                    <a:pt x="0" y="558"/>
                  </a:lnTo>
                  <a:lnTo>
                    <a:pt x="193" y="467"/>
                  </a:lnTo>
                  <a:lnTo>
                    <a:pt x="193" y="467"/>
                  </a:lnTo>
                  <a:cubicBezTo>
                    <a:pt x="193" y="531"/>
                    <a:pt x="188" y="601"/>
                    <a:pt x="183" y="665"/>
                  </a:cubicBezTo>
                  <a:lnTo>
                    <a:pt x="27" y="880"/>
                  </a:lnTo>
                  <a:lnTo>
                    <a:pt x="172" y="773"/>
                  </a:lnTo>
                  <a:lnTo>
                    <a:pt x="172" y="773"/>
                  </a:lnTo>
                  <a:cubicBezTo>
                    <a:pt x="167" y="842"/>
                    <a:pt x="161" y="912"/>
                    <a:pt x="156" y="976"/>
                  </a:cubicBezTo>
                  <a:cubicBezTo>
                    <a:pt x="134" y="1185"/>
                    <a:pt x="113" y="1357"/>
                    <a:pt x="86" y="1411"/>
                  </a:cubicBezTo>
                  <a:cubicBezTo>
                    <a:pt x="120" y="1402"/>
                    <a:pt x="162" y="1399"/>
                    <a:pt x="204" y="1399"/>
                  </a:cubicBezTo>
                  <a:cubicBezTo>
                    <a:pt x="286" y="1399"/>
                    <a:pt x="365" y="1411"/>
                    <a:pt x="365" y="1411"/>
                  </a:cubicBezTo>
                  <a:cubicBezTo>
                    <a:pt x="344" y="1346"/>
                    <a:pt x="322" y="1164"/>
                    <a:pt x="301" y="955"/>
                  </a:cubicBezTo>
                  <a:cubicBezTo>
                    <a:pt x="295" y="891"/>
                    <a:pt x="285" y="821"/>
                    <a:pt x="279" y="751"/>
                  </a:cubicBezTo>
                  <a:lnTo>
                    <a:pt x="279" y="751"/>
                  </a:lnTo>
                  <a:lnTo>
                    <a:pt x="413" y="826"/>
                  </a:lnTo>
                  <a:lnTo>
                    <a:pt x="274" y="639"/>
                  </a:lnTo>
                  <a:cubicBezTo>
                    <a:pt x="268" y="574"/>
                    <a:pt x="263" y="504"/>
                    <a:pt x="258" y="445"/>
                  </a:cubicBezTo>
                  <a:lnTo>
                    <a:pt x="258" y="445"/>
                  </a:lnTo>
                  <a:lnTo>
                    <a:pt x="456" y="531"/>
                  </a:lnTo>
                  <a:lnTo>
                    <a:pt x="252" y="360"/>
                  </a:lnTo>
                  <a:cubicBezTo>
                    <a:pt x="236" y="156"/>
                    <a:pt x="226" y="0"/>
                    <a:pt x="226" y="0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7"/>
            <p:cNvSpPr/>
            <p:nvPr/>
          </p:nvSpPr>
          <p:spPr>
            <a:xfrm>
              <a:off x="1147800" y="2588299"/>
              <a:ext cx="98065" cy="129065"/>
            </a:xfrm>
            <a:custGeom>
              <a:rect b="b" l="l" r="r" t="t"/>
              <a:pathLst>
                <a:path extrusionOk="0" h="2310" w="1755">
                  <a:moveTo>
                    <a:pt x="810" y="0"/>
                  </a:moveTo>
                  <a:cubicBezTo>
                    <a:pt x="810" y="0"/>
                    <a:pt x="539" y="619"/>
                    <a:pt x="171" y="619"/>
                  </a:cubicBezTo>
                  <a:cubicBezTo>
                    <a:pt x="159" y="619"/>
                    <a:pt x="147" y="618"/>
                    <a:pt x="135" y="617"/>
                  </a:cubicBezTo>
                  <a:lnTo>
                    <a:pt x="135" y="617"/>
                  </a:lnTo>
                  <a:cubicBezTo>
                    <a:pt x="135" y="617"/>
                    <a:pt x="242" y="707"/>
                    <a:pt x="401" y="707"/>
                  </a:cubicBezTo>
                  <a:cubicBezTo>
                    <a:pt x="480" y="707"/>
                    <a:pt x="573" y="685"/>
                    <a:pt x="671" y="617"/>
                  </a:cubicBezTo>
                  <a:lnTo>
                    <a:pt x="671" y="617"/>
                  </a:lnTo>
                  <a:cubicBezTo>
                    <a:pt x="671" y="617"/>
                    <a:pt x="513" y="981"/>
                    <a:pt x="309" y="981"/>
                  </a:cubicBezTo>
                  <a:cubicBezTo>
                    <a:pt x="267" y="981"/>
                    <a:pt x="223" y="965"/>
                    <a:pt x="178" y="928"/>
                  </a:cubicBezTo>
                  <a:lnTo>
                    <a:pt x="178" y="928"/>
                  </a:lnTo>
                  <a:cubicBezTo>
                    <a:pt x="178" y="928"/>
                    <a:pt x="258" y="1073"/>
                    <a:pt x="442" y="1073"/>
                  </a:cubicBezTo>
                  <a:cubicBezTo>
                    <a:pt x="495" y="1073"/>
                    <a:pt x="557" y="1061"/>
                    <a:pt x="628" y="1030"/>
                  </a:cubicBezTo>
                  <a:lnTo>
                    <a:pt x="628" y="1030"/>
                  </a:lnTo>
                  <a:cubicBezTo>
                    <a:pt x="628" y="1030"/>
                    <a:pt x="491" y="1304"/>
                    <a:pt x="303" y="1304"/>
                  </a:cubicBezTo>
                  <a:cubicBezTo>
                    <a:pt x="265" y="1304"/>
                    <a:pt x="225" y="1293"/>
                    <a:pt x="183" y="1266"/>
                  </a:cubicBezTo>
                  <a:cubicBezTo>
                    <a:pt x="183" y="1271"/>
                    <a:pt x="183" y="1271"/>
                    <a:pt x="183" y="1271"/>
                  </a:cubicBezTo>
                  <a:cubicBezTo>
                    <a:pt x="202" y="1305"/>
                    <a:pt x="286" y="1425"/>
                    <a:pt x="422" y="1425"/>
                  </a:cubicBezTo>
                  <a:cubicBezTo>
                    <a:pt x="481" y="1425"/>
                    <a:pt x="550" y="1402"/>
                    <a:pt x="628" y="1341"/>
                  </a:cubicBezTo>
                  <a:lnTo>
                    <a:pt x="628" y="1341"/>
                  </a:lnTo>
                  <a:cubicBezTo>
                    <a:pt x="628" y="1341"/>
                    <a:pt x="510" y="1668"/>
                    <a:pt x="247" y="1727"/>
                  </a:cubicBezTo>
                  <a:cubicBezTo>
                    <a:pt x="209" y="1769"/>
                    <a:pt x="154" y="1805"/>
                    <a:pt x="87" y="1805"/>
                  </a:cubicBezTo>
                  <a:cubicBezTo>
                    <a:pt x="60" y="1805"/>
                    <a:pt x="31" y="1799"/>
                    <a:pt x="1" y="1786"/>
                  </a:cubicBezTo>
                  <a:lnTo>
                    <a:pt x="1" y="1786"/>
                  </a:lnTo>
                  <a:cubicBezTo>
                    <a:pt x="75" y="1856"/>
                    <a:pt x="176" y="1920"/>
                    <a:pt x="299" y="1920"/>
                  </a:cubicBezTo>
                  <a:cubicBezTo>
                    <a:pt x="373" y="1920"/>
                    <a:pt x="454" y="1897"/>
                    <a:pt x="542" y="1839"/>
                  </a:cubicBezTo>
                  <a:lnTo>
                    <a:pt x="542" y="1839"/>
                  </a:lnTo>
                  <a:cubicBezTo>
                    <a:pt x="542" y="1839"/>
                    <a:pt x="510" y="1925"/>
                    <a:pt x="440" y="2011"/>
                  </a:cubicBezTo>
                  <a:cubicBezTo>
                    <a:pt x="483" y="2005"/>
                    <a:pt x="521" y="2000"/>
                    <a:pt x="569" y="1989"/>
                  </a:cubicBezTo>
                  <a:lnTo>
                    <a:pt x="569" y="1989"/>
                  </a:lnTo>
                  <a:cubicBezTo>
                    <a:pt x="569" y="1989"/>
                    <a:pt x="408" y="2252"/>
                    <a:pt x="178" y="2268"/>
                  </a:cubicBezTo>
                  <a:cubicBezTo>
                    <a:pt x="227" y="2293"/>
                    <a:pt x="284" y="2310"/>
                    <a:pt x="347" y="2310"/>
                  </a:cubicBezTo>
                  <a:cubicBezTo>
                    <a:pt x="449" y="2310"/>
                    <a:pt x="566" y="2266"/>
                    <a:pt x="692" y="2140"/>
                  </a:cubicBezTo>
                  <a:lnTo>
                    <a:pt x="725" y="2107"/>
                  </a:lnTo>
                  <a:cubicBezTo>
                    <a:pt x="730" y="2043"/>
                    <a:pt x="735" y="1973"/>
                    <a:pt x="741" y="1904"/>
                  </a:cubicBezTo>
                  <a:lnTo>
                    <a:pt x="741" y="1904"/>
                  </a:lnTo>
                  <a:lnTo>
                    <a:pt x="596" y="2011"/>
                  </a:lnTo>
                  <a:lnTo>
                    <a:pt x="751" y="1796"/>
                  </a:lnTo>
                  <a:cubicBezTo>
                    <a:pt x="757" y="1727"/>
                    <a:pt x="762" y="1662"/>
                    <a:pt x="762" y="1598"/>
                  </a:cubicBezTo>
                  <a:lnTo>
                    <a:pt x="762" y="1598"/>
                  </a:lnTo>
                  <a:lnTo>
                    <a:pt x="564" y="1689"/>
                  </a:lnTo>
                  <a:lnTo>
                    <a:pt x="767" y="1528"/>
                  </a:lnTo>
                  <a:cubicBezTo>
                    <a:pt x="778" y="1378"/>
                    <a:pt x="789" y="1239"/>
                    <a:pt x="794" y="1132"/>
                  </a:cubicBezTo>
                  <a:cubicBezTo>
                    <a:pt x="794" y="1132"/>
                    <a:pt x="805" y="1282"/>
                    <a:pt x="816" y="1491"/>
                  </a:cubicBezTo>
                  <a:lnTo>
                    <a:pt x="1025" y="1662"/>
                  </a:lnTo>
                  <a:lnTo>
                    <a:pt x="1025" y="1662"/>
                  </a:lnTo>
                  <a:lnTo>
                    <a:pt x="826" y="1577"/>
                  </a:lnTo>
                  <a:lnTo>
                    <a:pt x="826" y="1577"/>
                  </a:lnTo>
                  <a:cubicBezTo>
                    <a:pt x="826" y="1636"/>
                    <a:pt x="832" y="1700"/>
                    <a:pt x="837" y="1770"/>
                  </a:cubicBezTo>
                  <a:lnTo>
                    <a:pt x="982" y="1952"/>
                  </a:lnTo>
                  <a:lnTo>
                    <a:pt x="848" y="1882"/>
                  </a:lnTo>
                  <a:lnTo>
                    <a:pt x="848" y="1882"/>
                  </a:lnTo>
                  <a:cubicBezTo>
                    <a:pt x="853" y="1952"/>
                    <a:pt x="859" y="2022"/>
                    <a:pt x="869" y="2086"/>
                  </a:cubicBezTo>
                  <a:lnTo>
                    <a:pt x="912" y="2140"/>
                  </a:lnTo>
                  <a:cubicBezTo>
                    <a:pt x="1043" y="2265"/>
                    <a:pt x="1163" y="2309"/>
                    <a:pt x="1267" y="2309"/>
                  </a:cubicBezTo>
                  <a:cubicBezTo>
                    <a:pt x="1498" y="2309"/>
                    <a:pt x="1647" y="2091"/>
                    <a:pt x="1647" y="2091"/>
                  </a:cubicBezTo>
                  <a:lnTo>
                    <a:pt x="1647" y="2091"/>
                  </a:lnTo>
                  <a:cubicBezTo>
                    <a:pt x="1568" y="2129"/>
                    <a:pt x="1500" y="2144"/>
                    <a:pt x="1440" y="2144"/>
                  </a:cubicBezTo>
                  <a:cubicBezTo>
                    <a:pt x="1173" y="2144"/>
                    <a:pt x="1084" y="1839"/>
                    <a:pt x="1084" y="1839"/>
                  </a:cubicBezTo>
                  <a:lnTo>
                    <a:pt x="1084" y="1839"/>
                  </a:lnTo>
                  <a:cubicBezTo>
                    <a:pt x="1170" y="1898"/>
                    <a:pt x="1250" y="1920"/>
                    <a:pt x="1324" y="1920"/>
                  </a:cubicBezTo>
                  <a:cubicBezTo>
                    <a:pt x="1587" y="1920"/>
                    <a:pt x="1754" y="1625"/>
                    <a:pt x="1754" y="1625"/>
                  </a:cubicBezTo>
                  <a:lnTo>
                    <a:pt x="1754" y="1625"/>
                  </a:lnTo>
                  <a:cubicBezTo>
                    <a:pt x="1639" y="1705"/>
                    <a:pt x="1537" y="1736"/>
                    <a:pt x="1449" y="1736"/>
                  </a:cubicBezTo>
                  <a:cubicBezTo>
                    <a:pt x="1136" y="1736"/>
                    <a:pt x="993" y="1341"/>
                    <a:pt x="993" y="1341"/>
                  </a:cubicBezTo>
                  <a:lnTo>
                    <a:pt x="993" y="1341"/>
                  </a:lnTo>
                  <a:cubicBezTo>
                    <a:pt x="1070" y="1402"/>
                    <a:pt x="1139" y="1424"/>
                    <a:pt x="1199" y="1424"/>
                  </a:cubicBezTo>
                  <a:cubicBezTo>
                    <a:pt x="1358" y="1424"/>
                    <a:pt x="1448" y="1266"/>
                    <a:pt x="1448" y="1266"/>
                  </a:cubicBezTo>
                  <a:lnTo>
                    <a:pt x="1448" y="1266"/>
                  </a:lnTo>
                  <a:cubicBezTo>
                    <a:pt x="1405" y="1294"/>
                    <a:pt x="1363" y="1306"/>
                    <a:pt x="1324" y="1306"/>
                  </a:cubicBezTo>
                  <a:cubicBezTo>
                    <a:pt x="1133" y="1306"/>
                    <a:pt x="993" y="1030"/>
                    <a:pt x="993" y="1030"/>
                  </a:cubicBezTo>
                  <a:lnTo>
                    <a:pt x="993" y="1030"/>
                  </a:lnTo>
                  <a:cubicBezTo>
                    <a:pt x="1064" y="1061"/>
                    <a:pt x="1126" y="1073"/>
                    <a:pt x="1179" y="1073"/>
                  </a:cubicBezTo>
                  <a:cubicBezTo>
                    <a:pt x="1364" y="1073"/>
                    <a:pt x="1448" y="928"/>
                    <a:pt x="1448" y="928"/>
                  </a:cubicBezTo>
                  <a:lnTo>
                    <a:pt x="1448" y="928"/>
                  </a:lnTo>
                  <a:cubicBezTo>
                    <a:pt x="1402" y="965"/>
                    <a:pt x="1358" y="981"/>
                    <a:pt x="1315" y="981"/>
                  </a:cubicBezTo>
                  <a:cubicBezTo>
                    <a:pt x="1110" y="981"/>
                    <a:pt x="955" y="617"/>
                    <a:pt x="955" y="617"/>
                  </a:cubicBezTo>
                  <a:lnTo>
                    <a:pt x="955" y="617"/>
                  </a:lnTo>
                  <a:cubicBezTo>
                    <a:pt x="1053" y="685"/>
                    <a:pt x="1145" y="707"/>
                    <a:pt x="1224" y="707"/>
                  </a:cubicBezTo>
                  <a:cubicBezTo>
                    <a:pt x="1381" y="707"/>
                    <a:pt x="1486" y="617"/>
                    <a:pt x="1486" y="617"/>
                  </a:cubicBezTo>
                  <a:lnTo>
                    <a:pt x="1486" y="617"/>
                  </a:lnTo>
                  <a:cubicBezTo>
                    <a:pt x="1474" y="618"/>
                    <a:pt x="1462" y="619"/>
                    <a:pt x="1450" y="619"/>
                  </a:cubicBezTo>
                  <a:cubicBezTo>
                    <a:pt x="1082" y="619"/>
                    <a:pt x="810" y="0"/>
                    <a:pt x="810" y="0"/>
                  </a:cubicBezTo>
                  <a:close/>
                </a:path>
              </a:pathLst>
            </a:custGeom>
            <a:solidFill>
              <a:srgbClr val="A2B9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7"/>
            <p:cNvSpPr/>
            <p:nvPr/>
          </p:nvSpPr>
          <p:spPr>
            <a:xfrm>
              <a:off x="1179260" y="2651493"/>
              <a:ext cx="25815" cy="78836"/>
            </a:xfrm>
            <a:custGeom>
              <a:rect b="b" l="l" r="r" t="t"/>
              <a:pathLst>
                <a:path extrusionOk="0" h="1411" w="462">
                  <a:moveTo>
                    <a:pt x="231" y="1"/>
                  </a:moveTo>
                  <a:cubicBezTo>
                    <a:pt x="226" y="108"/>
                    <a:pt x="215" y="247"/>
                    <a:pt x="204" y="397"/>
                  </a:cubicBezTo>
                  <a:lnTo>
                    <a:pt x="1" y="558"/>
                  </a:lnTo>
                  <a:lnTo>
                    <a:pt x="199" y="467"/>
                  </a:lnTo>
                  <a:lnTo>
                    <a:pt x="199" y="467"/>
                  </a:lnTo>
                  <a:cubicBezTo>
                    <a:pt x="199" y="531"/>
                    <a:pt x="194" y="596"/>
                    <a:pt x="188" y="665"/>
                  </a:cubicBezTo>
                  <a:lnTo>
                    <a:pt x="33" y="880"/>
                  </a:lnTo>
                  <a:lnTo>
                    <a:pt x="178" y="773"/>
                  </a:lnTo>
                  <a:lnTo>
                    <a:pt x="178" y="773"/>
                  </a:lnTo>
                  <a:cubicBezTo>
                    <a:pt x="172" y="842"/>
                    <a:pt x="167" y="912"/>
                    <a:pt x="162" y="976"/>
                  </a:cubicBezTo>
                  <a:cubicBezTo>
                    <a:pt x="140" y="1185"/>
                    <a:pt x="119" y="1357"/>
                    <a:pt x="92" y="1411"/>
                  </a:cubicBezTo>
                  <a:cubicBezTo>
                    <a:pt x="126" y="1402"/>
                    <a:pt x="168" y="1399"/>
                    <a:pt x="209" y="1399"/>
                  </a:cubicBezTo>
                  <a:cubicBezTo>
                    <a:pt x="292" y="1399"/>
                    <a:pt x="371" y="1411"/>
                    <a:pt x="371" y="1411"/>
                  </a:cubicBezTo>
                  <a:cubicBezTo>
                    <a:pt x="349" y="1341"/>
                    <a:pt x="322" y="1164"/>
                    <a:pt x="306" y="955"/>
                  </a:cubicBezTo>
                  <a:cubicBezTo>
                    <a:pt x="296" y="891"/>
                    <a:pt x="290" y="821"/>
                    <a:pt x="285" y="751"/>
                  </a:cubicBezTo>
                  <a:lnTo>
                    <a:pt x="285" y="751"/>
                  </a:lnTo>
                  <a:lnTo>
                    <a:pt x="419" y="821"/>
                  </a:lnTo>
                  <a:lnTo>
                    <a:pt x="274" y="639"/>
                  </a:lnTo>
                  <a:cubicBezTo>
                    <a:pt x="269" y="569"/>
                    <a:pt x="263" y="505"/>
                    <a:pt x="263" y="446"/>
                  </a:cubicBezTo>
                  <a:lnTo>
                    <a:pt x="263" y="446"/>
                  </a:lnTo>
                  <a:lnTo>
                    <a:pt x="462" y="531"/>
                  </a:lnTo>
                  <a:lnTo>
                    <a:pt x="462" y="531"/>
                  </a:lnTo>
                  <a:lnTo>
                    <a:pt x="253" y="360"/>
                  </a:lnTo>
                  <a:cubicBezTo>
                    <a:pt x="242" y="151"/>
                    <a:pt x="231" y="1"/>
                    <a:pt x="231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7"/>
            <p:cNvSpPr/>
            <p:nvPr/>
          </p:nvSpPr>
          <p:spPr>
            <a:xfrm>
              <a:off x="1395900" y="2386372"/>
              <a:ext cx="98344" cy="129065"/>
            </a:xfrm>
            <a:custGeom>
              <a:rect b="b" l="l" r="r" t="t"/>
              <a:pathLst>
                <a:path extrusionOk="0" h="2310" w="1760">
                  <a:moveTo>
                    <a:pt x="815" y="0"/>
                  </a:moveTo>
                  <a:cubicBezTo>
                    <a:pt x="815" y="0"/>
                    <a:pt x="544" y="619"/>
                    <a:pt x="171" y="619"/>
                  </a:cubicBezTo>
                  <a:cubicBezTo>
                    <a:pt x="159" y="619"/>
                    <a:pt x="147" y="618"/>
                    <a:pt x="134" y="617"/>
                  </a:cubicBezTo>
                  <a:lnTo>
                    <a:pt x="134" y="617"/>
                  </a:lnTo>
                  <a:cubicBezTo>
                    <a:pt x="134" y="617"/>
                    <a:pt x="242" y="707"/>
                    <a:pt x="401" y="707"/>
                  </a:cubicBezTo>
                  <a:cubicBezTo>
                    <a:pt x="480" y="707"/>
                    <a:pt x="572" y="685"/>
                    <a:pt x="671" y="617"/>
                  </a:cubicBezTo>
                  <a:lnTo>
                    <a:pt x="671" y="617"/>
                  </a:lnTo>
                  <a:cubicBezTo>
                    <a:pt x="671" y="617"/>
                    <a:pt x="516" y="981"/>
                    <a:pt x="311" y="981"/>
                  </a:cubicBezTo>
                  <a:cubicBezTo>
                    <a:pt x="268" y="981"/>
                    <a:pt x="223" y="966"/>
                    <a:pt x="177" y="928"/>
                  </a:cubicBezTo>
                  <a:lnTo>
                    <a:pt x="177" y="928"/>
                  </a:lnTo>
                  <a:cubicBezTo>
                    <a:pt x="177" y="928"/>
                    <a:pt x="258" y="1073"/>
                    <a:pt x="444" y="1073"/>
                  </a:cubicBezTo>
                  <a:cubicBezTo>
                    <a:pt x="498" y="1073"/>
                    <a:pt x="561" y="1061"/>
                    <a:pt x="633" y="1030"/>
                  </a:cubicBezTo>
                  <a:lnTo>
                    <a:pt x="633" y="1030"/>
                  </a:lnTo>
                  <a:cubicBezTo>
                    <a:pt x="633" y="1030"/>
                    <a:pt x="492" y="1304"/>
                    <a:pt x="303" y="1304"/>
                  </a:cubicBezTo>
                  <a:cubicBezTo>
                    <a:pt x="265" y="1304"/>
                    <a:pt x="224" y="1293"/>
                    <a:pt x="183" y="1266"/>
                  </a:cubicBezTo>
                  <a:cubicBezTo>
                    <a:pt x="183" y="1271"/>
                    <a:pt x="183" y="1271"/>
                    <a:pt x="183" y="1271"/>
                  </a:cubicBezTo>
                  <a:cubicBezTo>
                    <a:pt x="201" y="1301"/>
                    <a:pt x="289" y="1424"/>
                    <a:pt x="428" y="1424"/>
                  </a:cubicBezTo>
                  <a:cubicBezTo>
                    <a:pt x="488" y="1424"/>
                    <a:pt x="556" y="1401"/>
                    <a:pt x="633" y="1341"/>
                  </a:cubicBezTo>
                  <a:lnTo>
                    <a:pt x="633" y="1341"/>
                  </a:lnTo>
                  <a:cubicBezTo>
                    <a:pt x="633" y="1341"/>
                    <a:pt x="510" y="1668"/>
                    <a:pt x="252" y="1727"/>
                  </a:cubicBezTo>
                  <a:cubicBezTo>
                    <a:pt x="210" y="1769"/>
                    <a:pt x="157" y="1805"/>
                    <a:pt x="89" y="1805"/>
                  </a:cubicBezTo>
                  <a:cubicBezTo>
                    <a:pt x="62" y="1805"/>
                    <a:pt x="33" y="1800"/>
                    <a:pt x="0" y="1786"/>
                  </a:cubicBezTo>
                  <a:lnTo>
                    <a:pt x="0" y="1786"/>
                  </a:lnTo>
                  <a:cubicBezTo>
                    <a:pt x="74" y="1856"/>
                    <a:pt x="177" y="1920"/>
                    <a:pt x="301" y="1920"/>
                  </a:cubicBezTo>
                  <a:cubicBezTo>
                    <a:pt x="375" y="1920"/>
                    <a:pt x="456" y="1897"/>
                    <a:pt x="542" y="1839"/>
                  </a:cubicBezTo>
                  <a:lnTo>
                    <a:pt x="542" y="1839"/>
                  </a:lnTo>
                  <a:cubicBezTo>
                    <a:pt x="542" y="1839"/>
                    <a:pt x="515" y="1925"/>
                    <a:pt x="445" y="2011"/>
                  </a:cubicBezTo>
                  <a:cubicBezTo>
                    <a:pt x="483" y="2006"/>
                    <a:pt x="526" y="2000"/>
                    <a:pt x="569" y="1989"/>
                  </a:cubicBezTo>
                  <a:lnTo>
                    <a:pt x="569" y="1989"/>
                  </a:lnTo>
                  <a:cubicBezTo>
                    <a:pt x="569" y="1990"/>
                    <a:pt x="408" y="2252"/>
                    <a:pt x="177" y="2268"/>
                  </a:cubicBezTo>
                  <a:cubicBezTo>
                    <a:pt x="226" y="2293"/>
                    <a:pt x="283" y="2310"/>
                    <a:pt x="346" y="2310"/>
                  </a:cubicBezTo>
                  <a:cubicBezTo>
                    <a:pt x="448" y="2310"/>
                    <a:pt x="566" y="2266"/>
                    <a:pt x="692" y="2140"/>
                  </a:cubicBezTo>
                  <a:lnTo>
                    <a:pt x="724" y="2107"/>
                  </a:lnTo>
                  <a:cubicBezTo>
                    <a:pt x="730" y="2043"/>
                    <a:pt x="735" y="1973"/>
                    <a:pt x="740" y="1904"/>
                  </a:cubicBezTo>
                  <a:lnTo>
                    <a:pt x="740" y="1904"/>
                  </a:lnTo>
                  <a:lnTo>
                    <a:pt x="601" y="2006"/>
                  </a:lnTo>
                  <a:lnTo>
                    <a:pt x="751" y="1796"/>
                  </a:lnTo>
                  <a:cubicBezTo>
                    <a:pt x="756" y="1727"/>
                    <a:pt x="762" y="1662"/>
                    <a:pt x="767" y="1598"/>
                  </a:cubicBezTo>
                  <a:lnTo>
                    <a:pt x="767" y="1598"/>
                  </a:lnTo>
                  <a:lnTo>
                    <a:pt x="569" y="1689"/>
                  </a:lnTo>
                  <a:lnTo>
                    <a:pt x="772" y="1528"/>
                  </a:lnTo>
                  <a:cubicBezTo>
                    <a:pt x="778" y="1378"/>
                    <a:pt x="789" y="1239"/>
                    <a:pt x="794" y="1132"/>
                  </a:cubicBezTo>
                  <a:cubicBezTo>
                    <a:pt x="794" y="1132"/>
                    <a:pt x="805" y="1282"/>
                    <a:pt x="821" y="1491"/>
                  </a:cubicBezTo>
                  <a:lnTo>
                    <a:pt x="1025" y="1662"/>
                  </a:lnTo>
                  <a:lnTo>
                    <a:pt x="826" y="1577"/>
                  </a:lnTo>
                  <a:lnTo>
                    <a:pt x="826" y="1577"/>
                  </a:lnTo>
                  <a:cubicBezTo>
                    <a:pt x="831" y="1636"/>
                    <a:pt x="837" y="1700"/>
                    <a:pt x="842" y="1770"/>
                  </a:cubicBezTo>
                  <a:lnTo>
                    <a:pt x="982" y="1952"/>
                  </a:lnTo>
                  <a:lnTo>
                    <a:pt x="848" y="1882"/>
                  </a:lnTo>
                  <a:lnTo>
                    <a:pt x="848" y="1882"/>
                  </a:lnTo>
                  <a:cubicBezTo>
                    <a:pt x="858" y="1952"/>
                    <a:pt x="864" y="2022"/>
                    <a:pt x="869" y="2086"/>
                  </a:cubicBezTo>
                  <a:lnTo>
                    <a:pt x="912" y="2140"/>
                  </a:lnTo>
                  <a:cubicBezTo>
                    <a:pt x="1044" y="2265"/>
                    <a:pt x="1165" y="2309"/>
                    <a:pt x="1269" y="2309"/>
                  </a:cubicBezTo>
                  <a:cubicBezTo>
                    <a:pt x="1501" y="2309"/>
                    <a:pt x="1646" y="2091"/>
                    <a:pt x="1646" y="2091"/>
                  </a:cubicBezTo>
                  <a:lnTo>
                    <a:pt x="1646" y="2091"/>
                  </a:lnTo>
                  <a:cubicBezTo>
                    <a:pt x="1569" y="2127"/>
                    <a:pt x="1501" y="2142"/>
                    <a:pt x="1442" y="2142"/>
                  </a:cubicBezTo>
                  <a:cubicBezTo>
                    <a:pt x="1174" y="2142"/>
                    <a:pt x="1084" y="1839"/>
                    <a:pt x="1083" y="1839"/>
                  </a:cubicBezTo>
                  <a:lnTo>
                    <a:pt x="1083" y="1839"/>
                  </a:lnTo>
                  <a:cubicBezTo>
                    <a:pt x="1170" y="1898"/>
                    <a:pt x="1250" y="1920"/>
                    <a:pt x="1324" y="1920"/>
                  </a:cubicBezTo>
                  <a:cubicBezTo>
                    <a:pt x="1588" y="1920"/>
                    <a:pt x="1759" y="1625"/>
                    <a:pt x="1759" y="1625"/>
                  </a:cubicBezTo>
                  <a:lnTo>
                    <a:pt x="1759" y="1625"/>
                  </a:lnTo>
                  <a:cubicBezTo>
                    <a:pt x="1643" y="1705"/>
                    <a:pt x="1540" y="1736"/>
                    <a:pt x="1452" y="1736"/>
                  </a:cubicBezTo>
                  <a:cubicBezTo>
                    <a:pt x="1136" y="1736"/>
                    <a:pt x="992" y="1341"/>
                    <a:pt x="992" y="1341"/>
                  </a:cubicBezTo>
                  <a:lnTo>
                    <a:pt x="992" y="1341"/>
                  </a:lnTo>
                  <a:cubicBezTo>
                    <a:pt x="1070" y="1402"/>
                    <a:pt x="1139" y="1424"/>
                    <a:pt x="1199" y="1424"/>
                  </a:cubicBezTo>
                  <a:cubicBezTo>
                    <a:pt x="1357" y="1424"/>
                    <a:pt x="1448" y="1266"/>
                    <a:pt x="1448" y="1266"/>
                  </a:cubicBezTo>
                  <a:lnTo>
                    <a:pt x="1448" y="1266"/>
                  </a:lnTo>
                  <a:cubicBezTo>
                    <a:pt x="1406" y="1294"/>
                    <a:pt x="1365" y="1306"/>
                    <a:pt x="1326" y="1306"/>
                  </a:cubicBezTo>
                  <a:cubicBezTo>
                    <a:pt x="1136" y="1306"/>
                    <a:pt x="992" y="1030"/>
                    <a:pt x="992" y="1030"/>
                  </a:cubicBezTo>
                  <a:lnTo>
                    <a:pt x="992" y="1030"/>
                  </a:lnTo>
                  <a:cubicBezTo>
                    <a:pt x="1064" y="1061"/>
                    <a:pt x="1127" y="1073"/>
                    <a:pt x="1181" y="1073"/>
                  </a:cubicBezTo>
                  <a:cubicBezTo>
                    <a:pt x="1367" y="1073"/>
                    <a:pt x="1448" y="928"/>
                    <a:pt x="1448" y="928"/>
                  </a:cubicBezTo>
                  <a:lnTo>
                    <a:pt x="1448" y="928"/>
                  </a:lnTo>
                  <a:cubicBezTo>
                    <a:pt x="1403" y="966"/>
                    <a:pt x="1359" y="981"/>
                    <a:pt x="1317" y="981"/>
                  </a:cubicBezTo>
                  <a:cubicBezTo>
                    <a:pt x="1113" y="981"/>
                    <a:pt x="955" y="617"/>
                    <a:pt x="955" y="617"/>
                  </a:cubicBezTo>
                  <a:lnTo>
                    <a:pt x="955" y="617"/>
                  </a:lnTo>
                  <a:cubicBezTo>
                    <a:pt x="1053" y="685"/>
                    <a:pt x="1145" y="707"/>
                    <a:pt x="1225" y="707"/>
                  </a:cubicBezTo>
                  <a:cubicBezTo>
                    <a:pt x="1384" y="707"/>
                    <a:pt x="1491" y="617"/>
                    <a:pt x="1491" y="617"/>
                  </a:cubicBezTo>
                  <a:lnTo>
                    <a:pt x="1491" y="617"/>
                  </a:lnTo>
                  <a:cubicBezTo>
                    <a:pt x="1479" y="618"/>
                    <a:pt x="1467" y="619"/>
                    <a:pt x="1455" y="619"/>
                  </a:cubicBezTo>
                  <a:cubicBezTo>
                    <a:pt x="1087" y="619"/>
                    <a:pt x="815" y="0"/>
                    <a:pt x="815" y="0"/>
                  </a:cubicBezTo>
                  <a:close/>
                </a:path>
              </a:pathLst>
            </a:custGeom>
            <a:solidFill>
              <a:srgbClr val="A2B9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7"/>
            <p:cNvSpPr/>
            <p:nvPr/>
          </p:nvSpPr>
          <p:spPr>
            <a:xfrm>
              <a:off x="1427639" y="2449565"/>
              <a:ext cx="25536" cy="78836"/>
            </a:xfrm>
            <a:custGeom>
              <a:rect b="b" l="l" r="r" t="t"/>
              <a:pathLst>
                <a:path extrusionOk="0" h="1411" w="457">
                  <a:moveTo>
                    <a:pt x="226" y="1"/>
                  </a:moveTo>
                  <a:cubicBezTo>
                    <a:pt x="221" y="108"/>
                    <a:pt x="210" y="247"/>
                    <a:pt x="204" y="397"/>
                  </a:cubicBezTo>
                  <a:lnTo>
                    <a:pt x="1" y="558"/>
                  </a:lnTo>
                  <a:lnTo>
                    <a:pt x="199" y="467"/>
                  </a:lnTo>
                  <a:lnTo>
                    <a:pt x="199" y="467"/>
                  </a:lnTo>
                  <a:cubicBezTo>
                    <a:pt x="194" y="531"/>
                    <a:pt x="188" y="596"/>
                    <a:pt x="183" y="665"/>
                  </a:cubicBezTo>
                  <a:lnTo>
                    <a:pt x="33" y="875"/>
                  </a:lnTo>
                  <a:lnTo>
                    <a:pt x="172" y="773"/>
                  </a:lnTo>
                  <a:lnTo>
                    <a:pt x="172" y="773"/>
                  </a:lnTo>
                  <a:cubicBezTo>
                    <a:pt x="167" y="842"/>
                    <a:pt x="162" y="912"/>
                    <a:pt x="156" y="976"/>
                  </a:cubicBezTo>
                  <a:cubicBezTo>
                    <a:pt x="135" y="1186"/>
                    <a:pt x="113" y="1357"/>
                    <a:pt x="87" y="1411"/>
                  </a:cubicBezTo>
                  <a:cubicBezTo>
                    <a:pt x="120" y="1402"/>
                    <a:pt x="163" y="1399"/>
                    <a:pt x="204" y="1399"/>
                  </a:cubicBezTo>
                  <a:cubicBezTo>
                    <a:pt x="287" y="1399"/>
                    <a:pt x="365" y="1411"/>
                    <a:pt x="365" y="1411"/>
                  </a:cubicBezTo>
                  <a:cubicBezTo>
                    <a:pt x="344" y="1341"/>
                    <a:pt x="322" y="1164"/>
                    <a:pt x="301" y="955"/>
                  </a:cubicBezTo>
                  <a:cubicBezTo>
                    <a:pt x="296" y="891"/>
                    <a:pt x="290" y="821"/>
                    <a:pt x="280" y="751"/>
                  </a:cubicBezTo>
                  <a:lnTo>
                    <a:pt x="280" y="751"/>
                  </a:lnTo>
                  <a:lnTo>
                    <a:pt x="414" y="821"/>
                  </a:lnTo>
                  <a:lnTo>
                    <a:pt x="274" y="639"/>
                  </a:lnTo>
                  <a:cubicBezTo>
                    <a:pt x="269" y="569"/>
                    <a:pt x="263" y="505"/>
                    <a:pt x="258" y="446"/>
                  </a:cubicBezTo>
                  <a:lnTo>
                    <a:pt x="258" y="446"/>
                  </a:lnTo>
                  <a:lnTo>
                    <a:pt x="457" y="531"/>
                  </a:lnTo>
                  <a:lnTo>
                    <a:pt x="253" y="360"/>
                  </a:lnTo>
                  <a:cubicBezTo>
                    <a:pt x="237" y="151"/>
                    <a:pt x="226" y="1"/>
                    <a:pt x="226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7"/>
            <p:cNvSpPr/>
            <p:nvPr/>
          </p:nvSpPr>
          <p:spPr>
            <a:xfrm>
              <a:off x="1502852" y="2386372"/>
              <a:ext cx="98344" cy="129065"/>
            </a:xfrm>
            <a:custGeom>
              <a:rect b="b" l="l" r="r" t="t"/>
              <a:pathLst>
                <a:path extrusionOk="0" h="2310" w="1760">
                  <a:moveTo>
                    <a:pt x="816" y="0"/>
                  </a:moveTo>
                  <a:cubicBezTo>
                    <a:pt x="816" y="0"/>
                    <a:pt x="544" y="619"/>
                    <a:pt x="176" y="619"/>
                  </a:cubicBezTo>
                  <a:cubicBezTo>
                    <a:pt x="164" y="619"/>
                    <a:pt x="152" y="618"/>
                    <a:pt x="140" y="617"/>
                  </a:cubicBezTo>
                  <a:lnTo>
                    <a:pt x="140" y="617"/>
                  </a:lnTo>
                  <a:cubicBezTo>
                    <a:pt x="140" y="617"/>
                    <a:pt x="245" y="707"/>
                    <a:pt x="402" y="707"/>
                  </a:cubicBezTo>
                  <a:cubicBezTo>
                    <a:pt x="481" y="707"/>
                    <a:pt x="573" y="685"/>
                    <a:pt x="671" y="617"/>
                  </a:cubicBezTo>
                  <a:lnTo>
                    <a:pt x="671" y="617"/>
                  </a:lnTo>
                  <a:cubicBezTo>
                    <a:pt x="671" y="617"/>
                    <a:pt x="516" y="981"/>
                    <a:pt x="311" y="981"/>
                  </a:cubicBezTo>
                  <a:cubicBezTo>
                    <a:pt x="268" y="981"/>
                    <a:pt x="224" y="966"/>
                    <a:pt x="178" y="928"/>
                  </a:cubicBezTo>
                  <a:lnTo>
                    <a:pt x="178" y="928"/>
                  </a:lnTo>
                  <a:cubicBezTo>
                    <a:pt x="178" y="928"/>
                    <a:pt x="262" y="1073"/>
                    <a:pt x="447" y="1073"/>
                  </a:cubicBezTo>
                  <a:cubicBezTo>
                    <a:pt x="500" y="1073"/>
                    <a:pt x="562" y="1061"/>
                    <a:pt x="633" y="1030"/>
                  </a:cubicBezTo>
                  <a:lnTo>
                    <a:pt x="633" y="1030"/>
                  </a:lnTo>
                  <a:cubicBezTo>
                    <a:pt x="633" y="1030"/>
                    <a:pt x="496" y="1304"/>
                    <a:pt x="308" y="1304"/>
                  </a:cubicBezTo>
                  <a:cubicBezTo>
                    <a:pt x="270" y="1304"/>
                    <a:pt x="230" y="1293"/>
                    <a:pt x="188" y="1266"/>
                  </a:cubicBezTo>
                  <a:cubicBezTo>
                    <a:pt x="188" y="1271"/>
                    <a:pt x="183" y="1271"/>
                    <a:pt x="183" y="1271"/>
                  </a:cubicBezTo>
                  <a:cubicBezTo>
                    <a:pt x="205" y="1301"/>
                    <a:pt x="291" y="1424"/>
                    <a:pt x="430" y="1424"/>
                  </a:cubicBezTo>
                  <a:cubicBezTo>
                    <a:pt x="488" y="1424"/>
                    <a:pt x="557" y="1401"/>
                    <a:pt x="633" y="1341"/>
                  </a:cubicBezTo>
                  <a:lnTo>
                    <a:pt x="633" y="1341"/>
                  </a:lnTo>
                  <a:cubicBezTo>
                    <a:pt x="633" y="1341"/>
                    <a:pt x="515" y="1668"/>
                    <a:pt x="253" y="1727"/>
                  </a:cubicBezTo>
                  <a:cubicBezTo>
                    <a:pt x="214" y="1769"/>
                    <a:pt x="160" y="1805"/>
                    <a:pt x="91" y="1805"/>
                  </a:cubicBezTo>
                  <a:cubicBezTo>
                    <a:pt x="63" y="1805"/>
                    <a:pt x="33" y="1800"/>
                    <a:pt x="1" y="1786"/>
                  </a:cubicBezTo>
                  <a:lnTo>
                    <a:pt x="1" y="1786"/>
                  </a:lnTo>
                  <a:cubicBezTo>
                    <a:pt x="78" y="1856"/>
                    <a:pt x="180" y="1920"/>
                    <a:pt x="303" y="1920"/>
                  </a:cubicBezTo>
                  <a:cubicBezTo>
                    <a:pt x="376" y="1920"/>
                    <a:pt x="456" y="1897"/>
                    <a:pt x="542" y="1839"/>
                  </a:cubicBezTo>
                  <a:lnTo>
                    <a:pt x="542" y="1839"/>
                  </a:lnTo>
                  <a:cubicBezTo>
                    <a:pt x="542" y="1839"/>
                    <a:pt x="515" y="1925"/>
                    <a:pt x="446" y="2011"/>
                  </a:cubicBezTo>
                  <a:cubicBezTo>
                    <a:pt x="483" y="2006"/>
                    <a:pt x="526" y="2000"/>
                    <a:pt x="569" y="1989"/>
                  </a:cubicBezTo>
                  <a:lnTo>
                    <a:pt x="569" y="1989"/>
                  </a:lnTo>
                  <a:cubicBezTo>
                    <a:pt x="569" y="1990"/>
                    <a:pt x="408" y="2252"/>
                    <a:pt x="183" y="2268"/>
                  </a:cubicBezTo>
                  <a:cubicBezTo>
                    <a:pt x="232" y="2293"/>
                    <a:pt x="288" y="2310"/>
                    <a:pt x="350" y="2310"/>
                  </a:cubicBezTo>
                  <a:cubicBezTo>
                    <a:pt x="451" y="2310"/>
                    <a:pt x="566" y="2266"/>
                    <a:pt x="692" y="2140"/>
                  </a:cubicBezTo>
                  <a:lnTo>
                    <a:pt x="730" y="2107"/>
                  </a:lnTo>
                  <a:cubicBezTo>
                    <a:pt x="735" y="2043"/>
                    <a:pt x="741" y="1973"/>
                    <a:pt x="746" y="1904"/>
                  </a:cubicBezTo>
                  <a:lnTo>
                    <a:pt x="746" y="1904"/>
                  </a:lnTo>
                  <a:lnTo>
                    <a:pt x="601" y="2006"/>
                  </a:lnTo>
                  <a:lnTo>
                    <a:pt x="601" y="2006"/>
                  </a:lnTo>
                  <a:lnTo>
                    <a:pt x="751" y="1796"/>
                  </a:lnTo>
                  <a:cubicBezTo>
                    <a:pt x="757" y="1727"/>
                    <a:pt x="762" y="1662"/>
                    <a:pt x="767" y="1598"/>
                  </a:cubicBezTo>
                  <a:lnTo>
                    <a:pt x="767" y="1598"/>
                  </a:lnTo>
                  <a:lnTo>
                    <a:pt x="569" y="1689"/>
                  </a:lnTo>
                  <a:lnTo>
                    <a:pt x="773" y="1528"/>
                  </a:lnTo>
                  <a:cubicBezTo>
                    <a:pt x="783" y="1378"/>
                    <a:pt x="789" y="1239"/>
                    <a:pt x="800" y="1132"/>
                  </a:cubicBezTo>
                  <a:cubicBezTo>
                    <a:pt x="800" y="1132"/>
                    <a:pt x="805" y="1282"/>
                    <a:pt x="821" y="1491"/>
                  </a:cubicBezTo>
                  <a:lnTo>
                    <a:pt x="1025" y="1662"/>
                  </a:lnTo>
                  <a:lnTo>
                    <a:pt x="826" y="1577"/>
                  </a:lnTo>
                  <a:lnTo>
                    <a:pt x="826" y="1577"/>
                  </a:lnTo>
                  <a:cubicBezTo>
                    <a:pt x="832" y="1636"/>
                    <a:pt x="837" y="1700"/>
                    <a:pt x="842" y="1770"/>
                  </a:cubicBezTo>
                  <a:lnTo>
                    <a:pt x="987" y="1952"/>
                  </a:lnTo>
                  <a:lnTo>
                    <a:pt x="853" y="1882"/>
                  </a:lnTo>
                  <a:lnTo>
                    <a:pt x="853" y="1882"/>
                  </a:lnTo>
                  <a:cubicBezTo>
                    <a:pt x="859" y="1952"/>
                    <a:pt x="864" y="2022"/>
                    <a:pt x="869" y="2086"/>
                  </a:cubicBezTo>
                  <a:lnTo>
                    <a:pt x="917" y="2140"/>
                  </a:lnTo>
                  <a:cubicBezTo>
                    <a:pt x="1048" y="2265"/>
                    <a:pt x="1168" y="2309"/>
                    <a:pt x="1271" y="2309"/>
                  </a:cubicBezTo>
                  <a:cubicBezTo>
                    <a:pt x="1501" y="2309"/>
                    <a:pt x="1647" y="2091"/>
                    <a:pt x="1647" y="2091"/>
                  </a:cubicBezTo>
                  <a:lnTo>
                    <a:pt x="1647" y="2091"/>
                  </a:lnTo>
                  <a:cubicBezTo>
                    <a:pt x="1569" y="2127"/>
                    <a:pt x="1501" y="2142"/>
                    <a:pt x="1442" y="2142"/>
                  </a:cubicBezTo>
                  <a:cubicBezTo>
                    <a:pt x="1174" y="2142"/>
                    <a:pt x="1084" y="1839"/>
                    <a:pt x="1084" y="1839"/>
                  </a:cubicBezTo>
                  <a:lnTo>
                    <a:pt x="1084" y="1839"/>
                  </a:lnTo>
                  <a:cubicBezTo>
                    <a:pt x="1171" y="1898"/>
                    <a:pt x="1252" y="1920"/>
                    <a:pt x="1326" y="1920"/>
                  </a:cubicBezTo>
                  <a:cubicBezTo>
                    <a:pt x="1592" y="1920"/>
                    <a:pt x="1759" y="1625"/>
                    <a:pt x="1759" y="1625"/>
                  </a:cubicBezTo>
                  <a:lnTo>
                    <a:pt x="1759" y="1625"/>
                  </a:lnTo>
                  <a:cubicBezTo>
                    <a:pt x="1643" y="1705"/>
                    <a:pt x="1541" y="1736"/>
                    <a:pt x="1453" y="1736"/>
                  </a:cubicBezTo>
                  <a:cubicBezTo>
                    <a:pt x="1138" y="1736"/>
                    <a:pt x="998" y="1341"/>
                    <a:pt x="998" y="1341"/>
                  </a:cubicBezTo>
                  <a:lnTo>
                    <a:pt x="998" y="1341"/>
                  </a:lnTo>
                  <a:cubicBezTo>
                    <a:pt x="1075" y="1402"/>
                    <a:pt x="1144" y="1424"/>
                    <a:pt x="1203" y="1424"/>
                  </a:cubicBezTo>
                  <a:cubicBezTo>
                    <a:pt x="1360" y="1424"/>
                    <a:pt x="1448" y="1266"/>
                    <a:pt x="1448" y="1266"/>
                  </a:cubicBezTo>
                  <a:lnTo>
                    <a:pt x="1448" y="1266"/>
                  </a:lnTo>
                  <a:cubicBezTo>
                    <a:pt x="1406" y="1294"/>
                    <a:pt x="1365" y="1306"/>
                    <a:pt x="1326" y="1306"/>
                  </a:cubicBezTo>
                  <a:cubicBezTo>
                    <a:pt x="1138" y="1306"/>
                    <a:pt x="998" y="1030"/>
                    <a:pt x="998" y="1030"/>
                  </a:cubicBezTo>
                  <a:lnTo>
                    <a:pt x="998" y="1030"/>
                  </a:lnTo>
                  <a:cubicBezTo>
                    <a:pt x="1069" y="1061"/>
                    <a:pt x="1131" y="1073"/>
                    <a:pt x="1184" y="1073"/>
                  </a:cubicBezTo>
                  <a:cubicBezTo>
                    <a:pt x="1368" y="1073"/>
                    <a:pt x="1448" y="928"/>
                    <a:pt x="1448" y="928"/>
                  </a:cubicBezTo>
                  <a:lnTo>
                    <a:pt x="1448" y="928"/>
                  </a:lnTo>
                  <a:cubicBezTo>
                    <a:pt x="1403" y="966"/>
                    <a:pt x="1359" y="981"/>
                    <a:pt x="1317" y="981"/>
                  </a:cubicBezTo>
                  <a:cubicBezTo>
                    <a:pt x="1115" y="981"/>
                    <a:pt x="960" y="617"/>
                    <a:pt x="960" y="617"/>
                  </a:cubicBezTo>
                  <a:lnTo>
                    <a:pt x="960" y="617"/>
                  </a:lnTo>
                  <a:cubicBezTo>
                    <a:pt x="1059" y="685"/>
                    <a:pt x="1150" y="707"/>
                    <a:pt x="1229" y="707"/>
                  </a:cubicBezTo>
                  <a:cubicBezTo>
                    <a:pt x="1386" y="707"/>
                    <a:pt x="1491" y="617"/>
                    <a:pt x="1491" y="617"/>
                  </a:cubicBezTo>
                  <a:lnTo>
                    <a:pt x="1491" y="617"/>
                  </a:lnTo>
                  <a:cubicBezTo>
                    <a:pt x="1479" y="618"/>
                    <a:pt x="1467" y="619"/>
                    <a:pt x="1455" y="619"/>
                  </a:cubicBezTo>
                  <a:cubicBezTo>
                    <a:pt x="1087" y="619"/>
                    <a:pt x="816" y="0"/>
                    <a:pt x="816" y="0"/>
                  </a:cubicBezTo>
                  <a:close/>
                </a:path>
              </a:pathLst>
            </a:custGeom>
            <a:solidFill>
              <a:srgbClr val="A2B9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7"/>
            <p:cNvSpPr/>
            <p:nvPr/>
          </p:nvSpPr>
          <p:spPr>
            <a:xfrm>
              <a:off x="1534591" y="2449565"/>
              <a:ext cx="25536" cy="78836"/>
            </a:xfrm>
            <a:custGeom>
              <a:rect b="b" l="l" r="r" t="t"/>
              <a:pathLst>
                <a:path extrusionOk="0" h="1411" w="457">
                  <a:moveTo>
                    <a:pt x="232" y="1"/>
                  </a:moveTo>
                  <a:cubicBezTo>
                    <a:pt x="221" y="108"/>
                    <a:pt x="215" y="247"/>
                    <a:pt x="205" y="397"/>
                  </a:cubicBezTo>
                  <a:lnTo>
                    <a:pt x="1" y="558"/>
                  </a:lnTo>
                  <a:lnTo>
                    <a:pt x="199" y="467"/>
                  </a:lnTo>
                  <a:lnTo>
                    <a:pt x="199" y="467"/>
                  </a:lnTo>
                  <a:cubicBezTo>
                    <a:pt x="194" y="531"/>
                    <a:pt x="189" y="596"/>
                    <a:pt x="183" y="665"/>
                  </a:cubicBezTo>
                  <a:lnTo>
                    <a:pt x="33" y="875"/>
                  </a:lnTo>
                  <a:lnTo>
                    <a:pt x="33" y="875"/>
                  </a:lnTo>
                  <a:lnTo>
                    <a:pt x="178" y="773"/>
                  </a:lnTo>
                  <a:lnTo>
                    <a:pt x="178" y="773"/>
                  </a:lnTo>
                  <a:cubicBezTo>
                    <a:pt x="173" y="842"/>
                    <a:pt x="167" y="912"/>
                    <a:pt x="162" y="976"/>
                  </a:cubicBezTo>
                  <a:cubicBezTo>
                    <a:pt x="140" y="1186"/>
                    <a:pt x="114" y="1357"/>
                    <a:pt x="92" y="1411"/>
                  </a:cubicBezTo>
                  <a:cubicBezTo>
                    <a:pt x="126" y="1402"/>
                    <a:pt x="168" y="1399"/>
                    <a:pt x="210" y="1399"/>
                  </a:cubicBezTo>
                  <a:cubicBezTo>
                    <a:pt x="292" y="1399"/>
                    <a:pt x="371" y="1411"/>
                    <a:pt x="371" y="1411"/>
                  </a:cubicBezTo>
                  <a:cubicBezTo>
                    <a:pt x="344" y="1341"/>
                    <a:pt x="323" y="1164"/>
                    <a:pt x="301" y="955"/>
                  </a:cubicBezTo>
                  <a:cubicBezTo>
                    <a:pt x="296" y="891"/>
                    <a:pt x="291" y="821"/>
                    <a:pt x="285" y="751"/>
                  </a:cubicBezTo>
                  <a:lnTo>
                    <a:pt x="285" y="751"/>
                  </a:lnTo>
                  <a:lnTo>
                    <a:pt x="419" y="821"/>
                  </a:lnTo>
                  <a:lnTo>
                    <a:pt x="274" y="639"/>
                  </a:lnTo>
                  <a:cubicBezTo>
                    <a:pt x="269" y="569"/>
                    <a:pt x="264" y="505"/>
                    <a:pt x="258" y="446"/>
                  </a:cubicBezTo>
                  <a:lnTo>
                    <a:pt x="258" y="446"/>
                  </a:lnTo>
                  <a:lnTo>
                    <a:pt x="457" y="531"/>
                  </a:lnTo>
                  <a:lnTo>
                    <a:pt x="253" y="360"/>
                  </a:lnTo>
                  <a:cubicBezTo>
                    <a:pt x="237" y="151"/>
                    <a:pt x="232" y="1"/>
                    <a:pt x="232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7"/>
            <p:cNvSpPr/>
            <p:nvPr/>
          </p:nvSpPr>
          <p:spPr>
            <a:xfrm>
              <a:off x="1646683" y="2393524"/>
              <a:ext cx="98009" cy="129289"/>
            </a:xfrm>
            <a:custGeom>
              <a:rect b="b" l="l" r="r" t="t"/>
              <a:pathLst>
                <a:path extrusionOk="0" h="2314" w="1754">
                  <a:moveTo>
                    <a:pt x="810" y="1"/>
                  </a:moveTo>
                  <a:cubicBezTo>
                    <a:pt x="810" y="1"/>
                    <a:pt x="538" y="620"/>
                    <a:pt x="171" y="620"/>
                  </a:cubicBezTo>
                  <a:cubicBezTo>
                    <a:pt x="159" y="620"/>
                    <a:pt x="147" y="619"/>
                    <a:pt x="134" y="617"/>
                  </a:cubicBezTo>
                  <a:lnTo>
                    <a:pt x="134" y="617"/>
                  </a:lnTo>
                  <a:cubicBezTo>
                    <a:pt x="134" y="618"/>
                    <a:pt x="239" y="708"/>
                    <a:pt x="397" y="708"/>
                  </a:cubicBezTo>
                  <a:cubicBezTo>
                    <a:pt x="475" y="708"/>
                    <a:pt x="567" y="685"/>
                    <a:pt x="665" y="617"/>
                  </a:cubicBezTo>
                  <a:lnTo>
                    <a:pt x="665" y="617"/>
                  </a:lnTo>
                  <a:cubicBezTo>
                    <a:pt x="665" y="618"/>
                    <a:pt x="511" y="982"/>
                    <a:pt x="305" y="982"/>
                  </a:cubicBezTo>
                  <a:cubicBezTo>
                    <a:pt x="263" y="982"/>
                    <a:pt x="218" y="966"/>
                    <a:pt x="172" y="928"/>
                  </a:cubicBezTo>
                  <a:lnTo>
                    <a:pt x="172" y="928"/>
                  </a:lnTo>
                  <a:cubicBezTo>
                    <a:pt x="172" y="929"/>
                    <a:pt x="255" y="1076"/>
                    <a:pt x="439" y="1076"/>
                  </a:cubicBezTo>
                  <a:cubicBezTo>
                    <a:pt x="493" y="1076"/>
                    <a:pt x="556" y="1063"/>
                    <a:pt x="628" y="1030"/>
                  </a:cubicBezTo>
                  <a:lnTo>
                    <a:pt x="628" y="1030"/>
                  </a:lnTo>
                  <a:cubicBezTo>
                    <a:pt x="628" y="1030"/>
                    <a:pt x="489" y="1308"/>
                    <a:pt x="299" y="1308"/>
                  </a:cubicBezTo>
                  <a:cubicBezTo>
                    <a:pt x="262" y="1308"/>
                    <a:pt x="223" y="1297"/>
                    <a:pt x="183" y="1272"/>
                  </a:cubicBezTo>
                  <a:lnTo>
                    <a:pt x="177" y="1272"/>
                  </a:lnTo>
                  <a:cubicBezTo>
                    <a:pt x="200" y="1305"/>
                    <a:pt x="285" y="1428"/>
                    <a:pt x="421" y="1428"/>
                  </a:cubicBezTo>
                  <a:cubicBezTo>
                    <a:pt x="481" y="1428"/>
                    <a:pt x="550" y="1405"/>
                    <a:pt x="628" y="1341"/>
                  </a:cubicBezTo>
                  <a:lnTo>
                    <a:pt x="628" y="1341"/>
                  </a:lnTo>
                  <a:cubicBezTo>
                    <a:pt x="628" y="1341"/>
                    <a:pt x="510" y="1674"/>
                    <a:pt x="247" y="1733"/>
                  </a:cubicBezTo>
                  <a:cubicBezTo>
                    <a:pt x="208" y="1772"/>
                    <a:pt x="151" y="1808"/>
                    <a:pt x="82" y="1808"/>
                  </a:cubicBezTo>
                  <a:cubicBezTo>
                    <a:pt x="57" y="1808"/>
                    <a:pt x="29" y="1803"/>
                    <a:pt x="0" y="1792"/>
                  </a:cubicBezTo>
                  <a:lnTo>
                    <a:pt x="0" y="1792"/>
                  </a:lnTo>
                  <a:cubicBezTo>
                    <a:pt x="74" y="1859"/>
                    <a:pt x="175" y="1921"/>
                    <a:pt x="296" y="1921"/>
                  </a:cubicBezTo>
                  <a:cubicBezTo>
                    <a:pt x="369" y="1921"/>
                    <a:pt x="450" y="1899"/>
                    <a:pt x="537" y="1840"/>
                  </a:cubicBezTo>
                  <a:lnTo>
                    <a:pt x="537" y="1840"/>
                  </a:lnTo>
                  <a:cubicBezTo>
                    <a:pt x="537" y="1840"/>
                    <a:pt x="510" y="1931"/>
                    <a:pt x="440" y="2012"/>
                  </a:cubicBezTo>
                  <a:cubicBezTo>
                    <a:pt x="478" y="2006"/>
                    <a:pt x="520" y="2001"/>
                    <a:pt x="563" y="1990"/>
                  </a:cubicBezTo>
                  <a:lnTo>
                    <a:pt x="563" y="1990"/>
                  </a:lnTo>
                  <a:cubicBezTo>
                    <a:pt x="563" y="1990"/>
                    <a:pt x="408" y="2253"/>
                    <a:pt x="177" y="2274"/>
                  </a:cubicBezTo>
                  <a:cubicBezTo>
                    <a:pt x="227" y="2297"/>
                    <a:pt x="284" y="2313"/>
                    <a:pt x="347" y="2313"/>
                  </a:cubicBezTo>
                  <a:cubicBezTo>
                    <a:pt x="448" y="2313"/>
                    <a:pt x="564" y="2271"/>
                    <a:pt x="687" y="2146"/>
                  </a:cubicBezTo>
                  <a:lnTo>
                    <a:pt x="724" y="2108"/>
                  </a:lnTo>
                  <a:cubicBezTo>
                    <a:pt x="730" y="2044"/>
                    <a:pt x="735" y="1979"/>
                    <a:pt x="740" y="1910"/>
                  </a:cubicBezTo>
                  <a:lnTo>
                    <a:pt x="740" y="1910"/>
                  </a:lnTo>
                  <a:lnTo>
                    <a:pt x="596" y="2012"/>
                  </a:lnTo>
                  <a:lnTo>
                    <a:pt x="751" y="1797"/>
                  </a:lnTo>
                  <a:cubicBezTo>
                    <a:pt x="751" y="1733"/>
                    <a:pt x="756" y="1668"/>
                    <a:pt x="762" y="1604"/>
                  </a:cubicBezTo>
                  <a:lnTo>
                    <a:pt x="762" y="1604"/>
                  </a:lnTo>
                  <a:lnTo>
                    <a:pt x="563" y="1695"/>
                  </a:lnTo>
                  <a:lnTo>
                    <a:pt x="767" y="1534"/>
                  </a:lnTo>
                  <a:cubicBezTo>
                    <a:pt x="778" y="1379"/>
                    <a:pt x="783" y="1239"/>
                    <a:pt x="794" y="1132"/>
                  </a:cubicBezTo>
                  <a:cubicBezTo>
                    <a:pt x="794" y="1132"/>
                    <a:pt x="799" y="1288"/>
                    <a:pt x="815" y="1497"/>
                  </a:cubicBezTo>
                  <a:lnTo>
                    <a:pt x="1019" y="1663"/>
                  </a:lnTo>
                  <a:lnTo>
                    <a:pt x="1019" y="1663"/>
                  </a:lnTo>
                  <a:lnTo>
                    <a:pt x="821" y="1577"/>
                  </a:lnTo>
                  <a:lnTo>
                    <a:pt x="821" y="1577"/>
                  </a:lnTo>
                  <a:cubicBezTo>
                    <a:pt x="826" y="1642"/>
                    <a:pt x="831" y="1706"/>
                    <a:pt x="837" y="1770"/>
                  </a:cubicBezTo>
                  <a:lnTo>
                    <a:pt x="982" y="1958"/>
                  </a:lnTo>
                  <a:lnTo>
                    <a:pt x="982" y="1958"/>
                  </a:lnTo>
                  <a:lnTo>
                    <a:pt x="848" y="1888"/>
                  </a:lnTo>
                  <a:lnTo>
                    <a:pt x="848" y="1888"/>
                  </a:lnTo>
                  <a:cubicBezTo>
                    <a:pt x="853" y="1953"/>
                    <a:pt x="858" y="2022"/>
                    <a:pt x="864" y="2087"/>
                  </a:cubicBezTo>
                  <a:lnTo>
                    <a:pt x="912" y="2146"/>
                  </a:lnTo>
                  <a:cubicBezTo>
                    <a:pt x="1042" y="2271"/>
                    <a:pt x="1160" y="2314"/>
                    <a:pt x="1263" y="2314"/>
                  </a:cubicBezTo>
                  <a:cubicBezTo>
                    <a:pt x="1494" y="2314"/>
                    <a:pt x="1641" y="2092"/>
                    <a:pt x="1641" y="2092"/>
                  </a:cubicBezTo>
                  <a:lnTo>
                    <a:pt x="1641" y="2092"/>
                  </a:lnTo>
                  <a:cubicBezTo>
                    <a:pt x="1563" y="2129"/>
                    <a:pt x="1494" y="2144"/>
                    <a:pt x="1435" y="2144"/>
                  </a:cubicBezTo>
                  <a:cubicBezTo>
                    <a:pt x="1169" y="2144"/>
                    <a:pt x="1083" y="1840"/>
                    <a:pt x="1083" y="1840"/>
                  </a:cubicBezTo>
                  <a:lnTo>
                    <a:pt x="1083" y="1840"/>
                  </a:lnTo>
                  <a:cubicBezTo>
                    <a:pt x="1170" y="1899"/>
                    <a:pt x="1252" y="1922"/>
                    <a:pt x="1325" y="1922"/>
                  </a:cubicBezTo>
                  <a:cubicBezTo>
                    <a:pt x="1587" y="1922"/>
                    <a:pt x="1754" y="1631"/>
                    <a:pt x="1754" y="1631"/>
                  </a:cubicBezTo>
                  <a:lnTo>
                    <a:pt x="1754" y="1631"/>
                  </a:lnTo>
                  <a:cubicBezTo>
                    <a:pt x="1639" y="1709"/>
                    <a:pt x="1538" y="1739"/>
                    <a:pt x="1450" y="1739"/>
                  </a:cubicBezTo>
                  <a:cubicBezTo>
                    <a:pt x="1134" y="1739"/>
                    <a:pt x="992" y="1341"/>
                    <a:pt x="992" y="1341"/>
                  </a:cubicBezTo>
                  <a:lnTo>
                    <a:pt x="992" y="1341"/>
                  </a:lnTo>
                  <a:cubicBezTo>
                    <a:pt x="1070" y="1405"/>
                    <a:pt x="1140" y="1427"/>
                    <a:pt x="1199" y="1427"/>
                  </a:cubicBezTo>
                  <a:cubicBezTo>
                    <a:pt x="1358" y="1427"/>
                    <a:pt x="1448" y="1266"/>
                    <a:pt x="1448" y="1266"/>
                  </a:cubicBezTo>
                  <a:lnTo>
                    <a:pt x="1448" y="1266"/>
                  </a:lnTo>
                  <a:cubicBezTo>
                    <a:pt x="1405" y="1295"/>
                    <a:pt x="1363" y="1307"/>
                    <a:pt x="1324" y="1307"/>
                  </a:cubicBezTo>
                  <a:cubicBezTo>
                    <a:pt x="1132" y="1307"/>
                    <a:pt x="992" y="1030"/>
                    <a:pt x="992" y="1030"/>
                  </a:cubicBezTo>
                  <a:lnTo>
                    <a:pt x="992" y="1030"/>
                  </a:lnTo>
                  <a:cubicBezTo>
                    <a:pt x="1064" y="1063"/>
                    <a:pt x="1127" y="1076"/>
                    <a:pt x="1181" y="1076"/>
                  </a:cubicBezTo>
                  <a:cubicBezTo>
                    <a:pt x="1365" y="1076"/>
                    <a:pt x="1448" y="929"/>
                    <a:pt x="1448" y="928"/>
                  </a:cubicBezTo>
                  <a:lnTo>
                    <a:pt x="1448" y="928"/>
                  </a:lnTo>
                  <a:cubicBezTo>
                    <a:pt x="1402" y="966"/>
                    <a:pt x="1357" y="982"/>
                    <a:pt x="1315" y="982"/>
                  </a:cubicBezTo>
                  <a:cubicBezTo>
                    <a:pt x="1109" y="982"/>
                    <a:pt x="955" y="618"/>
                    <a:pt x="955" y="617"/>
                  </a:cubicBezTo>
                  <a:lnTo>
                    <a:pt x="955" y="617"/>
                  </a:lnTo>
                  <a:cubicBezTo>
                    <a:pt x="1053" y="685"/>
                    <a:pt x="1145" y="708"/>
                    <a:pt x="1223" y="708"/>
                  </a:cubicBezTo>
                  <a:cubicBezTo>
                    <a:pt x="1381" y="708"/>
                    <a:pt x="1486" y="618"/>
                    <a:pt x="1486" y="617"/>
                  </a:cubicBezTo>
                  <a:lnTo>
                    <a:pt x="1486" y="617"/>
                  </a:lnTo>
                  <a:cubicBezTo>
                    <a:pt x="1473" y="619"/>
                    <a:pt x="1461" y="620"/>
                    <a:pt x="1449" y="620"/>
                  </a:cubicBezTo>
                  <a:cubicBezTo>
                    <a:pt x="1082" y="620"/>
                    <a:pt x="810" y="1"/>
                    <a:pt x="810" y="1"/>
                  </a:cubicBezTo>
                  <a:close/>
                </a:path>
              </a:pathLst>
            </a:custGeom>
            <a:solidFill>
              <a:srgbClr val="A2B9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7"/>
            <p:cNvSpPr/>
            <p:nvPr/>
          </p:nvSpPr>
          <p:spPr>
            <a:xfrm>
              <a:off x="1678142" y="2456773"/>
              <a:ext cx="25536" cy="78836"/>
            </a:xfrm>
            <a:custGeom>
              <a:rect b="b" l="l" r="r" t="t"/>
              <a:pathLst>
                <a:path extrusionOk="0" h="1411" w="457">
                  <a:moveTo>
                    <a:pt x="231" y="0"/>
                  </a:moveTo>
                  <a:cubicBezTo>
                    <a:pt x="220" y="107"/>
                    <a:pt x="215" y="247"/>
                    <a:pt x="204" y="402"/>
                  </a:cubicBezTo>
                  <a:lnTo>
                    <a:pt x="0" y="563"/>
                  </a:lnTo>
                  <a:lnTo>
                    <a:pt x="199" y="472"/>
                  </a:lnTo>
                  <a:lnTo>
                    <a:pt x="199" y="472"/>
                  </a:lnTo>
                  <a:cubicBezTo>
                    <a:pt x="193" y="536"/>
                    <a:pt x="188" y="601"/>
                    <a:pt x="188" y="665"/>
                  </a:cubicBezTo>
                  <a:lnTo>
                    <a:pt x="33" y="880"/>
                  </a:lnTo>
                  <a:lnTo>
                    <a:pt x="177" y="778"/>
                  </a:lnTo>
                  <a:lnTo>
                    <a:pt x="177" y="778"/>
                  </a:lnTo>
                  <a:cubicBezTo>
                    <a:pt x="172" y="847"/>
                    <a:pt x="167" y="912"/>
                    <a:pt x="161" y="976"/>
                  </a:cubicBezTo>
                  <a:cubicBezTo>
                    <a:pt x="140" y="1185"/>
                    <a:pt x="118" y="1357"/>
                    <a:pt x="91" y="1410"/>
                  </a:cubicBezTo>
                  <a:cubicBezTo>
                    <a:pt x="125" y="1401"/>
                    <a:pt x="168" y="1399"/>
                    <a:pt x="209" y="1399"/>
                  </a:cubicBezTo>
                  <a:cubicBezTo>
                    <a:pt x="292" y="1399"/>
                    <a:pt x="370" y="1410"/>
                    <a:pt x="370" y="1410"/>
                  </a:cubicBezTo>
                  <a:cubicBezTo>
                    <a:pt x="349" y="1346"/>
                    <a:pt x="322" y="1164"/>
                    <a:pt x="301" y="955"/>
                  </a:cubicBezTo>
                  <a:cubicBezTo>
                    <a:pt x="295" y="890"/>
                    <a:pt x="290" y="821"/>
                    <a:pt x="285" y="756"/>
                  </a:cubicBezTo>
                  <a:lnTo>
                    <a:pt x="285" y="756"/>
                  </a:lnTo>
                  <a:lnTo>
                    <a:pt x="419" y="826"/>
                  </a:lnTo>
                  <a:lnTo>
                    <a:pt x="419" y="826"/>
                  </a:lnTo>
                  <a:lnTo>
                    <a:pt x="274" y="638"/>
                  </a:lnTo>
                  <a:cubicBezTo>
                    <a:pt x="268" y="574"/>
                    <a:pt x="263" y="510"/>
                    <a:pt x="258" y="445"/>
                  </a:cubicBezTo>
                  <a:lnTo>
                    <a:pt x="258" y="445"/>
                  </a:lnTo>
                  <a:lnTo>
                    <a:pt x="456" y="531"/>
                  </a:lnTo>
                  <a:lnTo>
                    <a:pt x="456" y="531"/>
                  </a:lnTo>
                  <a:lnTo>
                    <a:pt x="252" y="365"/>
                  </a:lnTo>
                  <a:cubicBezTo>
                    <a:pt x="236" y="156"/>
                    <a:pt x="231" y="0"/>
                    <a:pt x="231" y="0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1984636" y="2488509"/>
              <a:ext cx="98344" cy="129177"/>
            </a:xfrm>
            <a:custGeom>
              <a:rect b="b" l="l" r="r" t="t"/>
              <a:pathLst>
                <a:path extrusionOk="0" h="2312" w="1760">
                  <a:moveTo>
                    <a:pt x="816" y="1"/>
                  </a:moveTo>
                  <a:cubicBezTo>
                    <a:pt x="816" y="1"/>
                    <a:pt x="544" y="619"/>
                    <a:pt x="176" y="619"/>
                  </a:cubicBezTo>
                  <a:cubicBezTo>
                    <a:pt x="164" y="619"/>
                    <a:pt x="152" y="619"/>
                    <a:pt x="140" y="617"/>
                  </a:cubicBezTo>
                  <a:lnTo>
                    <a:pt x="140" y="617"/>
                  </a:lnTo>
                  <a:cubicBezTo>
                    <a:pt x="140" y="617"/>
                    <a:pt x="245" y="708"/>
                    <a:pt x="402" y="708"/>
                  </a:cubicBezTo>
                  <a:cubicBezTo>
                    <a:pt x="481" y="708"/>
                    <a:pt x="573" y="685"/>
                    <a:pt x="671" y="617"/>
                  </a:cubicBezTo>
                  <a:lnTo>
                    <a:pt x="671" y="617"/>
                  </a:lnTo>
                  <a:cubicBezTo>
                    <a:pt x="671" y="617"/>
                    <a:pt x="516" y="982"/>
                    <a:pt x="311" y="982"/>
                  </a:cubicBezTo>
                  <a:cubicBezTo>
                    <a:pt x="268" y="982"/>
                    <a:pt x="224" y="966"/>
                    <a:pt x="178" y="928"/>
                  </a:cubicBezTo>
                  <a:lnTo>
                    <a:pt x="178" y="928"/>
                  </a:lnTo>
                  <a:cubicBezTo>
                    <a:pt x="178" y="928"/>
                    <a:pt x="262" y="1073"/>
                    <a:pt x="447" y="1073"/>
                  </a:cubicBezTo>
                  <a:cubicBezTo>
                    <a:pt x="500" y="1073"/>
                    <a:pt x="562" y="1061"/>
                    <a:pt x="633" y="1030"/>
                  </a:cubicBezTo>
                  <a:lnTo>
                    <a:pt x="633" y="1030"/>
                  </a:lnTo>
                  <a:cubicBezTo>
                    <a:pt x="633" y="1030"/>
                    <a:pt x="491" y="1308"/>
                    <a:pt x="303" y="1308"/>
                  </a:cubicBezTo>
                  <a:cubicBezTo>
                    <a:pt x="266" y="1308"/>
                    <a:pt x="228" y="1297"/>
                    <a:pt x="188" y="1271"/>
                  </a:cubicBezTo>
                  <a:lnTo>
                    <a:pt x="183" y="1271"/>
                  </a:lnTo>
                  <a:cubicBezTo>
                    <a:pt x="234" y="1352"/>
                    <a:pt x="340" y="1375"/>
                    <a:pt x="436" y="1375"/>
                  </a:cubicBezTo>
                  <a:cubicBezTo>
                    <a:pt x="533" y="1375"/>
                    <a:pt x="620" y="1352"/>
                    <a:pt x="633" y="1341"/>
                  </a:cubicBezTo>
                  <a:lnTo>
                    <a:pt x="633" y="1341"/>
                  </a:lnTo>
                  <a:cubicBezTo>
                    <a:pt x="633" y="1341"/>
                    <a:pt x="515" y="1674"/>
                    <a:pt x="253" y="1727"/>
                  </a:cubicBezTo>
                  <a:cubicBezTo>
                    <a:pt x="213" y="1770"/>
                    <a:pt x="157" y="1808"/>
                    <a:pt x="85" y="1808"/>
                  </a:cubicBezTo>
                  <a:cubicBezTo>
                    <a:pt x="59" y="1808"/>
                    <a:pt x="31" y="1803"/>
                    <a:pt x="1" y="1791"/>
                  </a:cubicBezTo>
                  <a:lnTo>
                    <a:pt x="1" y="1791"/>
                  </a:lnTo>
                  <a:cubicBezTo>
                    <a:pt x="74" y="1858"/>
                    <a:pt x="177" y="1921"/>
                    <a:pt x="300" y="1921"/>
                  </a:cubicBezTo>
                  <a:cubicBezTo>
                    <a:pt x="374" y="1921"/>
                    <a:pt x="455" y="1898"/>
                    <a:pt x="542" y="1840"/>
                  </a:cubicBezTo>
                  <a:lnTo>
                    <a:pt x="542" y="1840"/>
                  </a:lnTo>
                  <a:cubicBezTo>
                    <a:pt x="542" y="1840"/>
                    <a:pt x="515" y="1926"/>
                    <a:pt x="446" y="2011"/>
                  </a:cubicBezTo>
                  <a:cubicBezTo>
                    <a:pt x="483" y="2006"/>
                    <a:pt x="526" y="2001"/>
                    <a:pt x="569" y="1990"/>
                  </a:cubicBezTo>
                  <a:lnTo>
                    <a:pt x="569" y="1990"/>
                  </a:lnTo>
                  <a:cubicBezTo>
                    <a:pt x="569" y="1990"/>
                    <a:pt x="408" y="2253"/>
                    <a:pt x="183" y="2269"/>
                  </a:cubicBezTo>
                  <a:cubicBezTo>
                    <a:pt x="232" y="2293"/>
                    <a:pt x="288" y="2310"/>
                    <a:pt x="350" y="2310"/>
                  </a:cubicBezTo>
                  <a:cubicBezTo>
                    <a:pt x="451" y="2310"/>
                    <a:pt x="566" y="2266"/>
                    <a:pt x="692" y="2140"/>
                  </a:cubicBezTo>
                  <a:lnTo>
                    <a:pt x="730" y="2108"/>
                  </a:lnTo>
                  <a:cubicBezTo>
                    <a:pt x="735" y="2044"/>
                    <a:pt x="741" y="1974"/>
                    <a:pt x="746" y="1904"/>
                  </a:cubicBezTo>
                  <a:lnTo>
                    <a:pt x="746" y="1904"/>
                  </a:lnTo>
                  <a:lnTo>
                    <a:pt x="601" y="2011"/>
                  </a:lnTo>
                  <a:lnTo>
                    <a:pt x="751" y="1797"/>
                  </a:lnTo>
                  <a:cubicBezTo>
                    <a:pt x="757" y="1733"/>
                    <a:pt x="762" y="1663"/>
                    <a:pt x="767" y="1598"/>
                  </a:cubicBezTo>
                  <a:lnTo>
                    <a:pt x="767" y="1598"/>
                  </a:lnTo>
                  <a:lnTo>
                    <a:pt x="569" y="1690"/>
                  </a:lnTo>
                  <a:lnTo>
                    <a:pt x="773" y="1529"/>
                  </a:lnTo>
                  <a:cubicBezTo>
                    <a:pt x="783" y="1379"/>
                    <a:pt x="789" y="1239"/>
                    <a:pt x="800" y="1132"/>
                  </a:cubicBezTo>
                  <a:cubicBezTo>
                    <a:pt x="800" y="1132"/>
                    <a:pt x="805" y="1282"/>
                    <a:pt x="821" y="1491"/>
                  </a:cubicBezTo>
                  <a:lnTo>
                    <a:pt x="1025" y="1663"/>
                  </a:lnTo>
                  <a:lnTo>
                    <a:pt x="826" y="1577"/>
                  </a:lnTo>
                  <a:lnTo>
                    <a:pt x="826" y="1577"/>
                  </a:lnTo>
                  <a:cubicBezTo>
                    <a:pt x="832" y="1636"/>
                    <a:pt x="837" y="1700"/>
                    <a:pt x="842" y="1770"/>
                  </a:cubicBezTo>
                  <a:lnTo>
                    <a:pt x="987" y="1958"/>
                  </a:lnTo>
                  <a:lnTo>
                    <a:pt x="853" y="1883"/>
                  </a:lnTo>
                  <a:lnTo>
                    <a:pt x="853" y="1883"/>
                  </a:lnTo>
                  <a:cubicBezTo>
                    <a:pt x="859" y="1952"/>
                    <a:pt x="864" y="2022"/>
                    <a:pt x="869" y="2086"/>
                  </a:cubicBezTo>
                  <a:lnTo>
                    <a:pt x="918" y="2140"/>
                  </a:lnTo>
                  <a:cubicBezTo>
                    <a:pt x="1049" y="2268"/>
                    <a:pt x="1168" y="2312"/>
                    <a:pt x="1271" y="2312"/>
                  </a:cubicBezTo>
                  <a:cubicBezTo>
                    <a:pt x="1501" y="2312"/>
                    <a:pt x="1647" y="2092"/>
                    <a:pt x="1647" y="2092"/>
                  </a:cubicBezTo>
                  <a:lnTo>
                    <a:pt x="1647" y="2092"/>
                  </a:lnTo>
                  <a:cubicBezTo>
                    <a:pt x="1568" y="2129"/>
                    <a:pt x="1500" y="2144"/>
                    <a:pt x="1440" y="2144"/>
                  </a:cubicBezTo>
                  <a:cubicBezTo>
                    <a:pt x="1173" y="2144"/>
                    <a:pt x="1084" y="1840"/>
                    <a:pt x="1084" y="1840"/>
                  </a:cubicBezTo>
                  <a:lnTo>
                    <a:pt x="1084" y="1840"/>
                  </a:lnTo>
                  <a:cubicBezTo>
                    <a:pt x="1171" y="1898"/>
                    <a:pt x="1253" y="1921"/>
                    <a:pt x="1326" y="1921"/>
                  </a:cubicBezTo>
                  <a:cubicBezTo>
                    <a:pt x="1592" y="1921"/>
                    <a:pt x="1759" y="1625"/>
                    <a:pt x="1759" y="1625"/>
                  </a:cubicBezTo>
                  <a:lnTo>
                    <a:pt x="1759" y="1625"/>
                  </a:lnTo>
                  <a:cubicBezTo>
                    <a:pt x="1643" y="1705"/>
                    <a:pt x="1541" y="1736"/>
                    <a:pt x="1453" y="1736"/>
                  </a:cubicBezTo>
                  <a:cubicBezTo>
                    <a:pt x="1139" y="1736"/>
                    <a:pt x="998" y="1341"/>
                    <a:pt x="998" y="1341"/>
                  </a:cubicBezTo>
                  <a:lnTo>
                    <a:pt x="998" y="1341"/>
                  </a:lnTo>
                  <a:cubicBezTo>
                    <a:pt x="1075" y="1403"/>
                    <a:pt x="1144" y="1425"/>
                    <a:pt x="1203" y="1425"/>
                  </a:cubicBezTo>
                  <a:cubicBezTo>
                    <a:pt x="1360" y="1425"/>
                    <a:pt x="1448" y="1266"/>
                    <a:pt x="1448" y="1266"/>
                  </a:cubicBezTo>
                  <a:lnTo>
                    <a:pt x="1448" y="1266"/>
                  </a:lnTo>
                  <a:cubicBezTo>
                    <a:pt x="1406" y="1294"/>
                    <a:pt x="1365" y="1306"/>
                    <a:pt x="1326" y="1306"/>
                  </a:cubicBezTo>
                  <a:cubicBezTo>
                    <a:pt x="1138" y="1306"/>
                    <a:pt x="998" y="1030"/>
                    <a:pt x="998" y="1030"/>
                  </a:cubicBezTo>
                  <a:lnTo>
                    <a:pt x="998" y="1030"/>
                  </a:lnTo>
                  <a:cubicBezTo>
                    <a:pt x="1069" y="1061"/>
                    <a:pt x="1131" y="1073"/>
                    <a:pt x="1184" y="1073"/>
                  </a:cubicBezTo>
                  <a:cubicBezTo>
                    <a:pt x="1368" y="1073"/>
                    <a:pt x="1448" y="928"/>
                    <a:pt x="1448" y="928"/>
                  </a:cubicBezTo>
                  <a:lnTo>
                    <a:pt x="1448" y="928"/>
                  </a:lnTo>
                  <a:cubicBezTo>
                    <a:pt x="1403" y="966"/>
                    <a:pt x="1359" y="982"/>
                    <a:pt x="1317" y="982"/>
                  </a:cubicBezTo>
                  <a:cubicBezTo>
                    <a:pt x="1113" y="982"/>
                    <a:pt x="955" y="617"/>
                    <a:pt x="955" y="617"/>
                  </a:cubicBezTo>
                  <a:lnTo>
                    <a:pt x="955" y="617"/>
                  </a:lnTo>
                  <a:cubicBezTo>
                    <a:pt x="1053" y="685"/>
                    <a:pt x="1146" y="708"/>
                    <a:pt x="1225" y="708"/>
                  </a:cubicBezTo>
                  <a:cubicBezTo>
                    <a:pt x="1384" y="708"/>
                    <a:pt x="1491" y="617"/>
                    <a:pt x="1491" y="617"/>
                  </a:cubicBezTo>
                  <a:lnTo>
                    <a:pt x="1491" y="617"/>
                  </a:lnTo>
                  <a:cubicBezTo>
                    <a:pt x="1479" y="619"/>
                    <a:pt x="1467" y="619"/>
                    <a:pt x="1455" y="619"/>
                  </a:cubicBezTo>
                  <a:cubicBezTo>
                    <a:pt x="1087" y="619"/>
                    <a:pt x="816" y="1"/>
                    <a:pt x="816" y="1"/>
                  </a:cubicBezTo>
                  <a:close/>
                </a:path>
              </a:pathLst>
            </a:custGeom>
            <a:solidFill>
              <a:srgbClr val="A2B9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2016430" y="2551702"/>
              <a:ext cx="25480" cy="78892"/>
            </a:xfrm>
            <a:custGeom>
              <a:rect b="b" l="l" r="r" t="t"/>
              <a:pathLst>
                <a:path extrusionOk="0" h="1412" w="456">
                  <a:moveTo>
                    <a:pt x="231" y="1"/>
                  </a:moveTo>
                  <a:cubicBezTo>
                    <a:pt x="220" y="108"/>
                    <a:pt x="214" y="248"/>
                    <a:pt x="204" y="398"/>
                  </a:cubicBezTo>
                  <a:lnTo>
                    <a:pt x="0" y="559"/>
                  </a:lnTo>
                  <a:lnTo>
                    <a:pt x="198" y="467"/>
                  </a:lnTo>
                  <a:lnTo>
                    <a:pt x="198" y="467"/>
                  </a:lnTo>
                  <a:cubicBezTo>
                    <a:pt x="193" y="532"/>
                    <a:pt x="188" y="596"/>
                    <a:pt x="182" y="666"/>
                  </a:cubicBezTo>
                  <a:lnTo>
                    <a:pt x="32" y="880"/>
                  </a:lnTo>
                  <a:lnTo>
                    <a:pt x="177" y="773"/>
                  </a:lnTo>
                  <a:lnTo>
                    <a:pt x="177" y="773"/>
                  </a:lnTo>
                  <a:cubicBezTo>
                    <a:pt x="172" y="843"/>
                    <a:pt x="166" y="913"/>
                    <a:pt x="161" y="977"/>
                  </a:cubicBezTo>
                  <a:cubicBezTo>
                    <a:pt x="139" y="1186"/>
                    <a:pt x="113" y="1358"/>
                    <a:pt x="91" y="1411"/>
                  </a:cubicBezTo>
                  <a:cubicBezTo>
                    <a:pt x="125" y="1402"/>
                    <a:pt x="167" y="1399"/>
                    <a:pt x="209" y="1399"/>
                  </a:cubicBezTo>
                  <a:cubicBezTo>
                    <a:pt x="291" y="1399"/>
                    <a:pt x="370" y="1411"/>
                    <a:pt x="370" y="1411"/>
                  </a:cubicBezTo>
                  <a:cubicBezTo>
                    <a:pt x="343" y="1341"/>
                    <a:pt x="322" y="1165"/>
                    <a:pt x="300" y="955"/>
                  </a:cubicBezTo>
                  <a:cubicBezTo>
                    <a:pt x="295" y="891"/>
                    <a:pt x="290" y="821"/>
                    <a:pt x="284" y="752"/>
                  </a:cubicBezTo>
                  <a:lnTo>
                    <a:pt x="284" y="752"/>
                  </a:lnTo>
                  <a:lnTo>
                    <a:pt x="418" y="821"/>
                  </a:lnTo>
                  <a:lnTo>
                    <a:pt x="273" y="639"/>
                  </a:lnTo>
                  <a:cubicBezTo>
                    <a:pt x="268" y="569"/>
                    <a:pt x="263" y="505"/>
                    <a:pt x="257" y="446"/>
                  </a:cubicBezTo>
                  <a:lnTo>
                    <a:pt x="257" y="446"/>
                  </a:lnTo>
                  <a:lnTo>
                    <a:pt x="456" y="532"/>
                  </a:lnTo>
                  <a:lnTo>
                    <a:pt x="252" y="360"/>
                  </a:lnTo>
                  <a:cubicBezTo>
                    <a:pt x="236" y="151"/>
                    <a:pt x="231" y="1"/>
                    <a:pt x="231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7"/>
            <p:cNvSpPr/>
            <p:nvPr/>
          </p:nvSpPr>
          <p:spPr>
            <a:xfrm>
              <a:off x="2564095" y="2463646"/>
              <a:ext cx="98065" cy="129065"/>
            </a:xfrm>
            <a:custGeom>
              <a:rect b="b" l="l" r="r" t="t"/>
              <a:pathLst>
                <a:path extrusionOk="0" h="2310" w="1755">
                  <a:moveTo>
                    <a:pt x="810" y="1"/>
                  </a:moveTo>
                  <a:cubicBezTo>
                    <a:pt x="810" y="1"/>
                    <a:pt x="539" y="614"/>
                    <a:pt x="171" y="614"/>
                  </a:cubicBezTo>
                  <a:cubicBezTo>
                    <a:pt x="159" y="614"/>
                    <a:pt x="147" y="613"/>
                    <a:pt x="135" y="612"/>
                  </a:cubicBezTo>
                  <a:lnTo>
                    <a:pt x="135" y="612"/>
                  </a:lnTo>
                  <a:cubicBezTo>
                    <a:pt x="135" y="612"/>
                    <a:pt x="241" y="706"/>
                    <a:pt x="403" y="706"/>
                  </a:cubicBezTo>
                  <a:cubicBezTo>
                    <a:pt x="481" y="706"/>
                    <a:pt x="573" y="684"/>
                    <a:pt x="671" y="617"/>
                  </a:cubicBezTo>
                  <a:lnTo>
                    <a:pt x="671" y="617"/>
                  </a:lnTo>
                  <a:cubicBezTo>
                    <a:pt x="671" y="617"/>
                    <a:pt x="513" y="977"/>
                    <a:pt x="310" y="977"/>
                  </a:cubicBezTo>
                  <a:cubicBezTo>
                    <a:pt x="268" y="977"/>
                    <a:pt x="223" y="961"/>
                    <a:pt x="178" y="923"/>
                  </a:cubicBezTo>
                  <a:lnTo>
                    <a:pt x="178" y="923"/>
                  </a:lnTo>
                  <a:cubicBezTo>
                    <a:pt x="178" y="923"/>
                    <a:pt x="258" y="1070"/>
                    <a:pt x="440" y="1070"/>
                  </a:cubicBezTo>
                  <a:cubicBezTo>
                    <a:pt x="494" y="1070"/>
                    <a:pt x="556" y="1058"/>
                    <a:pt x="628" y="1025"/>
                  </a:cubicBezTo>
                  <a:lnTo>
                    <a:pt x="628" y="1025"/>
                  </a:lnTo>
                  <a:cubicBezTo>
                    <a:pt x="628" y="1025"/>
                    <a:pt x="489" y="1302"/>
                    <a:pt x="300" y="1302"/>
                  </a:cubicBezTo>
                  <a:cubicBezTo>
                    <a:pt x="263" y="1302"/>
                    <a:pt x="223" y="1291"/>
                    <a:pt x="183" y="1266"/>
                  </a:cubicBezTo>
                  <a:cubicBezTo>
                    <a:pt x="183" y="1266"/>
                    <a:pt x="183" y="1271"/>
                    <a:pt x="178" y="1271"/>
                  </a:cubicBezTo>
                  <a:cubicBezTo>
                    <a:pt x="228" y="1351"/>
                    <a:pt x="333" y="1373"/>
                    <a:pt x="429" y="1373"/>
                  </a:cubicBezTo>
                  <a:cubicBezTo>
                    <a:pt x="528" y="1373"/>
                    <a:pt x="617" y="1349"/>
                    <a:pt x="628" y="1341"/>
                  </a:cubicBezTo>
                  <a:lnTo>
                    <a:pt x="628" y="1341"/>
                  </a:lnTo>
                  <a:cubicBezTo>
                    <a:pt x="628" y="1341"/>
                    <a:pt x="510" y="1668"/>
                    <a:pt x="247" y="1727"/>
                  </a:cubicBezTo>
                  <a:cubicBezTo>
                    <a:pt x="209" y="1769"/>
                    <a:pt x="154" y="1806"/>
                    <a:pt x="87" y="1806"/>
                  </a:cubicBezTo>
                  <a:cubicBezTo>
                    <a:pt x="60" y="1806"/>
                    <a:pt x="31" y="1800"/>
                    <a:pt x="1" y="1786"/>
                  </a:cubicBezTo>
                  <a:lnTo>
                    <a:pt x="1" y="1786"/>
                  </a:lnTo>
                  <a:cubicBezTo>
                    <a:pt x="74" y="1853"/>
                    <a:pt x="175" y="1918"/>
                    <a:pt x="298" y="1918"/>
                  </a:cubicBezTo>
                  <a:cubicBezTo>
                    <a:pt x="372" y="1918"/>
                    <a:pt x="454" y="1895"/>
                    <a:pt x="542" y="1834"/>
                  </a:cubicBezTo>
                  <a:lnTo>
                    <a:pt x="542" y="1834"/>
                  </a:lnTo>
                  <a:cubicBezTo>
                    <a:pt x="542" y="1834"/>
                    <a:pt x="510" y="1926"/>
                    <a:pt x="440" y="2006"/>
                  </a:cubicBezTo>
                  <a:cubicBezTo>
                    <a:pt x="483" y="2006"/>
                    <a:pt x="521" y="1995"/>
                    <a:pt x="569" y="1990"/>
                  </a:cubicBezTo>
                  <a:lnTo>
                    <a:pt x="569" y="1990"/>
                  </a:lnTo>
                  <a:cubicBezTo>
                    <a:pt x="569" y="1990"/>
                    <a:pt x="408" y="2253"/>
                    <a:pt x="178" y="2269"/>
                  </a:cubicBezTo>
                  <a:cubicBezTo>
                    <a:pt x="227" y="2293"/>
                    <a:pt x="284" y="2310"/>
                    <a:pt x="347" y="2310"/>
                  </a:cubicBezTo>
                  <a:cubicBezTo>
                    <a:pt x="449" y="2310"/>
                    <a:pt x="566" y="2266"/>
                    <a:pt x="692" y="2140"/>
                  </a:cubicBezTo>
                  <a:lnTo>
                    <a:pt x="725" y="2102"/>
                  </a:lnTo>
                  <a:cubicBezTo>
                    <a:pt x="730" y="2043"/>
                    <a:pt x="735" y="1974"/>
                    <a:pt x="741" y="1904"/>
                  </a:cubicBezTo>
                  <a:lnTo>
                    <a:pt x="741" y="1904"/>
                  </a:lnTo>
                  <a:lnTo>
                    <a:pt x="596" y="2006"/>
                  </a:lnTo>
                  <a:lnTo>
                    <a:pt x="751" y="1791"/>
                  </a:lnTo>
                  <a:cubicBezTo>
                    <a:pt x="757" y="1727"/>
                    <a:pt x="757" y="1663"/>
                    <a:pt x="762" y="1598"/>
                  </a:cubicBezTo>
                  <a:lnTo>
                    <a:pt x="762" y="1598"/>
                  </a:lnTo>
                  <a:lnTo>
                    <a:pt x="564" y="1690"/>
                  </a:lnTo>
                  <a:lnTo>
                    <a:pt x="767" y="1529"/>
                  </a:lnTo>
                  <a:cubicBezTo>
                    <a:pt x="778" y="1379"/>
                    <a:pt x="789" y="1234"/>
                    <a:pt x="794" y="1127"/>
                  </a:cubicBezTo>
                  <a:cubicBezTo>
                    <a:pt x="794" y="1127"/>
                    <a:pt x="805" y="1282"/>
                    <a:pt x="816" y="1491"/>
                  </a:cubicBezTo>
                  <a:lnTo>
                    <a:pt x="1019" y="1657"/>
                  </a:lnTo>
                  <a:lnTo>
                    <a:pt x="821" y="1572"/>
                  </a:lnTo>
                  <a:lnTo>
                    <a:pt x="821" y="1572"/>
                  </a:lnTo>
                  <a:cubicBezTo>
                    <a:pt x="826" y="1636"/>
                    <a:pt x="832" y="1700"/>
                    <a:pt x="837" y="1770"/>
                  </a:cubicBezTo>
                  <a:lnTo>
                    <a:pt x="982" y="1952"/>
                  </a:lnTo>
                  <a:lnTo>
                    <a:pt x="848" y="1883"/>
                  </a:lnTo>
                  <a:lnTo>
                    <a:pt x="848" y="1883"/>
                  </a:lnTo>
                  <a:cubicBezTo>
                    <a:pt x="853" y="1952"/>
                    <a:pt x="859" y="2017"/>
                    <a:pt x="869" y="2086"/>
                  </a:cubicBezTo>
                  <a:lnTo>
                    <a:pt x="912" y="2140"/>
                  </a:lnTo>
                  <a:cubicBezTo>
                    <a:pt x="1042" y="2265"/>
                    <a:pt x="1161" y="2308"/>
                    <a:pt x="1263" y="2308"/>
                  </a:cubicBezTo>
                  <a:cubicBezTo>
                    <a:pt x="1494" y="2308"/>
                    <a:pt x="1641" y="2086"/>
                    <a:pt x="1641" y="2086"/>
                  </a:cubicBezTo>
                  <a:lnTo>
                    <a:pt x="1641" y="2086"/>
                  </a:lnTo>
                  <a:cubicBezTo>
                    <a:pt x="1564" y="2124"/>
                    <a:pt x="1496" y="2139"/>
                    <a:pt x="1437" y="2139"/>
                  </a:cubicBezTo>
                  <a:cubicBezTo>
                    <a:pt x="1173" y="2139"/>
                    <a:pt x="1084" y="1834"/>
                    <a:pt x="1084" y="1834"/>
                  </a:cubicBezTo>
                  <a:lnTo>
                    <a:pt x="1084" y="1834"/>
                  </a:lnTo>
                  <a:cubicBezTo>
                    <a:pt x="1171" y="1895"/>
                    <a:pt x="1253" y="1918"/>
                    <a:pt x="1327" y="1918"/>
                  </a:cubicBezTo>
                  <a:cubicBezTo>
                    <a:pt x="1588" y="1918"/>
                    <a:pt x="1754" y="1625"/>
                    <a:pt x="1754" y="1625"/>
                  </a:cubicBezTo>
                  <a:lnTo>
                    <a:pt x="1754" y="1625"/>
                  </a:lnTo>
                  <a:cubicBezTo>
                    <a:pt x="1639" y="1705"/>
                    <a:pt x="1537" y="1736"/>
                    <a:pt x="1449" y="1736"/>
                  </a:cubicBezTo>
                  <a:cubicBezTo>
                    <a:pt x="1136" y="1736"/>
                    <a:pt x="993" y="1341"/>
                    <a:pt x="993" y="1341"/>
                  </a:cubicBezTo>
                  <a:lnTo>
                    <a:pt x="993" y="1341"/>
                  </a:lnTo>
                  <a:cubicBezTo>
                    <a:pt x="1069" y="1402"/>
                    <a:pt x="1138" y="1424"/>
                    <a:pt x="1197" y="1424"/>
                  </a:cubicBezTo>
                  <a:cubicBezTo>
                    <a:pt x="1357" y="1424"/>
                    <a:pt x="1448" y="1261"/>
                    <a:pt x="1448" y="1261"/>
                  </a:cubicBezTo>
                  <a:lnTo>
                    <a:pt x="1448" y="1261"/>
                  </a:lnTo>
                  <a:cubicBezTo>
                    <a:pt x="1405" y="1290"/>
                    <a:pt x="1362" y="1303"/>
                    <a:pt x="1322" y="1303"/>
                  </a:cubicBezTo>
                  <a:cubicBezTo>
                    <a:pt x="1132" y="1303"/>
                    <a:pt x="993" y="1025"/>
                    <a:pt x="993" y="1025"/>
                  </a:cubicBezTo>
                  <a:lnTo>
                    <a:pt x="993" y="1025"/>
                  </a:lnTo>
                  <a:cubicBezTo>
                    <a:pt x="1064" y="1058"/>
                    <a:pt x="1127" y="1070"/>
                    <a:pt x="1181" y="1070"/>
                  </a:cubicBezTo>
                  <a:cubicBezTo>
                    <a:pt x="1365" y="1070"/>
                    <a:pt x="1448" y="923"/>
                    <a:pt x="1448" y="923"/>
                  </a:cubicBezTo>
                  <a:lnTo>
                    <a:pt x="1448" y="923"/>
                  </a:lnTo>
                  <a:cubicBezTo>
                    <a:pt x="1402" y="961"/>
                    <a:pt x="1357" y="977"/>
                    <a:pt x="1314" y="977"/>
                  </a:cubicBezTo>
                  <a:cubicBezTo>
                    <a:pt x="1109" y="977"/>
                    <a:pt x="955" y="617"/>
                    <a:pt x="955" y="617"/>
                  </a:cubicBezTo>
                  <a:lnTo>
                    <a:pt x="955" y="617"/>
                  </a:lnTo>
                  <a:cubicBezTo>
                    <a:pt x="1052" y="684"/>
                    <a:pt x="1142" y="706"/>
                    <a:pt x="1220" y="706"/>
                  </a:cubicBezTo>
                  <a:cubicBezTo>
                    <a:pt x="1379" y="706"/>
                    <a:pt x="1486" y="612"/>
                    <a:pt x="1486" y="612"/>
                  </a:cubicBezTo>
                  <a:lnTo>
                    <a:pt x="1486" y="612"/>
                  </a:lnTo>
                  <a:cubicBezTo>
                    <a:pt x="1474" y="613"/>
                    <a:pt x="1462" y="614"/>
                    <a:pt x="1449" y="614"/>
                  </a:cubicBezTo>
                  <a:cubicBezTo>
                    <a:pt x="1082" y="614"/>
                    <a:pt x="810" y="1"/>
                    <a:pt x="810" y="1"/>
                  </a:cubicBezTo>
                  <a:close/>
                </a:path>
              </a:pathLst>
            </a:custGeom>
            <a:solidFill>
              <a:srgbClr val="A2B9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2595555" y="2526559"/>
              <a:ext cx="25536" cy="79171"/>
            </a:xfrm>
            <a:custGeom>
              <a:rect b="b" l="l" r="r" t="t"/>
              <a:pathLst>
                <a:path extrusionOk="0" h="1417" w="457">
                  <a:moveTo>
                    <a:pt x="231" y="1"/>
                  </a:moveTo>
                  <a:cubicBezTo>
                    <a:pt x="226" y="108"/>
                    <a:pt x="215" y="253"/>
                    <a:pt x="204" y="403"/>
                  </a:cubicBezTo>
                  <a:lnTo>
                    <a:pt x="1" y="564"/>
                  </a:lnTo>
                  <a:lnTo>
                    <a:pt x="199" y="472"/>
                  </a:lnTo>
                  <a:lnTo>
                    <a:pt x="199" y="472"/>
                  </a:lnTo>
                  <a:cubicBezTo>
                    <a:pt x="194" y="537"/>
                    <a:pt x="194" y="601"/>
                    <a:pt x="188" y="665"/>
                  </a:cubicBezTo>
                  <a:lnTo>
                    <a:pt x="33" y="880"/>
                  </a:lnTo>
                  <a:lnTo>
                    <a:pt x="178" y="778"/>
                  </a:lnTo>
                  <a:lnTo>
                    <a:pt x="178" y="778"/>
                  </a:lnTo>
                  <a:cubicBezTo>
                    <a:pt x="172" y="848"/>
                    <a:pt x="167" y="917"/>
                    <a:pt x="162" y="976"/>
                  </a:cubicBezTo>
                  <a:cubicBezTo>
                    <a:pt x="140" y="1191"/>
                    <a:pt x="119" y="1363"/>
                    <a:pt x="92" y="1416"/>
                  </a:cubicBezTo>
                  <a:cubicBezTo>
                    <a:pt x="126" y="1407"/>
                    <a:pt x="168" y="1404"/>
                    <a:pt x="209" y="1404"/>
                  </a:cubicBezTo>
                  <a:cubicBezTo>
                    <a:pt x="292" y="1404"/>
                    <a:pt x="371" y="1416"/>
                    <a:pt x="371" y="1416"/>
                  </a:cubicBezTo>
                  <a:cubicBezTo>
                    <a:pt x="349" y="1346"/>
                    <a:pt x="322" y="1169"/>
                    <a:pt x="306" y="955"/>
                  </a:cubicBezTo>
                  <a:cubicBezTo>
                    <a:pt x="296" y="891"/>
                    <a:pt x="290" y="826"/>
                    <a:pt x="285" y="757"/>
                  </a:cubicBezTo>
                  <a:lnTo>
                    <a:pt x="285" y="757"/>
                  </a:lnTo>
                  <a:lnTo>
                    <a:pt x="419" y="826"/>
                  </a:lnTo>
                  <a:lnTo>
                    <a:pt x="274" y="644"/>
                  </a:lnTo>
                  <a:cubicBezTo>
                    <a:pt x="269" y="574"/>
                    <a:pt x="263" y="510"/>
                    <a:pt x="263" y="446"/>
                  </a:cubicBezTo>
                  <a:lnTo>
                    <a:pt x="263" y="446"/>
                  </a:lnTo>
                  <a:lnTo>
                    <a:pt x="456" y="531"/>
                  </a:lnTo>
                  <a:lnTo>
                    <a:pt x="456" y="531"/>
                  </a:lnTo>
                  <a:lnTo>
                    <a:pt x="253" y="365"/>
                  </a:lnTo>
                  <a:cubicBezTo>
                    <a:pt x="242" y="156"/>
                    <a:pt x="231" y="1"/>
                    <a:pt x="231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7"/>
            <p:cNvSpPr/>
            <p:nvPr/>
          </p:nvSpPr>
          <p:spPr>
            <a:xfrm>
              <a:off x="1870476" y="2451968"/>
              <a:ext cx="98065" cy="129289"/>
            </a:xfrm>
            <a:custGeom>
              <a:rect b="b" l="l" r="r" t="t"/>
              <a:pathLst>
                <a:path extrusionOk="0" h="2314" w="1755">
                  <a:moveTo>
                    <a:pt x="810" y="0"/>
                  </a:moveTo>
                  <a:cubicBezTo>
                    <a:pt x="810" y="0"/>
                    <a:pt x="539" y="619"/>
                    <a:pt x="171" y="619"/>
                  </a:cubicBezTo>
                  <a:cubicBezTo>
                    <a:pt x="159" y="619"/>
                    <a:pt x="147" y="618"/>
                    <a:pt x="135" y="617"/>
                  </a:cubicBezTo>
                  <a:lnTo>
                    <a:pt x="135" y="617"/>
                  </a:lnTo>
                  <a:cubicBezTo>
                    <a:pt x="135" y="617"/>
                    <a:pt x="240" y="708"/>
                    <a:pt x="399" y="708"/>
                  </a:cubicBezTo>
                  <a:cubicBezTo>
                    <a:pt x="478" y="708"/>
                    <a:pt x="571" y="685"/>
                    <a:pt x="671" y="617"/>
                  </a:cubicBezTo>
                  <a:lnTo>
                    <a:pt x="671" y="617"/>
                  </a:lnTo>
                  <a:cubicBezTo>
                    <a:pt x="671" y="617"/>
                    <a:pt x="513" y="981"/>
                    <a:pt x="309" y="981"/>
                  </a:cubicBezTo>
                  <a:cubicBezTo>
                    <a:pt x="267" y="981"/>
                    <a:pt x="223" y="966"/>
                    <a:pt x="178" y="928"/>
                  </a:cubicBezTo>
                  <a:lnTo>
                    <a:pt x="178" y="928"/>
                  </a:lnTo>
                  <a:cubicBezTo>
                    <a:pt x="178" y="928"/>
                    <a:pt x="258" y="1075"/>
                    <a:pt x="440" y="1075"/>
                  </a:cubicBezTo>
                  <a:cubicBezTo>
                    <a:pt x="494" y="1075"/>
                    <a:pt x="556" y="1063"/>
                    <a:pt x="628" y="1030"/>
                  </a:cubicBezTo>
                  <a:lnTo>
                    <a:pt x="628" y="1030"/>
                  </a:lnTo>
                  <a:cubicBezTo>
                    <a:pt x="628" y="1030"/>
                    <a:pt x="489" y="1307"/>
                    <a:pt x="300" y="1307"/>
                  </a:cubicBezTo>
                  <a:cubicBezTo>
                    <a:pt x="263" y="1307"/>
                    <a:pt x="223" y="1297"/>
                    <a:pt x="183" y="1271"/>
                  </a:cubicBezTo>
                  <a:lnTo>
                    <a:pt x="178" y="1271"/>
                  </a:lnTo>
                  <a:cubicBezTo>
                    <a:pt x="200" y="1305"/>
                    <a:pt x="285" y="1425"/>
                    <a:pt x="422" y="1425"/>
                  </a:cubicBezTo>
                  <a:cubicBezTo>
                    <a:pt x="481" y="1425"/>
                    <a:pt x="550" y="1402"/>
                    <a:pt x="628" y="1341"/>
                  </a:cubicBezTo>
                  <a:lnTo>
                    <a:pt x="628" y="1341"/>
                  </a:lnTo>
                  <a:cubicBezTo>
                    <a:pt x="628" y="1341"/>
                    <a:pt x="510" y="1673"/>
                    <a:pt x="247" y="1727"/>
                  </a:cubicBezTo>
                  <a:cubicBezTo>
                    <a:pt x="208" y="1770"/>
                    <a:pt x="151" y="1808"/>
                    <a:pt x="82" y="1808"/>
                  </a:cubicBezTo>
                  <a:cubicBezTo>
                    <a:pt x="56" y="1808"/>
                    <a:pt x="29" y="1803"/>
                    <a:pt x="1" y="1791"/>
                  </a:cubicBezTo>
                  <a:lnTo>
                    <a:pt x="1" y="1791"/>
                  </a:lnTo>
                  <a:cubicBezTo>
                    <a:pt x="74" y="1858"/>
                    <a:pt x="175" y="1921"/>
                    <a:pt x="298" y="1921"/>
                  </a:cubicBezTo>
                  <a:cubicBezTo>
                    <a:pt x="372" y="1921"/>
                    <a:pt x="454" y="1898"/>
                    <a:pt x="542" y="1840"/>
                  </a:cubicBezTo>
                  <a:lnTo>
                    <a:pt x="542" y="1840"/>
                  </a:lnTo>
                  <a:cubicBezTo>
                    <a:pt x="542" y="1840"/>
                    <a:pt x="510" y="1931"/>
                    <a:pt x="440" y="2011"/>
                  </a:cubicBezTo>
                  <a:lnTo>
                    <a:pt x="440" y="2011"/>
                  </a:lnTo>
                  <a:cubicBezTo>
                    <a:pt x="483" y="2006"/>
                    <a:pt x="521" y="2000"/>
                    <a:pt x="564" y="1990"/>
                  </a:cubicBezTo>
                  <a:lnTo>
                    <a:pt x="564" y="1990"/>
                  </a:lnTo>
                  <a:cubicBezTo>
                    <a:pt x="564" y="1990"/>
                    <a:pt x="408" y="2252"/>
                    <a:pt x="178" y="2269"/>
                  </a:cubicBezTo>
                  <a:cubicBezTo>
                    <a:pt x="228" y="2294"/>
                    <a:pt x="287" y="2312"/>
                    <a:pt x="352" y="2312"/>
                  </a:cubicBezTo>
                  <a:cubicBezTo>
                    <a:pt x="453" y="2312"/>
                    <a:pt x="569" y="2269"/>
                    <a:pt x="692" y="2145"/>
                  </a:cubicBezTo>
                  <a:lnTo>
                    <a:pt x="725" y="2108"/>
                  </a:lnTo>
                  <a:cubicBezTo>
                    <a:pt x="730" y="2043"/>
                    <a:pt x="735" y="1979"/>
                    <a:pt x="741" y="1909"/>
                  </a:cubicBezTo>
                  <a:lnTo>
                    <a:pt x="741" y="1909"/>
                  </a:lnTo>
                  <a:lnTo>
                    <a:pt x="596" y="2011"/>
                  </a:lnTo>
                  <a:lnTo>
                    <a:pt x="596" y="2011"/>
                  </a:lnTo>
                  <a:lnTo>
                    <a:pt x="751" y="1797"/>
                  </a:lnTo>
                  <a:cubicBezTo>
                    <a:pt x="757" y="1732"/>
                    <a:pt x="757" y="1663"/>
                    <a:pt x="762" y="1604"/>
                  </a:cubicBezTo>
                  <a:lnTo>
                    <a:pt x="762" y="1604"/>
                  </a:lnTo>
                  <a:lnTo>
                    <a:pt x="564" y="1689"/>
                  </a:lnTo>
                  <a:lnTo>
                    <a:pt x="767" y="1529"/>
                  </a:lnTo>
                  <a:cubicBezTo>
                    <a:pt x="778" y="1378"/>
                    <a:pt x="789" y="1239"/>
                    <a:pt x="794" y="1132"/>
                  </a:cubicBezTo>
                  <a:cubicBezTo>
                    <a:pt x="794" y="1132"/>
                    <a:pt x="805" y="1287"/>
                    <a:pt x="816" y="1496"/>
                  </a:cubicBezTo>
                  <a:lnTo>
                    <a:pt x="1020" y="1663"/>
                  </a:lnTo>
                  <a:lnTo>
                    <a:pt x="821" y="1577"/>
                  </a:lnTo>
                  <a:lnTo>
                    <a:pt x="821" y="1577"/>
                  </a:lnTo>
                  <a:cubicBezTo>
                    <a:pt x="826" y="1636"/>
                    <a:pt x="832" y="1706"/>
                    <a:pt x="837" y="1770"/>
                  </a:cubicBezTo>
                  <a:lnTo>
                    <a:pt x="982" y="1958"/>
                  </a:lnTo>
                  <a:lnTo>
                    <a:pt x="982" y="1958"/>
                  </a:lnTo>
                  <a:lnTo>
                    <a:pt x="848" y="1882"/>
                  </a:lnTo>
                  <a:lnTo>
                    <a:pt x="848" y="1882"/>
                  </a:lnTo>
                  <a:cubicBezTo>
                    <a:pt x="853" y="1952"/>
                    <a:pt x="859" y="2022"/>
                    <a:pt x="869" y="2086"/>
                  </a:cubicBezTo>
                  <a:lnTo>
                    <a:pt x="912" y="2145"/>
                  </a:lnTo>
                  <a:cubicBezTo>
                    <a:pt x="1042" y="2270"/>
                    <a:pt x="1161" y="2313"/>
                    <a:pt x="1263" y="2313"/>
                  </a:cubicBezTo>
                  <a:cubicBezTo>
                    <a:pt x="1494" y="2313"/>
                    <a:pt x="1641" y="2092"/>
                    <a:pt x="1641" y="2092"/>
                  </a:cubicBezTo>
                  <a:lnTo>
                    <a:pt x="1641" y="2092"/>
                  </a:lnTo>
                  <a:cubicBezTo>
                    <a:pt x="1564" y="2129"/>
                    <a:pt x="1496" y="2144"/>
                    <a:pt x="1437" y="2144"/>
                  </a:cubicBezTo>
                  <a:cubicBezTo>
                    <a:pt x="1173" y="2144"/>
                    <a:pt x="1084" y="1840"/>
                    <a:pt x="1084" y="1840"/>
                  </a:cubicBezTo>
                  <a:lnTo>
                    <a:pt x="1084" y="1840"/>
                  </a:lnTo>
                  <a:cubicBezTo>
                    <a:pt x="1171" y="1898"/>
                    <a:pt x="1252" y="1921"/>
                    <a:pt x="1326" y="1921"/>
                  </a:cubicBezTo>
                  <a:cubicBezTo>
                    <a:pt x="1587" y="1921"/>
                    <a:pt x="1754" y="1631"/>
                    <a:pt x="1754" y="1630"/>
                  </a:cubicBezTo>
                  <a:lnTo>
                    <a:pt x="1754" y="1630"/>
                  </a:lnTo>
                  <a:cubicBezTo>
                    <a:pt x="1640" y="1708"/>
                    <a:pt x="1540" y="1739"/>
                    <a:pt x="1453" y="1739"/>
                  </a:cubicBezTo>
                  <a:cubicBezTo>
                    <a:pt x="1137" y="1739"/>
                    <a:pt x="993" y="1341"/>
                    <a:pt x="993" y="1341"/>
                  </a:cubicBezTo>
                  <a:lnTo>
                    <a:pt x="993" y="1341"/>
                  </a:lnTo>
                  <a:cubicBezTo>
                    <a:pt x="1071" y="1404"/>
                    <a:pt x="1140" y="1427"/>
                    <a:pt x="1200" y="1427"/>
                  </a:cubicBezTo>
                  <a:cubicBezTo>
                    <a:pt x="1358" y="1427"/>
                    <a:pt x="1448" y="1266"/>
                    <a:pt x="1448" y="1266"/>
                  </a:cubicBezTo>
                  <a:lnTo>
                    <a:pt x="1448" y="1266"/>
                  </a:lnTo>
                  <a:cubicBezTo>
                    <a:pt x="1405" y="1294"/>
                    <a:pt x="1364" y="1306"/>
                    <a:pt x="1324" y="1306"/>
                  </a:cubicBezTo>
                  <a:cubicBezTo>
                    <a:pt x="1133" y="1306"/>
                    <a:pt x="993" y="1030"/>
                    <a:pt x="993" y="1030"/>
                  </a:cubicBezTo>
                  <a:lnTo>
                    <a:pt x="993" y="1030"/>
                  </a:lnTo>
                  <a:cubicBezTo>
                    <a:pt x="1064" y="1063"/>
                    <a:pt x="1127" y="1075"/>
                    <a:pt x="1181" y="1075"/>
                  </a:cubicBezTo>
                  <a:cubicBezTo>
                    <a:pt x="1365" y="1075"/>
                    <a:pt x="1448" y="928"/>
                    <a:pt x="1448" y="928"/>
                  </a:cubicBezTo>
                  <a:lnTo>
                    <a:pt x="1448" y="928"/>
                  </a:lnTo>
                  <a:cubicBezTo>
                    <a:pt x="1402" y="966"/>
                    <a:pt x="1358" y="981"/>
                    <a:pt x="1315" y="981"/>
                  </a:cubicBezTo>
                  <a:cubicBezTo>
                    <a:pt x="1110" y="981"/>
                    <a:pt x="955" y="617"/>
                    <a:pt x="955" y="617"/>
                  </a:cubicBezTo>
                  <a:lnTo>
                    <a:pt x="955" y="617"/>
                  </a:lnTo>
                  <a:cubicBezTo>
                    <a:pt x="1053" y="685"/>
                    <a:pt x="1145" y="708"/>
                    <a:pt x="1224" y="708"/>
                  </a:cubicBezTo>
                  <a:cubicBezTo>
                    <a:pt x="1381" y="708"/>
                    <a:pt x="1486" y="617"/>
                    <a:pt x="1486" y="617"/>
                  </a:cubicBezTo>
                  <a:lnTo>
                    <a:pt x="1486" y="617"/>
                  </a:lnTo>
                  <a:cubicBezTo>
                    <a:pt x="1474" y="618"/>
                    <a:pt x="1462" y="619"/>
                    <a:pt x="1450" y="619"/>
                  </a:cubicBezTo>
                  <a:cubicBezTo>
                    <a:pt x="1082" y="619"/>
                    <a:pt x="810" y="0"/>
                    <a:pt x="810" y="0"/>
                  </a:cubicBezTo>
                  <a:close/>
                </a:path>
              </a:pathLst>
            </a:custGeom>
            <a:solidFill>
              <a:srgbClr val="A2B9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7"/>
            <p:cNvSpPr/>
            <p:nvPr/>
          </p:nvSpPr>
          <p:spPr>
            <a:xfrm>
              <a:off x="1901936" y="2515161"/>
              <a:ext cx="25536" cy="78836"/>
            </a:xfrm>
            <a:custGeom>
              <a:rect b="b" l="l" r="r" t="t"/>
              <a:pathLst>
                <a:path extrusionOk="0" h="1411" w="457">
                  <a:moveTo>
                    <a:pt x="231" y="1"/>
                  </a:moveTo>
                  <a:cubicBezTo>
                    <a:pt x="226" y="108"/>
                    <a:pt x="215" y="247"/>
                    <a:pt x="204" y="398"/>
                  </a:cubicBezTo>
                  <a:lnTo>
                    <a:pt x="1" y="558"/>
                  </a:lnTo>
                  <a:lnTo>
                    <a:pt x="199" y="473"/>
                  </a:lnTo>
                  <a:lnTo>
                    <a:pt x="199" y="473"/>
                  </a:lnTo>
                  <a:cubicBezTo>
                    <a:pt x="194" y="532"/>
                    <a:pt x="194" y="601"/>
                    <a:pt x="188" y="666"/>
                  </a:cubicBezTo>
                  <a:lnTo>
                    <a:pt x="33" y="880"/>
                  </a:lnTo>
                  <a:lnTo>
                    <a:pt x="33" y="880"/>
                  </a:lnTo>
                  <a:lnTo>
                    <a:pt x="178" y="778"/>
                  </a:lnTo>
                  <a:lnTo>
                    <a:pt x="178" y="778"/>
                  </a:lnTo>
                  <a:cubicBezTo>
                    <a:pt x="172" y="848"/>
                    <a:pt x="167" y="912"/>
                    <a:pt x="162" y="977"/>
                  </a:cubicBezTo>
                  <a:cubicBezTo>
                    <a:pt x="140" y="1186"/>
                    <a:pt x="119" y="1357"/>
                    <a:pt x="92" y="1411"/>
                  </a:cubicBezTo>
                  <a:cubicBezTo>
                    <a:pt x="126" y="1402"/>
                    <a:pt x="168" y="1399"/>
                    <a:pt x="209" y="1399"/>
                  </a:cubicBezTo>
                  <a:cubicBezTo>
                    <a:pt x="292" y="1399"/>
                    <a:pt x="371" y="1411"/>
                    <a:pt x="371" y="1411"/>
                  </a:cubicBezTo>
                  <a:cubicBezTo>
                    <a:pt x="349" y="1347"/>
                    <a:pt x="322" y="1164"/>
                    <a:pt x="306" y="955"/>
                  </a:cubicBezTo>
                  <a:cubicBezTo>
                    <a:pt x="296" y="891"/>
                    <a:pt x="290" y="821"/>
                    <a:pt x="285" y="751"/>
                  </a:cubicBezTo>
                  <a:lnTo>
                    <a:pt x="285" y="751"/>
                  </a:lnTo>
                  <a:lnTo>
                    <a:pt x="419" y="827"/>
                  </a:lnTo>
                  <a:lnTo>
                    <a:pt x="419" y="827"/>
                  </a:lnTo>
                  <a:lnTo>
                    <a:pt x="274" y="639"/>
                  </a:lnTo>
                  <a:cubicBezTo>
                    <a:pt x="269" y="575"/>
                    <a:pt x="263" y="505"/>
                    <a:pt x="258" y="446"/>
                  </a:cubicBezTo>
                  <a:lnTo>
                    <a:pt x="258" y="446"/>
                  </a:lnTo>
                  <a:lnTo>
                    <a:pt x="457" y="532"/>
                  </a:lnTo>
                  <a:lnTo>
                    <a:pt x="253" y="365"/>
                  </a:lnTo>
                  <a:cubicBezTo>
                    <a:pt x="242" y="156"/>
                    <a:pt x="231" y="1"/>
                    <a:pt x="231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7"/>
            <p:cNvSpPr/>
            <p:nvPr/>
          </p:nvSpPr>
          <p:spPr>
            <a:xfrm>
              <a:off x="1760842" y="2430121"/>
              <a:ext cx="98289" cy="129177"/>
            </a:xfrm>
            <a:custGeom>
              <a:rect b="b" l="l" r="r" t="t"/>
              <a:pathLst>
                <a:path extrusionOk="0" h="2312" w="1759">
                  <a:moveTo>
                    <a:pt x="815" y="0"/>
                  </a:moveTo>
                  <a:cubicBezTo>
                    <a:pt x="815" y="0"/>
                    <a:pt x="544" y="619"/>
                    <a:pt x="176" y="619"/>
                  </a:cubicBezTo>
                  <a:cubicBezTo>
                    <a:pt x="164" y="619"/>
                    <a:pt x="152" y="618"/>
                    <a:pt x="140" y="617"/>
                  </a:cubicBezTo>
                  <a:lnTo>
                    <a:pt x="140" y="617"/>
                  </a:lnTo>
                  <a:cubicBezTo>
                    <a:pt x="140" y="617"/>
                    <a:pt x="245" y="707"/>
                    <a:pt x="402" y="707"/>
                  </a:cubicBezTo>
                  <a:cubicBezTo>
                    <a:pt x="480" y="707"/>
                    <a:pt x="572" y="685"/>
                    <a:pt x="670" y="617"/>
                  </a:cubicBezTo>
                  <a:lnTo>
                    <a:pt x="670" y="617"/>
                  </a:lnTo>
                  <a:cubicBezTo>
                    <a:pt x="670" y="617"/>
                    <a:pt x="516" y="981"/>
                    <a:pt x="310" y="981"/>
                  </a:cubicBezTo>
                  <a:cubicBezTo>
                    <a:pt x="268" y="981"/>
                    <a:pt x="223" y="965"/>
                    <a:pt x="177" y="928"/>
                  </a:cubicBezTo>
                  <a:lnTo>
                    <a:pt x="177" y="928"/>
                  </a:lnTo>
                  <a:cubicBezTo>
                    <a:pt x="177" y="928"/>
                    <a:pt x="261" y="1075"/>
                    <a:pt x="445" y="1075"/>
                  </a:cubicBezTo>
                  <a:cubicBezTo>
                    <a:pt x="499" y="1075"/>
                    <a:pt x="561" y="1062"/>
                    <a:pt x="633" y="1030"/>
                  </a:cubicBezTo>
                  <a:lnTo>
                    <a:pt x="633" y="1030"/>
                  </a:lnTo>
                  <a:cubicBezTo>
                    <a:pt x="633" y="1030"/>
                    <a:pt x="490" y="1307"/>
                    <a:pt x="300" y="1307"/>
                  </a:cubicBezTo>
                  <a:cubicBezTo>
                    <a:pt x="262" y="1307"/>
                    <a:pt x="223" y="1296"/>
                    <a:pt x="183" y="1271"/>
                  </a:cubicBezTo>
                  <a:lnTo>
                    <a:pt x="183" y="1271"/>
                  </a:lnTo>
                  <a:cubicBezTo>
                    <a:pt x="201" y="1305"/>
                    <a:pt x="288" y="1424"/>
                    <a:pt x="426" y="1424"/>
                  </a:cubicBezTo>
                  <a:cubicBezTo>
                    <a:pt x="486" y="1424"/>
                    <a:pt x="555" y="1402"/>
                    <a:pt x="633" y="1341"/>
                  </a:cubicBezTo>
                  <a:lnTo>
                    <a:pt x="633" y="1341"/>
                  </a:lnTo>
                  <a:cubicBezTo>
                    <a:pt x="633" y="1341"/>
                    <a:pt x="515" y="1673"/>
                    <a:pt x="252" y="1727"/>
                  </a:cubicBezTo>
                  <a:cubicBezTo>
                    <a:pt x="209" y="1770"/>
                    <a:pt x="154" y="1807"/>
                    <a:pt x="84" y="1807"/>
                  </a:cubicBezTo>
                  <a:cubicBezTo>
                    <a:pt x="58" y="1807"/>
                    <a:pt x="30" y="1802"/>
                    <a:pt x="0" y="1791"/>
                  </a:cubicBezTo>
                  <a:lnTo>
                    <a:pt x="0" y="1791"/>
                  </a:lnTo>
                  <a:cubicBezTo>
                    <a:pt x="74" y="1858"/>
                    <a:pt x="177" y="1921"/>
                    <a:pt x="299" y="1921"/>
                  </a:cubicBezTo>
                  <a:cubicBezTo>
                    <a:pt x="374" y="1921"/>
                    <a:pt x="455" y="1898"/>
                    <a:pt x="542" y="1839"/>
                  </a:cubicBezTo>
                  <a:lnTo>
                    <a:pt x="542" y="1839"/>
                  </a:lnTo>
                  <a:cubicBezTo>
                    <a:pt x="542" y="1839"/>
                    <a:pt x="515" y="1930"/>
                    <a:pt x="445" y="2011"/>
                  </a:cubicBezTo>
                  <a:cubicBezTo>
                    <a:pt x="483" y="2005"/>
                    <a:pt x="526" y="2000"/>
                    <a:pt x="569" y="1989"/>
                  </a:cubicBezTo>
                  <a:lnTo>
                    <a:pt x="569" y="1989"/>
                  </a:lnTo>
                  <a:cubicBezTo>
                    <a:pt x="569" y="1989"/>
                    <a:pt x="408" y="2252"/>
                    <a:pt x="177" y="2268"/>
                  </a:cubicBezTo>
                  <a:cubicBezTo>
                    <a:pt x="228" y="2293"/>
                    <a:pt x="286" y="2309"/>
                    <a:pt x="348" y="2309"/>
                  </a:cubicBezTo>
                  <a:cubicBezTo>
                    <a:pt x="450" y="2309"/>
                    <a:pt x="566" y="2265"/>
                    <a:pt x="692" y="2139"/>
                  </a:cubicBezTo>
                  <a:lnTo>
                    <a:pt x="724" y="2107"/>
                  </a:lnTo>
                  <a:cubicBezTo>
                    <a:pt x="735" y="2043"/>
                    <a:pt x="740" y="1973"/>
                    <a:pt x="746" y="1909"/>
                  </a:cubicBezTo>
                  <a:lnTo>
                    <a:pt x="746" y="1909"/>
                  </a:lnTo>
                  <a:lnTo>
                    <a:pt x="601" y="2011"/>
                  </a:lnTo>
                  <a:lnTo>
                    <a:pt x="751" y="1796"/>
                  </a:lnTo>
                  <a:cubicBezTo>
                    <a:pt x="756" y="1732"/>
                    <a:pt x="762" y="1662"/>
                    <a:pt x="767" y="1598"/>
                  </a:cubicBezTo>
                  <a:lnTo>
                    <a:pt x="767" y="1598"/>
                  </a:lnTo>
                  <a:lnTo>
                    <a:pt x="569" y="1689"/>
                  </a:lnTo>
                  <a:lnTo>
                    <a:pt x="569" y="1689"/>
                  </a:lnTo>
                  <a:lnTo>
                    <a:pt x="772" y="1528"/>
                  </a:lnTo>
                  <a:cubicBezTo>
                    <a:pt x="783" y="1378"/>
                    <a:pt x="788" y="1239"/>
                    <a:pt x="794" y="1131"/>
                  </a:cubicBezTo>
                  <a:cubicBezTo>
                    <a:pt x="794" y="1131"/>
                    <a:pt x="805" y="1287"/>
                    <a:pt x="821" y="1491"/>
                  </a:cubicBezTo>
                  <a:lnTo>
                    <a:pt x="1024" y="1662"/>
                  </a:lnTo>
                  <a:lnTo>
                    <a:pt x="826" y="1576"/>
                  </a:lnTo>
                  <a:lnTo>
                    <a:pt x="826" y="1576"/>
                  </a:lnTo>
                  <a:cubicBezTo>
                    <a:pt x="831" y="1635"/>
                    <a:pt x="837" y="1705"/>
                    <a:pt x="842" y="1769"/>
                  </a:cubicBezTo>
                  <a:lnTo>
                    <a:pt x="987" y="1957"/>
                  </a:lnTo>
                  <a:lnTo>
                    <a:pt x="987" y="1957"/>
                  </a:lnTo>
                  <a:lnTo>
                    <a:pt x="853" y="1882"/>
                  </a:lnTo>
                  <a:lnTo>
                    <a:pt x="853" y="1882"/>
                  </a:lnTo>
                  <a:cubicBezTo>
                    <a:pt x="858" y="1952"/>
                    <a:pt x="864" y="2021"/>
                    <a:pt x="869" y="2086"/>
                  </a:cubicBezTo>
                  <a:lnTo>
                    <a:pt x="912" y="2139"/>
                  </a:lnTo>
                  <a:cubicBezTo>
                    <a:pt x="1044" y="2267"/>
                    <a:pt x="1165" y="2311"/>
                    <a:pt x="1269" y="2311"/>
                  </a:cubicBezTo>
                  <a:cubicBezTo>
                    <a:pt x="1501" y="2311"/>
                    <a:pt x="1646" y="2091"/>
                    <a:pt x="1646" y="2091"/>
                  </a:cubicBezTo>
                  <a:lnTo>
                    <a:pt x="1646" y="2091"/>
                  </a:lnTo>
                  <a:cubicBezTo>
                    <a:pt x="1568" y="2128"/>
                    <a:pt x="1499" y="2144"/>
                    <a:pt x="1440" y="2144"/>
                  </a:cubicBezTo>
                  <a:cubicBezTo>
                    <a:pt x="1173" y="2144"/>
                    <a:pt x="1083" y="1839"/>
                    <a:pt x="1083" y="1839"/>
                  </a:cubicBezTo>
                  <a:lnTo>
                    <a:pt x="1083" y="1839"/>
                  </a:lnTo>
                  <a:cubicBezTo>
                    <a:pt x="1171" y="1897"/>
                    <a:pt x="1252" y="1920"/>
                    <a:pt x="1326" y="1920"/>
                  </a:cubicBezTo>
                  <a:cubicBezTo>
                    <a:pt x="1591" y="1920"/>
                    <a:pt x="1759" y="1625"/>
                    <a:pt x="1759" y="1625"/>
                  </a:cubicBezTo>
                  <a:lnTo>
                    <a:pt x="1759" y="1625"/>
                  </a:lnTo>
                  <a:cubicBezTo>
                    <a:pt x="1643" y="1705"/>
                    <a:pt x="1541" y="1736"/>
                    <a:pt x="1452" y="1736"/>
                  </a:cubicBezTo>
                  <a:cubicBezTo>
                    <a:pt x="1138" y="1736"/>
                    <a:pt x="998" y="1341"/>
                    <a:pt x="998" y="1341"/>
                  </a:cubicBezTo>
                  <a:lnTo>
                    <a:pt x="998" y="1341"/>
                  </a:lnTo>
                  <a:cubicBezTo>
                    <a:pt x="1075" y="1402"/>
                    <a:pt x="1144" y="1424"/>
                    <a:pt x="1203" y="1424"/>
                  </a:cubicBezTo>
                  <a:cubicBezTo>
                    <a:pt x="1360" y="1424"/>
                    <a:pt x="1448" y="1266"/>
                    <a:pt x="1448" y="1265"/>
                  </a:cubicBezTo>
                  <a:lnTo>
                    <a:pt x="1448" y="1265"/>
                  </a:lnTo>
                  <a:cubicBezTo>
                    <a:pt x="1406" y="1294"/>
                    <a:pt x="1365" y="1306"/>
                    <a:pt x="1326" y="1306"/>
                  </a:cubicBezTo>
                  <a:cubicBezTo>
                    <a:pt x="1138" y="1306"/>
                    <a:pt x="998" y="1030"/>
                    <a:pt x="998" y="1030"/>
                  </a:cubicBezTo>
                  <a:lnTo>
                    <a:pt x="998" y="1030"/>
                  </a:lnTo>
                  <a:cubicBezTo>
                    <a:pt x="1069" y="1062"/>
                    <a:pt x="1132" y="1075"/>
                    <a:pt x="1185" y="1075"/>
                  </a:cubicBezTo>
                  <a:cubicBezTo>
                    <a:pt x="1368" y="1075"/>
                    <a:pt x="1448" y="928"/>
                    <a:pt x="1448" y="928"/>
                  </a:cubicBezTo>
                  <a:lnTo>
                    <a:pt x="1448" y="928"/>
                  </a:lnTo>
                  <a:cubicBezTo>
                    <a:pt x="1403" y="965"/>
                    <a:pt x="1359" y="981"/>
                    <a:pt x="1317" y="981"/>
                  </a:cubicBezTo>
                  <a:cubicBezTo>
                    <a:pt x="1113" y="981"/>
                    <a:pt x="955" y="617"/>
                    <a:pt x="955" y="617"/>
                  </a:cubicBezTo>
                  <a:lnTo>
                    <a:pt x="955" y="617"/>
                  </a:lnTo>
                  <a:cubicBezTo>
                    <a:pt x="1053" y="685"/>
                    <a:pt x="1145" y="707"/>
                    <a:pt x="1225" y="707"/>
                  </a:cubicBezTo>
                  <a:cubicBezTo>
                    <a:pt x="1384" y="707"/>
                    <a:pt x="1491" y="617"/>
                    <a:pt x="1491" y="617"/>
                  </a:cubicBezTo>
                  <a:lnTo>
                    <a:pt x="1491" y="617"/>
                  </a:lnTo>
                  <a:cubicBezTo>
                    <a:pt x="1479" y="618"/>
                    <a:pt x="1467" y="619"/>
                    <a:pt x="1455" y="619"/>
                  </a:cubicBezTo>
                  <a:cubicBezTo>
                    <a:pt x="1087" y="619"/>
                    <a:pt x="815" y="0"/>
                    <a:pt x="815" y="0"/>
                  </a:cubicBezTo>
                  <a:close/>
                </a:path>
              </a:pathLst>
            </a:custGeom>
            <a:solidFill>
              <a:srgbClr val="A2B9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1792581" y="2493314"/>
              <a:ext cx="25536" cy="78836"/>
            </a:xfrm>
            <a:custGeom>
              <a:rect b="b" l="l" r="r" t="t"/>
              <a:pathLst>
                <a:path extrusionOk="0" h="1411" w="457">
                  <a:moveTo>
                    <a:pt x="226" y="0"/>
                  </a:moveTo>
                  <a:cubicBezTo>
                    <a:pt x="220" y="108"/>
                    <a:pt x="215" y="247"/>
                    <a:pt x="204" y="397"/>
                  </a:cubicBezTo>
                  <a:lnTo>
                    <a:pt x="1" y="558"/>
                  </a:lnTo>
                  <a:lnTo>
                    <a:pt x="1" y="558"/>
                  </a:lnTo>
                  <a:lnTo>
                    <a:pt x="199" y="467"/>
                  </a:lnTo>
                  <a:lnTo>
                    <a:pt x="199" y="467"/>
                  </a:lnTo>
                  <a:cubicBezTo>
                    <a:pt x="194" y="531"/>
                    <a:pt x="188" y="601"/>
                    <a:pt x="183" y="665"/>
                  </a:cubicBezTo>
                  <a:lnTo>
                    <a:pt x="33" y="880"/>
                  </a:lnTo>
                  <a:lnTo>
                    <a:pt x="178" y="778"/>
                  </a:lnTo>
                  <a:lnTo>
                    <a:pt x="178" y="778"/>
                  </a:lnTo>
                  <a:cubicBezTo>
                    <a:pt x="172" y="842"/>
                    <a:pt x="167" y="912"/>
                    <a:pt x="156" y="976"/>
                  </a:cubicBezTo>
                  <a:cubicBezTo>
                    <a:pt x="140" y="1185"/>
                    <a:pt x="113" y="1357"/>
                    <a:pt x="86" y="1411"/>
                  </a:cubicBezTo>
                  <a:cubicBezTo>
                    <a:pt x="120" y="1402"/>
                    <a:pt x="163" y="1399"/>
                    <a:pt x="204" y="1399"/>
                  </a:cubicBezTo>
                  <a:cubicBezTo>
                    <a:pt x="287" y="1399"/>
                    <a:pt x="365" y="1411"/>
                    <a:pt x="365" y="1411"/>
                  </a:cubicBezTo>
                  <a:cubicBezTo>
                    <a:pt x="344" y="1346"/>
                    <a:pt x="322" y="1164"/>
                    <a:pt x="301" y="955"/>
                  </a:cubicBezTo>
                  <a:cubicBezTo>
                    <a:pt x="296" y="890"/>
                    <a:pt x="290" y="821"/>
                    <a:pt x="285" y="751"/>
                  </a:cubicBezTo>
                  <a:lnTo>
                    <a:pt x="285" y="751"/>
                  </a:lnTo>
                  <a:lnTo>
                    <a:pt x="419" y="826"/>
                  </a:lnTo>
                  <a:lnTo>
                    <a:pt x="419" y="826"/>
                  </a:lnTo>
                  <a:lnTo>
                    <a:pt x="274" y="638"/>
                  </a:lnTo>
                  <a:cubicBezTo>
                    <a:pt x="269" y="574"/>
                    <a:pt x="263" y="504"/>
                    <a:pt x="258" y="445"/>
                  </a:cubicBezTo>
                  <a:lnTo>
                    <a:pt x="258" y="445"/>
                  </a:lnTo>
                  <a:lnTo>
                    <a:pt x="456" y="531"/>
                  </a:lnTo>
                  <a:lnTo>
                    <a:pt x="253" y="360"/>
                  </a:lnTo>
                  <a:cubicBezTo>
                    <a:pt x="237" y="156"/>
                    <a:pt x="226" y="0"/>
                    <a:pt x="226" y="0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1554092" y="2517899"/>
              <a:ext cx="98344" cy="129065"/>
            </a:xfrm>
            <a:custGeom>
              <a:rect b="b" l="l" r="r" t="t"/>
              <a:pathLst>
                <a:path extrusionOk="0" h="2310" w="1760">
                  <a:moveTo>
                    <a:pt x="810" y="0"/>
                  </a:moveTo>
                  <a:cubicBezTo>
                    <a:pt x="810" y="0"/>
                    <a:pt x="539" y="613"/>
                    <a:pt x="171" y="613"/>
                  </a:cubicBezTo>
                  <a:cubicBezTo>
                    <a:pt x="159" y="613"/>
                    <a:pt x="147" y="613"/>
                    <a:pt x="135" y="611"/>
                  </a:cubicBezTo>
                  <a:lnTo>
                    <a:pt x="135" y="611"/>
                  </a:lnTo>
                  <a:cubicBezTo>
                    <a:pt x="135" y="611"/>
                    <a:pt x="242" y="704"/>
                    <a:pt x="401" y="704"/>
                  </a:cubicBezTo>
                  <a:cubicBezTo>
                    <a:pt x="480" y="704"/>
                    <a:pt x="572" y="681"/>
                    <a:pt x="671" y="611"/>
                  </a:cubicBezTo>
                  <a:lnTo>
                    <a:pt x="671" y="611"/>
                  </a:lnTo>
                  <a:cubicBezTo>
                    <a:pt x="671" y="611"/>
                    <a:pt x="512" y="976"/>
                    <a:pt x="309" y="976"/>
                  </a:cubicBezTo>
                  <a:cubicBezTo>
                    <a:pt x="267" y="976"/>
                    <a:pt x="223" y="960"/>
                    <a:pt x="177" y="922"/>
                  </a:cubicBezTo>
                  <a:lnTo>
                    <a:pt x="177" y="922"/>
                  </a:lnTo>
                  <a:cubicBezTo>
                    <a:pt x="177" y="922"/>
                    <a:pt x="258" y="1070"/>
                    <a:pt x="443" y="1070"/>
                  </a:cubicBezTo>
                  <a:cubicBezTo>
                    <a:pt x="497" y="1070"/>
                    <a:pt x="560" y="1057"/>
                    <a:pt x="633" y="1024"/>
                  </a:cubicBezTo>
                  <a:lnTo>
                    <a:pt x="633" y="1024"/>
                  </a:lnTo>
                  <a:cubicBezTo>
                    <a:pt x="633" y="1024"/>
                    <a:pt x="491" y="1302"/>
                    <a:pt x="300" y="1302"/>
                  </a:cubicBezTo>
                  <a:cubicBezTo>
                    <a:pt x="262" y="1302"/>
                    <a:pt x="223" y="1291"/>
                    <a:pt x="183" y="1265"/>
                  </a:cubicBezTo>
                  <a:cubicBezTo>
                    <a:pt x="183" y="1265"/>
                    <a:pt x="183" y="1265"/>
                    <a:pt x="183" y="1271"/>
                  </a:cubicBezTo>
                  <a:cubicBezTo>
                    <a:pt x="201" y="1301"/>
                    <a:pt x="288" y="1422"/>
                    <a:pt x="425" y="1422"/>
                  </a:cubicBezTo>
                  <a:cubicBezTo>
                    <a:pt x="485" y="1422"/>
                    <a:pt x="555" y="1399"/>
                    <a:pt x="633" y="1335"/>
                  </a:cubicBezTo>
                  <a:lnTo>
                    <a:pt x="633" y="1335"/>
                  </a:lnTo>
                  <a:cubicBezTo>
                    <a:pt x="633" y="1335"/>
                    <a:pt x="510" y="1668"/>
                    <a:pt x="253" y="1727"/>
                  </a:cubicBezTo>
                  <a:cubicBezTo>
                    <a:pt x="210" y="1769"/>
                    <a:pt x="154" y="1803"/>
                    <a:pt x="86" y="1803"/>
                  </a:cubicBezTo>
                  <a:cubicBezTo>
                    <a:pt x="59" y="1803"/>
                    <a:pt x="31" y="1798"/>
                    <a:pt x="0" y="1786"/>
                  </a:cubicBezTo>
                  <a:lnTo>
                    <a:pt x="0" y="1786"/>
                  </a:lnTo>
                  <a:cubicBezTo>
                    <a:pt x="74" y="1852"/>
                    <a:pt x="177" y="1915"/>
                    <a:pt x="300" y="1915"/>
                  </a:cubicBezTo>
                  <a:cubicBezTo>
                    <a:pt x="374" y="1915"/>
                    <a:pt x="455" y="1892"/>
                    <a:pt x="542" y="1834"/>
                  </a:cubicBezTo>
                  <a:lnTo>
                    <a:pt x="542" y="1834"/>
                  </a:lnTo>
                  <a:cubicBezTo>
                    <a:pt x="542" y="1834"/>
                    <a:pt x="515" y="1925"/>
                    <a:pt x="446" y="2005"/>
                  </a:cubicBezTo>
                  <a:lnTo>
                    <a:pt x="446" y="2005"/>
                  </a:lnTo>
                  <a:cubicBezTo>
                    <a:pt x="483" y="2000"/>
                    <a:pt x="526" y="1995"/>
                    <a:pt x="569" y="1984"/>
                  </a:cubicBezTo>
                  <a:lnTo>
                    <a:pt x="569" y="1984"/>
                  </a:lnTo>
                  <a:cubicBezTo>
                    <a:pt x="569" y="1984"/>
                    <a:pt x="408" y="2247"/>
                    <a:pt x="177" y="2268"/>
                  </a:cubicBezTo>
                  <a:cubicBezTo>
                    <a:pt x="227" y="2293"/>
                    <a:pt x="283" y="2309"/>
                    <a:pt x="346" y="2309"/>
                  </a:cubicBezTo>
                  <a:cubicBezTo>
                    <a:pt x="448" y="2309"/>
                    <a:pt x="566" y="2265"/>
                    <a:pt x="692" y="2139"/>
                  </a:cubicBezTo>
                  <a:lnTo>
                    <a:pt x="724" y="2102"/>
                  </a:lnTo>
                  <a:cubicBezTo>
                    <a:pt x="730" y="2038"/>
                    <a:pt x="735" y="1973"/>
                    <a:pt x="740" y="1904"/>
                  </a:cubicBezTo>
                  <a:lnTo>
                    <a:pt x="740" y="1904"/>
                  </a:lnTo>
                  <a:lnTo>
                    <a:pt x="596" y="2005"/>
                  </a:lnTo>
                  <a:lnTo>
                    <a:pt x="596" y="2005"/>
                  </a:lnTo>
                  <a:lnTo>
                    <a:pt x="751" y="1791"/>
                  </a:lnTo>
                  <a:cubicBezTo>
                    <a:pt x="757" y="1727"/>
                    <a:pt x="762" y="1662"/>
                    <a:pt x="767" y="1598"/>
                  </a:cubicBezTo>
                  <a:lnTo>
                    <a:pt x="767" y="1598"/>
                  </a:lnTo>
                  <a:lnTo>
                    <a:pt x="569" y="1689"/>
                  </a:lnTo>
                  <a:lnTo>
                    <a:pt x="569" y="1689"/>
                  </a:lnTo>
                  <a:lnTo>
                    <a:pt x="767" y="1528"/>
                  </a:lnTo>
                  <a:cubicBezTo>
                    <a:pt x="778" y="1373"/>
                    <a:pt x="789" y="1233"/>
                    <a:pt x="794" y="1126"/>
                  </a:cubicBezTo>
                  <a:cubicBezTo>
                    <a:pt x="794" y="1126"/>
                    <a:pt x="805" y="1282"/>
                    <a:pt x="821" y="1491"/>
                  </a:cubicBezTo>
                  <a:lnTo>
                    <a:pt x="1025" y="1657"/>
                  </a:lnTo>
                  <a:lnTo>
                    <a:pt x="826" y="1571"/>
                  </a:lnTo>
                  <a:lnTo>
                    <a:pt x="826" y="1571"/>
                  </a:lnTo>
                  <a:cubicBezTo>
                    <a:pt x="832" y="1635"/>
                    <a:pt x="837" y="1700"/>
                    <a:pt x="842" y="1764"/>
                  </a:cubicBezTo>
                  <a:lnTo>
                    <a:pt x="982" y="1952"/>
                  </a:lnTo>
                  <a:lnTo>
                    <a:pt x="848" y="1882"/>
                  </a:lnTo>
                  <a:lnTo>
                    <a:pt x="848" y="1882"/>
                  </a:lnTo>
                  <a:cubicBezTo>
                    <a:pt x="853" y="1946"/>
                    <a:pt x="864" y="2016"/>
                    <a:pt x="869" y="2081"/>
                  </a:cubicBezTo>
                  <a:lnTo>
                    <a:pt x="912" y="2139"/>
                  </a:lnTo>
                  <a:cubicBezTo>
                    <a:pt x="1042" y="2264"/>
                    <a:pt x="1161" y="2308"/>
                    <a:pt x="1264" y="2308"/>
                  </a:cubicBezTo>
                  <a:cubicBezTo>
                    <a:pt x="1497" y="2308"/>
                    <a:pt x="1647" y="2086"/>
                    <a:pt x="1647" y="2086"/>
                  </a:cubicBezTo>
                  <a:lnTo>
                    <a:pt x="1647" y="2086"/>
                  </a:lnTo>
                  <a:cubicBezTo>
                    <a:pt x="1568" y="2123"/>
                    <a:pt x="1500" y="2138"/>
                    <a:pt x="1440" y="2138"/>
                  </a:cubicBezTo>
                  <a:cubicBezTo>
                    <a:pt x="1173" y="2138"/>
                    <a:pt x="1084" y="1834"/>
                    <a:pt x="1084" y="1834"/>
                  </a:cubicBezTo>
                  <a:lnTo>
                    <a:pt x="1084" y="1834"/>
                  </a:lnTo>
                  <a:cubicBezTo>
                    <a:pt x="1171" y="1893"/>
                    <a:pt x="1252" y="1916"/>
                    <a:pt x="1326" y="1916"/>
                  </a:cubicBezTo>
                  <a:cubicBezTo>
                    <a:pt x="1589" y="1916"/>
                    <a:pt x="1759" y="1625"/>
                    <a:pt x="1759" y="1625"/>
                  </a:cubicBezTo>
                  <a:lnTo>
                    <a:pt x="1759" y="1625"/>
                  </a:lnTo>
                  <a:cubicBezTo>
                    <a:pt x="1644" y="1703"/>
                    <a:pt x="1543" y="1733"/>
                    <a:pt x="1455" y="1733"/>
                  </a:cubicBezTo>
                  <a:cubicBezTo>
                    <a:pt x="1137" y="1733"/>
                    <a:pt x="992" y="1335"/>
                    <a:pt x="992" y="1335"/>
                  </a:cubicBezTo>
                  <a:lnTo>
                    <a:pt x="992" y="1335"/>
                  </a:lnTo>
                  <a:cubicBezTo>
                    <a:pt x="1070" y="1398"/>
                    <a:pt x="1140" y="1421"/>
                    <a:pt x="1199" y="1421"/>
                  </a:cubicBezTo>
                  <a:cubicBezTo>
                    <a:pt x="1358" y="1421"/>
                    <a:pt x="1448" y="1260"/>
                    <a:pt x="1448" y="1260"/>
                  </a:cubicBezTo>
                  <a:lnTo>
                    <a:pt x="1448" y="1260"/>
                  </a:lnTo>
                  <a:cubicBezTo>
                    <a:pt x="1404" y="1290"/>
                    <a:pt x="1362" y="1302"/>
                    <a:pt x="1322" y="1302"/>
                  </a:cubicBezTo>
                  <a:cubicBezTo>
                    <a:pt x="1132" y="1302"/>
                    <a:pt x="992" y="1024"/>
                    <a:pt x="992" y="1024"/>
                  </a:cubicBezTo>
                  <a:lnTo>
                    <a:pt x="992" y="1024"/>
                  </a:lnTo>
                  <a:cubicBezTo>
                    <a:pt x="1065" y="1057"/>
                    <a:pt x="1129" y="1070"/>
                    <a:pt x="1183" y="1070"/>
                  </a:cubicBezTo>
                  <a:cubicBezTo>
                    <a:pt x="1368" y="1070"/>
                    <a:pt x="1448" y="922"/>
                    <a:pt x="1448" y="922"/>
                  </a:cubicBezTo>
                  <a:lnTo>
                    <a:pt x="1448" y="922"/>
                  </a:lnTo>
                  <a:cubicBezTo>
                    <a:pt x="1402" y="960"/>
                    <a:pt x="1358" y="976"/>
                    <a:pt x="1315" y="976"/>
                  </a:cubicBezTo>
                  <a:cubicBezTo>
                    <a:pt x="1110" y="976"/>
                    <a:pt x="955" y="611"/>
                    <a:pt x="955" y="611"/>
                  </a:cubicBezTo>
                  <a:lnTo>
                    <a:pt x="955" y="611"/>
                  </a:lnTo>
                  <a:cubicBezTo>
                    <a:pt x="1053" y="681"/>
                    <a:pt x="1145" y="704"/>
                    <a:pt x="1224" y="704"/>
                  </a:cubicBezTo>
                  <a:cubicBezTo>
                    <a:pt x="1381" y="704"/>
                    <a:pt x="1486" y="611"/>
                    <a:pt x="1486" y="611"/>
                  </a:cubicBezTo>
                  <a:lnTo>
                    <a:pt x="1486" y="611"/>
                  </a:lnTo>
                  <a:cubicBezTo>
                    <a:pt x="1473" y="613"/>
                    <a:pt x="1461" y="613"/>
                    <a:pt x="1449" y="613"/>
                  </a:cubicBezTo>
                  <a:cubicBezTo>
                    <a:pt x="1082" y="613"/>
                    <a:pt x="810" y="0"/>
                    <a:pt x="810" y="0"/>
                  </a:cubicBezTo>
                  <a:close/>
                </a:path>
              </a:pathLst>
            </a:custGeom>
            <a:solidFill>
              <a:srgbClr val="A2B9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1585831" y="2580812"/>
              <a:ext cx="25536" cy="78836"/>
            </a:xfrm>
            <a:custGeom>
              <a:rect b="b" l="l" r="r" t="t"/>
              <a:pathLst>
                <a:path extrusionOk="0" h="1411" w="457">
                  <a:moveTo>
                    <a:pt x="226" y="0"/>
                  </a:moveTo>
                  <a:cubicBezTo>
                    <a:pt x="221" y="107"/>
                    <a:pt x="210" y="247"/>
                    <a:pt x="199" y="402"/>
                  </a:cubicBezTo>
                  <a:lnTo>
                    <a:pt x="1" y="563"/>
                  </a:lnTo>
                  <a:lnTo>
                    <a:pt x="1" y="563"/>
                  </a:lnTo>
                  <a:lnTo>
                    <a:pt x="199" y="472"/>
                  </a:lnTo>
                  <a:lnTo>
                    <a:pt x="199" y="472"/>
                  </a:lnTo>
                  <a:cubicBezTo>
                    <a:pt x="194" y="536"/>
                    <a:pt x="189" y="601"/>
                    <a:pt x="183" y="665"/>
                  </a:cubicBezTo>
                  <a:lnTo>
                    <a:pt x="28" y="879"/>
                  </a:lnTo>
                  <a:lnTo>
                    <a:pt x="28" y="879"/>
                  </a:lnTo>
                  <a:lnTo>
                    <a:pt x="172" y="778"/>
                  </a:lnTo>
                  <a:lnTo>
                    <a:pt x="172" y="778"/>
                  </a:lnTo>
                  <a:cubicBezTo>
                    <a:pt x="167" y="847"/>
                    <a:pt x="162" y="912"/>
                    <a:pt x="156" y="976"/>
                  </a:cubicBezTo>
                  <a:cubicBezTo>
                    <a:pt x="135" y="1190"/>
                    <a:pt x="113" y="1357"/>
                    <a:pt x="87" y="1410"/>
                  </a:cubicBezTo>
                  <a:cubicBezTo>
                    <a:pt x="121" y="1401"/>
                    <a:pt x="163" y="1398"/>
                    <a:pt x="204" y="1398"/>
                  </a:cubicBezTo>
                  <a:cubicBezTo>
                    <a:pt x="287" y="1398"/>
                    <a:pt x="365" y="1410"/>
                    <a:pt x="365" y="1410"/>
                  </a:cubicBezTo>
                  <a:cubicBezTo>
                    <a:pt x="344" y="1346"/>
                    <a:pt x="323" y="1164"/>
                    <a:pt x="301" y="955"/>
                  </a:cubicBezTo>
                  <a:cubicBezTo>
                    <a:pt x="296" y="890"/>
                    <a:pt x="285" y="820"/>
                    <a:pt x="280" y="756"/>
                  </a:cubicBezTo>
                  <a:lnTo>
                    <a:pt x="280" y="756"/>
                  </a:lnTo>
                  <a:lnTo>
                    <a:pt x="414" y="826"/>
                  </a:lnTo>
                  <a:lnTo>
                    <a:pt x="274" y="638"/>
                  </a:lnTo>
                  <a:cubicBezTo>
                    <a:pt x="269" y="574"/>
                    <a:pt x="264" y="509"/>
                    <a:pt x="258" y="445"/>
                  </a:cubicBezTo>
                  <a:lnTo>
                    <a:pt x="258" y="445"/>
                  </a:lnTo>
                  <a:lnTo>
                    <a:pt x="457" y="531"/>
                  </a:lnTo>
                  <a:lnTo>
                    <a:pt x="253" y="365"/>
                  </a:lnTo>
                  <a:cubicBezTo>
                    <a:pt x="237" y="156"/>
                    <a:pt x="226" y="0"/>
                    <a:pt x="226" y="0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1620308" y="2461858"/>
              <a:ext cx="59957" cy="101017"/>
            </a:xfrm>
            <a:custGeom>
              <a:rect b="b" l="l" r="r" t="t"/>
              <a:pathLst>
                <a:path extrusionOk="0" h="1808" w="1073">
                  <a:moveTo>
                    <a:pt x="644" y="0"/>
                  </a:moveTo>
                  <a:cubicBezTo>
                    <a:pt x="574" y="0"/>
                    <a:pt x="515" y="43"/>
                    <a:pt x="483" y="97"/>
                  </a:cubicBezTo>
                  <a:cubicBezTo>
                    <a:pt x="446" y="65"/>
                    <a:pt x="403" y="43"/>
                    <a:pt x="349" y="43"/>
                  </a:cubicBezTo>
                  <a:cubicBezTo>
                    <a:pt x="247" y="43"/>
                    <a:pt x="161" y="129"/>
                    <a:pt x="161" y="236"/>
                  </a:cubicBezTo>
                  <a:cubicBezTo>
                    <a:pt x="161" y="258"/>
                    <a:pt x="167" y="279"/>
                    <a:pt x="172" y="295"/>
                  </a:cubicBezTo>
                  <a:cubicBezTo>
                    <a:pt x="76" y="306"/>
                    <a:pt x="0" y="386"/>
                    <a:pt x="0" y="483"/>
                  </a:cubicBezTo>
                  <a:cubicBezTo>
                    <a:pt x="0" y="574"/>
                    <a:pt x="65" y="649"/>
                    <a:pt x="145" y="671"/>
                  </a:cubicBezTo>
                  <a:cubicBezTo>
                    <a:pt x="124" y="703"/>
                    <a:pt x="108" y="740"/>
                    <a:pt x="108" y="783"/>
                  </a:cubicBezTo>
                  <a:cubicBezTo>
                    <a:pt x="108" y="885"/>
                    <a:pt x="188" y="966"/>
                    <a:pt x="285" y="976"/>
                  </a:cubicBezTo>
                  <a:lnTo>
                    <a:pt x="397" y="1754"/>
                  </a:lnTo>
                  <a:lnTo>
                    <a:pt x="692" y="1807"/>
                  </a:lnTo>
                  <a:lnTo>
                    <a:pt x="778" y="1019"/>
                  </a:lnTo>
                  <a:cubicBezTo>
                    <a:pt x="869" y="1003"/>
                    <a:pt x="933" y="923"/>
                    <a:pt x="933" y="831"/>
                  </a:cubicBezTo>
                  <a:cubicBezTo>
                    <a:pt x="933" y="794"/>
                    <a:pt x="923" y="762"/>
                    <a:pt x="907" y="730"/>
                  </a:cubicBezTo>
                  <a:cubicBezTo>
                    <a:pt x="1003" y="719"/>
                    <a:pt x="1073" y="633"/>
                    <a:pt x="1068" y="531"/>
                  </a:cubicBezTo>
                  <a:cubicBezTo>
                    <a:pt x="1068" y="494"/>
                    <a:pt x="1051" y="462"/>
                    <a:pt x="1030" y="429"/>
                  </a:cubicBezTo>
                  <a:cubicBezTo>
                    <a:pt x="1057" y="397"/>
                    <a:pt x="1068" y="360"/>
                    <a:pt x="1068" y="322"/>
                  </a:cubicBezTo>
                  <a:cubicBezTo>
                    <a:pt x="1068" y="215"/>
                    <a:pt x="982" y="129"/>
                    <a:pt x="880" y="129"/>
                  </a:cubicBezTo>
                  <a:cubicBezTo>
                    <a:pt x="858" y="129"/>
                    <a:pt x="842" y="134"/>
                    <a:pt x="826" y="134"/>
                  </a:cubicBezTo>
                  <a:cubicBezTo>
                    <a:pt x="805" y="59"/>
                    <a:pt x="730" y="0"/>
                    <a:pt x="644" y="0"/>
                  </a:cubicBezTo>
                  <a:close/>
                </a:path>
              </a:pathLst>
            </a:custGeom>
            <a:solidFill>
              <a:srgbClr val="CED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1354830" y="2698817"/>
              <a:ext cx="70182" cy="33300"/>
            </a:xfrm>
            <a:custGeom>
              <a:rect b="b" l="l" r="r" t="t"/>
              <a:pathLst>
                <a:path extrusionOk="0" h="596" w="1256">
                  <a:moveTo>
                    <a:pt x="124" y="1"/>
                  </a:moveTo>
                  <a:cubicBezTo>
                    <a:pt x="54" y="1"/>
                    <a:pt x="1" y="54"/>
                    <a:pt x="1" y="119"/>
                  </a:cubicBezTo>
                  <a:lnTo>
                    <a:pt x="1" y="317"/>
                  </a:lnTo>
                  <a:lnTo>
                    <a:pt x="1" y="478"/>
                  </a:lnTo>
                  <a:lnTo>
                    <a:pt x="1" y="596"/>
                  </a:lnTo>
                  <a:lnTo>
                    <a:pt x="1255" y="596"/>
                  </a:lnTo>
                  <a:lnTo>
                    <a:pt x="1255" y="317"/>
                  </a:lnTo>
                  <a:lnTo>
                    <a:pt x="274" y="317"/>
                  </a:lnTo>
                  <a:lnTo>
                    <a:pt x="274" y="119"/>
                  </a:lnTo>
                  <a:cubicBezTo>
                    <a:pt x="274" y="54"/>
                    <a:pt x="221" y="1"/>
                    <a:pt x="151" y="1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1640089" y="2558295"/>
              <a:ext cx="21345" cy="82747"/>
            </a:xfrm>
            <a:custGeom>
              <a:rect b="b" l="l" r="r" t="t"/>
              <a:pathLst>
                <a:path extrusionOk="0" h="1481" w="382">
                  <a:moveTo>
                    <a:pt x="193" y="1"/>
                  </a:moveTo>
                  <a:cubicBezTo>
                    <a:pt x="86" y="1"/>
                    <a:pt x="0" y="87"/>
                    <a:pt x="0" y="189"/>
                  </a:cubicBezTo>
                  <a:lnTo>
                    <a:pt x="0" y="1293"/>
                  </a:lnTo>
                  <a:cubicBezTo>
                    <a:pt x="0" y="1400"/>
                    <a:pt x="86" y="1481"/>
                    <a:pt x="193" y="1481"/>
                  </a:cubicBezTo>
                  <a:cubicBezTo>
                    <a:pt x="295" y="1481"/>
                    <a:pt x="381" y="1400"/>
                    <a:pt x="381" y="1293"/>
                  </a:cubicBezTo>
                  <a:lnTo>
                    <a:pt x="381" y="189"/>
                  </a:lnTo>
                  <a:cubicBezTo>
                    <a:pt x="381" y="87"/>
                    <a:pt x="295" y="1"/>
                    <a:pt x="193" y="1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1413558" y="2494488"/>
              <a:ext cx="288272" cy="210081"/>
            </a:xfrm>
            <a:custGeom>
              <a:rect b="b" l="l" r="r" t="t"/>
              <a:pathLst>
                <a:path extrusionOk="0" h="3760" w="5159">
                  <a:moveTo>
                    <a:pt x="2237" y="424"/>
                  </a:moveTo>
                  <a:lnTo>
                    <a:pt x="2237" y="1985"/>
                  </a:lnTo>
                  <a:lnTo>
                    <a:pt x="387" y="1985"/>
                  </a:lnTo>
                  <a:lnTo>
                    <a:pt x="387" y="424"/>
                  </a:lnTo>
                  <a:close/>
                  <a:moveTo>
                    <a:pt x="140" y="1"/>
                  </a:moveTo>
                  <a:cubicBezTo>
                    <a:pt x="65" y="1"/>
                    <a:pt x="1" y="54"/>
                    <a:pt x="1" y="119"/>
                  </a:cubicBezTo>
                  <a:lnTo>
                    <a:pt x="1" y="2505"/>
                  </a:lnTo>
                  <a:cubicBezTo>
                    <a:pt x="1" y="2548"/>
                    <a:pt x="22" y="2580"/>
                    <a:pt x="60" y="2601"/>
                  </a:cubicBezTo>
                  <a:lnTo>
                    <a:pt x="60" y="2719"/>
                  </a:lnTo>
                  <a:lnTo>
                    <a:pt x="2312" y="2719"/>
                  </a:lnTo>
                  <a:lnTo>
                    <a:pt x="2312" y="3642"/>
                  </a:lnTo>
                  <a:cubicBezTo>
                    <a:pt x="2312" y="3706"/>
                    <a:pt x="2365" y="3760"/>
                    <a:pt x="2430" y="3760"/>
                  </a:cubicBezTo>
                  <a:lnTo>
                    <a:pt x="5041" y="3760"/>
                  </a:lnTo>
                  <a:cubicBezTo>
                    <a:pt x="5105" y="3760"/>
                    <a:pt x="5159" y="3706"/>
                    <a:pt x="5159" y="3642"/>
                  </a:cubicBezTo>
                  <a:lnTo>
                    <a:pt x="5159" y="2140"/>
                  </a:lnTo>
                  <a:cubicBezTo>
                    <a:pt x="5159" y="2076"/>
                    <a:pt x="5105" y="2022"/>
                    <a:pt x="5041" y="2022"/>
                  </a:cubicBezTo>
                  <a:lnTo>
                    <a:pt x="2655" y="2022"/>
                  </a:lnTo>
                  <a:lnTo>
                    <a:pt x="2655" y="119"/>
                  </a:lnTo>
                  <a:cubicBezTo>
                    <a:pt x="2655" y="54"/>
                    <a:pt x="2591" y="1"/>
                    <a:pt x="25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1547499" y="2698817"/>
              <a:ext cx="59063" cy="44698"/>
            </a:xfrm>
            <a:custGeom>
              <a:rect b="b" l="l" r="r" t="t"/>
              <a:pathLst>
                <a:path extrusionOk="0" h="800" w="1057">
                  <a:moveTo>
                    <a:pt x="1" y="1"/>
                  </a:moveTo>
                  <a:lnTo>
                    <a:pt x="1" y="800"/>
                  </a:lnTo>
                  <a:lnTo>
                    <a:pt x="1057" y="800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rgbClr val="DE4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1397688" y="2624506"/>
              <a:ext cx="168415" cy="168456"/>
            </a:xfrm>
            <a:custGeom>
              <a:rect b="b" l="l" r="r" t="t"/>
              <a:pathLst>
                <a:path extrusionOk="0" h="3015" w="3014">
                  <a:moveTo>
                    <a:pt x="1507" y="896"/>
                  </a:moveTo>
                  <a:cubicBezTo>
                    <a:pt x="1845" y="896"/>
                    <a:pt x="2124" y="1170"/>
                    <a:pt x="2124" y="1508"/>
                  </a:cubicBezTo>
                  <a:cubicBezTo>
                    <a:pt x="2124" y="1845"/>
                    <a:pt x="1845" y="2124"/>
                    <a:pt x="1507" y="2124"/>
                  </a:cubicBezTo>
                  <a:cubicBezTo>
                    <a:pt x="1169" y="2124"/>
                    <a:pt x="896" y="1845"/>
                    <a:pt x="896" y="1508"/>
                  </a:cubicBezTo>
                  <a:cubicBezTo>
                    <a:pt x="896" y="1170"/>
                    <a:pt x="1169" y="896"/>
                    <a:pt x="1507" y="896"/>
                  </a:cubicBezTo>
                  <a:close/>
                  <a:moveTo>
                    <a:pt x="1507" y="1"/>
                  </a:moveTo>
                  <a:cubicBezTo>
                    <a:pt x="676" y="1"/>
                    <a:pt x="1" y="677"/>
                    <a:pt x="1" y="1508"/>
                  </a:cubicBezTo>
                  <a:cubicBezTo>
                    <a:pt x="1" y="2339"/>
                    <a:pt x="676" y="3014"/>
                    <a:pt x="1507" y="3014"/>
                  </a:cubicBezTo>
                  <a:cubicBezTo>
                    <a:pt x="2338" y="3014"/>
                    <a:pt x="3014" y="2339"/>
                    <a:pt x="3014" y="1508"/>
                  </a:cubicBezTo>
                  <a:cubicBezTo>
                    <a:pt x="3014" y="677"/>
                    <a:pt x="2338" y="1"/>
                    <a:pt x="1507" y="1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1585272" y="2670657"/>
              <a:ext cx="123154" cy="123199"/>
            </a:xfrm>
            <a:custGeom>
              <a:rect b="b" l="l" r="r" t="t"/>
              <a:pathLst>
                <a:path extrusionOk="0" h="2205" w="2204">
                  <a:moveTo>
                    <a:pt x="1099" y="649"/>
                  </a:moveTo>
                  <a:cubicBezTo>
                    <a:pt x="1346" y="649"/>
                    <a:pt x="1550" y="853"/>
                    <a:pt x="1550" y="1100"/>
                  </a:cubicBezTo>
                  <a:cubicBezTo>
                    <a:pt x="1550" y="1347"/>
                    <a:pt x="1346" y="1550"/>
                    <a:pt x="1099" y="1550"/>
                  </a:cubicBezTo>
                  <a:cubicBezTo>
                    <a:pt x="853" y="1550"/>
                    <a:pt x="649" y="1347"/>
                    <a:pt x="649" y="1100"/>
                  </a:cubicBezTo>
                  <a:cubicBezTo>
                    <a:pt x="649" y="853"/>
                    <a:pt x="853" y="649"/>
                    <a:pt x="1099" y="649"/>
                  </a:cubicBezTo>
                  <a:close/>
                  <a:moveTo>
                    <a:pt x="1099" y="1"/>
                  </a:moveTo>
                  <a:cubicBezTo>
                    <a:pt x="493" y="1"/>
                    <a:pt x="0" y="494"/>
                    <a:pt x="0" y="1100"/>
                  </a:cubicBezTo>
                  <a:cubicBezTo>
                    <a:pt x="0" y="1711"/>
                    <a:pt x="493" y="2204"/>
                    <a:pt x="1099" y="2204"/>
                  </a:cubicBezTo>
                  <a:cubicBezTo>
                    <a:pt x="1711" y="2204"/>
                    <a:pt x="2204" y="1711"/>
                    <a:pt x="2204" y="1100"/>
                  </a:cubicBezTo>
                  <a:cubicBezTo>
                    <a:pt x="2204" y="494"/>
                    <a:pt x="1711" y="1"/>
                    <a:pt x="1099" y="1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1370699" y="2604447"/>
              <a:ext cx="224516" cy="104035"/>
            </a:xfrm>
            <a:custGeom>
              <a:rect b="b" l="l" r="r" t="t"/>
              <a:pathLst>
                <a:path extrusionOk="0" h="1862" w="4018">
                  <a:moveTo>
                    <a:pt x="2017" y="1"/>
                  </a:moveTo>
                  <a:cubicBezTo>
                    <a:pt x="1095" y="1"/>
                    <a:pt x="280" y="644"/>
                    <a:pt x="38" y="1556"/>
                  </a:cubicBezTo>
                  <a:cubicBezTo>
                    <a:pt x="1" y="1684"/>
                    <a:pt x="76" y="1818"/>
                    <a:pt x="205" y="1851"/>
                  </a:cubicBezTo>
                  <a:cubicBezTo>
                    <a:pt x="226" y="1856"/>
                    <a:pt x="248" y="1861"/>
                    <a:pt x="269" y="1861"/>
                  </a:cubicBezTo>
                  <a:cubicBezTo>
                    <a:pt x="376" y="1861"/>
                    <a:pt x="473" y="1792"/>
                    <a:pt x="500" y="1684"/>
                  </a:cubicBezTo>
                  <a:cubicBezTo>
                    <a:pt x="687" y="977"/>
                    <a:pt x="1315" y="483"/>
                    <a:pt x="2017" y="483"/>
                  </a:cubicBezTo>
                  <a:cubicBezTo>
                    <a:pt x="2709" y="483"/>
                    <a:pt x="3261" y="944"/>
                    <a:pt x="3465" y="1631"/>
                  </a:cubicBezTo>
                  <a:cubicBezTo>
                    <a:pt x="3496" y="1737"/>
                    <a:pt x="3629" y="1807"/>
                    <a:pt x="3747" y="1807"/>
                  </a:cubicBezTo>
                  <a:cubicBezTo>
                    <a:pt x="3772" y="1807"/>
                    <a:pt x="3796" y="1803"/>
                    <a:pt x="3819" y="1797"/>
                  </a:cubicBezTo>
                  <a:cubicBezTo>
                    <a:pt x="3947" y="1754"/>
                    <a:pt x="4017" y="1620"/>
                    <a:pt x="3980" y="1491"/>
                  </a:cubicBezTo>
                  <a:cubicBezTo>
                    <a:pt x="3711" y="601"/>
                    <a:pt x="2923" y="1"/>
                    <a:pt x="2017" y="1"/>
                  </a:cubicBezTo>
                  <a:close/>
                </a:path>
              </a:pathLst>
            </a:custGeom>
            <a:solidFill>
              <a:srgbClr val="DE4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1565771" y="2651493"/>
              <a:ext cx="162436" cy="74925"/>
            </a:xfrm>
            <a:custGeom>
              <a:rect b="b" l="l" r="r" t="t"/>
              <a:pathLst>
                <a:path extrusionOk="0" h="1341" w="2907">
                  <a:moveTo>
                    <a:pt x="1459" y="1"/>
                  </a:moveTo>
                  <a:cubicBezTo>
                    <a:pt x="794" y="1"/>
                    <a:pt x="204" y="462"/>
                    <a:pt x="27" y="1121"/>
                  </a:cubicBezTo>
                  <a:cubicBezTo>
                    <a:pt x="1" y="1212"/>
                    <a:pt x="60" y="1309"/>
                    <a:pt x="151" y="1336"/>
                  </a:cubicBezTo>
                  <a:cubicBezTo>
                    <a:pt x="167" y="1341"/>
                    <a:pt x="183" y="1341"/>
                    <a:pt x="194" y="1341"/>
                  </a:cubicBezTo>
                  <a:cubicBezTo>
                    <a:pt x="274" y="1341"/>
                    <a:pt x="344" y="1287"/>
                    <a:pt x="365" y="1212"/>
                  </a:cubicBezTo>
                  <a:cubicBezTo>
                    <a:pt x="499" y="703"/>
                    <a:pt x="950" y="349"/>
                    <a:pt x="1459" y="349"/>
                  </a:cubicBezTo>
                  <a:cubicBezTo>
                    <a:pt x="1958" y="349"/>
                    <a:pt x="2355" y="681"/>
                    <a:pt x="2505" y="1175"/>
                  </a:cubicBezTo>
                  <a:cubicBezTo>
                    <a:pt x="2527" y="1253"/>
                    <a:pt x="2623" y="1300"/>
                    <a:pt x="2708" y="1300"/>
                  </a:cubicBezTo>
                  <a:cubicBezTo>
                    <a:pt x="2727" y="1300"/>
                    <a:pt x="2745" y="1298"/>
                    <a:pt x="2762" y="1293"/>
                  </a:cubicBezTo>
                  <a:cubicBezTo>
                    <a:pt x="2853" y="1266"/>
                    <a:pt x="2907" y="1169"/>
                    <a:pt x="2875" y="1078"/>
                  </a:cubicBezTo>
                  <a:cubicBezTo>
                    <a:pt x="2682" y="429"/>
                    <a:pt x="2113" y="1"/>
                    <a:pt x="1459" y="1"/>
                  </a:cubicBezTo>
                  <a:close/>
                </a:path>
              </a:pathLst>
            </a:custGeom>
            <a:solidFill>
              <a:srgbClr val="DE4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1405791" y="2490297"/>
              <a:ext cx="163051" cy="12962"/>
            </a:xfrm>
            <a:custGeom>
              <a:rect b="b" l="l" r="r" t="t"/>
              <a:pathLst>
                <a:path extrusionOk="0" h="232" w="2918">
                  <a:moveTo>
                    <a:pt x="134" y="1"/>
                  </a:moveTo>
                  <a:cubicBezTo>
                    <a:pt x="59" y="1"/>
                    <a:pt x="0" y="54"/>
                    <a:pt x="0" y="119"/>
                  </a:cubicBezTo>
                  <a:cubicBezTo>
                    <a:pt x="0" y="178"/>
                    <a:pt x="59" y="231"/>
                    <a:pt x="134" y="231"/>
                  </a:cubicBezTo>
                  <a:lnTo>
                    <a:pt x="2783" y="231"/>
                  </a:lnTo>
                  <a:cubicBezTo>
                    <a:pt x="2858" y="231"/>
                    <a:pt x="2917" y="178"/>
                    <a:pt x="2917" y="119"/>
                  </a:cubicBezTo>
                  <a:cubicBezTo>
                    <a:pt x="2917" y="54"/>
                    <a:pt x="2858" y="1"/>
                    <a:pt x="2783" y="1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1633775" y="2554719"/>
              <a:ext cx="34253" cy="15924"/>
            </a:xfrm>
            <a:custGeom>
              <a:rect b="b" l="l" r="r" t="t"/>
              <a:pathLst>
                <a:path extrusionOk="0" h="285" w="613">
                  <a:moveTo>
                    <a:pt x="146" y="1"/>
                  </a:moveTo>
                  <a:cubicBezTo>
                    <a:pt x="65" y="1"/>
                    <a:pt x="1" y="65"/>
                    <a:pt x="1" y="145"/>
                  </a:cubicBezTo>
                  <a:cubicBezTo>
                    <a:pt x="1" y="220"/>
                    <a:pt x="65" y="285"/>
                    <a:pt x="146" y="285"/>
                  </a:cubicBezTo>
                  <a:lnTo>
                    <a:pt x="467" y="285"/>
                  </a:lnTo>
                  <a:cubicBezTo>
                    <a:pt x="548" y="285"/>
                    <a:pt x="612" y="220"/>
                    <a:pt x="612" y="145"/>
                  </a:cubicBezTo>
                  <a:cubicBezTo>
                    <a:pt x="612" y="65"/>
                    <a:pt x="548" y="1"/>
                    <a:pt x="467" y="1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1447700" y="2674568"/>
              <a:ext cx="68673" cy="68667"/>
            </a:xfrm>
            <a:custGeom>
              <a:rect b="b" l="l" r="r" t="t"/>
              <a:pathLst>
                <a:path extrusionOk="0" h="1229" w="1229">
                  <a:moveTo>
                    <a:pt x="612" y="0"/>
                  </a:moveTo>
                  <a:cubicBezTo>
                    <a:pt x="274" y="0"/>
                    <a:pt x="1" y="274"/>
                    <a:pt x="1" y="612"/>
                  </a:cubicBezTo>
                  <a:cubicBezTo>
                    <a:pt x="1" y="949"/>
                    <a:pt x="274" y="1228"/>
                    <a:pt x="612" y="1228"/>
                  </a:cubicBezTo>
                  <a:cubicBezTo>
                    <a:pt x="950" y="1228"/>
                    <a:pt x="1229" y="949"/>
                    <a:pt x="1229" y="612"/>
                  </a:cubicBezTo>
                  <a:cubicBezTo>
                    <a:pt x="1229" y="274"/>
                    <a:pt x="950" y="0"/>
                    <a:pt x="612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1621482" y="2706919"/>
              <a:ext cx="50402" cy="50397"/>
            </a:xfrm>
            <a:custGeom>
              <a:rect b="b" l="l" r="r" t="t"/>
              <a:pathLst>
                <a:path extrusionOk="0" h="902" w="902">
                  <a:moveTo>
                    <a:pt x="451" y="0"/>
                  </a:moveTo>
                  <a:cubicBezTo>
                    <a:pt x="205" y="0"/>
                    <a:pt x="1" y="204"/>
                    <a:pt x="1" y="451"/>
                  </a:cubicBezTo>
                  <a:cubicBezTo>
                    <a:pt x="1" y="698"/>
                    <a:pt x="205" y="901"/>
                    <a:pt x="451" y="901"/>
                  </a:cubicBezTo>
                  <a:cubicBezTo>
                    <a:pt x="698" y="901"/>
                    <a:pt x="902" y="698"/>
                    <a:pt x="902" y="451"/>
                  </a:cubicBezTo>
                  <a:cubicBezTo>
                    <a:pt x="902" y="204"/>
                    <a:pt x="698" y="0"/>
                    <a:pt x="451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1435127" y="2518178"/>
              <a:ext cx="103429" cy="87217"/>
            </a:xfrm>
            <a:custGeom>
              <a:rect b="b" l="l" r="r" t="t"/>
              <a:pathLst>
                <a:path extrusionOk="0" h="1561" w="1851">
                  <a:moveTo>
                    <a:pt x="1" y="0"/>
                  </a:moveTo>
                  <a:lnTo>
                    <a:pt x="1" y="1561"/>
                  </a:lnTo>
                  <a:lnTo>
                    <a:pt x="1851" y="1561"/>
                  </a:lnTo>
                  <a:lnTo>
                    <a:pt x="18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2208764" y="2350390"/>
              <a:ext cx="294586" cy="267573"/>
            </a:xfrm>
            <a:custGeom>
              <a:rect b="b" l="l" r="r" t="t"/>
              <a:pathLst>
                <a:path extrusionOk="0" h="4789" w="5272">
                  <a:moveTo>
                    <a:pt x="2633" y="1"/>
                  </a:moveTo>
                  <a:lnTo>
                    <a:pt x="2633" y="6"/>
                  </a:lnTo>
                  <a:lnTo>
                    <a:pt x="826" y="676"/>
                  </a:lnTo>
                  <a:lnTo>
                    <a:pt x="0" y="2403"/>
                  </a:lnTo>
                  <a:lnTo>
                    <a:pt x="0" y="4789"/>
                  </a:lnTo>
                  <a:lnTo>
                    <a:pt x="5271" y="4789"/>
                  </a:lnTo>
                  <a:lnTo>
                    <a:pt x="5271" y="2398"/>
                  </a:lnTo>
                  <a:lnTo>
                    <a:pt x="4445" y="676"/>
                  </a:lnTo>
                  <a:lnTo>
                    <a:pt x="2638" y="6"/>
                  </a:lnTo>
                  <a:lnTo>
                    <a:pt x="26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2259111" y="2513094"/>
              <a:ext cx="199594" cy="105487"/>
            </a:xfrm>
            <a:custGeom>
              <a:rect b="b" l="l" r="r" t="t"/>
              <a:pathLst>
                <a:path extrusionOk="0" h="1888" w="3572">
                  <a:moveTo>
                    <a:pt x="3330" y="242"/>
                  </a:moveTo>
                  <a:lnTo>
                    <a:pt x="3330" y="1646"/>
                  </a:lnTo>
                  <a:lnTo>
                    <a:pt x="241" y="1646"/>
                  </a:lnTo>
                  <a:lnTo>
                    <a:pt x="241" y="242"/>
                  </a:lnTo>
                  <a:close/>
                  <a:moveTo>
                    <a:pt x="0" y="0"/>
                  </a:moveTo>
                  <a:lnTo>
                    <a:pt x="0" y="1888"/>
                  </a:lnTo>
                  <a:lnTo>
                    <a:pt x="3571" y="1888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2342369" y="2524157"/>
              <a:ext cx="26765" cy="87217"/>
            </a:xfrm>
            <a:custGeom>
              <a:rect b="b" l="l" r="r" t="t"/>
              <a:pathLst>
                <a:path extrusionOk="0" h="1561" w="479">
                  <a:moveTo>
                    <a:pt x="1" y="1"/>
                  </a:moveTo>
                  <a:lnTo>
                    <a:pt x="1" y="1561"/>
                  </a:lnTo>
                  <a:lnTo>
                    <a:pt x="478" y="1561"/>
                  </a:lnTo>
                  <a:lnTo>
                    <a:pt x="4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2360362" y="2518793"/>
              <a:ext cx="95327" cy="97386"/>
            </a:xfrm>
            <a:custGeom>
              <a:rect b="b" l="l" r="r" t="t"/>
              <a:pathLst>
                <a:path extrusionOk="0" h="1743" w="1706">
                  <a:moveTo>
                    <a:pt x="145" y="0"/>
                  </a:moveTo>
                  <a:lnTo>
                    <a:pt x="1" y="145"/>
                  </a:lnTo>
                  <a:lnTo>
                    <a:pt x="1561" y="1743"/>
                  </a:lnTo>
                  <a:lnTo>
                    <a:pt x="1706" y="1598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2264810" y="2518457"/>
              <a:ext cx="88733" cy="95933"/>
            </a:xfrm>
            <a:custGeom>
              <a:rect b="b" l="l" r="r" t="t"/>
              <a:pathLst>
                <a:path extrusionOk="0" h="1717" w="1588">
                  <a:moveTo>
                    <a:pt x="150" y="1"/>
                  </a:moveTo>
                  <a:lnTo>
                    <a:pt x="0" y="135"/>
                  </a:lnTo>
                  <a:lnTo>
                    <a:pt x="1437" y="1717"/>
                  </a:lnTo>
                  <a:lnTo>
                    <a:pt x="1587" y="158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2359468" y="2519966"/>
              <a:ext cx="97115" cy="95318"/>
            </a:xfrm>
            <a:custGeom>
              <a:rect b="b" l="l" r="r" t="t"/>
              <a:pathLst>
                <a:path extrusionOk="0" h="1706" w="1738">
                  <a:moveTo>
                    <a:pt x="1598" y="1"/>
                  </a:moveTo>
                  <a:lnTo>
                    <a:pt x="0" y="1561"/>
                  </a:lnTo>
                  <a:lnTo>
                    <a:pt x="140" y="1706"/>
                  </a:lnTo>
                  <a:lnTo>
                    <a:pt x="1738" y="145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2261178" y="2522089"/>
              <a:ext cx="95942" cy="88726"/>
            </a:xfrm>
            <a:custGeom>
              <a:rect b="b" l="l" r="r" t="t"/>
              <a:pathLst>
                <a:path extrusionOk="0" h="1588" w="1717">
                  <a:moveTo>
                    <a:pt x="1583" y="0"/>
                  </a:moveTo>
                  <a:lnTo>
                    <a:pt x="1" y="1437"/>
                  </a:lnTo>
                  <a:lnTo>
                    <a:pt x="135" y="1587"/>
                  </a:lnTo>
                  <a:lnTo>
                    <a:pt x="1717" y="150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2250729" y="2452583"/>
              <a:ext cx="46155" cy="35703"/>
            </a:xfrm>
            <a:custGeom>
              <a:rect b="b" l="l" r="r" t="t"/>
              <a:pathLst>
                <a:path extrusionOk="0" h="639" w="826">
                  <a:moveTo>
                    <a:pt x="0" y="0"/>
                  </a:moveTo>
                  <a:lnTo>
                    <a:pt x="0" y="638"/>
                  </a:lnTo>
                  <a:lnTo>
                    <a:pt x="826" y="638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2247097" y="2449286"/>
              <a:ext cx="53084" cy="42295"/>
            </a:xfrm>
            <a:custGeom>
              <a:rect b="b" l="l" r="r" t="t"/>
              <a:pathLst>
                <a:path extrusionOk="0" h="757" w="950">
                  <a:moveTo>
                    <a:pt x="826" y="118"/>
                  </a:moveTo>
                  <a:lnTo>
                    <a:pt x="826" y="638"/>
                  </a:lnTo>
                  <a:lnTo>
                    <a:pt x="124" y="638"/>
                  </a:lnTo>
                  <a:lnTo>
                    <a:pt x="124" y="118"/>
                  </a:lnTo>
                  <a:close/>
                  <a:moveTo>
                    <a:pt x="1" y="0"/>
                  </a:moveTo>
                  <a:lnTo>
                    <a:pt x="1" y="756"/>
                  </a:lnTo>
                  <a:lnTo>
                    <a:pt x="950" y="756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273751" y="2453756"/>
              <a:ext cx="56" cy="32127"/>
            </a:xfrm>
            <a:custGeom>
              <a:rect b="b" l="l" r="r" t="t"/>
              <a:pathLst>
                <a:path extrusionOk="0" h="575" w="1">
                  <a:moveTo>
                    <a:pt x="1" y="1"/>
                  </a:moveTo>
                  <a:lnTo>
                    <a:pt x="1" y="574"/>
                  </a:lnTo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2271683" y="2453756"/>
              <a:ext cx="4526" cy="32127"/>
            </a:xfrm>
            <a:custGeom>
              <a:rect b="b" l="l" r="r" t="t"/>
              <a:pathLst>
                <a:path extrusionOk="0" h="575" w="81">
                  <a:moveTo>
                    <a:pt x="0" y="1"/>
                  </a:moveTo>
                  <a:lnTo>
                    <a:pt x="0" y="574"/>
                  </a:lnTo>
                  <a:lnTo>
                    <a:pt x="81" y="574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2252796" y="2469624"/>
              <a:ext cx="42020" cy="56"/>
            </a:xfrm>
            <a:custGeom>
              <a:rect b="b" l="l" r="r" t="t"/>
              <a:pathLst>
                <a:path extrusionOk="0" h="1" w="752">
                  <a:moveTo>
                    <a:pt x="751" y="1"/>
                  </a:moveTo>
                  <a:lnTo>
                    <a:pt x="1" y="1"/>
                  </a:lnTo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2252796" y="2467557"/>
              <a:ext cx="42020" cy="4526"/>
            </a:xfrm>
            <a:custGeom>
              <a:rect b="b" l="l" r="r" t="t"/>
              <a:pathLst>
                <a:path extrusionOk="0" h="81" w="752">
                  <a:moveTo>
                    <a:pt x="1" y="0"/>
                  </a:moveTo>
                  <a:lnTo>
                    <a:pt x="1" y="81"/>
                  </a:lnTo>
                  <a:lnTo>
                    <a:pt x="751" y="8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2336111" y="2452583"/>
              <a:ext cx="45875" cy="35703"/>
            </a:xfrm>
            <a:custGeom>
              <a:rect b="b" l="l" r="r" t="t"/>
              <a:pathLst>
                <a:path extrusionOk="0" h="639" w="821">
                  <a:moveTo>
                    <a:pt x="0" y="0"/>
                  </a:moveTo>
                  <a:lnTo>
                    <a:pt x="0" y="638"/>
                  </a:lnTo>
                  <a:lnTo>
                    <a:pt x="821" y="638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2332479" y="2449286"/>
              <a:ext cx="53084" cy="42295"/>
            </a:xfrm>
            <a:custGeom>
              <a:rect b="b" l="l" r="r" t="t"/>
              <a:pathLst>
                <a:path extrusionOk="0" h="757" w="950">
                  <a:moveTo>
                    <a:pt x="827" y="118"/>
                  </a:moveTo>
                  <a:lnTo>
                    <a:pt x="827" y="638"/>
                  </a:lnTo>
                  <a:lnTo>
                    <a:pt x="124" y="638"/>
                  </a:lnTo>
                  <a:lnTo>
                    <a:pt x="124" y="118"/>
                  </a:lnTo>
                  <a:close/>
                  <a:moveTo>
                    <a:pt x="1" y="0"/>
                  </a:moveTo>
                  <a:lnTo>
                    <a:pt x="1" y="756"/>
                  </a:lnTo>
                  <a:lnTo>
                    <a:pt x="950" y="756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2359189" y="2453756"/>
              <a:ext cx="56" cy="32127"/>
            </a:xfrm>
            <a:custGeom>
              <a:rect b="b" l="l" r="r" t="t"/>
              <a:pathLst>
                <a:path extrusionOk="0" h="575" w="1">
                  <a:moveTo>
                    <a:pt x="0" y="1"/>
                  </a:moveTo>
                  <a:lnTo>
                    <a:pt x="0" y="574"/>
                  </a:lnTo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2356786" y="2453756"/>
              <a:ext cx="4526" cy="32127"/>
            </a:xfrm>
            <a:custGeom>
              <a:rect b="b" l="l" r="r" t="t"/>
              <a:pathLst>
                <a:path extrusionOk="0" h="575" w="81">
                  <a:moveTo>
                    <a:pt x="0" y="1"/>
                  </a:moveTo>
                  <a:lnTo>
                    <a:pt x="0" y="574"/>
                  </a:lnTo>
                  <a:lnTo>
                    <a:pt x="81" y="574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2338179" y="2469624"/>
              <a:ext cx="42020" cy="56"/>
            </a:xfrm>
            <a:custGeom>
              <a:rect b="b" l="l" r="r" t="t"/>
              <a:pathLst>
                <a:path extrusionOk="0" h="1" w="752">
                  <a:moveTo>
                    <a:pt x="751" y="1"/>
                  </a:moveTo>
                  <a:lnTo>
                    <a:pt x="1" y="1"/>
                  </a:lnTo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2338179" y="2467557"/>
              <a:ext cx="42020" cy="4526"/>
            </a:xfrm>
            <a:custGeom>
              <a:rect b="b" l="l" r="r" t="t"/>
              <a:pathLst>
                <a:path extrusionOk="0" h="81" w="752">
                  <a:moveTo>
                    <a:pt x="1" y="0"/>
                  </a:moveTo>
                  <a:lnTo>
                    <a:pt x="1" y="81"/>
                  </a:lnTo>
                  <a:lnTo>
                    <a:pt x="751" y="8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2335217" y="2393524"/>
              <a:ext cx="46155" cy="35703"/>
            </a:xfrm>
            <a:custGeom>
              <a:rect b="b" l="l" r="r" t="t"/>
              <a:pathLst>
                <a:path extrusionOk="0" h="639" w="826">
                  <a:moveTo>
                    <a:pt x="0" y="1"/>
                  </a:moveTo>
                  <a:lnTo>
                    <a:pt x="0" y="639"/>
                  </a:lnTo>
                  <a:lnTo>
                    <a:pt x="826" y="639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2331920" y="2390228"/>
              <a:ext cx="53084" cy="42295"/>
            </a:xfrm>
            <a:custGeom>
              <a:rect b="b" l="l" r="r" t="t"/>
              <a:pathLst>
                <a:path extrusionOk="0" h="757" w="950">
                  <a:moveTo>
                    <a:pt x="826" y="119"/>
                  </a:moveTo>
                  <a:lnTo>
                    <a:pt x="826" y="639"/>
                  </a:lnTo>
                  <a:lnTo>
                    <a:pt x="123" y="639"/>
                  </a:lnTo>
                  <a:lnTo>
                    <a:pt x="123" y="119"/>
                  </a:lnTo>
                  <a:close/>
                  <a:moveTo>
                    <a:pt x="0" y="1"/>
                  </a:moveTo>
                  <a:lnTo>
                    <a:pt x="0" y="757"/>
                  </a:lnTo>
                  <a:lnTo>
                    <a:pt x="949" y="757"/>
                  </a:lnTo>
                  <a:lnTo>
                    <a:pt x="9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2358574" y="2394753"/>
              <a:ext cx="56" cy="32127"/>
            </a:xfrm>
            <a:custGeom>
              <a:rect b="b" l="l" r="r" t="t"/>
              <a:pathLst>
                <a:path extrusionOk="0" h="575" w="1">
                  <a:moveTo>
                    <a:pt x="0" y="0"/>
                  </a:moveTo>
                  <a:lnTo>
                    <a:pt x="0" y="574"/>
                  </a:lnTo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2356171" y="2394753"/>
              <a:ext cx="4526" cy="32127"/>
            </a:xfrm>
            <a:custGeom>
              <a:rect b="b" l="l" r="r" t="t"/>
              <a:pathLst>
                <a:path extrusionOk="0" h="575" w="81">
                  <a:moveTo>
                    <a:pt x="0" y="0"/>
                  </a:moveTo>
                  <a:lnTo>
                    <a:pt x="0" y="574"/>
                  </a:lnTo>
                  <a:lnTo>
                    <a:pt x="81" y="574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2337620" y="2410621"/>
              <a:ext cx="41964" cy="56"/>
            </a:xfrm>
            <a:custGeom>
              <a:rect b="b" l="l" r="r" t="t"/>
              <a:pathLst>
                <a:path extrusionOk="0" h="1" w="751">
                  <a:moveTo>
                    <a:pt x="751" y="1"/>
                  </a:moveTo>
                  <a:lnTo>
                    <a:pt x="0" y="1"/>
                  </a:lnTo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2337620" y="2408498"/>
              <a:ext cx="41964" cy="4582"/>
            </a:xfrm>
            <a:custGeom>
              <a:rect b="b" l="l" r="r" t="t"/>
              <a:pathLst>
                <a:path extrusionOk="0" h="82" w="751">
                  <a:moveTo>
                    <a:pt x="0" y="1"/>
                  </a:moveTo>
                  <a:lnTo>
                    <a:pt x="0" y="81"/>
                  </a:lnTo>
                  <a:lnTo>
                    <a:pt x="751" y="81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2421214" y="2452583"/>
              <a:ext cx="46155" cy="35703"/>
            </a:xfrm>
            <a:custGeom>
              <a:rect b="b" l="l" r="r" t="t"/>
              <a:pathLst>
                <a:path extrusionOk="0" h="639" w="826">
                  <a:moveTo>
                    <a:pt x="0" y="0"/>
                  </a:moveTo>
                  <a:lnTo>
                    <a:pt x="0" y="638"/>
                  </a:lnTo>
                  <a:lnTo>
                    <a:pt x="826" y="638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2417917" y="2449286"/>
              <a:ext cx="52748" cy="42295"/>
            </a:xfrm>
            <a:custGeom>
              <a:rect b="b" l="l" r="r" t="t"/>
              <a:pathLst>
                <a:path extrusionOk="0" h="757" w="944">
                  <a:moveTo>
                    <a:pt x="826" y="118"/>
                  </a:moveTo>
                  <a:lnTo>
                    <a:pt x="826" y="638"/>
                  </a:lnTo>
                  <a:lnTo>
                    <a:pt x="123" y="638"/>
                  </a:lnTo>
                  <a:lnTo>
                    <a:pt x="123" y="118"/>
                  </a:lnTo>
                  <a:close/>
                  <a:moveTo>
                    <a:pt x="0" y="0"/>
                  </a:moveTo>
                  <a:lnTo>
                    <a:pt x="0" y="756"/>
                  </a:lnTo>
                  <a:lnTo>
                    <a:pt x="944" y="756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2444571" y="2453756"/>
              <a:ext cx="56" cy="32127"/>
            </a:xfrm>
            <a:custGeom>
              <a:rect b="b" l="l" r="r" t="t"/>
              <a:pathLst>
                <a:path extrusionOk="0" h="575" w="1">
                  <a:moveTo>
                    <a:pt x="0" y="1"/>
                  </a:moveTo>
                  <a:lnTo>
                    <a:pt x="0" y="574"/>
                  </a:lnTo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2442168" y="2453756"/>
              <a:ext cx="4526" cy="32127"/>
            </a:xfrm>
            <a:custGeom>
              <a:rect b="b" l="l" r="r" t="t"/>
              <a:pathLst>
                <a:path extrusionOk="0" h="575" w="81">
                  <a:moveTo>
                    <a:pt x="0" y="1"/>
                  </a:moveTo>
                  <a:lnTo>
                    <a:pt x="0" y="574"/>
                  </a:lnTo>
                  <a:lnTo>
                    <a:pt x="81" y="574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2423281" y="2469624"/>
              <a:ext cx="42299" cy="56"/>
            </a:xfrm>
            <a:custGeom>
              <a:rect b="b" l="l" r="r" t="t"/>
              <a:pathLst>
                <a:path extrusionOk="0" h="1" w="757">
                  <a:moveTo>
                    <a:pt x="757" y="1"/>
                  </a:moveTo>
                  <a:lnTo>
                    <a:pt x="1" y="1"/>
                  </a:lnTo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2423281" y="2467557"/>
              <a:ext cx="42299" cy="4526"/>
            </a:xfrm>
            <a:custGeom>
              <a:rect b="b" l="l" r="r" t="t"/>
              <a:pathLst>
                <a:path extrusionOk="0" h="81" w="757">
                  <a:moveTo>
                    <a:pt x="1" y="0"/>
                  </a:moveTo>
                  <a:lnTo>
                    <a:pt x="1" y="81"/>
                  </a:lnTo>
                  <a:lnTo>
                    <a:pt x="757" y="81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2189263" y="2335136"/>
              <a:ext cx="333533" cy="158510"/>
            </a:xfrm>
            <a:custGeom>
              <a:rect b="b" l="l" r="r" t="t"/>
              <a:pathLst>
                <a:path extrusionOk="0" h="2837" w="5969">
                  <a:moveTo>
                    <a:pt x="2971" y="0"/>
                  </a:moveTo>
                  <a:lnTo>
                    <a:pt x="918" y="767"/>
                  </a:lnTo>
                  <a:lnTo>
                    <a:pt x="1" y="2676"/>
                  </a:lnTo>
                  <a:lnTo>
                    <a:pt x="333" y="2837"/>
                  </a:lnTo>
                  <a:lnTo>
                    <a:pt x="1180" y="1057"/>
                  </a:lnTo>
                  <a:lnTo>
                    <a:pt x="2982" y="386"/>
                  </a:lnTo>
                  <a:lnTo>
                    <a:pt x="4789" y="1057"/>
                  </a:lnTo>
                  <a:lnTo>
                    <a:pt x="5642" y="2837"/>
                  </a:lnTo>
                  <a:lnTo>
                    <a:pt x="5969" y="2676"/>
                  </a:lnTo>
                  <a:lnTo>
                    <a:pt x="5052" y="767"/>
                  </a:lnTo>
                  <a:lnTo>
                    <a:pt x="3170" y="65"/>
                  </a:lnTo>
                  <a:lnTo>
                    <a:pt x="3170" y="49"/>
                  </a:lnTo>
                  <a:lnTo>
                    <a:pt x="29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1973236" y="2649984"/>
              <a:ext cx="189704" cy="7263"/>
            </a:xfrm>
            <a:custGeom>
              <a:rect b="b" l="l" r="r" t="t"/>
              <a:pathLst>
                <a:path extrusionOk="0" h="130" w="3395">
                  <a:moveTo>
                    <a:pt x="1" y="1"/>
                  </a:moveTo>
                  <a:lnTo>
                    <a:pt x="1" y="129"/>
                  </a:lnTo>
                  <a:lnTo>
                    <a:pt x="3395" y="129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1973236" y="2695242"/>
              <a:ext cx="189704" cy="7263"/>
            </a:xfrm>
            <a:custGeom>
              <a:rect b="b" l="l" r="r" t="t"/>
              <a:pathLst>
                <a:path extrusionOk="0" h="130" w="3395">
                  <a:moveTo>
                    <a:pt x="1" y="0"/>
                  </a:moveTo>
                  <a:lnTo>
                    <a:pt x="1" y="129"/>
                  </a:lnTo>
                  <a:lnTo>
                    <a:pt x="3395" y="129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1985250" y="2636798"/>
              <a:ext cx="14137" cy="78277"/>
            </a:xfrm>
            <a:custGeom>
              <a:rect b="b" l="l" r="r" t="t"/>
              <a:pathLst>
                <a:path extrusionOk="0" h="1401" w="253">
                  <a:moveTo>
                    <a:pt x="129" y="1"/>
                  </a:moveTo>
                  <a:cubicBezTo>
                    <a:pt x="59" y="1"/>
                    <a:pt x="6" y="54"/>
                    <a:pt x="6" y="119"/>
                  </a:cubicBezTo>
                  <a:lnTo>
                    <a:pt x="0" y="119"/>
                  </a:lnTo>
                  <a:lnTo>
                    <a:pt x="0" y="1400"/>
                  </a:lnTo>
                  <a:lnTo>
                    <a:pt x="252" y="1400"/>
                  </a:lnTo>
                  <a:lnTo>
                    <a:pt x="252" y="119"/>
                  </a:lnTo>
                  <a:lnTo>
                    <a:pt x="247" y="119"/>
                  </a:lnTo>
                  <a:cubicBezTo>
                    <a:pt x="247" y="54"/>
                    <a:pt x="193" y="1"/>
                    <a:pt x="129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2023918" y="2636798"/>
              <a:ext cx="13802" cy="78277"/>
            </a:xfrm>
            <a:custGeom>
              <a:rect b="b" l="l" r="r" t="t"/>
              <a:pathLst>
                <a:path extrusionOk="0" h="1401" w="247">
                  <a:moveTo>
                    <a:pt x="123" y="1"/>
                  </a:moveTo>
                  <a:cubicBezTo>
                    <a:pt x="59" y="1"/>
                    <a:pt x="5" y="54"/>
                    <a:pt x="0" y="119"/>
                  </a:cubicBezTo>
                  <a:lnTo>
                    <a:pt x="0" y="1400"/>
                  </a:lnTo>
                  <a:lnTo>
                    <a:pt x="247" y="1400"/>
                  </a:lnTo>
                  <a:lnTo>
                    <a:pt x="247" y="119"/>
                  </a:lnTo>
                  <a:cubicBezTo>
                    <a:pt x="247" y="54"/>
                    <a:pt x="193" y="1"/>
                    <a:pt x="123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2062251" y="2636798"/>
              <a:ext cx="14137" cy="78277"/>
            </a:xfrm>
            <a:custGeom>
              <a:rect b="b" l="l" r="r" t="t"/>
              <a:pathLst>
                <a:path extrusionOk="0" h="1401" w="253">
                  <a:moveTo>
                    <a:pt x="129" y="1"/>
                  </a:moveTo>
                  <a:cubicBezTo>
                    <a:pt x="59" y="1"/>
                    <a:pt x="6" y="54"/>
                    <a:pt x="6" y="119"/>
                  </a:cubicBezTo>
                  <a:lnTo>
                    <a:pt x="0" y="119"/>
                  </a:lnTo>
                  <a:lnTo>
                    <a:pt x="0" y="1400"/>
                  </a:lnTo>
                  <a:lnTo>
                    <a:pt x="252" y="1400"/>
                  </a:lnTo>
                  <a:lnTo>
                    <a:pt x="252" y="119"/>
                  </a:lnTo>
                  <a:cubicBezTo>
                    <a:pt x="247" y="54"/>
                    <a:pt x="193" y="1"/>
                    <a:pt x="129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2100919" y="2636798"/>
              <a:ext cx="14137" cy="78277"/>
            </a:xfrm>
            <a:custGeom>
              <a:rect b="b" l="l" r="r" t="t"/>
              <a:pathLst>
                <a:path extrusionOk="0" h="1401" w="253">
                  <a:moveTo>
                    <a:pt x="123" y="1"/>
                  </a:moveTo>
                  <a:cubicBezTo>
                    <a:pt x="59" y="1"/>
                    <a:pt x="5" y="54"/>
                    <a:pt x="5" y="119"/>
                  </a:cubicBezTo>
                  <a:lnTo>
                    <a:pt x="0" y="119"/>
                  </a:lnTo>
                  <a:lnTo>
                    <a:pt x="0" y="1400"/>
                  </a:lnTo>
                  <a:lnTo>
                    <a:pt x="252" y="1400"/>
                  </a:lnTo>
                  <a:lnTo>
                    <a:pt x="252" y="119"/>
                  </a:lnTo>
                  <a:lnTo>
                    <a:pt x="247" y="119"/>
                  </a:lnTo>
                  <a:cubicBezTo>
                    <a:pt x="247" y="54"/>
                    <a:pt x="193" y="1"/>
                    <a:pt x="123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2139531" y="2636798"/>
              <a:ext cx="13858" cy="78277"/>
            </a:xfrm>
            <a:custGeom>
              <a:rect b="b" l="l" r="r" t="t"/>
              <a:pathLst>
                <a:path extrusionOk="0" h="1401" w="248">
                  <a:moveTo>
                    <a:pt x="124" y="1"/>
                  </a:moveTo>
                  <a:cubicBezTo>
                    <a:pt x="60" y="1"/>
                    <a:pt x="1" y="54"/>
                    <a:pt x="1" y="119"/>
                  </a:cubicBezTo>
                  <a:lnTo>
                    <a:pt x="1" y="1400"/>
                  </a:lnTo>
                  <a:lnTo>
                    <a:pt x="247" y="1400"/>
                  </a:lnTo>
                  <a:lnTo>
                    <a:pt x="247" y="119"/>
                  </a:lnTo>
                  <a:cubicBezTo>
                    <a:pt x="242" y="54"/>
                    <a:pt x="188" y="1"/>
                    <a:pt x="124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2153947" y="2649984"/>
              <a:ext cx="189983" cy="7263"/>
            </a:xfrm>
            <a:custGeom>
              <a:rect b="b" l="l" r="r" t="t"/>
              <a:pathLst>
                <a:path extrusionOk="0" h="130" w="3400">
                  <a:moveTo>
                    <a:pt x="0" y="1"/>
                  </a:moveTo>
                  <a:lnTo>
                    <a:pt x="0" y="129"/>
                  </a:lnTo>
                  <a:lnTo>
                    <a:pt x="3400" y="129"/>
                  </a:lnTo>
                  <a:lnTo>
                    <a:pt x="3400" y="1"/>
                  </a:ln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2153947" y="2695242"/>
              <a:ext cx="189983" cy="7263"/>
            </a:xfrm>
            <a:custGeom>
              <a:rect b="b" l="l" r="r" t="t"/>
              <a:pathLst>
                <a:path extrusionOk="0" h="130" w="3400">
                  <a:moveTo>
                    <a:pt x="0" y="0"/>
                  </a:moveTo>
                  <a:lnTo>
                    <a:pt x="0" y="129"/>
                  </a:lnTo>
                  <a:lnTo>
                    <a:pt x="3400" y="129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2166185" y="2636798"/>
              <a:ext cx="14137" cy="78277"/>
            </a:xfrm>
            <a:custGeom>
              <a:rect b="b" l="l" r="r" t="t"/>
              <a:pathLst>
                <a:path extrusionOk="0" h="1401" w="253">
                  <a:moveTo>
                    <a:pt x="124" y="1"/>
                  </a:moveTo>
                  <a:cubicBezTo>
                    <a:pt x="60" y="1"/>
                    <a:pt x="6" y="54"/>
                    <a:pt x="1" y="119"/>
                  </a:cubicBezTo>
                  <a:lnTo>
                    <a:pt x="1" y="1400"/>
                  </a:lnTo>
                  <a:lnTo>
                    <a:pt x="253" y="1400"/>
                  </a:lnTo>
                  <a:lnTo>
                    <a:pt x="253" y="119"/>
                  </a:lnTo>
                  <a:lnTo>
                    <a:pt x="248" y="119"/>
                  </a:lnTo>
                  <a:cubicBezTo>
                    <a:pt x="248" y="54"/>
                    <a:pt x="194" y="1"/>
                    <a:pt x="124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2204853" y="2636798"/>
              <a:ext cx="13858" cy="78277"/>
            </a:xfrm>
            <a:custGeom>
              <a:rect b="b" l="l" r="r" t="t"/>
              <a:pathLst>
                <a:path extrusionOk="0" h="1401" w="248">
                  <a:moveTo>
                    <a:pt x="124" y="1"/>
                  </a:moveTo>
                  <a:cubicBezTo>
                    <a:pt x="54" y="1"/>
                    <a:pt x="1" y="54"/>
                    <a:pt x="1" y="119"/>
                  </a:cubicBezTo>
                  <a:lnTo>
                    <a:pt x="1" y="1400"/>
                  </a:lnTo>
                  <a:lnTo>
                    <a:pt x="247" y="1400"/>
                  </a:lnTo>
                  <a:lnTo>
                    <a:pt x="247" y="119"/>
                  </a:lnTo>
                  <a:cubicBezTo>
                    <a:pt x="242" y="54"/>
                    <a:pt x="188" y="1"/>
                    <a:pt x="124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2243241" y="2636798"/>
              <a:ext cx="14137" cy="78277"/>
            </a:xfrm>
            <a:custGeom>
              <a:rect b="b" l="l" r="r" t="t"/>
              <a:pathLst>
                <a:path extrusionOk="0" h="1401" w="253">
                  <a:moveTo>
                    <a:pt x="123" y="1"/>
                  </a:moveTo>
                  <a:cubicBezTo>
                    <a:pt x="59" y="1"/>
                    <a:pt x="5" y="54"/>
                    <a:pt x="5" y="119"/>
                  </a:cubicBezTo>
                  <a:lnTo>
                    <a:pt x="0" y="119"/>
                  </a:lnTo>
                  <a:lnTo>
                    <a:pt x="0" y="1400"/>
                  </a:lnTo>
                  <a:lnTo>
                    <a:pt x="252" y="1400"/>
                  </a:lnTo>
                  <a:lnTo>
                    <a:pt x="252" y="119"/>
                  </a:lnTo>
                  <a:lnTo>
                    <a:pt x="247" y="119"/>
                  </a:lnTo>
                  <a:cubicBezTo>
                    <a:pt x="247" y="54"/>
                    <a:pt x="193" y="1"/>
                    <a:pt x="123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2281853" y="2636798"/>
              <a:ext cx="13858" cy="78277"/>
            </a:xfrm>
            <a:custGeom>
              <a:rect b="b" l="l" r="r" t="t"/>
              <a:pathLst>
                <a:path extrusionOk="0" h="1401" w="248">
                  <a:moveTo>
                    <a:pt x="124" y="1"/>
                  </a:moveTo>
                  <a:cubicBezTo>
                    <a:pt x="60" y="1"/>
                    <a:pt x="6" y="54"/>
                    <a:pt x="1" y="119"/>
                  </a:cubicBezTo>
                  <a:lnTo>
                    <a:pt x="1" y="1400"/>
                  </a:lnTo>
                  <a:lnTo>
                    <a:pt x="247" y="1400"/>
                  </a:lnTo>
                  <a:lnTo>
                    <a:pt x="247" y="119"/>
                  </a:lnTo>
                  <a:cubicBezTo>
                    <a:pt x="247" y="54"/>
                    <a:pt x="188" y="1"/>
                    <a:pt x="124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2320242" y="2636798"/>
              <a:ext cx="14137" cy="78277"/>
            </a:xfrm>
            <a:custGeom>
              <a:rect b="b" l="l" r="r" t="t"/>
              <a:pathLst>
                <a:path extrusionOk="0" h="1401" w="253">
                  <a:moveTo>
                    <a:pt x="129" y="1"/>
                  </a:moveTo>
                  <a:cubicBezTo>
                    <a:pt x="59" y="1"/>
                    <a:pt x="5" y="54"/>
                    <a:pt x="5" y="119"/>
                  </a:cubicBezTo>
                  <a:lnTo>
                    <a:pt x="0" y="119"/>
                  </a:lnTo>
                  <a:lnTo>
                    <a:pt x="0" y="1400"/>
                  </a:lnTo>
                  <a:lnTo>
                    <a:pt x="252" y="1400"/>
                  </a:lnTo>
                  <a:lnTo>
                    <a:pt x="252" y="119"/>
                  </a:lnTo>
                  <a:lnTo>
                    <a:pt x="247" y="119"/>
                  </a:lnTo>
                  <a:cubicBezTo>
                    <a:pt x="247" y="54"/>
                    <a:pt x="193" y="1"/>
                    <a:pt x="129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2334882" y="2649984"/>
              <a:ext cx="190039" cy="7263"/>
            </a:xfrm>
            <a:custGeom>
              <a:rect b="b" l="l" r="r" t="t"/>
              <a:pathLst>
                <a:path extrusionOk="0" h="130" w="3401">
                  <a:moveTo>
                    <a:pt x="1" y="1"/>
                  </a:moveTo>
                  <a:lnTo>
                    <a:pt x="1" y="129"/>
                  </a:lnTo>
                  <a:lnTo>
                    <a:pt x="3400" y="129"/>
                  </a:lnTo>
                  <a:lnTo>
                    <a:pt x="3400" y="1"/>
                  </a:ln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2334882" y="2695242"/>
              <a:ext cx="190039" cy="7263"/>
            </a:xfrm>
            <a:custGeom>
              <a:rect b="b" l="l" r="r" t="t"/>
              <a:pathLst>
                <a:path extrusionOk="0" h="130" w="3401">
                  <a:moveTo>
                    <a:pt x="1" y="0"/>
                  </a:moveTo>
                  <a:lnTo>
                    <a:pt x="1" y="129"/>
                  </a:lnTo>
                  <a:lnTo>
                    <a:pt x="3400" y="129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2347175" y="2636798"/>
              <a:ext cx="13858" cy="78277"/>
            </a:xfrm>
            <a:custGeom>
              <a:rect b="b" l="l" r="r" t="t"/>
              <a:pathLst>
                <a:path extrusionOk="0" h="1401" w="248">
                  <a:moveTo>
                    <a:pt x="124" y="1"/>
                  </a:moveTo>
                  <a:cubicBezTo>
                    <a:pt x="60" y="1"/>
                    <a:pt x="1" y="54"/>
                    <a:pt x="1" y="119"/>
                  </a:cubicBezTo>
                  <a:lnTo>
                    <a:pt x="1" y="1400"/>
                  </a:lnTo>
                  <a:lnTo>
                    <a:pt x="247" y="1400"/>
                  </a:lnTo>
                  <a:lnTo>
                    <a:pt x="247" y="119"/>
                  </a:lnTo>
                  <a:cubicBezTo>
                    <a:pt x="242" y="54"/>
                    <a:pt x="188" y="1"/>
                    <a:pt x="124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2385508" y="2636798"/>
              <a:ext cx="14137" cy="78277"/>
            </a:xfrm>
            <a:custGeom>
              <a:rect b="b" l="l" r="r" t="t"/>
              <a:pathLst>
                <a:path extrusionOk="0" h="1401" w="253">
                  <a:moveTo>
                    <a:pt x="124" y="1"/>
                  </a:moveTo>
                  <a:cubicBezTo>
                    <a:pt x="60" y="1"/>
                    <a:pt x="6" y="54"/>
                    <a:pt x="6" y="119"/>
                  </a:cubicBezTo>
                  <a:lnTo>
                    <a:pt x="1" y="119"/>
                  </a:lnTo>
                  <a:lnTo>
                    <a:pt x="1" y="1400"/>
                  </a:lnTo>
                  <a:lnTo>
                    <a:pt x="253" y="1400"/>
                  </a:lnTo>
                  <a:lnTo>
                    <a:pt x="253" y="119"/>
                  </a:lnTo>
                  <a:lnTo>
                    <a:pt x="248" y="119"/>
                  </a:lnTo>
                  <a:cubicBezTo>
                    <a:pt x="248" y="54"/>
                    <a:pt x="194" y="1"/>
                    <a:pt x="124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2424175" y="2636798"/>
              <a:ext cx="13858" cy="78277"/>
            </a:xfrm>
            <a:custGeom>
              <a:rect b="b" l="l" r="r" t="t"/>
              <a:pathLst>
                <a:path extrusionOk="0" h="1401" w="248">
                  <a:moveTo>
                    <a:pt x="124" y="1"/>
                  </a:moveTo>
                  <a:cubicBezTo>
                    <a:pt x="60" y="1"/>
                    <a:pt x="6" y="54"/>
                    <a:pt x="1" y="119"/>
                  </a:cubicBezTo>
                  <a:lnTo>
                    <a:pt x="1" y="1400"/>
                  </a:lnTo>
                  <a:lnTo>
                    <a:pt x="247" y="1400"/>
                  </a:lnTo>
                  <a:lnTo>
                    <a:pt x="247" y="119"/>
                  </a:lnTo>
                  <a:cubicBezTo>
                    <a:pt x="247" y="54"/>
                    <a:pt x="194" y="1"/>
                    <a:pt x="124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7"/>
            <p:cNvSpPr/>
            <p:nvPr/>
          </p:nvSpPr>
          <p:spPr>
            <a:xfrm>
              <a:off x="2462508" y="2636798"/>
              <a:ext cx="14137" cy="78277"/>
            </a:xfrm>
            <a:custGeom>
              <a:rect b="b" l="l" r="r" t="t"/>
              <a:pathLst>
                <a:path extrusionOk="0" h="1401" w="253">
                  <a:moveTo>
                    <a:pt x="130" y="1"/>
                  </a:moveTo>
                  <a:cubicBezTo>
                    <a:pt x="60" y="1"/>
                    <a:pt x="6" y="54"/>
                    <a:pt x="6" y="119"/>
                  </a:cubicBezTo>
                  <a:lnTo>
                    <a:pt x="1" y="119"/>
                  </a:lnTo>
                  <a:lnTo>
                    <a:pt x="1" y="1400"/>
                  </a:lnTo>
                  <a:lnTo>
                    <a:pt x="253" y="1400"/>
                  </a:lnTo>
                  <a:lnTo>
                    <a:pt x="253" y="119"/>
                  </a:lnTo>
                  <a:lnTo>
                    <a:pt x="248" y="119"/>
                  </a:lnTo>
                  <a:cubicBezTo>
                    <a:pt x="248" y="54"/>
                    <a:pt x="194" y="1"/>
                    <a:pt x="130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7"/>
            <p:cNvSpPr/>
            <p:nvPr/>
          </p:nvSpPr>
          <p:spPr>
            <a:xfrm>
              <a:off x="2501176" y="2636798"/>
              <a:ext cx="14137" cy="78277"/>
            </a:xfrm>
            <a:custGeom>
              <a:rect b="b" l="l" r="r" t="t"/>
              <a:pathLst>
                <a:path extrusionOk="0" h="1401" w="253">
                  <a:moveTo>
                    <a:pt x="124" y="1"/>
                  </a:moveTo>
                  <a:cubicBezTo>
                    <a:pt x="60" y="1"/>
                    <a:pt x="6" y="54"/>
                    <a:pt x="6" y="119"/>
                  </a:cubicBezTo>
                  <a:lnTo>
                    <a:pt x="1" y="119"/>
                  </a:lnTo>
                  <a:lnTo>
                    <a:pt x="1" y="1400"/>
                  </a:lnTo>
                  <a:lnTo>
                    <a:pt x="253" y="1400"/>
                  </a:lnTo>
                  <a:lnTo>
                    <a:pt x="253" y="119"/>
                  </a:lnTo>
                  <a:lnTo>
                    <a:pt x="247" y="119"/>
                  </a:lnTo>
                  <a:cubicBezTo>
                    <a:pt x="247" y="54"/>
                    <a:pt x="194" y="1"/>
                    <a:pt x="124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2515872" y="2649984"/>
              <a:ext cx="189704" cy="7263"/>
            </a:xfrm>
            <a:custGeom>
              <a:rect b="b" l="l" r="r" t="t"/>
              <a:pathLst>
                <a:path extrusionOk="0" h="130" w="3395">
                  <a:moveTo>
                    <a:pt x="0" y="1"/>
                  </a:moveTo>
                  <a:lnTo>
                    <a:pt x="0" y="129"/>
                  </a:lnTo>
                  <a:lnTo>
                    <a:pt x="3395" y="129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2515872" y="2695242"/>
              <a:ext cx="189704" cy="7263"/>
            </a:xfrm>
            <a:custGeom>
              <a:rect b="b" l="l" r="r" t="t"/>
              <a:pathLst>
                <a:path extrusionOk="0" h="130" w="3395">
                  <a:moveTo>
                    <a:pt x="0" y="0"/>
                  </a:moveTo>
                  <a:lnTo>
                    <a:pt x="0" y="129"/>
                  </a:lnTo>
                  <a:lnTo>
                    <a:pt x="3395" y="129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7"/>
            <p:cNvSpPr/>
            <p:nvPr/>
          </p:nvSpPr>
          <p:spPr>
            <a:xfrm>
              <a:off x="2527830" y="2636798"/>
              <a:ext cx="14137" cy="78277"/>
            </a:xfrm>
            <a:custGeom>
              <a:rect b="b" l="l" r="r" t="t"/>
              <a:pathLst>
                <a:path extrusionOk="0" h="1401" w="253">
                  <a:moveTo>
                    <a:pt x="130" y="1"/>
                  </a:moveTo>
                  <a:cubicBezTo>
                    <a:pt x="60" y="1"/>
                    <a:pt x="6" y="54"/>
                    <a:pt x="6" y="119"/>
                  </a:cubicBezTo>
                  <a:lnTo>
                    <a:pt x="1" y="119"/>
                  </a:lnTo>
                  <a:lnTo>
                    <a:pt x="1" y="1400"/>
                  </a:lnTo>
                  <a:lnTo>
                    <a:pt x="253" y="1400"/>
                  </a:lnTo>
                  <a:lnTo>
                    <a:pt x="253" y="119"/>
                  </a:lnTo>
                  <a:lnTo>
                    <a:pt x="248" y="119"/>
                  </a:lnTo>
                  <a:cubicBezTo>
                    <a:pt x="248" y="54"/>
                    <a:pt x="194" y="1"/>
                    <a:pt x="130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7"/>
            <p:cNvSpPr/>
            <p:nvPr/>
          </p:nvSpPr>
          <p:spPr>
            <a:xfrm>
              <a:off x="2566498" y="2636798"/>
              <a:ext cx="13858" cy="78277"/>
            </a:xfrm>
            <a:custGeom>
              <a:rect b="b" l="l" r="r" t="t"/>
              <a:pathLst>
                <a:path extrusionOk="0" h="1401" w="248">
                  <a:moveTo>
                    <a:pt x="124" y="1"/>
                  </a:moveTo>
                  <a:cubicBezTo>
                    <a:pt x="60" y="1"/>
                    <a:pt x="6" y="54"/>
                    <a:pt x="1" y="119"/>
                  </a:cubicBezTo>
                  <a:lnTo>
                    <a:pt x="1" y="1400"/>
                  </a:lnTo>
                  <a:lnTo>
                    <a:pt x="247" y="1400"/>
                  </a:lnTo>
                  <a:lnTo>
                    <a:pt x="247" y="119"/>
                  </a:lnTo>
                  <a:cubicBezTo>
                    <a:pt x="247" y="54"/>
                    <a:pt x="194" y="1"/>
                    <a:pt x="124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7"/>
            <p:cNvSpPr/>
            <p:nvPr/>
          </p:nvSpPr>
          <p:spPr>
            <a:xfrm>
              <a:off x="2604831" y="2636798"/>
              <a:ext cx="14137" cy="78277"/>
            </a:xfrm>
            <a:custGeom>
              <a:rect b="b" l="l" r="r" t="t"/>
              <a:pathLst>
                <a:path extrusionOk="0" h="1401" w="253">
                  <a:moveTo>
                    <a:pt x="130" y="1"/>
                  </a:moveTo>
                  <a:cubicBezTo>
                    <a:pt x="60" y="1"/>
                    <a:pt x="6" y="54"/>
                    <a:pt x="6" y="119"/>
                  </a:cubicBezTo>
                  <a:lnTo>
                    <a:pt x="1" y="119"/>
                  </a:lnTo>
                  <a:lnTo>
                    <a:pt x="1" y="1400"/>
                  </a:lnTo>
                  <a:lnTo>
                    <a:pt x="253" y="1400"/>
                  </a:lnTo>
                  <a:lnTo>
                    <a:pt x="253" y="119"/>
                  </a:lnTo>
                  <a:cubicBezTo>
                    <a:pt x="248" y="54"/>
                    <a:pt x="194" y="1"/>
                    <a:pt x="130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7"/>
            <p:cNvSpPr/>
            <p:nvPr/>
          </p:nvSpPr>
          <p:spPr>
            <a:xfrm>
              <a:off x="2643498" y="2636798"/>
              <a:ext cx="14137" cy="78277"/>
            </a:xfrm>
            <a:custGeom>
              <a:rect b="b" l="l" r="r" t="t"/>
              <a:pathLst>
                <a:path extrusionOk="0" h="1401" w="253">
                  <a:moveTo>
                    <a:pt x="124" y="1"/>
                  </a:moveTo>
                  <a:cubicBezTo>
                    <a:pt x="60" y="1"/>
                    <a:pt x="6" y="54"/>
                    <a:pt x="6" y="119"/>
                  </a:cubicBezTo>
                  <a:lnTo>
                    <a:pt x="1" y="119"/>
                  </a:lnTo>
                  <a:lnTo>
                    <a:pt x="1" y="1400"/>
                  </a:lnTo>
                  <a:lnTo>
                    <a:pt x="253" y="1400"/>
                  </a:lnTo>
                  <a:lnTo>
                    <a:pt x="253" y="119"/>
                  </a:lnTo>
                  <a:lnTo>
                    <a:pt x="247" y="119"/>
                  </a:lnTo>
                  <a:cubicBezTo>
                    <a:pt x="247" y="54"/>
                    <a:pt x="194" y="1"/>
                    <a:pt x="124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7"/>
            <p:cNvSpPr/>
            <p:nvPr/>
          </p:nvSpPr>
          <p:spPr>
            <a:xfrm>
              <a:off x="2682166" y="2636798"/>
              <a:ext cx="13802" cy="78277"/>
            </a:xfrm>
            <a:custGeom>
              <a:rect b="b" l="l" r="r" t="t"/>
              <a:pathLst>
                <a:path extrusionOk="0" h="1401" w="247">
                  <a:moveTo>
                    <a:pt x="124" y="1"/>
                  </a:moveTo>
                  <a:cubicBezTo>
                    <a:pt x="59" y="1"/>
                    <a:pt x="0" y="54"/>
                    <a:pt x="0" y="119"/>
                  </a:cubicBezTo>
                  <a:lnTo>
                    <a:pt x="0" y="1400"/>
                  </a:lnTo>
                  <a:lnTo>
                    <a:pt x="247" y="1400"/>
                  </a:lnTo>
                  <a:lnTo>
                    <a:pt x="247" y="119"/>
                  </a:lnTo>
                  <a:cubicBezTo>
                    <a:pt x="242" y="54"/>
                    <a:pt x="188" y="1"/>
                    <a:pt x="124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7"/>
            <p:cNvSpPr/>
            <p:nvPr/>
          </p:nvSpPr>
          <p:spPr>
            <a:xfrm>
              <a:off x="1889363" y="2720385"/>
              <a:ext cx="24307" cy="22852"/>
            </a:xfrm>
            <a:custGeom>
              <a:rect b="b" l="l" r="r" t="t"/>
              <a:pathLst>
                <a:path extrusionOk="0" h="409" w="435">
                  <a:moveTo>
                    <a:pt x="215" y="1"/>
                  </a:moveTo>
                  <a:cubicBezTo>
                    <a:pt x="97" y="1"/>
                    <a:pt x="1" y="92"/>
                    <a:pt x="1" y="205"/>
                  </a:cubicBezTo>
                  <a:cubicBezTo>
                    <a:pt x="1" y="317"/>
                    <a:pt x="97" y="408"/>
                    <a:pt x="215" y="408"/>
                  </a:cubicBezTo>
                  <a:cubicBezTo>
                    <a:pt x="338" y="408"/>
                    <a:pt x="435" y="317"/>
                    <a:pt x="435" y="205"/>
                  </a:cubicBezTo>
                  <a:cubicBezTo>
                    <a:pt x="435" y="92"/>
                    <a:pt x="338" y="1"/>
                    <a:pt x="215" y="1"/>
                  </a:cubicBezTo>
                  <a:close/>
                </a:path>
              </a:pathLst>
            </a:custGeom>
            <a:solidFill>
              <a:srgbClr val="8E5D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7"/>
            <p:cNvSpPr/>
            <p:nvPr/>
          </p:nvSpPr>
          <p:spPr>
            <a:xfrm>
              <a:off x="1916911" y="2721279"/>
              <a:ext cx="24642" cy="22852"/>
            </a:xfrm>
            <a:custGeom>
              <a:rect b="b" l="l" r="r" t="t"/>
              <a:pathLst>
                <a:path extrusionOk="0" h="409" w="441">
                  <a:moveTo>
                    <a:pt x="221" y="1"/>
                  </a:moveTo>
                  <a:cubicBezTo>
                    <a:pt x="97" y="1"/>
                    <a:pt x="1" y="92"/>
                    <a:pt x="1" y="205"/>
                  </a:cubicBezTo>
                  <a:cubicBezTo>
                    <a:pt x="1" y="317"/>
                    <a:pt x="97" y="408"/>
                    <a:pt x="221" y="408"/>
                  </a:cubicBezTo>
                  <a:cubicBezTo>
                    <a:pt x="339" y="408"/>
                    <a:pt x="441" y="317"/>
                    <a:pt x="441" y="205"/>
                  </a:cubicBezTo>
                  <a:cubicBezTo>
                    <a:pt x="441" y="92"/>
                    <a:pt x="339" y="1"/>
                    <a:pt x="221" y="1"/>
                  </a:cubicBezTo>
                  <a:close/>
                </a:path>
              </a:pathLst>
            </a:custGeom>
            <a:solidFill>
              <a:srgbClr val="8E5D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7"/>
            <p:cNvSpPr/>
            <p:nvPr/>
          </p:nvSpPr>
          <p:spPr>
            <a:xfrm>
              <a:off x="1863882" y="2719211"/>
              <a:ext cx="24363" cy="23131"/>
            </a:xfrm>
            <a:custGeom>
              <a:rect b="b" l="l" r="r" t="t"/>
              <a:pathLst>
                <a:path extrusionOk="0" h="414" w="436">
                  <a:moveTo>
                    <a:pt x="215" y="0"/>
                  </a:moveTo>
                  <a:cubicBezTo>
                    <a:pt x="97" y="0"/>
                    <a:pt x="1" y="91"/>
                    <a:pt x="1" y="204"/>
                  </a:cubicBezTo>
                  <a:cubicBezTo>
                    <a:pt x="1" y="317"/>
                    <a:pt x="97" y="413"/>
                    <a:pt x="215" y="413"/>
                  </a:cubicBezTo>
                  <a:cubicBezTo>
                    <a:pt x="339" y="413"/>
                    <a:pt x="435" y="317"/>
                    <a:pt x="435" y="204"/>
                  </a:cubicBezTo>
                  <a:cubicBezTo>
                    <a:pt x="435" y="91"/>
                    <a:pt x="339" y="0"/>
                    <a:pt x="215" y="0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7"/>
            <p:cNvSpPr/>
            <p:nvPr/>
          </p:nvSpPr>
          <p:spPr>
            <a:xfrm>
              <a:off x="1838122" y="2718317"/>
              <a:ext cx="24642" cy="22796"/>
            </a:xfrm>
            <a:custGeom>
              <a:rect b="b" l="l" r="r" t="t"/>
              <a:pathLst>
                <a:path extrusionOk="0" h="408" w="441">
                  <a:moveTo>
                    <a:pt x="220" y="0"/>
                  </a:moveTo>
                  <a:cubicBezTo>
                    <a:pt x="103" y="0"/>
                    <a:pt x="1" y="91"/>
                    <a:pt x="1" y="204"/>
                  </a:cubicBezTo>
                  <a:cubicBezTo>
                    <a:pt x="1" y="317"/>
                    <a:pt x="103" y="408"/>
                    <a:pt x="220" y="408"/>
                  </a:cubicBezTo>
                  <a:cubicBezTo>
                    <a:pt x="344" y="408"/>
                    <a:pt x="440" y="317"/>
                    <a:pt x="440" y="204"/>
                  </a:cubicBezTo>
                  <a:cubicBezTo>
                    <a:pt x="440" y="91"/>
                    <a:pt x="344" y="0"/>
                    <a:pt x="220" y="0"/>
                  </a:cubicBezTo>
                  <a:close/>
                </a:path>
              </a:pathLst>
            </a:custGeom>
            <a:solidFill>
              <a:srgbClr val="8E5D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7"/>
            <p:cNvSpPr/>
            <p:nvPr/>
          </p:nvSpPr>
          <p:spPr>
            <a:xfrm>
              <a:off x="1812642" y="2717423"/>
              <a:ext cx="24642" cy="22796"/>
            </a:xfrm>
            <a:custGeom>
              <a:rect b="b" l="l" r="r" t="t"/>
              <a:pathLst>
                <a:path extrusionOk="0" h="408" w="441">
                  <a:moveTo>
                    <a:pt x="221" y="0"/>
                  </a:moveTo>
                  <a:cubicBezTo>
                    <a:pt x="103" y="0"/>
                    <a:pt x="1" y="91"/>
                    <a:pt x="1" y="204"/>
                  </a:cubicBezTo>
                  <a:cubicBezTo>
                    <a:pt x="1" y="316"/>
                    <a:pt x="103" y="408"/>
                    <a:pt x="221" y="408"/>
                  </a:cubicBezTo>
                  <a:cubicBezTo>
                    <a:pt x="344" y="408"/>
                    <a:pt x="441" y="316"/>
                    <a:pt x="441" y="204"/>
                  </a:cubicBezTo>
                  <a:cubicBezTo>
                    <a:pt x="441" y="91"/>
                    <a:pt x="344" y="0"/>
                    <a:pt x="221" y="0"/>
                  </a:cubicBezTo>
                  <a:close/>
                </a:path>
              </a:pathLst>
            </a:custGeom>
            <a:solidFill>
              <a:srgbClr val="8E5D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7"/>
            <p:cNvSpPr/>
            <p:nvPr/>
          </p:nvSpPr>
          <p:spPr>
            <a:xfrm>
              <a:off x="1787217" y="2716194"/>
              <a:ext cx="24586" cy="22852"/>
            </a:xfrm>
            <a:custGeom>
              <a:rect b="b" l="l" r="r" t="t"/>
              <a:pathLst>
                <a:path extrusionOk="0" h="409" w="440">
                  <a:moveTo>
                    <a:pt x="220" y="1"/>
                  </a:moveTo>
                  <a:cubicBezTo>
                    <a:pt x="102" y="1"/>
                    <a:pt x="0" y="92"/>
                    <a:pt x="0" y="204"/>
                  </a:cubicBezTo>
                  <a:cubicBezTo>
                    <a:pt x="0" y="317"/>
                    <a:pt x="102" y="408"/>
                    <a:pt x="220" y="408"/>
                  </a:cubicBezTo>
                  <a:cubicBezTo>
                    <a:pt x="343" y="408"/>
                    <a:pt x="440" y="317"/>
                    <a:pt x="440" y="204"/>
                  </a:cubicBezTo>
                  <a:cubicBezTo>
                    <a:pt x="440" y="92"/>
                    <a:pt x="343" y="1"/>
                    <a:pt x="220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7"/>
            <p:cNvSpPr/>
            <p:nvPr/>
          </p:nvSpPr>
          <p:spPr>
            <a:xfrm>
              <a:off x="1902550" y="2699711"/>
              <a:ext cx="24642" cy="23131"/>
            </a:xfrm>
            <a:custGeom>
              <a:rect b="b" l="l" r="r" t="t"/>
              <a:pathLst>
                <a:path extrusionOk="0" h="414" w="441">
                  <a:moveTo>
                    <a:pt x="220" y="1"/>
                  </a:moveTo>
                  <a:cubicBezTo>
                    <a:pt x="102" y="1"/>
                    <a:pt x="0" y="97"/>
                    <a:pt x="0" y="210"/>
                  </a:cubicBezTo>
                  <a:cubicBezTo>
                    <a:pt x="0" y="322"/>
                    <a:pt x="102" y="414"/>
                    <a:pt x="220" y="414"/>
                  </a:cubicBezTo>
                  <a:cubicBezTo>
                    <a:pt x="344" y="414"/>
                    <a:pt x="440" y="322"/>
                    <a:pt x="440" y="210"/>
                  </a:cubicBezTo>
                  <a:cubicBezTo>
                    <a:pt x="440" y="97"/>
                    <a:pt x="344" y="1"/>
                    <a:pt x="220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1905847" y="2657192"/>
              <a:ext cx="24307" cy="22796"/>
            </a:xfrm>
            <a:custGeom>
              <a:rect b="b" l="l" r="r" t="t"/>
              <a:pathLst>
                <a:path extrusionOk="0" h="408" w="435">
                  <a:moveTo>
                    <a:pt x="215" y="0"/>
                  </a:moveTo>
                  <a:cubicBezTo>
                    <a:pt x="97" y="0"/>
                    <a:pt x="0" y="92"/>
                    <a:pt x="0" y="204"/>
                  </a:cubicBezTo>
                  <a:cubicBezTo>
                    <a:pt x="0" y="317"/>
                    <a:pt x="97" y="408"/>
                    <a:pt x="215" y="408"/>
                  </a:cubicBezTo>
                  <a:cubicBezTo>
                    <a:pt x="338" y="408"/>
                    <a:pt x="435" y="317"/>
                    <a:pt x="435" y="204"/>
                  </a:cubicBezTo>
                  <a:cubicBezTo>
                    <a:pt x="435" y="92"/>
                    <a:pt x="338" y="0"/>
                    <a:pt x="215" y="0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7"/>
            <p:cNvSpPr/>
            <p:nvPr/>
          </p:nvSpPr>
          <p:spPr>
            <a:xfrm>
              <a:off x="1877070" y="2698817"/>
              <a:ext cx="24642" cy="22852"/>
            </a:xfrm>
            <a:custGeom>
              <a:rect b="b" l="l" r="r" t="t"/>
              <a:pathLst>
                <a:path extrusionOk="0" h="409" w="441">
                  <a:moveTo>
                    <a:pt x="221" y="1"/>
                  </a:moveTo>
                  <a:cubicBezTo>
                    <a:pt x="103" y="1"/>
                    <a:pt x="1" y="92"/>
                    <a:pt x="1" y="204"/>
                  </a:cubicBezTo>
                  <a:cubicBezTo>
                    <a:pt x="1" y="317"/>
                    <a:pt x="103" y="408"/>
                    <a:pt x="221" y="408"/>
                  </a:cubicBezTo>
                  <a:cubicBezTo>
                    <a:pt x="344" y="408"/>
                    <a:pt x="440" y="317"/>
                    <a:pt x="440" y="204"/>
                  </a:cubicBezTo>
                  <a:cubicBezTo>
                    <a:pt x="440" y="92"/>
                    <a:pt x="344" y="1"/>
                    <a:pt x="221" y="1"/>
                  </a:cubicBezTo>
                  <a:close/>
                </a:path>
              </a:pathLst>
            </a:custGeom>
            <a:solidFill>
              <a:srgbClr val="8E5D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7"/>
            <p:cNvSpPr/>
            <p:nvPr/>
          </p:nvSpPr>
          <p:spPr>
            <a:xfrm>
              <a:off x="1851589" y="2697923"/>
              <a:ext cx="24642" cy="22852"/>
            </a:xfrm>
            <a:custGeom>
              <a:rect b="b" l="l" r="r" t="t"/>
              <a:pathLst>
                <a:path extrusionOk="0" h="409" w="441">
                  <a:moveTo>
                    <a:pt x="221" y="1"/>
                  </a:moveTo>
                  <a:cubicBezTo>
                    <a:pt x="103" y="1"/>
                    <a:pt x="1" y="92"/>
                    <a:pt x="1" y="204"/>
                  </a:cubicBezTo>
                  <a:cubicBezTo>
                    <a:pt x="1" y="317"/>
                    <a:pt x="103" y="408"/>
                    <a:pt x="221" y="408"/>
                  </a:cubicBezTo>
                  <a:cubicBezTo>
                    <a:pt x="344" y="408"/>
                    <a:pt x="441" y="317"/>
                    <a:pt x="441" y="204"/>
                  </a:cubicBezTo>
                  <a:cubicBezTo>
                    <a:pt x="441" y="92"/>
                    <a:pt x="344" y="1"/>
                    <a:pt x="221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7"/>
            <p:cNvSpPr/>
            <p:nvPr/>
          </p:nvSpPr>
          <p:spPr>
            <a:xfrm>
              <a:off x="1826164" y="2696750"/>
              <a:ext cx="24586" cy="22796"/>
            </a:xfrm>
            <a:custGeom>
              <a:rect b="b" l="l" r="r" t="t"/>
              <a:pathLst>
                <a:path extrusionOk="0" h="408" w="440">
                  <a:moveTo>
                    <a:pt x="220" y="0"/>
                  </a:moveTo>
                  <a:cubicBezTo>
                    <a:pt x="97" y="0"/>
                    <a:pt x="0" y="91"/>
                    <a:pt x="0" y="204"/>
                  </a:cubicBezTo>
                  <a:cubicBezTo>
                    <a:pt x="0" y="317"/>
                    <a:pt x="97" y="408"/>
                    <a:pt x="220" y="408"/>
                  </a:cubicBezTo>
                  <a:cubicBezTo>
                    <a:pt x="343" y="408"/>
                    <a:pt x="440" y="317"/>
                    <a:pt x="440" y="204"/>
                  </a:cubicBezTo>
                  <a:cubicBezTo>
                    <a:pt x="440" y="91"/>
                    <a:pt x="343" y="0"/>
                    <a:pt x="220" y="0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7"/>
            <p:cNvSpPr/>
            <p:nvPr/>
          </p:nvSpPr>
          <p:spPr>
            <a:xfrm>
              <a:off x="1800684" y="2695856"/>
              <a:ext cx="24642" cy="22796"/>
            </a:xfrm>
            <a:custGeom>
              <a:rect b="b" l="l" r="r" t="t"/>
              <a:pathLst>
                <a:path extrusionOk="0" h="408" w="441">
                  <a:moveTo>
                    <a:pt x="220" y="0"/>
                  </a:moveTo>
                  <a:cubicBezTo>
                    <a:pt x="97" y="0"/>
                    <a:pt x="0" y="91"/>
                    <a:pt x="0" y="204"/>
                  </a:cubicBezTo>
                  <a:cubicBezTo>
                    <a:pt x="0" y="316"/>
                    <a:pt x="97" y="408"/>
                    <a:pt x="220" y="408"/>
                  </a:cubicBezTo>
                  <a:cubicBezTo>
                    <a:pt x="338" y="408"/>
                    <a:pt x="440" y="316"/>
                    <a:pt x="440" y="204"/>
                  </a:cubicBezTo>
                  <a:cubicBezTo>
                    <a:pt x="440" y="91"/>
                    <a:pt x="338" y="0"/>
                    <a:pt x="220" y="0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7"/>
            <p:cNvSpPr/>
            <p:nvPr/>
          </p:nvSpPr>
          <p:spPr>
            <a:xfrm>
              <a:off x="1891486" y="2678144"/>
              <a:ext cx="24586" cy="22852"/>
            </a:xfrm>
            <a:custGeom>
              <a:rect b="b" l="l" r="r" t="t"/>
              <a:pathLst>
                <a:path extrusionOk="0" h="409" w="440">
                  <a:moveTo>
                    <a:pt x="220" y="1"/>
                  </a:moveTo>
                  <a:cubicBezTo>
                    <a:pt x="102" y="1"/>
                    <a:pt x="0" y="92"/>
                    <a:pt x="0" y="204"/>
                  </a:cubicBezTo>
                  <a:cubicBezTo>
                    <a:pt x="0" y="317"/>
                    <a:pt x="102" y="408"/>
                    <a:pt x="220" y="408"/>
                  </a:cubicBezTo>
                  <a:cubicBezTo>
                    <a:pt x="343" y="408"/>
                    <a:pt x="440" y="317"/>
                    <a:pt x="440" y="204"/>
                  </a:cubicBezTo>
                  <a:cubicBezTo>
                    <a:pt x="440" y="92"/>
                    <a:pt x="343" y="1"/>
                    <a:pt x="220" y="1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7"/>
            <p:cNvSpPr/>
            <p:nvPr/>
          </p:nvSpPr>
          <p:spPr>
            <a:xfrm>
              <a:off x="1866006" y="2676971"/>
              <a:ext cx="24586" cy="22796"/>
            </a:xfrm>
            <a:custGeom>
              <a:rect b="b" l="l" r="r" t="t"/>
              <a:pathLst>
                <a:path extrusionOk="0" h="408" w="440">
                  <a:moveTo>
                    <a:pt x="220" y="0"/>
                  </a:moveTo>
                  <a:cubicBezTo>
                    <a:pt x="102" y="0"/>
                    <a:pt x="0" y="91"/>
                    <a:pt x="0" y="204"/>
                  </a:cubicBezTo>
                  <a:cubicBezTo>
                    <a:pt x="0" y="317"/>
                    <a:pt x="102" y="408"/>
                    <a:pt x="220" y="408"/>
                  </a:cubicBezTo>
                  <a:cubicBezTo>
                    <a:pt x="343" y="408"/>
                    <a:pt x="440" y="317"/>
                    <a:pt x="440" y="204"/>
                  </a:cubicBezTo>
                  <a:cubicBezTo>
                    <a:pt x="440" y="91"/>
                    <a:pt x="343" y="0"/>
                    <a:pt x="220" y="0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7"/>
            <p:cNvSpPr/>
            <p:nvPr/>
          </p:nvSpPr>
          <p:spPr>
            <a:xfrm>
              <a:off x="1840525" y="2676077"/>
              <a:ext cx="24642" cy="22796"/>
            </a:xfrm>
            <a:custGeom>
              <a:rect b="b" l="l" r="r" t="t"/>
              <a:pathLst>
                <a:path extrusionOk="0" h="408" w="441">
                  <a:moveTo>
                    <a:pt x="220" y="0"/>
                  </a:moveTo>
                  <a:cubicBezTo>
                    <a:pt x="102" y="0"/>
                    <a:pt x="1" y="91"/>
                    <a:pt x="1" y="204"/>
                  </a:cubicBezTo>
                  <a:cubicBezTo>
                    <a:pt x="1" y="317"/>
                    <a:pt x="102" y="408"/>
                    <a:pt x="220" y="408"/>
                  </a:cubicBezTo>
                  <a:cubicBezTo>
                    <a:pt x="344" y="408"/>
                    <a:pt x="440" y="317"/>
                    <a:pt x="440" y="204"/>
                  </a:cubicBezTo>
                  <a:cubicBezTo>
                    <a:pt x="440" y="91"/>
                    <a:pt x="344" y="0"/>
                    <a:pt x="220" y="0"/>
                  </a:cubicBezTo>
                  <a:close/>
                </a:path>
              </a:pathLst>
            </a:custGeom>
            <a:solidFill>
              <a:srgbClr val="8E5D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7"/>
            <p:cNvSpPr/>
            <p:nvPr/>
          </p:nvSpPr>
          <p:spPr>
            <a:xfrm>
              <a:off x="1815045" y="2675183"/>
              <a:ext cx="24642" cy="22796"/>
            </a:xfrm>
            <a:custGeom>
              <a:rect b="b" l="l" r="r" t="t"/>
              <a:pathLst>
                <a:path extrusionOk="0" h="408" w="441">
                  <a:moveTo>
                    <a:pt x="221" y="0"/>
                  </a:moveTo>
                  <a:cubicBezTo>
                    <a:pt x="97" y="0"/>
                    <a:pt x="1" y="91"/>
                    <a:pt x="1" y="204"/>
                  </a:cubicBezTo>
                  <a:cubicBezTo>
                    <a:pt x="1" y="316"/>
                    <a:pt x="97" y="408"/>
                    <a:pt x="221" y="408"/>
                  </a:cubicBezTo>
                  <a:cubicBezTo>
                    <a:pt x="344" y="408"/>
                    <a:pt x="440" y="316"/>
                    <a:pt x="440" y="204"/>
                  </a:cubicBezTo>
                  <a:cubicBezTo>
                    <a:pt x="440" y="91"/>
                    <a:pt x="344" y="0"/>
                    <a:pt x="221" y="0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7"/>
            <p:cNvSpPr/>
            <p:nvPr/>
          </p:nvSpPr>
          <p:spPr>
            <a:xfrm>
              <a:off x="1789564" y="2673954"/>
              <a:ext cx="24642" cy="22852"/>
            </a:xfrm>
            <a:custGeom>
              <a:rect b="b" l="l" r="r" t="t"/>
              <a:pathLst>
                <a:path extrusionOk="0" h="409" w="441">
                  <a:moveTo>
                    <a:pt x="221" y="1"/>
                  </a:moveTo>
                  <a:cubicBezTo>
                    <a:pt x="98" y="1"/>
                    <a:pt x="1" y="92"/>
                    <a:pt x="1" y="204"/>
                  </a:cubicBezTo>
                  <a:cubicBezTo>
                    <a:pt x="1" y="317"/>
                    <a:pt x="98" y="408"/>
                    <a:pt x="221" y="408"/>
                  </a:cubicBezTo>
                  <a:cubicBezTo>
                    <a:pt x="344" y="408"/>
                    <a:pt x="441" y="317"/>
                    <a:pt x="441" y="204"/>
                  </a:cubicBezTo>
                  <a:cubicBezTo>
                    <a:pt x="441" y="92"/>
                    <a:pt x="344" y="1"/>
                    <a:pt x="221" y="1"/>
                  </a:cubicBezTo>
                  <a:close/>
                </a:path>
              </a:pathLst>
            </a:custGeom>
            <a:solidFill>
              <a:srgbClr val="8E5D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7"/>
            <p:cNvSpPr/>
            <p:nvPr/>
          </p:nvSpPr>
          <p:spPr>
            <a:xfrm>
              <a:off x="1879752" y="2655962"/>
              <a:ext cx="24642" cy="22852"/>
            </a:xfrm>
            <a:custGeom>
              <a:rect b="b" l="l" r="r" t="t"/>
              <a:pathLst>
                <a:path extrusionOk="0" h="409" w="441">
                  <a:moveTo>
                    <a:pt x="221" y="1"/>
                  </a:moveTo>
                  <a:cubicBezTo>
                    <a:pt x="103" y="1"/>
                    <a:pt x="1" y="92"/>
                    <a:pt x="1" y="205"/>
                  </a:cubicBezTo>
                  <a:cubicBezTo>
                    <a:pt x="1" y="317"/>
                    <a:pt x="103" y="408"/>
                    <a:pt x="221" y="408"/>
                  </a:cubicBezTo>
                  <a:cubicBezTo>
                    <a:pt x="344" y="408"/>
                    <a:pt x="441" y="317"/>
                    <a:pt x="441" y="205"/>
                  </a:cubicBezTo>
                  <a:cubicBezTo>
                    <a:pt x="441" y="92"/>
                    <a:pt x="344" y="1"/>
                    <a:pt x="221" y="1"/>
                  </a:cubicBezTo>
                  <a:close/>
                </a:path>
              </a:pathLst>
            </a:custGeom>
            <a:solidFill>
              <a:srgbClr val="8E5D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7"/>
            <p:cNvSpPr/>
            <p:nvPr/>
          </p:nvSpPr>
          <p:spPr>
            <a:xfrm>
              <a:off x="1917526" y="2679038"/>
              <a:ext cx="24642" cy="22852"/>
            </a:xfrm>
            <a:custGeom>
              <a:rect b="b" l="l" r="r" t="t"/>
              <a:pathLst>
                <a:path extrusionOk="0" h="409" w="441">
                  <a:moveTo>
                    <a:pt x="220" y="1"/>
                  </a:moveTo>
                  <a:cubicBezTo>
                    <a:pt x="97" y="1"/>
                    <a:pt x="1" y="92"/>
                    <a:pt x="1" y="205"/>
                  </a:cubicBezTo>
                  <a:cubicBezTo>
                    <a:pt x="1" y="317"/>
                    <a:pt x="97" y="408"/>
                    <a:pt x="220" y="408"/>
                  </a:cubicBezTo>
                  <a:cubicBezTo>
                    <a:pt x="344" y="408"/>
                    <a:pt x="440" y="317"/>
                    <a:pt x="440" y="205"/>
                  </a:cubicBezTo>
                  <a:cubicBezTo>
                    <a:pt x="440" y="92"/>
                    <a:pt x="344" y="1"/>
                    <a:pt x="220" y="1"/>
                  </a:cubicBezTo>
                  <a:close/>
                </a:path>
              </a:pathLst>
            </a:custGeom>
            <a:solidFill>
              <a:srgbClr val="8E5D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7"/>
            <p:cNvSpPr/>
            <p:nvPr/>
          </p:nvSpPr>
          <p:spPr>
            <a:xfrm>
              <a:off x="1854327" y="2654789"/>
              <a:ext cx="24586" cy="23131"/>
            </a:xfrm>
            <a:custGeom>
              <a:rect b="b" l="l" r="r" t="t"/>
              <a:pathLst>
                <a:path extrusionOk="0" h="414" w="440">
                  <a:moveTo>
                    <a:pt x="220" y="0"/>
                  </a:moveTo>
                  <a:cubicBezTo>
                    <a:pt x="97" y="0"/>
                    <a:pt x="0" y="92"/>
                    <a:pt x="0" y="210"/>
                  </a:cubicBezTo>
                  <a:cubicBezTo>
                    <a:pt x="0" y="322"/>
                    <a:pt x="97" y="413"/>
                    <a:pt x="220" y="413"/>
                  </a:cubicBezTo>
                  <a:cubicBezTo>
                    <a:pt x="343" y="413"/>
                    <a:pt x="440" y="322"/>
                    <a:pt x="440" y="210"/>
                  </a:cubicBezTo>
                  <a:cubicBezTo>
                    <a:pt x="440" y="92"/>
                    <a:pt x="343" y="0"/>
                    <a:pt x="220" y="0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7"/>
            <p:cNvSpPr/>
            <p:nvPr/>
          </p:nvSpPr>
          <p:spPr>
            <a:xfrm>
              <a:off x="1828847" y="2653895"/>
              <a:ext cx="24642" cy="22796"/>
            </a:xfrm>
            <a:custGeom>
              <a:rect b="b" l="l" r="r" t="t"/>
              <a:pathLst>
                <a:path extrusionOk="0" h="408" w="441">
                  <a:moveTo>
                    <a:pt x="220" y="0"/>
                  </a:moveTo>
                  <a:cubicBezTo>
                    <a:pt x="97" y="0"/>
                    <a:pt x="0" y="92"/>
                    <a:pt x="0" y="204"/>
                  </a:cubicBezTo>
                  <a:cubicBezTo>
                    <a:pt x="0" y="317"/>
                    <a:pt x="97" y="408"/>
                    <a:pt x="220" y="408"/>
                  </a:cubicBezTo>
                  <a:cubicBezTo>
                    <a:pt x="344" y="408"/>
                    <a:pt x="440" y="317"/>
                    <a:pt x="440" y="204"/>
                  </a:cubicBezTo>
                  <a:cubicBezTo>
                    <a:pt x="440" y="92"/>
                    <a:pt x="344" y="0"/>
                    <a:pt x="220" y="0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1803366" y="2653001"/>
              <a:ext cx="24642" cy="22796"/>
            </a:xfrm>
            <a:custGeom>
              <a:rect b="b" l="l" r="r" t="t"/>
              <a:pathLst>
                <a:path extrusionOk="0" h="408" w="441">
                  <a:moveTo>
                    <a:pt x="220" y="0"/>
                  </a:moveTo>
                  <a:cubicBezTo>
                    <a:pt x="97" y="0"/>
                    <a:pt x="1" y="91"/>
                    <a:pt x="1" y="204"/>
                  </a:cubicBezTo>
                  <a:cubicBezTo>
                    <a:pt x="1" y="317"/>
                    <a:pt x="97" y="408"/>
                    <a:pt x="220" y="408"/>
                  </a:cubicBezTo>
                  <a:cubicBezTo>
                    <a:pt x="338" y="408"/>
                    <a:pt x="440" y="317"/>
                    <a:pt x="440" y="204"/>
                  </a:cubicBezTo>
                  <a:cubicBezTo>
                    <a:pt x="440" y="91"/>
                    <a:pt x="338" y="0"/>
                    <a:pt x="220" y="0"/>
                  </a:cubicBezTo>
                  <a:close/>
                </a:path>
              </a:pathLst>
            </a:custGeom>
            <a:solidFill>
              <a:srgbClr val="8E5D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7"/>
            <p:cNvSpPr/>
            <p:nvPr/>
          </p:nvSpPr>
          <p:spPr>
            <a:xfrm>
              <a:off x="1037272" y="2911528"/>
              <a:ext cx="1708119" cy="47380"/>
            </a:xfrm>
            <a:custGeom>
              <a:rect b="b" l="l" r="r" t="t"/>
              <a:pathLst>
                <a:path extrusionOk="0" h="848" w="30569">
                  <a:moveTo>
                    <a:pt x="0" y="1"/>
                  </a:moveTo>
                  <a:lnTo>
                    <a:pt x="0" y="848"/>
                  </a:lnTo>
                  <a:lnTo>
                    <a:pt x="30569" y="848"/>
                  </a:lnTo>
                  <a:lnTo>
                    <a:pt x="30569" y="1"/>
                  </a:lnTo>
                  <a:close/>
                </a:path>
              </a:pathLst>
            </a:custGeom>
            <a:solidFill>
              <a:srgbClr val="8E5D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2" name="Google Shape;1832;p37"/>
          <p:cNvGrpSpPr/>
          <p:nvPr/>
        </p:nvGrpSpPr>
        <p:grpSpPr>
          <a:xfrm>
            <a:off x="3759102" y="1950590"/>
            <a:ext cx="1625778" cy="1171165"/>
            <a:chOff x="6043614" y="1678390"/>
            <a:chExt cx="1625778" cy="1171165"/>
          </a:xfrm>
        </p:grpSpPr>
        <p:sp>
          <p:nvSpPr>
            <p:cNvPr id="1833" name="Google Shape;1833;p37"/>
            <p:cNvSpPr/>
            <p:nvPr/>
          </p:nvSpPr>
          <p:spPr>
            <a:xfrm>
              <a:off x="7171409" y="2150857"/>
              <a:ext cx="335936" cy="599791"/>
            </a:xfrm>
            <a:custGeom>
              <a:rect b="b" l="l" r="r" t="t"/>
              <a:pathLst>
                <a:path extrusionOk="0" h="10735" w="6012">
                  <a:moveTo>
                    <a:pt x="0" y="0"/>
                  </a:moveTo>
                  <a:lnTo>
                    <a:pt x="0" y="10735"/>
                  </a:lnTo>
                  <a:lnTo>
                    <a:pt x="6011" y="10735"/>
                  </a:lnTo>
                  <a:lnTo>
                    <a:pt x="6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7"/>
            <p:cNvSpPr/>
            <p:nvPr/>
          </p:nvSpPr>
          <p:spPr>
            <a:xfrm>
              <a:off x="7154310" y="2135548"/>
              <a:ext cx="368009" cy="53079"/>
            </a:xfrm>
            <a:custGeom>
              <a:rect b="b" l="l" r="r" t="t"/>
              <a:pathLst>
                <a:path extrusionOk="0" h="950" w="6586">
                  <a:moveTo>
                    <a:pt x="1" y="1"/>
                  </a:moveTo>
                  <a:lnTo>
                    <a:pt x="1" y="950"/>
                  </a:lnTo>
                  <a:lnTo>
                    <a:pt x="6585" y="950"/>
                  </a:lnTo>
                  <a:lnTo>
                    <a:pt x="658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7"/>
            <p:cNvSpPr/>
            <p:nvPr/>
          </p:nvSpPr>
          <p:spPr>
            <a:xfrm>
              <a:off x="7212759" y="2216732"/>
              <a:ext cx="70126" cy="70176"/>
            </a:xfrm>
            <a:custGeom>
              <a:rect b="b" l="l" r="r" t="t"/>
              <a:pathLst>
                <a:path extrusionOk="0" h="1256" w="1255">
                  <a:moveTo>
                    <a:pt x="0" y="1"/>
                  </a:moveTo>
                  <a:lnTo>
                    <a:pt x="0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7"/>
            <p:cNvSpPr/>
            <p:nvPr/>
          </p:nvSpPr>
          <p:spPr>
            <a:xfrm>
              <a:off x="7309540" y="2216732"/>
              <a:ext cx="70126" cy="70176"/>
            </a:xfrm>
            <a:custGeom>
              <a:rect b="b" l="l" r="r" t="t"/>
              <a:pathLst>
                <a:path extrusionOk="0" h="1256" w="1255">
                  <a:moveTo>
                    <a:pt x="0" y="1"/>
                  </a:moveTo>
                  <a:lnTo>
                    <a:pt x="0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7"/>
            <p:cNvSpPr/>
            <p:nvPr/>
          </p:nvSpPr>
          <p:spPr>
            <a:xfrm>
              <a:off x="7401181" y="2216732"/>
              <a:ext cx="70182" cy="70176"/>
            </a:xfrm>
            <a:custGeom>
              <a:rect b="b" l="l" r="r" t="t"/>
              <a:pathLst>
                <a:path extrusionOk="0" h="1256" w="1256">
                  <a:moveTo>
                    <a:pt x="1" y="1"/>
                  </a:moveTo>
                  <a:lnTo>
                    <a:pt x="1" y="1255"/>
                  </a:lnTo>
                  <a:lnTo>
                    <a:pt x="1256" y="1255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7212759" y="2306912"/>
              <a:ext cx="70126" cy="69841"/>
            </a:xfrm>
            <a:custGeom>
              <a:rect b="b" l="l" r="r" t="t"/>
              <a:pathLst>
                <a:path extrusionOk="0" h="1250" w="1255">
                  <a:moveTo>
                    <a:pt x="0" y="1"/>
                  </a:moveTo>
                  <a:lnTo>
                    <a:pt x="0" y="1250"/>
                  </a:lnTo>
                  <a:lnTo>
                    <a:pt x="1255" y="1250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7"/>
            <p:cNvSpPr/>
            <p:nvPr/>
          </p:nvSpPr>
          <p:spPr>
            <a:xfrm>
              <a:off x="7309540" y="2306912"/>
              <a:ext cx="70126" cy="69841"/>
            </a:xfrm>
            <a:custGeom>
              <a:rect b="b" l="l" r="r" t="t"/>
              <a:pathLst>
                <a:path extrusionOk="0" h="1250" w="1255">
                  <a:moveTo>
                    <a:pt x="0" y="1"/>
                  </a:moveTo>
                  <a:lnTo>
                    <a:pt x="0" y="1250"/>
                  </a:lnTo>
                  <a:lnTo>
                    <a:pt x="1255" y="1250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7"/>
            <p:cNvSpPr/>
            <p:nvPr/>
          </p:nvSpPr>
          <p:spPr>
            <a:xfrm>
              <a:off x="7401181" y="2306912"/>
              <a:ext cx="70182" cy="69841"/>
            </a:xfrm>
            <a:custGeom>
              <a:rect b="b" l="l" r="r" t="t"/>
              <a:pathLst>
                <a:path extrusionOk="0" h="1250" w="1256">
                  <a:moveTo>
                    <a:pt x="1" y="1"/>
                  </a:moveTo>
                  <a:lnTo>
                    <a:pt x="1" y="1250"/>
                  </a:lnTo>
                  <a:lnTo>
                    <a:pt x="1256" y="1250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7"/>
            <p:cNvSpPr/>
            <p:nvPr/>
          </p:nvSpPr>
          <p:spPr>
            <a:xfrm>
              <a:off x="7212759" y="2396812"/>
              <a:ext cx="70126" cy="70120"/>
            </a:xfrm>
            <a:custGeom>
              <a:rect b="b" l="l" r="r" t="t"/>
              <a:pathLst>
                <a:path extrusionOk="0" h="1255" w="1255">
                  <a:moveTo>
                    <a:pt x="0" y="0"/>
                  </a:moveTo>
                  <a:lnTo>
                    <a:pt x="0" y="1255"/>
                  </a:lnTo>
                  <a:lnTo>
                    <a:pt x="1255" y="1255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7309540" y="2396812"/>
              <a:ext cx="70126" cy="70120"/>
            </a:xfrm>
            <a:custGeom>
              <a:rect b="b" l="l" r="r" t="t"/>
              <a:pathLst>
                <a:path extrusionOk="0" h="1255" w="1255">
                  <a:moveTo>
                    <a:pt x="0" y="0"/>
                  </a:moveTo>
                  <a:lnTo>
                    <a:pt x="0" y="1255"/>
                  </a:lnTo>
                  <a:lnTo>
                    <a:pt x="1255" y="1255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7401181" y="2396812"/>
              <a:ext cx="70182" cy="70120"/>
            </a:xfrm>
            <a:custGeom>
              <a:rect b="b" l="l" r="r" t="t"/>
              <a:pathLst>
                <a:path extrusionOk="0" h="1255" w="1256">
                  <a:moveTo>
                    <a:pt x="1" y="0"/>
                  </a:moveTo>
                  <a:lnTo>
                    <a:pt x="1" y="1255"/>
                  </a:lnTo>
                  <a:lnTo>
                    <a:pt x="1256" y="125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7212759" y="2486657"/>
              <a:ext cx="70126" cy="70176"/>
            </a:xfrm>
            <a:custGeom>
              <a:rect b="b" l="l" r="r" t="t"/>
              <a:pathLst>
                <a:path extrusionOk="0" h="1256" w="1255">
                  <a:moveTo>
                    <a:pt x="0" y="1"/>
                  </a:moveTo>
                  <a:lnTo>
                    <a:pt x="0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7309540" y="2486657"/>
              <a:ext cx="70126" cy="70176"/>
            </a:xfrm>
            <a:custGeom>
              <a:rect b="b" l="l" r="r" t="t"/>
              <a:pathLst>
                <a:path extrusionOk="0" h="1256" w="1255">
                  <a:moveTo>
                    <a:pt x="0" y="1"/>
                  </a:moveTo>
                  <a:lnTo>
                    <a:pt x="0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7401181" y="2486657"/>
              <a:ext cx="70182" cy="70176"/>
            </a:xfrm>
            <a:custGeom>
              <a:rect b="b" l="l" r="r" t="t"/>
              <a:pathLst>
                <a:path extrusionOk="0" h="1256" w="1256">
                  <a:moveTo>
                    <a:pt x="1" y="1"/>
                  </a:moveTo>
                  <a:lnTo>
                    <a:pt x="1" y="1255"/>
                  </a:lnTo>
                  <a:lnTo>
                    <a:pt x="1256" y="1255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7"/>
            <p:cNvSpPr/>
            <p:nvPr/>
          </p:nvSpPr>
          <p:spPr>
            <a:xfrm>
              <a:off x="7212759" y="2576837"/>
              <a:ext cx="70126" cy="69896"/>
            </a:xfrm>
            <a:custGeom>
              <a:rect b="b" l="l" r="r" t="t"/>
              <a:pathLst>
                <a:path extrusionOk="0" h="1251" w="1255">
                  <a:moveTo>
                    <a:pt x="0" y="1"/>
                  </a:moveTo>
                  <a:lnTo>
                    <a:pt x="0" y="1250"/>
                  </a:lnTo>
                  <a:lnTo>
                    <a:pt x="1255" y="1250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7309540" y="2576837"/>
              <a:ext cx="70126" cy="69896"/>
            </a:xfrm>
            <a:custGeom>
              <a:rect b="b" l="l" r="r" t="t"/>
              <a:pathLst>
                <a:path extrusionOk="0" h="1251" w="1255">
                  <a:moveTo>
                    <a:pt x="0" y="1"/>
                  </a:moveTo>
                  <a:lnTo>
                    <a:pt x="0" y="1250"/>
                  </a:lnTo>
                  <a:lnTo>
                    <a:pt x="1255" y="1250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7"/>
            <p:cNvSpPr/>
            <p:nvPr/>
          </p:nvSpPr>
          <p:spPr>
            <a:xfrm>
              <a:off x="7401181" y="2576837"/>
              <a:ext cx="70182" cy="69896"/>
            </a:xfrm>
            <a:custGeom>
              <a:rect b="b" l="l" r="r" t="t"/>
              <a:pathLst>
                <a:path extrusionOk="0" h="1251" w="1256">
                  <a:moveTo>
                    <a:pt x="1" y="1"/>
                  </a:moveTo>
                  <a:lnTo>
                    <a:pt x="1" y="1250"/>
                  </a:lnTo>
                  <a:lnTo>
                    <a:pt x="1256" y="1250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7"/>
            <p:cNvSpPr/>
            <p:nvPr/>
          </p:nvSpPr>
          <p:spPr>
            <a:xfrm>
              <a:off x="7171409" y="2707190"/>
              <a:ext cx="335936" cy="43469"/>
            </a:xfrm>
            <a:custGeom>
              <a:rect b="b" l="l" r="r" t="t"/>
              <a:pathLst>
                <a:path extrusionOk="0" h="778" w="6012">
                  <a:moveTo>
                    <a:pt x="0" y="0"/>
                  </a:moveTo>
                  <a:lnTo>
                    <a:pt x="0" y="778"/>
                  </a:lnTo>
                  <a:lnTo>
                    <a:pt x="6011" y="778"/>
                  </a:lnTo>
                  <a:lnTo>
                    <a:pt x="6011" y="0"/>
                  </a:lnTo>
                  <a:close/>
                </a:path>
              </a:pathLst>
            </a:custGeom>
            <a:solidFill>
              <a:srgbClr val="D0D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7"/>
            <p:cNvSpPr/>
            <p:nvPr/>
          </p:nvSpPr>
          <p:spPr>
            <a:xfrm>
              <a:off x="6172749" y="2348873"/>
              <a:ext cx="61186" cy="68332"/>
            </a:xfrm>
            <a:custGeom>
              <a:rect b="b" l="l" r="r" t="t"/>
              <a:pathLst>
                <a:path extrusionOk="0" h="1223" w="1095">
                  <a:moveTo>
                    <a:pt x="548" y="0"/>
                  </a:moveTo>
                  <a:cubicBezTo>
                    <a:pt x="248" y="0"/>
                    <a:pt x="1" y="547"/>
                    <a:pt x="1" y="1223"/>
                  </a:cubicBezTo>
                  <a:lnTo>
                    <a:pt x="1095" y="1223"/>
                  </a:lnTo>
                  <a:cubicBezTo>
                    <a:pt x="1095" y="547"/>
                    <a:pt x="848" y="0"/>
                    <a:pt x="548" y="0"/>
                  </a:cubicBezTo>
                  <a:close/>
                </a:path>
              </a:pathLst>
            </a:custGeom>
            <a:solidFill>
              <a:srgbClr val="5C41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6241983" y="2261878"/>
              <a:ext cx="54257" cy="48218"/>
            </a:xfrm>
            <a:custGeom>
              <a:rect b="b" l="l" r="r" t="t"/>
              <a:pathLst>
                <a:path extrusionOk="0" h="863" w="971">
                  <a:moveTo>
                    <a:pt x="486" y="0"/>
                  </a:moveTo>
                  <a:cubicBezTo>
                    <a:pt x="313" y="0"/>
                    <a:pt x="148" y="107"/>
                    <a:pt x="86" y="281"/>
                  </a:cubicBezTo>
                  <a:cubicBezTo>
                    <a:pt x="0" y="501"/>
                    <a:pt x="113" y="753"/>
                    <a:pt x="338" y="833"/>
                  </a:cubicBezTo>
                  <a:cubicBezTo>
                    <a:pt x="388" y="853"/>
                    <a:pt x="440" y="862"/>
                    <a:pt x="490" y="862"/>
                  </a:cubicBezTo>
                  <a:cubicBezTo>
                    <a:pt x="662" y="862"/>
                    <a:pt x="824" y="755"/>
                    <a:pt x="891" y="581"/>
                  </a:cubicBezTo>
                  <a:cubicBezTo>
                    <a:pt x="971" y="362"/>
                    <a:pt x="858" y="115"/>
                    <a:pt x="639" y="29"/>
                  </a:cubicBezTo>
                  <a:cubicBezTo>
                    <a:pt x="589" y="10"/>
                    <a:pt x="53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6158668" y="2246680"/>
              <a:ext cx="167241" cy="131915"/>
            </a:xfrm>
            <a:custGeom>
              <a:rect b="b" l="l" r="r" t="t"/>
              <a:pathLst>
                <a:path extrusionOk="0" h="2361" w="2993">
                  <a:moveTo>
                    <a:pt x="457" y="1"/>
                  </a:moveTo>
                  <a:cubicBezTo>
                    <a:pt x="1" y="671"/>
                    <a:pt x="199" y="1599"/>
                    <a:pt x="896" y="2081"/>
                  </a:cubicBezTo>
                  <a:cubicBezTo>
                    <a:pt x="1173" y="2269"/>
                    <a:pt x="1487" y="2360"/>
                    <a:pt x="1793" y="2360"/>
                  </a:cubicBezTo>
                  <a:cubicBezTo>
                    <a:pt x="2264" y="2360"/>
                    <a:pt x="2717" y="2146"/>
                    <a:pt x="2993" y="1743"/>
                  </a:cubicBezTo>
                  <a:cubicBezTo>
                    <a:pt x="1985" y="1052"/>
                    <a:pt x="1577" y="773"/>
                    <a:pt x="457" y="1"/>
                  </a:cubicBezTo>
                  <a:close/>
                </a:path>
              </a:pathLst>
            </a:custGeom>
            <a:solidFill>
              <a:srgbClr val="7358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7"/>
            <p:cNvSpPr/>
            <p:nvPr/>
          </p:nvSpPr>
          <p:spPr>
            <a:xfrm>
              <a:off x="6067586" y="2430057"/>
              <a:ext cx="422546" cy="320317"/>
            </a:xfrm>
            <a:custGeom>
              <a:rect b="b" l="l" r="r" t="t"/>
              <a:pathLst>
                <a:path extrusionOk="0" h="5733" w="7562">
                  <a:moveTo>
                    <a:pt x="1" y="0"/>
                  </a:moveTo>
                  <a:lnTo>
                    <a:pt x="1" y="5732"/>
                  </a:lnTo>
                  <a:lnTo>
                    <a:pt x="7561" y="5732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7"/>
            <p:cNvSpPr/>
            <p:nvPr/>
          </p:nvSpPr>
          <p:spPr>
            <a:xfrm>
              <a:off x="6116144" y="2489674"/>
              <a:ext cx="69567" cy="64477"/>
            </a:xfrm>
            <a:custGeom>
              <a:rect b="b" l="l" r="r" t="t"/>
              <a:pathLst>
                <a:path extrusionOk="0" h="1154" w="1245">
                  <a:moveTo>
                    <a:pt x="0" y="0"/>
                  </a:moveTo>
                  <a:lnTo>
                    <a:pt x="0" y="1153"/>
                  </a:lnTo>
                  <a:lnTo>
                    <a:pt x="1244" y="1153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7"/>
            <p:cNvSpPr/>
            <p:nvPr/>
          </p:nvSpPr>
          <p:spPr>
            <a:xfrm>
              <a:off x="6203035" y="2489674"/>
              <a:ext cx="69567" cy="64477"/>
            </a:xfrm>
            <a:custGeom>
              <a:rect b="b" l="l" r="r" t="t"/>
              <a:pathLst>
                <a:path extrusionOk="0" h="1154" w="1245">
                  <a:moveTo>
                    <a:pt x="0" y="0"/>
                  </a:moveTo>
                  <a:lnTo>
                    <a:pt x="0" y="1153"/>
                  </a:lnTo>
                  <a:lnTo>
                    <a:pt x="1244" y="1153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7"/>
            <p:cNvSpPr/>
            <p:nvPr/>
          </p:nvSpPr>
          <p:spPr>
            <a:xfrm>
              <a:off x="6289926" y="2489674"/>
              <a:ext cx="69567" cy="64477"/>
            </a:xfrm>
            <a:custGeom>
              <a:rect b="b" l="l" r="r" t="t"/>
              <a:pathLst>
                <a:path extrusionOk="0" h="1154" w="1245">
                  <a:moveTo>
                    <a:pt x="0" y="0"/>
                  </a:moveTo>
                  <a:lnTo>
                    <a:pt x="0" y="1153"/>
                  </a:lnTo>
                  <a:lnTo>
                    <a:pt x="1244" y="1153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7"/>
            <p:cNvSpPr/>
            <p:nvPr/>
          </p:nvSpPr>
          <p:spPr>
            <a:xfrm>
              <a:off x="6376817" y="2489674"/>
              <a:ext cx="69567" cy="64477"/>
            </a:xfrm>
            <a:custGeom>
              <a:rect b="b" l="l" r="r" t="t"/>
              <a:pathLst>
                <a:path extrusionOk="0" h="1154" w="1245">
                  <a:moveTo>
                    <a:pt x="0" y="0"/>
                  </a:moveTo>
                  <a:lnTo>
                    <a:pt x="0" y="1153"/>
                  </a:lnTo>
                  <a:lnTo>
                    <a:pt x="1244" y="1153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7"/>
            <p:cNvSpPr/>
            <p:nvPr/>
          </p:nvSpPr>
          <p:spPr>
            <a:xfrm>
              <a:off x="6114356" y="2631984"/>
              <a:ext cx="69567" cy="64756"/>
            </a:xfrm>
            <a:custGeom>
              <a:rect b="b" l="l" r="r" t="t"/>
              <a:pathLst>
                <a:path extrusionOk="0" h="1159" w="1245">
                  <a:moveTo>
                    <a:pt x="0" y="0"/>
                  </a:moveTo>
                  <a:lnTo>
                    <a:pt x="0" y="1158"/>
                  </a:lnTo>
                  <a:lnTo>
                    <a:pt x="1244" y="1158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7"/>
            <p:cNvSpPr/>
            <p:nvPr/>
          </p:nvSpPr>
          <p:spPr>
            <a:xfrm>
              <a:off x="6375309" y="2631984"/>
              <a:ext cx="69567" cy="64756"/>
            </a:xfrm>
            <a:custGeom>
              <a:rect b="b" l="l" r="r" t="t"/>
              <a:pathLst>
                <a:path extrusionOk="0" h="1159" w="1245">
                  <a:moveTo>
                    <a:pt x="1" y="0"/>
                  </a:moveTo>
                  <a:lnTo>
                    <a:pt x="1" y="1158"/>
                  </a:lnTo>
                  <a:lnTo>
                    <a:pt x="1245" y="1158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6239859" y="2633158"/>
              <a:ext cx="90242" cy="117500"/>
            </a:xfrm>
            <a:custGeom>
              <a:rect b="b" l="l" r="r" t="t"/>
              <a:pathLst>
                <a:path extrusionOk="0" h="2103" w="1615">
                  <a:moveTo>
                    <a:pt x="1" y="1"/>
                  </a:moveTo>
                  <a:lnTo>
                    <a:pt x="1" y="2103"/>
                  </a:lnTo>
                  <a:lnTo>
                    <a:pt x="1615" y="2103"/>
                  </a:lnTo>
                  <a:lnTo>
                    <a:pt x="161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7"/>
            <p:cNvSpPr/>
            <p:nvPr/>
          </p:nvSpPr>
          <p:spPr>
            <a:xfrm>
              <a:off x="6068480" y="2580748"/>
              <a:ext cx="421652" cy="15644"/>
            </a:xfrm>
            <a:custGeom>
              <a:rect b="b" l="l" r="r" t="t"/>
              <a:pathLst>
                <a:path extrusionOk="0" h="280" w="7546">
                  <a:moveTo>
                    <a:pt x="1" y="0"/>
                  </a:moveTo>
                  <a:lnTo>
                    <a:pt x="1" y="279"/>
                  </a:lnTo>
                  <a:lnTo>
                    <a:pt x="7545" y="279"/>
                  </a:lnTo>
                  <a:lnTo>
                    <a:pt x="754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6043614" y="2409105"/>
              <a:ext cx="477976" cy="54867"/>
            </a:xfrm>
            <a:custGeom>
              <a:rect b="b" l="l" r="r" t="t"/>
              <a:pathLst>
                <a:path extrusionOk="0" h="982" w="8554">
                  <a:moveTo>
                    <a:pt x="1" y="0"/>
                  </a:moveTo>
                  <a:lnTo>
                    <a:pt x="1" y="649"/>
                  </a:lnTo>
                  <a:lnTo>
                    <a:pt x="1" y="654"/>
                  </a:lnTo>
                  <a:cubicBezTo>
                    <a:pt x="6" y="836"/>
                    <a:pt x="156" y="981"/>
                    <a:pt x="339" y="981"/>
                  </a:cubicBezTo>
                  <a:cubicBezTo>
                    <a:pt x="494" y="981"/>
                    <a:pt x="628" y="879"/>
                    <a:pt x="671" y="740"/>
                  </a:cubicBezTo>
                  <a:cubicBezTo>
                    <a:pt x="709" y="879"/>
                    <a:pt x="843" y="981"/>
                    <a:pt x="998" y="981"/>
                  </a:cubicBezTo>
                  <a:cubicBezTo>
                    <a:pt x="1154" y="981"/>
                    <a:pt x="1282" y="879"/>
                    <a:pt x="1325" y="740"/>
                  </a:cubicBezTo>
                  <a:cubicBezTo>
                    <a:pt x="1368" y="879"/>
                    <a:pt x="1497" y="981"/>
                    <a:pt x="1652" y="981"/>
                  </a:cubicBezTo>
                  <a:cubicBezTo>
                    <a:pt x="1808" y="981"/>
                    <a:pt x="1937" y="879"/>
                    <a:pt x="1979" y="740"/>
                  </a:cubicBezTo>
                  <a:cubicBezTo>
                    <a:pt x="2022" y="879"/>
                    <a:pt x="2151" y="981"/>
                    <a:pt x="2307" y="981"/>
                  </a:cubicBezTo>
                  <a:cubicBezTo>
                    <a:pt x="2462" y="981"/>
                    <a:pt x="2596" y="879"/>
                    <a:pt x="2639" y="740"/>
                  </a:cubicBezTo>
                  <a:cubicBezTo>
                    <a:pt x="2676" y="879"/>
                    <a:pt x="2811" y="981"/>
                    <a:pt x="2966" y="981"/>
                  </a:cubicBezTo>
                  <a:cubicBezTo>
                    <a:pt x="3122" y="981"/>
                    <a:pt x="3250" y="879"/>
                    <a:pt x="3293" y="740"/>
                  </a:cubicBezTo>
                  <a:cubicBezTo>
                    <a:pt x="3336" y="879"/>
                    <a:pt x="3465" y="981"/>
                    <a:pt x="3620" y="981"/>
                  </a:cubicBezTo>
                  <a:cubicBezTo>
                    <a:pt x="3776" y="981"/>
                    <a:pt x="3904" y="879"/>
                    <a:pt x="3947" y="740"/>
                  </a:cubicBezTo>
                  <a:cubicBezTo>
                    <a:pt x="3990" y="879"/>
                    <a:pt x="4119" y="981"/>
                    <a:pt x="4274" y="981"/>
                  </a:cubicBezTo>
                  <a:cubicBezTo>
                    <a:pt x="4430" y="981"/>
                    <a:pt x="4564" y="879"/>
                    <a:pt x="4601" y="740"/>
                  </a:cubicBezTo>
                  <a:cubicBezTo>
                    <a:pt x="4644" y="879"/>
                    <a:pt x="4778" y="981"/>
                    <a:pt x="4934" y="981"/>
                  </a:cubicBezTo>
                  <a:cubicBezTo>
                    <a:pt x="5089" y="981"/>
                    <a:pt x="5218" y="879"/>
                    <a:pt x="5261" y="740"/>
                  </a:cubicBezTo>
                  <a:cubicBezTo>
                    <a:pt x="5298" y="879"/>
                    <a:pt x="5433" y="981"/>
                    <a:pt x="5588" y="981"/>
                  </a:cubicBezTo>
                  <a:cubicBezTo>
                    <a:pt x="5744" y="981"/>
                    <a:pt x="5872" y="879"/>
                    <a:pt x="5915" y="740"/>
                  </a:cubicBezTo>
                  <a:cubicBezTo>
                    <a:pt x="5958" y="879"/>
                    <a:pt x="6087" y="981"/>
                    <a:pt x="6242" y="981"/>
                  </a:cubicBezTo>
                  <a:cubicBezTo>
                    <a:pt x="6398" y="981"/>
                    <a:pt x="6532" y="879"/>
                    <a:pt x="6569" y="740"/>
                  </a:cubicBezTo>
                  <a:cubicBezTo>
                    <a:pt x="6612" y="879"/>
                    <a:pt x="6741" y="981"/>
                    <a:pt x="6896" y="981"/>
                  </a:cubicBezTo>
                  <a:cubicBezTo>
                    <a:pt x="7052" y="981"/>
                    <a:pt x="7186" y="879"/>
                    <a:pt x="7229" y="740"/>
                  </a:cubicBezTo>
                  <a:cubicBezTo>
                    <a:pt x="7266" y="879"/>
                    <a:pt x="7400" y="981"/>
                    <a:pt x="7556" y="981"/>
                  </a:cubicBezTo>
                  <a:cubicBezTo>
                    <a:pt x="7711" y="981"/>
                    <a:pt x="7840" y="879"/>
                    <a:pt x="7883" y="740"/>
                  </a:cubicBezTo>
                  <a:cubicBezTo>
                    <a:pt x="7926" y="879"/>
                    <a:pt x="8055" y="981"/>
                    <a:pt x="8210" y="981"/>
                  </a:cubicBezTo>
                  <a:cubicBezTo>
                    <a:pt x="8398" y="981"/>
                    <a:pt x="8553" y="831"/>
                    <a:pt x="8553" y="649"/>
                  </a:cubicBezTo>
                  <a:cubicBezTo>
                    <a:pt x="8553" y="643"/>
                    <a:pt x="8553" y="638"/>
                    <a:pt x="8553" y="627"/>
                  </a:cubicBezTo>
                  <a:lnTo>
                    <a:pt x="855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7"/>
            <p:cNvSpPr/>
            <p:nvPr/>
          </p:nvSpPr>
          <p:spPr>
            <a:xfrm>
              <a:off x="6067586" y="2727863"/>
              <a:ext cx="172326" cy="22517"/>
            </a:xfrm>
            <a:custGeom>
              <a:rect b="b" l="l" r="r" t="t"/>
              <a:pathLst>
                <a:path extrusionOk="0" h="403" w="3084">
                  <a:moveTo>
                    <a:pt x="1" y="0"/>
                  </a:moveTo>
                  <a:lnTo>
                    <a:pt x="1" y="402"/>
                  </a:lnTo>
                  <a:lnTo>
                    <a:pt x="3084" y="402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DEE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7"/>
            <p:cNvSpPr/>
            <p:nvPr/>
          </p:nvSpPr>
          <p:spPr>
            <a:xfrm>
              <a:off x="6330047" y="2727863"/>
              <a:ext cx="159474" cy="22517"/>
            </a:xfrm>
            <a:custGeom>
              <a:rect b="b" l="l" r="r" t="t"/>
              <a:pathLst>
                <a:path extrusionOk="0" h="403" w="2854">
                  <a:moveTo>
                    <a:pt x="1" y="0"/>
                  </a:moveTo>
                  <a:lnTo>
                    <a:pt x="1" y="402"/>
                  </a:lnTo>
                  <a:lnTo>
                    <a:pt x="2853" y="402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D0D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7"/>
            <p:cNvSpPr/>
            <p:nvPr/>
          </p:nvSpPr>
          <p:spPr>
            <a:xfrm>
              <a:off x="6626985" y="1716998"/>
              <a:ext cx="335936" cy="1033641"/>
            </a:xfrm>
            <a:custGeom>
              <a:rect b="b" l="l" r="r" t="t"/>
              <a:pathLst>
                <a:path extrusionOk="0" h="18500" w="6012">
                  <a:moveTo>
                    <a:pt x="1" y="1"/>
                  </a:moveTo>
                  <a:lnTo>
                    <a:pt x="1" y="18500"/>
                  </a:lnTo>
                  <a:lnTo>
                    <a:pt x="6011" y="18500"/>
                  </a:lnTo>
                  <a:lnTo>
                    <a:pt x="6011" y="1"/>
                  </a:lnTo>
                  <a:close/>
                </a:path>
              </a:pathLst>
            </a:custGeom>
            <a:solidFill>
              <a:srgbClr val="6B74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7"/>
            <p:cNvSpPr/>
            <p:nvPr/>
          </p:nvSpPr>
          <p:spPr>
            <a:xfrm>
              <a:off x="6607204" y="1678390"/>
              <a:ext cx="368009" cy="52744"/>
            </a:xfrm>
            <a:custGeom>
              <a:rect b="b" l="l" r="r" t="t"/>
              <a:pathLst>
                <a:path extrusionOk="0" h="944" w="6586">
                  <a:moveTo>
                    <a:pt x="1" y="0"/>
                  </a:moveTo>
                  <a:lnTo>
                    <a:pt x="1" y="944"/>
                  </a:lnTo>
                  <a:lnTo>
                    <a:pt x="6585" y="944"/>
                  </a:lnTo>
                  <a:lnTo>
                    <a:pt x="658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7"/>
            <p:cNvSpPr/>
            <p:nvPr/>
          </p:nvSpPr>
          <p:spPr>
            <a:xfrm>
              <a:off x="6666826" y="2216732"/>
              <a:ext cx="69903" cy="70176"/>
            </a:xfrm>
            <a:custGeom>
              <a:rect b="b" l="l" r="r" t="t"/>
              <a:pathLst>
                <a:path extrusionOk="0" h="1256" w="1251">
                  <a:moveTo>
                    <a:pt x="1" y="1"/>
                  </a:moveTo>
                  <a:lnTo>
                    <a:pt x="1" y="1255"/>
                  </a:lnTo>
                  <a:lnTo>
                    <a:pt x="1250" y="1255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7"/>
            <p:cNvSpPr/>
            <p:nvPr/>
          </p:nvSpPr>
          <p:spPr>
            <a:xfrm>
              <a:off x="6763328" y="2216732"/>
              <a:ext cx="70126" cy="70176"/>
            </a:xfrm>
            <a:custGeom>
              <a:rect b="b" l="l" r="r" t="t"/>
              <a:pathLst>
                <a:path extrusionOk="0" h="1256" w="1255">
                  <a:moveTo>
                    <a:pt x="0" y="1"/>
                  </a:moveTo>
                  <a:lnTo>
                    <a:pt x="0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7"/>
            <p:cNvSpPr/>
            <p:nvPr/>
          </p:nvSpPr>
          <p:spPr>
            <a:xfrm>
              <a:off x="6855025" y="2216732"/>
              <a:ext cx="70126" cy="70176"/>
            </a:xfrm>
            <a:custGeom>
              <a:rect b="b" l="l" r="r" t="t"/>
              <a:pathLst>
                <a:path extrusionOk="0" h="1256" w="1255">
                  <a:moveTo>
                    <a:pt x="0" y="1"/>
                  </a:moveTo>
                  <a:lnTo>
                    <a:pt x="0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7"/>
            <p:cNvSpPr/>
            <p:nvPr/>
          </p:nvSpPr>
          <p:spPr>
            <a:xfrm>
              <a:off x="6666826" y="2306912"/>
              <a:ext cx="69903" cy="69841"/>
            </a:xfrm>
            <a:custGeom>
              <a:rect b="b" l="l" r="r" t="t"/>
              <a:pathLst>
                <a:path extrusionOk="0" h="1250" w="1251">
                  <a:moveTo>
                    <a:pt x="1" y="1"/>
                  </a:moveTo>
                  <a:lnTo>
                    <a:pt x="1" y="1250"/>
                  </a:lnTo>
                  <a:lnTo>
                    <a:pt x="1250" y="125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7"/>
            <p:cNvSpPr/>
            <p:nvPr/>
          </p:nvSpPr>
          <p:spPr>
            <a:xfrm>
              <a:off x="6763328" y="2306912"/>
              <a:ext cx="70126" cy="69841"/>
            </a:xfrm>
            <a:custGeom>
              <a:rect b="b" l="l" r="r" t="t"/>
              <a:pathLst>
                <a:path extrusionOk="0" h="1250" w="1255">
                  <a:moveTo>
                    <a:pt x="0" y="1"/>
                  </a:moveTo>
                  <a:lnTo>
                    <a:pt x="0" y="1250"/>
                  </a:lnTo>
                  <a:lnTo>
                    <a:pt x="1255" y="1250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7"/>
            <p:cNvSpPr/>
            <p:nvPr/>
          </p:nvSpPr>
          <p:spPr>
            <a:xfrm>
              <a:off x="6855025" y="2306912"/>
              <a:ext cx="70126" cy="69841"/>
            </a:xfrm>
            <a:custGeom>
              <a:rect b="b" l="l" r="r" t="t"/>
              <a:pathLst>
                <a:path extrusionOk="0" h="1250" w="1255">
                  <a:moveTo>
                    <a:pt x="0" y="1"/>
                  </a:moveTo>
                  <a:lnTo>
                    <a:pt x="0" y="1250"/>
                  </a:lnTo>
                  <a:lnTo>
                    <a:pt x="1255" y="1250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7"/>
            <p:cNvSpPr/>
            <p:nvPr/>
          </p:nvSpPr>
          <p:spPr>
            <a:xfrm>
              <a:off x="6666826" y="2396812"/>
              <a:ext cx="69903" cy="70120"/>
            </a:xfrm>
            <a:custGeom>
              <a:rect b="b" l="l" r="r" t="t"/>
              <a:pathLst>
                <a:path extrusionOk="0" h="1255" w="1251">
                  <a:moveTo>
                    <a:pt x="1" y="0"/>
                  </a:moveTo>
                  <a:lnTo>
                    <a:pt x="1" y="1255"/>
                  </a:lnTo>
                  <a:lnTo>
                    <a:pt x="1250" y="1255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6763328" y="2396812"/>
              <a:ext cx="70126" cy="70120"/>
            </a:xfrm>
            <a:custGeom>
              <a:rect b="b" l="l" r="r" t="t"/>
              <a:pathLst>
                <a:path extrusionOk="0" h="1255" w="1255">
                  <a:moveTo>
                    <a:pt x="0" y="0"/>
                  </a:moveTo>
                  <a:lnTo>
                    <a:pt x="0" y="1255"/>
                  </a:lnTo>
                  <a:lnTo>
                    <a:pt x="1255" y="1255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6855025" y="2396812"/>
              <a:ext cx="70126" cy="70120"/>
            </a:xfrm>
            <a:custGeom>
              <a:rect b="b" l="l" r="r" t="t"/>
              <a:pathLst>
                <a:path extrusionOk="0" h="1255" w="1255">
                  <a:moveTo>
                    <a:pt x="0" y="0"/>
                  </a:moveTo>
                  <a:lnTo>
                    <a:pt x="0" y="1255"/>
                  </a:lnTo>
                  <a:lnTo>
                    <a:pt x="1255" y="1255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6666826" y="2486657"/>
              <a:ext cx="69903" cy="70176"/>
            </a:xfrm>
            <a:custGeom>
              <a:rect b="b" l="l" r="r" t="t"/>
              <a:pathLst>
                <a:path extrusionOk="0" h="1256" w="1251">
                  <a:moveTo>
                    <a:pt x="1" y="1"/>
                  </a:moveTo>
                  <a:lnTo>
                    <a:pt x="1" y="1255"/>
                  </a:lnTo>
                  <a:lnTo>
                    <a:pt x="1250" y="1255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6763328" y="2486657"/>
              <a:ext cx="70126" cy="70176"/>
            </a:xfrm>
            <a:custGeom>
              <a:rect b="b" l="l" r="r" t="t"/>
              <a:pathLst>
                <a:path extrusionOk="0" h="1256" w="1255">
                  <a:moveTo>
                    <a:pt x="0" y="1"/>
                  </a:moveTo>
                  <a:lnTo>
                    <a:pt x="0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6855025" y="2486657"/>
              <a:ext cx="70126" cy="70176"/>
            </a:xfrm>
            <a:custGeom>
              <a:rect b="b" l="l" r="r" t="t"/>
              <a:pathLst>
                <a:path extrusionOk="0" h="1256" w="1255">
                  <a:moveTo>
                    <a:pt x="0" y="1"/>
                  </a:moveTo>
                  <a:lnTo>
                    <a:pt x="0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6666826" y="2576837"/>
              <a:ext cx="69903" cy="69896"/>
            </a:xfrm>
            <a:custGeom>
              <a:rect b="b" l="l" r="r" t="t"/>
              <a:pathLst>
                <a:path extrusionOk="0" h="1251" w="1251">
                  <a:moveTo>
                    <a:pt x="1" y="1"/>
                  </a:moveTo>
                  <a:lnTo>
                    <a:pt x="1" y="1250"/>
                  </a:lnTo>
                  <a:lnTo>
                    <a:pt x="1250" y="125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6763328" y="2576837"/>
              <a:ext cx="70126" cy="69896"/>
            </a:xfrm>
            <a:custGeom>
              <a:rect b="b" l="l" r="r" t="t"/>
              <a:pathLst>
                <a:path extrusionOk="0" h="1251" w="1255">
                  <a:moveTo>
                    <a:pt x="0" y="1"/>
                  </a:moveTo>
                  <a:lnTo>
                    <a:pt x="0" y="1250"/>
                  </a:lnTo>
                  <a:lnTo>
                    <a:pt x="1255" y="1250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6855025" y="2576837"/>
              <a:ext cx="70126" cy="69896"/>
            </a:xfrm>
            <a:custGeom>
              <a:rect b="b" l="l" r="r" t="t"/>
              <a:pathLst>
                <a:path extrusionOk="0" h="1251" w="1255">
                  <a:moveTo>
                    <a:pt x="0" y="1"/>
                  </a:moveTo>
                  <a:lnTo>
                    <a:pt x="0" y="1250"/>
                  </a:lnTo>
                  <a:lnTo>
                    <a:pt x="1255" y="1250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6666826" y="1760468"/>
              <a:ext cx="69903" cy="69841"/>
            </a:xfrm>
            <a:custGeom>
              <a:rect b="b" l="l" r="r" t="t"/>
              <a:pathLst>
                <a:path extrusionOk="0" h="1250" w="1251">
                  <a:moveTo>
                    <a:pt x="1" y="0"/>
                  </a:moveTo>
                  <a:lnTo>
                    <a:pt x="1" y="1250"/>
                  </a:lnTo>
                  <a:lnTo>
                    <a:pt x="1250" y="125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6763328" y="1760468"/>
              <a:ext cx="70126" cy="69841"/>
            </a:xfrm>
            <a:custGeom>
              <a:rect b="b" l="l" r="r" t="t"/>
              <a:pathLst>
                <a:path extrusionOk="0" h="1250" w="1255">
                  <a:moveTo>
                    <a:pt x="0" y="0"/>
                  </a:moveTo>
                  <a:lnTo>
                    <a:pt x="0" y="1250"/>
                  </a:lnTo>
                  <a:lnTo>
                    <a:pt x="1255" y="1250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6855025" y="1760468"/>
              <a:ext cx="70126" cy="69841"/>
            </a:xfrm>
            <a:custGeom>
              <a:rect b="b" l="l" r="r" t="t"/>
              <a:pathLst>
                <a:path extrusionOk="0" h="1250" w="1255">
                  <a:moveTo>
                    <a:pt x="0" y="0"/>
                  </a:moveTo>
                  <a:lnTo>
                    <a:pt x="0" y="1250"/>
                  </a:lnTo>
                  <a:lnTo>
                    <a:pt x="1255" y="1250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6666826" y="1850369"/>
              <a:ext cx="69903" cy="70120"/>
            </a:xfrm>
            <a:custGeom>
              <a:rect b="b" l="l" r="r" t="t"/>
              <a:pathLst>
                <a:path extrusionOk="0" h="1255" w="1251">
                  <a:moveTo>
                    <a:pt x="1" y="0"/>
                  </a:moveTo>
                  <a:lnTo>
                    <a:pt x="1" y="1255"/>
                  </a:lnTo>
                  <a:lnTo>
                    <a:pt x="1250" y="1255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6763328" y="1850369"/>
              <a:ext cx="70126" cy="70120"/>
            </a:xfrm>
            <a:custGeom>
              <a:rect b="b" l="l" r="r" t="t"/>
              <a:pathLst>
                <a:path extrusionOk="0" h="1255" w="1255">
                  <a:moveTo>
                    <a:pt x="0" y="0"/>
                  </a:moveTo>
                  <a:lnTo>
                    <a:pt x="0" y="1255"/>
                  </a:lnTo>
                  <a:lnTo>
                    <a:pt x="1255" y="1255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6855025" y="1850369"/>
              <a:ext cx="70126" cy="70120"/>
            </a:xfrm>
            <a:custGeom>
              <a:rect b="b" l="l" r="r" t="t"/>
              <a:pathLst>
                <a:path extrusionOk="0" h="1255" w="1255">
                  <a:moveTo>
                    <a:pt x="0" y="0"/>
                  </a:moveTo>
                  <a:lnTo>
                    <a:pt x="0" y="1255"/>
                  </a:lnTo>
                  <a:lnTo>
                    <a:pt x="1255" y="1255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6666826" y="1940493"/>
              <a:ext cx="69903" cy="69896"/>
            </a:xfrm>
            <a:custGeom>
              <a:rect b="b" l="l" r="r" t="t"/>
              <a:pathLst>
                <a:path extrusionOk="0" h="1251" w="1251">
                  <a:moveTo>
                    <a:pt x="1" y="1"/>
                  </a:moveTo>
                  <a:lnTo>
                    <a:pt x="1" y="1250"/>
                  </a:lnTo>
                  <a:lnTo>
                    <a:pt x="1250" y="125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6763328" y="1940493"/>
              <a:ext cx="70126" cy="69896"/>
            </a:xfrm>
            <a:custGeom>
              <a:rect b="b" l="l" r="r" t="t"/>
              <a:pathLst>
                <a:path extrusionOk="0" h="1251" w="1255">
                  <a:moveTo>
                    <a:pt x="0" y="1"/>
                  </a:moveTo>
                  <a:lnTo>
                    <a:pt x="0" y="1250"/>
                  </a:lnTo>
                  <a:lnTo>
                    <a:pt x="1255" y="1250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6855025" y="1940493"/>
              <a:ext cx="70126" cy="69896"/>
            </a:xfrm>
            <a:custGeom>
              <a:rect b="b" l="l" r="r" t="t"/>
              <a:pathLst>
                <a:path extrusionOk="0" h="1251" w="1255">
                  <a:moveTo>
                    <a:pt x="0" y="1"/>
                  </a:moveTo>
                  <a:lnTo>
                    <a:pt x="0" y="1250"/>
                  </a:lnTo>
                  <a:lnTo>
                    <a:pt x="1255" y="1250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6666826" y="2030393"/>
              <a:ext cx="69903" cy="70176"/>
            </a:xfrm>
            <a:custGeom>
              <a:rect b="b" l="l" r="r" t="t"/>
              <a:pathLst>
                <a:path extrusionOk="0" h="1256" w="1251">
                  <a:moveTo>
                    <a:pt x="1" y="1"/>
                  </a:moveTo>
                  <a:lnTo>
                    <a:pt x="1" y="1255"/>
                  </a:lnTo>
                  <a:lnTo>
                    <a:pt x="1250" y="1255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6763328" y="2030393"/>
              <a:ext cx="70126" cy="70176"/>
            </a:xfrm>
            <a:custGeom>
              <a:rect b="b" l="l" r="r" t="t"/>
              <a:pathLst>
                <a:path extrusionOk="0" h="1256" w="1255">
                  <a:moveTo>
                    <a:pt x="0" y="1"/>
                  </a:moveTo>
                  <a:lnTo>
                    <a:pt x="0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6855025" y="2030393"/>
              <a:ext cx="70126" cy="70176"/>
            </a:xfrm>
            <a:custGeom>
              <a:rect b="b" l="l" r="r" t="t"/>
              <a:pathLst>
                <a:path extrusionOk="0" h="1256" w="1255">
                  <a:moveTo>
                    <a:pt x="0" y="1"/>
                  </a:moveTo>
                  <a:lnTo>
                    <a:pt x="0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6666826" y="2120294"/>
              <a:ext cx="69903" cy="70120"/>
            </a:xfrm>
            <a:custGeom>
              <a:rect b="b" l="l" r="r" t="t"/>
              <a:pathLst>
                <a:path extrusionOk="0" h="1255" w="1251">
                  <a:moveTo>
                    <a:pt x="1" y="0"/>
                  </a:moveTo>
                  <a:lnTo>
                    <a:pt x="1" y="1255"/>
                  </a:lnTo>
                  <a:lnTo>
                    <a:pt x="1250" y="1255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6763328" y="2120294"/>
              <a:ext cx="70126" cy="70120"/>
            </a:xfrm>
            <a:custGeom>
              <a:rect b="b" l="l" r="r" t="t"/>
              <a:pathLst>
                <a:path extrusionOk="0" h="1255" w="1255">
                  <a:moveTo>
                    <a:pt x="0" y="0"/>
                  </a:moveTo>
                  <a:lnTo>
                    <a:pt x="0" y="1255"/>
                  </a:lnTo>
                  <a:lnTo>
                    <a:pt x="1255" y="1255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6855025" y="2120294"/>
              <a:ext cx="70126" cy="70120"/>
            </a:xfrm>
            <a:custGeom>
              <a:rect b="b" l="l" r="r" t="t"/>
              <a:pathLst>
                <a:path extrusionOk="0" h="1255" w="1255">
                  <a:moveTo>
                    <a:pt x="0" y="0"/>
                  </a:moveTo>
                  <a:lnTo>
                    <a:pt x="0" y="1255"/>
                  </a:lnTo>
                  <a:lnTo>
                    <a:pt x="1255" y="1255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6627264" y="2707190"/>
              <a:ext cx="335656" cy="43469"/>
            </a:xfrm>
            <a:custGeom>
              <a:rect b="b" l="l" r="r" t="t"/>
              <a:pathLst>
                <a:path extrusionOk="0" h="778" w="6007">
                  <a:moveTo>
                    <a:pt x="1" y="0"/>
                  </a:moveTo>
                  <a:lnTo>
                    <a:pt x="1" y="778"/>
                  </a:lnTo>
                  <a:lnTo>
                    <a:pt x="6006" y="778"/>
                  </a:lnTo>
                  <a:lnTo>
                    <a:pt x="6006" y="0"/>
                  </a:lnTo>
                  <a:close/>
                </a:path>
              </a:pathLst>
            </a:custGeom>
            <a:solidFill>
              <a:srgbClr val="D0D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7358657" y="1827852"/>
              <a:ext cx="299671" cy="922790"/>
            </a:xfrm>
            <a:custGeom>
              <a:rect b="b" l="l" r="r" t="t"/>
              <a:pathLst>
                <a:path extrusionOk="0" h="16516" w="5363">
                  <a:moveTo>
                    <a:pt x="1" y="1"/>
                  </a:moveTo>
                  <a:lnTo>
                    <a:pt x="1" y="16516"/>
                  </a:lnTo>
                  <a:lnTo>
                    <a:pt x="5363" y="16516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rgbClr val="6B74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7341000" y="1793434"/>
              <a:ext cx="328392" cy="47101"/>
            </a:xfrm>
            <a:custGeom>
              <a:rect b="b" l="l" r="r" t="t"/>
              <a:pathLst>
                <a:path extrusionOk="0" h="843" w="5877">
                  <a:moveTo>
                    <a:pt x="0" y="0"/>
                  </a:moveTo>
                  <a:lnTo>
                    <a:pt x="0" y="842"/>
                  </a:lnTo>
                  <a:lnTo>
                    <a:pt x="5877" y="842"/>
                  </a:lnTo>
                  <a:lnTo>
                    <a:pt x="5877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7394028" y="2273946"/>
              <a:ext cx="62639" cy="62689"/>
            </a:xfrm>
            <a:custGeom>
              <a:rect b="b" l="l" r="r" t="t"/>
              <a:pathLst>
                <a:path extrusionOk="0" h="1122" w="1121">
                  <a:moveTo>
                    <a:pt x="0" y="1"/>
                  </a:moveTo>
                  <a:lnTo>
                    <a:pt x="0" y="1121"/>
                  </a:lnTo>
                  <a:lnTo>
                    <a:pt x="1121" y="1121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7480305" y="2273946"/>
              <a:ext cx="62695" cy="62689"/>
            </a:xfrm>
            <a:custGeom>
              <a:rect b="b" l="l" r="r" t="t"/>
              <a:pathLst>
                <a:path extrusionOk="0" h="1122" w="1122">
                  <a:moveTo>
                    <a:pt x="0" y="1"/>
                  </a:moveTo>
                  <a:lnTo>
                    <a:pt x="0" y="1121"/>
                  </a:lnTo>
                  <a:lnTo>
                    <a:pt x="1121" y="1121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7562111" y="2273946"/>
              <a:ext cx="62639" cy="62689"/>
            </a:xfrm>
            <a:custGeom>
              <a:rect b="b" l="l" r="r" t="t"/>
              <a:pathLst>
                <a:path extrusionOk="0" h="1122" w="1121">
                  <a:moveTo>
                    <a:pt x="0" y="1"/>
                  </a:moveTo>
                  <a:lnTo>
                    <a:pt x="0" y="1121"/>
                  </a:lnTo>
                  <a:lnTo>
                    <a:pt x="1121" y="1121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7394028" y="2354237"/>
              <a:ext cx="62639" cy="62689"/>
            </a:xfrm>
            <a:custGeom>
              <a:rect b="b" l="l" r="r" t="t"/>
              <a:pathLst>
                <a:path extrusionOk="0" h="1122" w="1121">
                  <a:moveTo>
                    <a:pt x="0" y="1"/>
                  </a:moveTo>
                  <a:lnTo>
                    <a:pt x="0" y="1121"/>
                  </a:lnTo>
                  <a:lnTo>
                    <a:pt x="1121" y="1121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7480305" y="2354237"/>
              <a:ext cx="62695" cy="62689"/>
            </a:xfrm>
            <a:custGeom>
              <a:rect b="b" l="l" r="r" t="t"/>
              <a:pathLst>
                <a:path extrusionOk="0" h="1122" w="1122">
                  <a:moveTo>
                    <a:pt x="0" y="1"/>
                  </a:moveTo>
                  <a:lnTo>
                    <a:pt x="0" y="1121"/>
                  </a:lnTo>
                  <a:lnTo>
                    <a:pt x="1121" y="1121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7562111" y="2354237"/>
              <a:ext cx="62639" cy="62689"/>
            </a:xfrm>
            <a:custGeom>
              <a:rect b="b" l="l" r="r" t="t"/>
              <a:pathLst>
                <a:path extrusionOk="0" h="1122" w="1121">
                  <a:moveTo>
                    <a:pt x="0" y="1"/>
                  </a:moveTo>
                  <a:lnTo>
                    <a:pt x="0" y="1121"/>
                  </a:lnTo>
                  <a:lnTo>
                    <a:pt x="1121" y="1121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7394028" y="2434862"/>
              <a:ext cx="62639" cy="62354"/>
            </a:xfrm>
            <a:custGeom>
              <a:rect b="b" l="l" r="r" t="t"/>
              <a:pathLst>
                <a:path extrusionOk="0" h="1116" w="1121">
                  <a:moveTo>
                    <a:pt x="0" y="0"/>
                  </a:moveTo>
                  <a:lnTo>
                    <a:pt x="0" y="1115"/>
                  </a:lnTo>
                  <a:lnTo>
                    <a:pt x="1121" y="1115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7480305" y="2434862"/>
              <a:ext cx="62695" cy="62354"/>
            </a:xfrm>
            <a:custGeom>
              <a:rect b="b" l="l" r="r" t="t"/>
              <a:pathLst>
                <a:path extrusionOk="0" h="1116" w="1122">
                  <a:moveTo>
                    <a:pt x="0" y="0"/>
                  </a:moveTo>
                  <a:lnTo>
                    <a:pt x="0" y="1115"/>
                  </a:lnTo>
                  <a:lnTo>
                    <a:pt x="1121" y="1115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7562111" y="2434862"/>
              <a:ext cx="62639" cy="62354"/>
            </a:xfrm>
            <a:custGeom>
              <a:rect b="b" l="l" r="r" t="t"/>
              <a:pathLst>
                <a:path extrusionOk="0" h="1116" w="1121">
                  <a:moveTo>
                    <a:pt x="0" y="0"/>
                  </a:moveTo>
                  <a:lnTo>
                    <a:pt x="0" y="1115"/>
                  </a:lnTo>
                  <a:lnTo>
                    <a:pt x="1121" y="1115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7394028" y="2515153"/>
              <a:ext cx="62639" cy="62354"/>
            </a:xfrm>
            <a:custGeom>
              <a:rect b="b" l="l" r="r" t="t"/>
              <a:pathLst>
                <a:path extrusionOk="0" h="1116" w="1121">
                  <a:moveTo>
                    <a:pt x="0" y="0"/>
                  </a:moveTo>
                  <a:lnTo>
                    <a:pt x="0" y="1115"/>
                  </a:lnTo>
                  <a:lnTo>
                    <a:pt x="1121" y="1115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7480305" y="2515153"/>
              <a:ext cx="62695" cy="62354"/>
            </a:xfrm>
            <a:custGeom>
              <a:rect b="b" l="l" r="r" t="t"/>
              <a:pathLst>
                <a:path extrusionOk="0" h="1116" w="1122">
                  <a:moveTo>
                    <a:pt x="0" y="0"/>
                  </a:moveTo>
                  <a:lnTo>
                    <a:pt x="0" y="1115"/>
                  </a:lnTo>
                  <a:lnTo>
                    <a:pt x="1121" y="1115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7562111" y="2515153"/>
              <a:ext cx="62639" cy="62354"/>
            </a:xfrm>
            <a:custGeom>
              <a:rect b="b" l="l" r="r" t="t"/>
              <a:pathLst>
                <a:path extrusionOk="0" h="1116" w="1121">
                  <a:moveTo>
                    <a:pt x="0" y="0"/>
                  </a:moveTo>
                  <a:lnTo>
                    <a:pt x="0" y="1115"/>
                  </a:lnTo>
                  <a:lnTo>
                    <a:pt x="1121" y="1115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7394028" y="2595443"/>
              <a:ext cx="62639" cy="62633"/>
            </a:xfrm>
            <a:custGeom>
              <a:rect b="b" l="l" r="r" t="t"/>
              <a:pathLst>
                <a:path extrusionOk="0" h="1121" w="1121">
                  <a:moveTo>
                    <a:pt x="0" y="0"/>
                  </a:moveTo>
                  <a:lnTo>
                    <a:pt x="0" y="1121"/>
                  </a:lnTo>
                  <a:lnTo>
                    <a:pt x="1121" y="1121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7480305" y="2595443"/>
              <a:ext cx="62695" cy="62633"/>
            </a:xfrm>
            <a:custGeom>
              <a:rect b="b" l="l" r="r" t="t"/>
              <a:pathLst>
                <a:path extrusionOk="0" h="1121" w="1122">
                  <a:moveTo>
                    <a:pt x="0" y="0"/>
                  </a:moveTo>
                  <a:lnTo>
                    <a:pt x="0" y="1121"/>
                  </a:lnTo>
                  <a:lnTo>
                    <a:pt x="1121" y="1121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7562111" y="2595443"/>
              <a:ext cx="62639" cy="62633"/>
            </a:xfrm>
            <a:custGeom>
              <a:rect b="b" l="l" r="r" t="t"/>
              <a:pathLst>
                <a:path extrusionOk="0" h="1121" w="1121">
                  <a:moveTo>
                    <a:pt x="0" y="0"/>
                  </a:moveTo>
                  <a:lnTo>
                    <a:pt x="0" y="1121"/>
                  </a:lnTo>
                  <a:lnTo>
                    <a:pt x="1121" y="1121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7394028" y="1866516"/>
              <a:ext cx="62639" cy="62689"/>
            </a:xfrm>
            <a:custGeom>
              <a:rect b="b" l="l" r="r" t="t"/>
              <a:pathLst>
                <a:path extrusionOk="0" h="1122" w="1121">
                  <a:moveTo>
                    <a:pt x="0" y="1"/>
                  </a:moveTo>
                  <a:lnTo>
                    <a:pt x="0" y="1121"/>
                  </a:lnTo>
                  <a:lnTo>
                    <a:pt x="1121" y="1121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7480305" y="1866516"/>
              <a:ext cx="62695" cy="62689"/>
            </a:xfrm>
            <a:custGeom>
              <a:rect b="b" l="l" r="r" t="t"/>
              <a:pathLst>
                <a:path extrusionOk="0" h="1122" w="1122">
                  <a:moveTo>
                    <a:pt x="0" y="1"/>
                  </a:moveTo>
                  <a:lnTo>
                    <a:pt x="0" y="1121"/>
                  </a:lnTo>
                  <a:lnTo>
                    <a:pt x="1121" y="1121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7562111" y="1866516"/>
              <a:ext cx="62639" cy="62689"/>
            </a:xfrm>
            <a:custGeom>
              <a:rect b="b" l="l" r="r" t="t"/>
              <a:pathLst>
                <a:path extrusionOk="0" h="1122" w="1121">
                  <a:moveTo>
                    <a:pt x="0" y="1"/>
                  </a:moveTo>
                  <a:lnTo>
                    <a:pt x="0" y="1121"/>
                  </a:lnTo>
                  <a:lnTo>
                    <a:pt x="1121" y="1121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7394028" y="1946807"/>
              <a:ext cx="62639" cy="62689"/>
            </a:xfrm>
            <a:custGeom>
              <a:rect b="b" l="l" r="r" t="t"/>
              <a:pathLst>
                <a:path extrusionOk="0" h="1122" w="1121">
                  <a:moveTo>
                    <a:pt x="0" y="1"/>
                  </a:moveTo>
                  <a:lnTo>
                    <a:pt x="0" y="1121"/>
                  </a:lnTo>
                  <a:lnTo>
                    <a:pt x="1121" y="1121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7480305" y="1946807"/>
              <a:ext cx="62695" cy="62689"/>
            </a:xfrm>
            <a:custGeom>
              <a:rect b="b" l="l" r="r" t="t"/>
              <a:pathLst>
                <a:path extrusionOk="0" h="1122" w="1122">
                  <a:moveTo>
                    <a:pt x="0" y="1"/>
                  </a:moveTo>
                  <a:lnTo>
                    <a:pt x="0" y="1121"/>
                  </a:lnTo>
                  <a:lnTo>
                    <a:pt x="1121" y="1121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7562111" y="1946807"/>
              <a:ext cx="62639" cy="62689"/>
            </a:xfrm>
            <a:custGeom>
              <a:rect b="b" l="l" r="r" t="t"/>
              <a:pathLst>
                <a:path extrusionOk="0" h="1122" w="1121">
                  <a:moveTo>
                    <a:pt x="0" y="1"/>
                  </a:moveTo>
                  <a:lnTo>
                    <a:pt x="0" y="1121"/>
                  </a:lnTo>
                  <a:lnTo>
                    <a:pt x="1121" y="1121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7394028" y="2027376"/>
              <a:ext cx="62639" cy="62410"/>
            </a:xfrm>
            <a:custGeom>
              <a:rect b="b" l="l" r="r" t="t"/>
              <a:pathLst>
                <a:path extrusionOk="0" h="1117" w="1121">
                  <a:moveTo>
                    <a:pt x="0" y="1"/>
                  </a:moveTo>
                  <a:lnTo>
                    <a:pt x="0" y="1116"/>
                  </a:lnTo>
                  <a:lnTo>
                    <a:pt x="1121" y="1116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7480305" y="2027376"/>
              <a:ext cx="62695" cy="62410"/>
            </a:xfrm>
            <a:custGeom>
              <a:rect b="b" l="l" r="r" t="t"/>
              <a:pathLst>
                <a:path extrusionOk="0" h="1117" w="1122">
                  <a:moveTo>
                    <a:pt x="0" y="1"/>
                  </a:moveTo>
                  <a:lnTo>
                    <a:pt x="0" y="1116"/>
                  </a:lnTo>
                  <a:lnTo>
                    <a:pt x="1121" y="1116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7562111" y="2027376"/>
              <a:ext cx="62639" cy="62410"/>
            </a:xfrm>
            <a:custGeom>
              <a:rect b="b" l="l" r="r" t="t"/>
              <a:pathLst>
                <a:path extrusionOk="0" h="1117" w="1121">
                  <a:moveTo>
                    <a:pt x="0" y="1"/>
                  </a:moveTo>
                  <a:lnTo>
                    <a:pt x="0" y="1116"/>
                  </a:lnTo>
                  <a:lnTo>
                    <a:pt x="1121" y="1116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7394028" y="2107667"/>
              <a:ext cx="62639" cy="62410"/>
            </a:xfrm>
            <a:custGeom>
              <a:rect b="b" l="l" r="r" t="t"/>
              <a:pathLst>
                <a:path extrusionOk="0" h="1117" w="1121">
                  <a:moveTo>
                    <a:pt x="0" y="1"/>
                  </a:moveTo>
                  <a:lnTo>
                    <a:pt x="0" y="1116"/>
                  </a:lnTo>
                  <a:lnTo>
                    <a:pt x="1121" y="1116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7480305" y="2107667"/>
              <a:ext cx="62695" cy="62410"/>
            </a:xfrm>
            <a:custGeom>
              <a:rect b="b" l="l" r="r" t="t"/>
              <a:pathLst>
                <a:path extrusionOk="0" h="1117" w="1122">
                  <a:moveTo>
                    <a:pt x="0" y="1"/>
                  </a:moveTo>
                  <a:lnTo>
                    <a:pt x="0" y="1116"/>
                  </a:lnTo>
                  <a:lnTo>
                    <a:pt x="1121" y="1116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7562111" y="2107667"/>
              <a:ext cx="62639" cy="62410"/>
            </a:xfrm>
            <a:custGeom>
              <a:rect b="b" l="l" r="r" t="t"/>
              <a:pathLst>
                <a:path extrusionOk="0" h="1117" w="1121">
                  <a:moveTo>
                    <a:pt x="0" y="1"/>
                  </a:moveTo>
                  <a:lnTo>
                    <a:pt x="0" y="1116"/>
                  </a:lnTo>
                  <a:lnTo>
                    <a:pt x="1121" y="1116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7394028" y="2187957"/>
              <a:ext cx="62639" cy="62689"/>
            </a:xfrm>
            <a:custGeom>
              <a:rect b="b" l="l" r="r" t="t"/>
              <a:pathLst>
                <a:path extrusionOk="0" h="1122" w="1121">
                  <a:moveTo>
                    <a:pt x="0" y="1"/>
                  </a:moveTo>
                  <a:lnTo>
                    <a:pt x="0" y="1122"/>
                  </a:lnTo>
                  <a:lnTo>
                    <a:pt x="1121" y="1122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7480305" y="2187957"/>
              <a:ext cx="62695" cy="62689"/>
            </a:xfrm>
            <a:custGeom>
              <a:rect b="b" l="l" r="r" t="t"/>
              <a:pathLst>
                <a:path extrusionOk="0" h="1122" w="1122">
                  <a:moveTo>
                    <a:pt x="0" y="1"/>
                  </a:moveTo>
                  <a:lnTo>
                    <a:pt x="0" y="1122"/>
                  </a:lnTo>
                  <a:lnTo>
                    <a:pt x="1121" y="1122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7562111" y="2187957"/>
              <a:ext cx="62639" cy="62689"/>
            </a:xfrm>
            <a:custGeom>
              <a:rect b="b" l="l" r="r" t="t"/>
              <a:pathLst>
                <a:path extrusionOk="0" h="1122" w="1121">
                  <a:moveTo>
                    <a:pt x="0" y="1"/>
                  </a:moveTo>
                  <a:lnTo>
                    <a:pt x="0" y="1122"/>
                  </a:lnTo>
                  <a:lnTo>
                    <a:pt x="1121" y="1122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7358657" y="2711660"/>
              <a:ext cx="299950" cy="38999"/>
            </a:xfrm>
            <a:custGeom>
              <a:rect b="b" l="l" r="r" t="t"/>
              <a:pathLst>
                <a:path extrusionOk="0" h="698" w="5368">
                  <a:moveTo>
                    <a:pt x="1" y="1"/>
                  </a:moveTo>
                  <a:lnTo>
                    <a:pt x="1" y="698"/>
                  </a:lnTo>
                  <a:lnTo>
                    <a:pt x="5368" y="698"/>
                  </a:lnTo>
                  <a:lnTo>
                    <a:pt x="5368" y="1"/>
                  </a:lnTo>
                  <a:close/>
                </a:path>
              </a:pathLst>
            </a:custGeom>
            <a:solidFill>
              <a:srgbClr val="DEE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6865195" y="1995361"/>
              <a:ext cx="339512" cy="755284"/>
            </a:xfrm>
            <a:custGeom>
              <a:rect b="b" l="l" r="r" t="t"/>
              <a:pathLst>
                <a:path extrusionOk="0" h="13518" w="6076">
                  <a:moveTo>
                    <a:pt x="0" y="0"/>
                  </a:moveTo>
                  <a:lnTo>
                    <a:pt x="0" y="13518"/>
                  </a:lnTo>
                  <a:lnTo>
                    <a:pt x="6075" y="13518"/>
                  </a:lnTo>
                  <a:lnTo>
                    <a:pt x="60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6865195" y="2685902"/>
              <a:ext cx="339512" cy="64756"/>
            </a:xfrm>
            <a:custGeom>
              <a:rect b="b" l="l" r="r" t="t"/>
              <a:pathLst>
                <a:path extrusionOk="0" h="1159" w="6076">
                  <a:moveTo>
                    <a:pt x="0" y="0"/>
                  </a:moveTo>
                  <a:lnTo>
                    <a:pt x="0" y="1159"/>
                  </a:lnTo>
                  <a:lnTo>
                    <a:pt x="6075" y="1159"/>
                  </a:lnTo>
                  <a:lnTo>
                    <a:pt x="6075" y="0"/>
                  </a:lnTo>
                  <a:close/>
                </a:path>
              </a:pathLst>
            </a:custGeom>
            <a:solidFill>
              <a:srgbClr val="DEE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6938004" y="2078612"/>
              <a:ext cx="194174" cy="47715"/>
            </a:xfrm>
            <a:custGeom>
              <a:rect b="b" l="l" r="r" t="t"/>
              <a:pathLst>
                <a:path extrusionOk="0" h="854" w="3475">
                  <a:moveTo>
                    <a:pt x="0" y="1"/>
                  </a:moveTo>
                  <a:lnTo>
                    <a:pt x="0" y="853"/>
                  </a:lnTo>
                  <a:lnTo>
                    <a:pt x="3475" y="853"/>
                  </a:lnTo>
                  <a:lnTo>
                    <a:pt x="347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6938004" y="2164937"/>
              <a:ext cx="194174" cy="47659"/>
            </a:xfrm>
            <a:custGeom>
              <a:rect b="b" l="l" r="r" t="t"/>
              <a:pathLst>
                <a:path extrusionOk="0" h="853" w="3475">
                  <a:moveTo>
                    <a:pt x="0" y="0"/>
                  </a:moveTo>
                  <a:lnTo>
                    <a:pt x="0" y="853"/>
                  </a:lnTo>
                  <a:lnTo>
                    <a:pt x="3475" y="853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6938004" y="2251206"/>
              <a:ext cx="194174" cy="47994"/>
            </a:xfrm>
            <a:custGeom>
              <a:rect b="b" l="l" r="r" t="t"/>
              <a:pathLst>
                <a:path extrusionOk="0" h="859" w="3475">
                  <a:moveTo>
                    <a:pt x="0" y="0"/>
                  </a:moveTo>
                  <a:lnTo>
                    <a:pt x="0" y="858"/>
                  </a:lnTo>
                  <a:lnTo>
                    <a:pt x="3475" y="85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6938004" y="2337475"/>
              <a:ext cx="194174" cy="47994"/>
            </a:xfrm>
            <a:custGeom>
              <a:rect b="b" l="l" r="r" t="t"/>
              <a:pathLst>
                <a:path extrusionOk="0" h="859" w="3475">
                  <a:moveTo>
                    <a:pt x="0" y="1"/>
                  </a:moveTo>
                  <a:lnTo>
                    <a:pt x="0" y="858"/>
                  </a:lnTo>
                  <a:lnTo>
                    <a:pt x="3475" y="858"/>
                  </a:lnTo>
                  <a:lnTo>
                    <a:pt x="347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6938004" y="2424079"/>
              <a:ext cx="194174" cy="47659"/>
            </a:xfrm>
            <a:custGeom>
              <a:rect b="b" l="l" r="r" t="t"/>
              <a:pathLst>
                <a:path extrusionOk="0" h="853" w="3475">
                  <a:moveTo>
                    <a:pt x="0" y="0"/>
                  </a:moveTo>
                  <a:lnTo>
                    <a:pt x="0" y="853"/>
                  </a:lnTo>
                  <a:lnTo>
                    <a:pt x="3475" y="853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6938004" y="2510348"/>
              <a:ext cx="194174" cy="47659"/>
            </a:xfrm>
            <a:custGeom>
              <a:rect b="b" l="l" r="r" t="t"/>
              <a:pathLst>
                <a:path extrusionOk="0" h="853" w="3475">
                  <a:moveTo>
                    <a:pt x="0" y="0"/>
                  </a:moveTo>
                  <a:lnTo>
                    <a:pt x="0" y="853"/>
                  </a:lnTo>
                  <a:lnTo>
                    <a:pt x="3475" y="853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392407" y="2150857"/>
              <a:ext cx="335600" cy="599791"/>
            </a:xfrm>
            <a:custGeom>
              <a:rect b="b" l="l" r="r" t="t"/>
              <a:pathLst>
                <a:path extrusionOk="0" h="10735" w="6006">
                  <a:moveTo>
                    <a:pt x="0" y="0"/>
                  </a:moveTo>
                  <a:lnTo>
                    <a:pt x="0" y="10735"/>
                  </a:lnTo>
                  <a:lnTo>
                    <a:pt x="6006" y="10735"/>
                  </a:lnTo>
                  <a:lnTo>
                    <a:pt x="60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75309" y="2135548"/>
              <a:ext cx="368009" cy="53079"/>
            </a:xfrm>
            <a:custGeom>
              <a:rect b="b" l="l" r="r" t="t"/>
              <a:pathLst>
                <a:path extrusionOk="0" h="950" w="6586">
                  <a:moveTo>
                    <a:pt x="1" y="1"/>
                  </a:moveTo>
                  <a:lnTo>
                    <a:pt x="1" y="950"/>
                  </a:lnTo>
                  <a:lnTo>
                    <a:pt x="6585" y="950"/>
                  </a:lnTo>
                  <a:lnTo>
                    <a:pt x="658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851393" y="1975861"/>
              <a:ext cx="368009" cy="52800"/>
            </a:xfrm>
            <a:custGeom>
              <a:rect b="b" l="l" r="r" t="t"/>
              <a:pathLst>
                <a:path extrusionOk="0" h="945" w="6586">
                  <a:moveTo>
                    <a:pt x="1" y="1"/>
                  </a:moveTo>
                  <a:lnTo>
                    <a:pt x="1" y="944"/>
                  </a:lnTo>
                  <a:lnTo>
                    <a:pt x="6585" y="944"/>
                  </a:lnTo>
                  <a:lnTo>
                    <a:pt x="658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433757" y="2216732"/>
              <a:ext cx="70126" cy="70176"/>
            </a:xfrm>
            <a:custGeom>
              <a:rect b="b" l="l" r="r" t="t"/>
              <a:pathLst>
                <a:path extrusionOk="0" h="1256" w="1255">
                  <a:moveTo>
                    <a:pt x="0" y="1"/>
                  </a:moveTo>
                  <a:lnTo>
                    <a:pt x="0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530539" y="2216732"/>
              <a:ext cx="70126" cy="70176"/>
            </a:xfrm>
            <a:custGeom>
              <a:rect b="b" l="l" r="r" t="t"/>
              <a:pathLst>
                <a:path extrusionOk="0" h="1256" w="1255">
                  <a:moveTo>
                    <a:pt x="0" y="1"/>
                  </a:moveTo>
                  <a:lnTo>
                    <a:pt x="0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622180" y="2216732"/>
              <a:ext cx="70182" cy="70176"/>
            </a:xfrm>
            <a:custGeom>
              <a:rect b="b" l="l" r="r" t="t"/>
              <a:pathLst>
                <a:path extrusionOk="0" h="1256" w="1256">
                  <a:moveTo>
                    <a:pt x="1" y="1"/>
                  </a:moveTo>
                  <a:lnTo>
                    <a:pt x="1" y="1255"/>
                  </a:lnTo>
                  <a:lnTo>
                    <a:pt x="1256" y="1255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433757" y="2306912"/>
              <a:ext cx="70126" cy="69841"/>
            </a:xfrm>
            <a:custGeom>
              <a:rect b="b" l="l" r="r" t="t"/>
              <a:pathLst>
                <a:path extrusionOk="0" h="1250" w="1255">
                  <a:moveTo>
                    <a:pt x="0" y="1"/>
                  </a:moveTo>
                  <a:lnTo>
                    <a:pt x="0" y="1250"/>
                  </a:lnTo>
                  <a:lnTo>
                    <a:pt x="1255" y="1250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530539" y="2306912"/>
              <a:ext cx="70126" cy="69841"/>
            </a:xfrm>
            <a:custGeom>
              <a:rect b="b" l="l" r="r" t="t"/>
              <a:pathLst>
                <a:path extrusionOk="0" h="1250" w="1255">
                  <a:moveTo>
                    <a:pt x="0" y="1"/>
                  </a:moveTo>
                  <a:lnTo>
                    <a:pt x="0" y="1250"/>
                  </a:lnTo>
                  <a:lnTo>
                    <a:pt x="1255" y="1250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622180" y="2306912"/>
              <a:ext cx="70182" cy="69841"/>
            </a:xfrm>
            <a:custGeom>
              <a:rect b="b" l="l" r="r" t="t"/>
              <a:pathLst>
                <a:path extrusionOk="0" h="1250" w="1256">
                  <a:moveTo>
                    <a:pt x="1" y="1"/>
                  </a:moveTo>
                  <a:lnTo>
                    <a:pt x="1" y="1250"/>
                  </a:lnTo>
                  <a:lnTo>
                    <a:pt x="1256" y="1250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433757" y="2396812"/>
              <a:ext cx="70126" cy="70120"/>
            </a:xfrm>
            <a:custGeom>
              <a:rect b="b" l="l" r="r" t="t"/>
              <a:pathLst>
                <a:path extrusionOk="0" h="1255" w="1255">
                  <a:moveTo>
                    <a:pt x="0" y="0"/>
                  </a:moveTo>
                  <a:lnTo>
                    <a:pt x="0" y="1255"/>
                  </a:lnTo>
                  <a:lnTo>
                    <a:pt x="1255" y="1255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530539" y="2396812"/>
              <a:ext cx="70126" cy="70120"/>
            </a:xfrm>
            <a:custGeom>
              <a:rect b="b" l="l" r="r" t="t"/>
              <a:pathLst>
                <a:path extrusionOk="0" h="1255" w="1255">
                  <a:moveTo>
                    <a:pt x="0" y="0"/>
                  </a:moveTo>
                  <a:lnTo>
                    <a:pt x="0" y="1255"/>
                  </a:lnTo>
                  <a:lnTo>
                    <a:pt x="1255" y="1255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622180" y="2396812"/>
              <a:ext cx="70182" cy="70120"/>
            </a:xfrm>
            <a:custGeom>
              <a:rect b="b" l="l" r="r" t="t"/>
              <a:pathLst>
                <a:path extrusionOk="0" h="1255" w="1256">
                  <a:moveTo>
                    <a:pt x="1" y="0"/>
                  </a:moveTo>
                  <a:lnTo>
                    <a:pt x="1" y="1255"/>
                  </a:lnTo>
                  <a:lnTo>
                    <a:pt x="1256" y="125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433757" y="2486657"/>
              <a:ext cx="70126" cy="70176"/>
            </a:xfrm>
            <a:custGeom>
              <a:rect b="b" l="l" r="r" t="t"/>
              <a:pathLst>
                <a:path extrusionOk="0" h="1256" w="1255">
                  <a:moveTo>
                    <a:pt x="0" y="1"/>
                  </a:moveTo>
                  <a:lnTo>
                    <a:pt x="0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6530539" y="2486657"/>
              <a:ext cx="70126" cy="70176"/>
            </a:xfrm>
            <a:custGeom>
              <a:rect b="b" l="l" r="r" t="t"/>
              <a:pathLst>
                <a:path extrusionOk="0" h="1256" w="1255">
                  <a:moveTo>
                    <a:pt x="0" y="1"/>
                  </a:moveTo>
                  <a:lnTo>
                    <a:pt x="0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6622180" y="2486657"/>
              <a:ext cx="70182" cy="70176"/>
            </a:xfrm>
            <a:custGeom>
              <a:rect b="b" l="l" r="r" t="t"/>
              <a:pathLst>
                <a:path extrusionOk="0" h="1256" w="1256">
                  <a:moveTo>
                    <a:pt x="1" y="1"/>
                  </a:moveTo>
                  <a:lnTo>
                    <a:pt x="1" y="1255"/>
                  </a:lnTo>
                  <a:lnTo>
                    <a:pt x="1256" y="1255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6433757" y="2576837"/>
              <a:ext cx="70126" cy="69896"/>
            </a:xfrm>
            <a:custGeom>
              <a:rect b="b" l="l" r="r" t="t"/>
              <a:pathLst>
                <a:path extrusionOk="0" h="1251" w="1255">
                  <a:moveTo>
                    <a:pt x="0" y="1"/>
                  </a:moveTo>
                  <a:lnTo>
                    <a:pt x="0" y="1250"/>
                  </a:lnTo>
                  <a:lnTo>
                    <a:pt x="1255" y="1250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6530539" y="2576837"/>
              <a:ext cx="70126" cy="69896"/>
            </a:xfrm>
            <a:custGeom>
              <a:rect b="b" l="l" r="r" t="t"/>
              <a:pathLst>
                <a:path extrusionOk="0" h="1251" w="1255">
                  <a:moveTo>
                    <a:pt x="0" y="1"/>
                  </a:moveTo>
                  <a:lnTo>
                    <a:pt x="0" y="1250"/>
                  </a:lnTo>
                  <a:lnTo>
                    <a:pt x="1255" y="1250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6622180" y="2576837"/>
              <a:ext cx="70182" cy="69896"/>
            </a:xfrm>
            <a:custGeom>
              <a:rect b="b" l="l" r="r" t="t"/>
              <a:pathLst>
                <a:path extrusionOk="0" h="1251" w="1256">
                  <a:moveTo>
                    <a:pt x="1" y="1"/>
                  </a:moveTo>
                  <a:lnTo>
                    <a:pt x="1" y="1250"/>
                  </a:lnTo>
                  <a:lnTo>
                    <a:pt x="1256" y="1250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6392407" y="2707190"/>
              <a:ext cx="335600" cy="43469"/>
            </a:xfrm>
            <a:custGeom>
              <a:rect b="b" l="l" r="r" t="t"/>
              <a:pathLst>
                <a:path extrusionOk="0" h="778" w="6006">
                  <a:moveTo>
                    <a:pt x="0" y="0"/>
                  </a:moveTo>
                  <a:lnTo>
                    <a:pt x="0" y="778"/>
                  </a:lnTo>
                  <a:lnTo>
                    <a:pt x="6006" y="778"/>
                  </a:lnTo>
                  <a:lnTo>
                    <a:pt x="6006" y="0"/>
                  </a:lnTo>
                  <a:close/>
                </a:path>
              </a:pathLst>
            </a:custGeom>
            <a:solidFill>
              <a:srgbClr val="DEE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6064904" y="2766472"/>
              <a:ext cx="1595806" cy="83082"/>
            </a:xfrm>
            <a:custGeom>
              <a:rect b="b" l="l" r="r" t="t"/>
              <a:pathLst>
                <a:path extrusionOk="0" h="1487" w="28559">
                  <a:moveTo>
                    <a:pt x="1" y="1"/>
                  </a:moveTo>
                  <a:lnTo>
                    <a:pt x="1" y="1486"/>
                  </a:lnTo>
                  <a:lnTo>
                    <a:pt x="28558" y="1486"/>
                  </a:lnTo>
                  <a:lnTo>
                    <a:pt x="28558" y="1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7645984" y="2804522"/>
              <a:ext cx="13522" cy="9666"/>
            </a:xfrm>
            <a:custGeom>
              <a:rect b="b" l="l" r="r" t="t"/>
              <a:pathLst>
                <a:path extrusionOk="0" h="173" w="242">
                  <a:moveTo>
                    <a:pt x="1" y="1"/>
                  </a:moveTo>
                  <a:lnTo>
                    <a:pt x="1" y="172"/>
                  </a:lnTo>
                  <a:lnTo>
                    <a:pt x="242" y="172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6105974" y="2804522"/>
              <a:ext cx="1513666" cy="9666"/>
            </a:xfrm>
            <a:custGeom>
              <a:rect b="b" l="l" r="r" t="t"/>
              <a:pathLst>
                <a:path extrusionOk="0" h="173" w="27089">
                  <a:moveTo>
                    <a:pt x="0" y="1"/>
                  </a:moveTo>
                  <a:lnTo>
                    <a:pt x="0" y="172"/>
                  </a:lnTo>
                  <a:lnTo>
                    <a:pt x="477" y="172"/>
                  </a:lnTo>
                  <a:lnTo>
                    <a:pt x="477" y="1"/>
                  </a:lnTo>
                  <a:close/>
                  <a:moveTo>
                    <a:pt x="949" y="1"/>
                  </a:moveTo>
                  <a:lnTo>
                    <a:pt x="949" y="172"/>
                  </a:lnTo>
                  <a:lnTo>
                    <a:pt x="1426" y="172"/>
                  </a:lnTo>
                  <a:lnTo>
                    <a:pt x="1426" y="1"/>
                  </a:lnTo>
                  <a:close/>
                  <a:moveTo>
                    <a:pt x="1898" y="1"/>
                  </a:moveTo>
                  <a:lnTo>
                    <a:pt x="1898" y="172"/>
                  </a:lnTo>
                  <a:lnTo>
                    <a:pt x="2375" y="172"/>
                  </a:lnTo>
                  <a:lnTo>
                    <a:pt x="2375" y="1"/>
                  </a:lnTo>
                  <a:close/>
                  <a:moveTo>
                    <a:pt x="2853" y="1"/>
                  </a:moveTo>
                  <a:lnTo>
                    <a:pt x="2853" y="172"/>
                  </a:lnTo>
                  <a:lnTo>
                    <a:pt x="3325" y="172"/>
                  </a:lnTo>
                  <a:lnTo>
                    <a:pt x="3325" y="1"/>
                  </a:lnTo>
                  <a:close/>
                  <a:moveTo>
                    <a:pt x="3802" y="1"/>
                  </a:moveTo>
                  <a:lnTo>
                    <a:pt x="3802" y="172"/>
                  </a:lnTo>
                  <a:lnTo>
                    <a:pt x="4279" y="172"/>
                  </a:lnTo>
                  <a:lnTo>
                    <a:pt x="4279" y="1"/>
                  </a:lnTo>
                  <a:close/>
                  <a:moveTo>
                    <a:pt x="4751" y="1"/>
                  </a:moveTo>
                  <a:lnTo>
                    <a:pt x="4751" y="172"/>
                  </a:lnTo>
                  <a:lnTo>
                    <a:pt x="5228" y="172"/>
                  </a:lnTo>
                  <a:lnTo>
                    <a:pt x="5228" y="1"/>
                  </a:lnTo>
                  <a:close/>
                  <a:moveTo>
                    <a:pt x="5705" y="1"/>
                  </a:moveTo>
                  <a:lnTo>
                    <a:pt x="5705" y="172"/>
                  </a:lnTo>
                  <a:lnTo>
                    <a:pt x="6177" y="172"/>
                  </a:lnTo>
                  <a:lnTo>
                    <a:pt x="6177" y="1"/>
                  </a:lnTo>
                  <a:close/>
                  <a:moveTo>
                    <a:pt x="6654" y="1"/>
                  </a:moveTo>
                  <a:lnTo>
                    <a:pt x="6654" y="172"/>
                  </a:lnTo>
                  <a:lnTo>
                    <a:pt x="7126" y="172"/>
                  </a:lnTo>
                  <a:lnTo>
                    <a:pt x="7126" y="1"/>
                  </a:lnTo>
                  <a:close/>
                  <a:moveTo>
                    <a:pt x="7603" y="1"/>
                  </a:moveTo>
                  <a:lnTo>
                    <a:pt x="7603" y="172"/>
                  </a:lnTo>
                  <a:lnTo>
                    <a:pt x="8081" y="172"/>
                  </a:lnTo>
                  <a:lnTo>
                    <a:pt x="8081" y="1"/>
                  </a:lnTo>
                  <a:close/>
                  <a:moveTo>
                    <a:pt x="8552" y="1"/>
                  </a:moveTo>
                  <a:lnTo>
                    <a:pt x="8552" y="172"/>
                  </a:lnTo>
                  <a:lnTo>
                    <a:pt x="9030" y="172"/>
                  </a:lnTo>
                  <a:lnTo>
                    <a:pt x="9030" y="1"/>
                  </a:lnTo>
                  <a:close/>
                  <a:moveTo>
                    <a:pt x="9507" y="1"/>
                  </a:moveTo>
                  <a:lnTo>
                    <a:pt x="9507" y="172"/>
                  </a:lnTo>
                  <a:lnTo>
                    <a:pt x="9979" y="172"/>
                  </a:lnTo>
                  <a:lnTo>
                    <a:pt x="9979" y="1"/>
                  </a:lnTo>
                  <a:close/>
                  <a:moveTo>
                    <a:pt x="10456" y="1"/>
                  </a:moveTo>
                  <a:lnTo>
                    <a:pt x="10456" y="172"/>
                  </a:lnTo>
                  <a:lnTo>
                    <a:pt x="10928" y="172"/>
                  </a:lnTo>
                  <a:lnTo>
                    <a:pt x="10928" y="1"/>
                  </a:lnTo>
                  <a:close/>
                  <a:moveTo>
                    <a:pt x="11405" y="1"/>
                  </a:moveTo>
                  <a:lnTo>
                    <a:pt x="11405" y="172"/>
                  </a:lnTo>
                  <a:lnTo>
                    <a:pt x="11882" y="172"/>
                  </a:lnTo>
                  <a:lnTo>
                    <a:pt x="11882" y="1"/>
                  </a:lnTo>
                  <a:close/>
                  <a:moveTo>
                    <a:pt x="12354" y="1"/>
                  </a:moveTo>
                  <a:lnTo>
                    <a:pt x="12354" y="172"/>
                  </a:lnTo>
                  <a:lnTo>
                    <a:pt x="12831" y="172"/>
                  </a:lnTo>
                  <a:lnTo>
                    <a:pt x="12831" y="1"/>
                  </a:lnTo>
                  <a:close/>
                  <a:moveTo>
                    <a:pt x="13309" y="1"/>
                  </a:moveTo>
                  <a:lnTo>
                    <a:pt x="13309" y="172"/>
                  </a:lnTo>
                  <a:lnTo>
                    <a:pt x="13780" y="172"/>
                  </a:lnTo>
                  <a:lnTo>
                    <a:pt x="13780" y="1"/>
                  </a:lnTo>
                  <a:close/>
                  <a:moveTo>
                    <a:pt x="14258" y="1"/>
                  </a:moveTo>
                  <a:lnTo>
                    <a:pt x="14258" y="172"/>
                  </a:lnTo>
                  <a:lnTo>
                    <a:pt x="14729" y="172"/>
                  </a:lnTo>
                  <a:lnTo>
                    <a:pt x="14729" y="1"/>
                  </a:lnTo>
                  <a:close/>
                  <a:moveTo>
                    <a:pt x="15207" y="1"/>
                  </a:moveTo>
                  <a:lnTo>
                    <a:pt x="15207" y="172"/>
                  </a:lnTo>
                  <a:lnTo>
                    <a:pt x="15684" y="172"/>
                  </a:lnTo>
                  <a:lnTo>
                    <a:pt x="15684" y="1"/>
                  </a:lnTo>
                  <a:close/>
                  <a:moveTo>
                    <a:pt x="16156" y="1"/>
                  </a:moveTo>
                  <a:lnTo>
                    <a:pt x="16156" y="172"/>
                  </a:lnTo>
                  <a:lnTo>
                    <a:pt x="16633" y="172"/>
                  </a:lnTo>
                  <a:lnTo>
                    <a:pt x="16633" y="1"/>
                  </a:lnTo>
                  <a:close/>
                  <a:moveTo>
                    <a:pt x="17110" y="1"/>
                  </a:moveTo>
                  <a:lnTo>
                    <a:pt x="17110" y="172"/>
                  </a:lnTo>
                  <a:lnTo>
                    <a:pt x="17582" y="172"/>
                  </a:lnTo>
                  <a:lnTo>
                    <a:pt x="17582" y="1"/>
                  </a:lnTo>
                  <a:close/>
                  <a:moveTo>
                    <a:pt x="18059" y="1"/>
                  </a:moveTo>
                  <a:lnTo>
                    <a:pt x="18059" y="172"/>
                  </a:lnTo>
                  <a:lnTo>
                    <a:pt x="18536" y="172"/>
                  </a:lnTo>
                  <a:lnTo>
                    <a:pt x="18536" y="1"/>
                  </a:lnTo>
                  <a:close/>
                  <a:moveTo>
                    <a:pt x="19008" y="1"/>
                  </a:moveTo>
                  <a:lnTo>
                    <a:pt x="19008" y="172"/>
                  </a:lnTo>
                  <a:lnTo>
                    <a:pt x="19486" y="172"/>
                  </a:lnTo>
                  <a:lnTo>
                    <a:pt x="19486" y="1"/>
                  </a:lnTo>
                  <a:close/>
                  <a:moveTo>
                    <a:pt x="19957" y="1"/>
                  </a:moveTo>
                  <a:lnTo>
                    <a:pt x="19957" y="172"/>
                  </a:lnTo>
                  <a:lnTo>
                    <a:pt x="20435" y="172"/>
                  </a:lnTo>
                  <a:lnTo>
                    <a:pt x="20435" y="1"/>
                  </a:lnTo>
                  <a:close/>
                  <a:moveTo>
                    <a:pt x="20912" y="1"/>
                  </a:moveTo>
                  <a:lnTo>
                    <a:pt x="20912" y="172"/>
                  </a:lnTo>
                  <a:lnTo>
                    <a:pt x="21384" y="172"/>
                  </a:lnTo>
                  <a:lnTo>
                    <a:pt x="21384" y="1"/>
                  </a:lnTo>
                  <a:close/>
                  <a:moveTo>
                    <a:pt x="21861" y="1"/>
                  </a:moveTo>
                  <a:lnTo>
                    <a:pt x="21861" y="172"/>
                  </a:lnTo>
                  <a:lnTo>
                    <a:pt x="22338" y="172"/>
                  </a:lnTo>
                  <a:lnTo>
                    <a:pt x="22338" y="1"/>
                  </a:lnTo>
                  <a:close/>
                  <a:moveTo>
                    <a:pt x="22810" y="1"/>
                  </a:moveTo>
                  <a:lnTo>
                    <a:pt x="22810" y="172"/>
                  </a:lnTo>
                  <a:lnTo>
                    <a:pt x="23287" y="172"/>
                  </a:lnTo>
                  <a:lnTo>
                    <a:pt x="23287" y="1"/>
                  </a:lnTo>
                  <a:close/>
                  <a:moveTo>
                    <a:pt x="23759" y="1"/>
                  </a:moveTo>
                  <a:lnTo>
                    <a:pt x="23759" y="172"/>
                  </a:lnTo>
                  <a:lnTo>
                    <a:pt x="24236" y="172"/>
                  </a:lnTo>
                  <a:lnTo>
                    <a:pt x="24236" y="1"/>
                  </a:lnTo>
                  <a:close/>
                  <a:moveTo>
                    <a:pt x="24713" y="1"/>
                  </a:moveTo>
                  <a:lnTo>
                    <a:pt x="24713" y="172"/>
                  </a:lnTo>
                  <a:lnTo>
                    <a:pt x="25185" y="172"/>
                  </a:lnTo>
                  <a:lnTo>
                    <a:pt x="25185" y="1"/>
                  </a:lnTo>
                  <a:close/>
                  <a:moveTo>
                    <a:pt x="25663" y="1"/>
                  </a:moveTo>
                  <a:lnTo>
                    <a:pt x="25663" y="172"/>
                  </a:lnTo>
                  <a:lnTo>
                    <a:pt x="26140" y="172"/>
                  </a:lnTo>
                  <a:lnTo>
                    <a:pt x="26140" y="1"/>
                  </a:lnTo>
                  <a:close/>
                  <a:moveTo>
                    <a:pt x="26612" y="1"/>
                  </a:moveTo>
                  <a:lnTo>
                    <a:pt x="26612" y="172"/>
                  </a:lnTo>
                  <a:lnTo>
                    <a:pt x="27089" y="172"/>
                  </a:lnTo>
                  <a:lnTo>
                    <a:pt x="270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6066133" y="2804522"/>
              <a:ext cx="13187" cy="9666"/>
            </a:xfrm>
            <a:custGeom>
              <a:rect b="b" l="l" r="r" t="t"/>
              <a:pathLst>
                <a:path extrusionOk="0" h="173" w="236">
                  <a:moveTo>
                    <a:pt x="0" y="1"/>
                  </a:moveTo>
                  <a:lnTo>
                    <a:pt x="0" y="172"/>
                  </a:lnTo>
                  <a:lnTo>
                    <a:pt x="236" y="17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6064904" y="2750883"/>
              <a:ext cx="1595806" cy="17432"/>
            </a:xfrm>
            <a:custGeom>
              <a:rect b="b" l="l" r="r" t="t"/>
              <a:pathLst>
                <a:path extrusionOk="0" h="312" w="28559">
                  <a:moveTo>
                    <a:pt x="1" y="1"/>
                  </a:moveTo>
                  <a:lnTo>
                    <a:pt x="1" y="312"/>
                  </a:lnTo>
                  <a:lnTo>
                    <a:pt x="28558" y="312"/>
                  </a:lnTo>
                  <a:lnTo>
                    <a:pt x="28558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6865474" y="2661039"/>
              <a:ext cx="294866" cy="119902"/>
            </a:xfrm>
            <a:custGeom>
              <a:rect b="b" l="l" r="r" t="t"/>
              <a:pathLst>
                <a:path extrusionOk="0" h="2146" w="5277">
                  <a:moveTo>
                    <a:pt x="1507" y="0"/>
                  </a:moveTo>
                  <a:cubicBezTo>
                    <a:pt x="580" y="0"/>
                    <a:pt x="151" y="826"/>
                    <a:pt x="33" y="1362"/>
                  </a:cubicBezTo>
                  <a:cubicBezTo>
                    <a:pt x="1" y="1523"/>
                    <a:pt x="22" y="1786"/>
                    <a:pt x="33" y="1952"/>
                  </a:cubicBezTo>
                  <a:cubicBezTo>
                    <a:pt x="44" y="2054"/>
                    <a:pt x="97" y="2145"/>
                    <a:pt x="199" y="2145"/>
                  </a:cubicBezTo>
                  <a:lnTo>
                    <a:pt x="5068" y="2145"/>
                  </a:lnTo>
                  <a:cubicBezTo>
                    <a:pt x="5170" y="2145"/>
                    <a:pt x="5277" y="2118"/>
                    <a:pt x="5277" y="1958"/>
                  </a:cubicBezTo>
                  <a:cubicBezTo>
                    <a:pt x="5277" y="1818"/>
                    <a:pt x="5266" y="1614"/>
                    <a:pt x="5266" y="1475"/>
                  </a:cubicBezTo>
                  <a:cubicBezTo>
                    <a:pt x="5266" y="1325"/>
                    <a:pt x="5261" y="1212"/>
                    <a:pt x="4730" y="1105"/>
                  </a:cubicBezTo>
                  <a:cubicBezTo>
                    <a:pt x="4558" y="1067"/>
                    <a:pt x="4301" y="1057"/>
                    <a:pt x="3985" y="853"/>
                  </a:cubicBezTo>
                  <a:cubicBezTo>
                    <a:pt x="3540" y="563"/>
                    <a:pt x="3325" y="0"/>
                    <a:pt x="2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6866983" y="2763790"/>
              <a:ext cx="293357" cy="17153"/>
            </a:xfrm>
            <a:custGeom>
              <a:rect b="b" l="l" r="r" t="t"/>
              <a:pathLst>
                <a:path extrusionOk="0" h="307" w="5250">
                  <a:moveTo>
                    <a:pt x="1" y="1"/>
                  </a:moveTo>
                  <a:cubicBezTo>
                    <a:pt x="1" y="54"/>
                    <a:pt x="6" y="70"/>
                    <a:pt x="6" y="108"/>
                  </a:cubicBezTo>
                  <a:cubicBezTo>
                    <a:pt x="17" y="210"/>
                    <a:pt x="70" y="306"/>
                    <a:pt x="172" y="306"/>
                  </a:cubicBezTo>
                  <a:lnTo>
                    <a:pt x="5041" y="306"/>
                  </a:lnTo>
                  <a:cubicBezTo>
                    <a:pt x="5143" y="306"/>
                    <a:pt x="5250" y="274"/>
                    <a:pt x="5250" y="113"/>
                  </a:cubicBezTo>
                  <a:cubicBezTo>
                    <a:pt x="5250" y="97"/>
                    <a:pt x="5250" y="92"/>
                    <a:pt x="5250" y="6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6890340" y="2741944"/>
              <a:ext cx="78284" cy="38999"/>
            </a:xfrm>
            <a:custGeom>
              <a:rect b="b" l="l" r="r" t="t"/>
              <a:pathLst>
                <a:path extrusionOk="0" h="698" w="1401">
                  <a:moveTo>
                    <a:pt x="703" y="0"/>
                  </a:moveTo>
                  <a:cubicBezTo>
                    <a:pt x="317" y="0"/>
                    <a:pt x="1" y="252"/>
                    <a:pt x="1" y="697"/>
                  </a:cubicBezTo>
                  <a:lnTo>
                    <a:pt x="1400" y="697"/>
                  </a:lnTo>
                  <a:cubicBezTo>
                    <a:pt x="1400" y="252"/>
                    <a:pt x="1089" y="0"/>
                    <a:pt x="70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6898722" y="2754515"/>
              <a:ext cx="61186" cy="61460"/>
            </a:xfrm>
            <a:custGeom>
              <a:rect b="b" l="l" r="r" t="t"/>
              <a:pathLst>
                <a:path extrusionOk="0" h="1100" w="1095">
                  <a:moveTo>
                    <a:pt x="548" y="0"/>
                  </a:moveTo>
                  <a:cubicBezTo>
                    <a:pt x="242" y="0"/>
                    <a:pt x="1" y="247"/>
                    <a:pt x="1" y="547"/>
                  </a:cubicBezTo>
                  <a:cubicBezTo>
                    <a:pt x="1" y="853"/>
                    <a:pt x="242" y="1100"/>
                    <a:pt x="548" y="1100"/>
                  </a:cubicBezTo>
                  <a:cubicBezTo>
                    <a:pt x="848" y="1100"/>
                    <a:pt x="1095" y="853"/>
                    <a:pt x="1095" y="547"/>
                  </a:cubicBezTo>
                  <a:cubicBezTo>
                    <a:pt x="1095" y="247"/>
                    <a:pt x="848" y="0"/>
                    <a:pt x="54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6914033" y="2769769"/>
              <a:ext cx="30621" cy="30953"/>
            </a:xfrm>
            <a:custGeom>
              <a:rect b="b" l="l" r="r" t="t"/>
              <a:pathLst>
                <a:path extrusionOk="0" h="554" w="548">
                  <a:moveTo>
                    <a:pt x="274" y="1"/>
                  </a:moveTo>
                  <a:cubicBezTo>
                    <a:pt x="124" y="1"/>
                    <a:pt x="0" y="124"/>
                    <a:pt x="0" y="274"/>
                  </a:cubicBezTo>
                  <a:cubicBezTo>
                    <a:pt x="0" y="430"/>
                    <a:pt x="124" y="553"/>
                    <a:pt x="274" y="553"/>
                  </a:cubicBezTo>
                  <a:cubicBezTo>
                    <a:pt x="424" y="553"/>
                    <a:pt x="547" y="430"/>
                    <a:pt x="547" y="274"/>
                  </a:cubicBezTo>
                  <a:cubicBezTo>
                    <a:pt x="547" y="124"/>
                    <a:pt x="424" y="1"/>
                    <a:pt x="274" y="1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7055126" y="2741944"/>
              <a:ext cx="78564" cy="38999"/>
            </a:xfrm>
            <a:custGeom>
              <a:rect b="b" l="l" r="r" t="t"/>
              <a:pathLst>
                <a:path extrusionOk="0" h="698" w="1406">
                  <a:moveTo>
                    <a:pt x="703" y="0"/>
                  </a:moveTo>
                  <a:cubicBezTo>
                    <a:pt x="317" y="0"/>
                    <a:pt x="1" y="252"/>
                    <a:pt x="1" y="697"/>
                  </a:cubicBezTo>
                  <a:lnTo>
                    <a:pt x="1406" y="697"/>
                  </a:lnTo>
                  <a:cubicBezTo>
                    <a:pt x="1406" y="252"/>
                    <a:pt x="1089" y="0"/>
                    <a:pt x="70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7063507" y="2754515"/>
              <a:ext cx="61521" cy="61460"/>
            </a:xfrm>
            <a:custGeom>
              <a:rect b="b" l="l" r="r" t="t"/>
              <a:pathLst>
                <a:path extrusionOk="0" h="1100" w="1101">
                  <a:moveTo>
                    <a:pt x="548" y="0"/>
                  </a:moveTo>
                  <a:cubicBezTo>
                    <a:pt x="248" y="0"/>
                    <a:pt x="1" y="247"/>
                    <a:pt x="1" y="547"/>
                  </a:cubicBezTo>
                  <a:cubicBezTo>
                    <a:pt x="1" y="853"/>
                    <a:pt x="248" y="1100"/>
                    <a:pt x="548" y="1100"/>
                  </a:cubicBezTo>
                  <a:cubicBezTo>
                    <a:pt x="854" y="1100"/>
                    <a:pt x="1100" y="853"/>
                    <a:pt x="1100" y="547"/>
                  </a:cubicBezTo>
                  <a:cubicBezTo>
                    <a:pt x="1100" y="247"/>
                    <a:pt x="854" y="0"/>
                    <a:pt x="54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7078539" y="2769489"/>
              <a:ext cx="31515" cy="31512"/>
            </a:xfrm>
            <a:custGeom>
              <a:rect b="b" l="l" r="r" t="t"/>
              <a:pathLst>
                <a:path extrusionOk="0" h="564" w="564">
                  <a:moveTo>
                    <a:pt x="279" y="0"/>
                  </a:moveTo>
                  <a:cubicBezTo>
                    <a:pt x="123" y="0"/>
                    <a:pt x="0" y="124"/>
                    <a:pt x="0" y="279"/>
                  </a:cubicBezTo>
                  <a:cubicBezTo>
                    <a:pt x="0" y="440"/>
                    <a:pt x="123" y="563"/>
                    <a:pt x="279" y="563"/>
                  </a:cubicBezTo>
                  <a:cubicBezTo>
                    <a:pt x="434" y="563"/>
                    <a:pt x="563" y="440"/>
                    <a:pt x="563" y="279"/>
                  </a:cubicBezTo>
                  <a:cubicBezTo>
                    <a:pt x="563" y="124"/>
                    <a:pt x="434" y="0"/>
                    <a:pt x="279" y="0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7010199" y="2666123"/>
              <a:ext cx="66885" cy="50118"/>
            </a:xfrm>
            <a:custGeom>
              <a:rect b="b" l="l" r="r" t="t"/>
              <a:pathLst>
                <a:path extrusionOk="0" h="897" w="1197">
                  <a:moveTo>
                    <a:pt x="1" y="1"/>
                  </a:moveTo>
                  <a:lnTo>
                    <a:pt x="1" y="896"/>
                  </a:lnTo>
                  <a:lnTo>
                    <a:pt x="1196" y="896"/>
                  </a:lnTo>
                  <a:cubicBezTo>
                    <a:pt x="800" y="9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CD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6945213" y="2666123"/>
              <a:ext cx="55151" cy="50118"/>
            </a:xfrm>
            <a:custGeom>
              <a:rect b="b" l="l" r="r" t="t"/>
              <a:pathLst>
                <a:path extrusionOk="0" h="897" w="987">
                  <a:moveTo>
                    <a:pt x="0" y="1"/>
                  </a:moveTo>
                  <a:lnTo>
                    <a:pt x="0" y="896"/>
                  </a:lnTo>
                  <a:lnTo>
                    <a:pt x="987" y="896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rgbClr val="ACD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6874471" y="2666123"/>
              <a:ext cx="55766" cy="50118"/>
            </a:xfrm>
            <a:custGeom>
              <a:rect b="b" l="l" r="r" t="t"/>
              <a:pathLst>
                <a:path extrusionOk="0" h="897" w="998">
                  <a:moveTo>
                    <a:pt x="998" y="1"/>
                  </a:moveTo>
                  <a:cubicBezTo>
                    <a:pt x="553" y="22"/>
                    <a:pt x="1" y="896"/>
                    <a:pt x="322" y="896"/>
                  </a:cubicBezTo>
                  <a:lnTo>
                    <a:pt x="998" y="896"/>
                  </a:lnTo>
                  <a:lnTo>
                    <a:pt x="998" y="1"/>
                  </a:lnTo>
                  <a:close/>
                </a:path>
              </a:pathLst>
            </a:custGeom>
            <a:solidFill>
              <a:srgbClr val="ACD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7010199" y="2725293"/>
              <a:ext cx="20451" cy="5922"/>
            </a:xfrm>
            <a:custGeom>
              <a:rect b="b" l="l" r="r" t="t"/>
              <a:pathLst>
                <a:path extrusionOk="0" h="106" w="366">
                  <a:moveTo>
                    <a:pt x="360" y="0"/>
                  </a:moveTo>
                  <a:cubicBezTo>
                    <a:pt x="360" y="0"/>
                    <a:pt x="360" y="1"/>
                    <a:pt x="360" y="3"/>
                  </a:cubicBezTo>
                  <a:lnTo>
                    <a:pt x="360" y="11"/>
                  </a:lnTo>
                  <a:cubicBezTo>
                    <a:pt x="362" y="7"/>
                    <a:pt x="361" y="0"/>
                    <a:pt x="360" y="0"/>
                  </a:cubicBezTo>
                  <a:close/>
                  <a:moveTo>
                    <a:pt x="5" y="0"/>
                  </a:moveTo>
                  <a:cubicBezTo>
                    <a:pt x="2" y="0"/>
                    <a:pt x="1" y="1"/>
                    <a:pt x="1" y="3"/>
                  </a:cubicBezTo>
                  <a:lnTo>
                    <a:pt x="1" y="46"/>
                  </a:lnTo>
                  <a:cubicBezTo>
                    <a:pt x="1" y="57"/>
                    <a:pt x="38" y="105"/>
                    <a:pt x="49" y="105"/>
                  </a:cubicBezTo>
                  <a:lnTo>
                    <a:pt x="354" y="105"/>
                  </a:lnTo>
                  <a:cubicBezTo>
                    <a:pt x="365" y="105"/>
                    <a:pt x="360" y="57"/>
                    <a:pt x="360" y="46"/>
                  </a:cubicBezTo>
                  <a:lnTo>
                    <a:pt x="360" y="11"/>
                  </a:lnTo>
                  <a:lnTo>
                    <a:pt x="360" y="11"/>
                  </a:lnTo>
                  <a:cubicBezTo>
                    <a:pt x="359" y="13"/>
                    <a:pt x="357" y="14"/>
                    <a:pt x="354" y="14"/>
                  </a:cubicBezTo>
                  <a:lnTo>
                    <a:pt x="49" y="14"/>
                  </a:lnTo>
                  <a:cubicBezTo>
                    <a:pt x="40" y="14"/>
                    <a:pt x="15" y="0"/>
                    <a:pt x="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6945213" y="2725293"/>
              <a:ext cx="22183" cy="5922"/>
            </a:xfrm>
            <a:custGeom>
              <a:rect b="b" l="l" r="r" t="t"/>
              <a:pathLst>
                <a:path extrusionOk="0" h="106" w="397">
                  <a:moveTo>
                    <a:pt x="363" y="0"/>
                  </a:moveTo>
                  <a:cubicBezTo>
                    <a:pt x="361" y="0"/>
                    <a:pt x="359" y="1"/>
                    <a:pt x="359" y="3"/>
                  </a:cubicBezTo>
                  <a:lnTo>
                    <a:pt x="359" y="14"/>
                  </a:lnTo>
                  <a:lnTo>
                    <a:pt x="386" y="14"/>
                  </a:lnTo>
                  <a:cubicBezTo>
                    <a:pt x="395" y="14"/>
                    <a:pt x="372" y="0"/>
                    <a:pt x="363" y="0"/>
                  </a:cubicBezTo>
                  <a:close/>
                  <a:moveTo>
                    <a:pt x="7" y="0"/>
                  </a:moveTo>
                  <a:cubicBezTo>
                    <a:pt x="3" y="0"/>
                    <a:pt x="0" y="1"/>
                    <a:pt x="0" y="3"/>
                  </a:cubicBezTo>
                  <a:lnTo>
                    <a:pt x="0" y="46"/>
                  </a:lnTo>
                  <a:cubicBezTo>
                    <a:pt x="0" y="57"/>
                    <a:pt x="70" y="105"/>
                    <a:pt x="80" y="105"/>
                  </a:cubicBezTo>
                  <a:lnTo>
                    <a:pt x="386" y="105"/>
                  </a:lnTo>
                  <a:cubicBezTo>
                    <a:pt x="397" y="105"/>
                    <a:pt x="359" y="57"/>
                    <a:pt x="359" y="46"/>
                  </a:cubicBezTo>
                  <a:lnTo>
                    <a:pt x="359" y="14"/>
                  </a:lnTo>
                  <a:lnTo>
                    <a:pt x="80" y="14"/>
                  </a:lnTo>
                  <a:cubicBezTo>
                    <a:pt x="72" y="14"/>
                    <a:pt x="26" y="0"/>
                    <a:pt x="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7149840" y="2726969"/>
              <a:ext cx="23692" cy="25813"/>
            </a:xfrm>
            <a:custGeom>
              <a:rect b="b" l="l" r="r" t="t"/>
              <a:pathLst>
                <a:path extrusionOk="0" h="462" w="424">
                  <a:moveTo>
                    <a:pt x="215" y="0"/>
                  </a:moveTo>
                  <a:cubicBezTo>
                    <a:pt x="97" y="0"/>
                    <a:pt x="0" y="107"/>
                    <a:pt x="0" y="231"/>
                  </a:cubicBezTo>
                  <a:cubicBezTo>
                    <a:pt x="0" y="359"/>
                    <a:pt x="97" y="461"/>
                    <a:pt x="215" y="461"/>
                  </a:cubicBezTo>
                  <a:cubicBezTo>
                    <a:pt x="333" y="461"/>
                    <a:pt x="424" y="359"/>
                    <a:pt x="424" y="231"/>
                  </a:cubicBezTo>
                  <a:cubicBezTo>
                    <a:pt x="424" y="107"/>
                    <a:pt x="333" y="0"/>
                    <a:pt x="2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978" name="Google Shape;1978;p37"/>
          <p:cNvGraphicFramePr/>
          <p:nvPr/>
        </p:nvGraphicFramePr>
        <p:xfrm>
          <a:off x="1077310" y="3190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{22C0E3F0-2779-4D3D-9735-C571E235DC5A}</a:tableStyleId>
              </a:tblPr>
              <a:tblGrid>
                <a:gridCol w="1934600"/>
              </a:tblGrid>
              <a:tr h="37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one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7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actually a cold place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7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7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terribly hot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9" name="Google Shape;1979;p37"/>
          <p:cNvGraphicFramePr/>
          <p:nvPr/>
        </p:nvGraphicFramePr>
        <p:xfrm>
          <a:off x="3604710" y="3190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{22C0E3F0-2779-4D3D-9735-C571E235DC5A}</a:tableStyleId>
              </a:tblPr>
              <a:tblGrid>
                <a:gridCol w="1934600"/>
              </a:tblGrid>
              <a:tr h="37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has a beautiful name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7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full of iron oxide dust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7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7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seventh planet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980" name="Google Shape;1980;p37"/>
          <p:cNvSpPr txBox="1"/>
          <p:nvPr/>
        </p:nvSpPr>
        <p:spPr>
          <a:xfrm>
            <a:off x="1483952" y="1070225"/>
            <a:ext cx="6176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WiFi connection in differents areas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1981" name="Google Shape;1981;p37"/>
          <p:cNvGraphicFramePr/>
          <p:nvPr/>
        </p:nvGraphicFramePr>
        <p:xfrm>
          <a:off x="6132110" y="3190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{22C0E3F0-2779-4D3D-9735-C571E235DC5A}</a:tableStyleId>
              </a:tblPr>
              <a:tblGrid>
                <a:gridCol w="1934600"/>
              </a:tblGrid>
              <a:tr h="37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closest planet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7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a gas giant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7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has several rings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7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fifth planet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82" name="Google Shape;1982;p37"/>
          <p:cNvSpPr txBox="1"/>
          <p:nvPr/>
        </p:nvSpPr>
        <p:spPr>
          <a:xfrm>
            <a:off x="1054448" y="1525503"/>
            <a:ext cx="1980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Countryside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83" name="Google Shape;1983;p37"/>
          <p:cNvSpPr txBox="1"/>
          <p:nvPr/>
        </p:nvSpPr>
        <p:spPr>
          <a:xfrm>
            <a:off x="3581848" y="1525503"/>
            <a:ext cx="1980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City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84" name="Google Shape;1984;p37"/>
          <p:cNvSpPr txBox="1"/>
          <p:nvPr/>
        </p:nvSpPr>
        <p:spPr>
          <a:xfrm>
            <a:off x="6109248" y="1525503"/>
            <a:ext cx="1980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Mountains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9" name="Google Shape;1989;p38"/>
          <p:cNvGrpSpPr/>
          <p:nvPr/>
        </p:nvGrpSpPr>
        <p:grpSpPr>
          <a:xfrm>
            <a:off x="613763" y="1207675"/>
            <a:ext cx="3532050" cy="3120450"/>
            <a:chOff x="613763" y="1207675"/>
            <a:chExt cx="3532050" cy="3120450"/>
          </a:xfrm>
        </p:grpSpPr>
        <p:cxnSp>
          <p:nvCxnSpPr>
            <p:cNvPr id="1990" name="Google Shape;1990;p38"/>
            <p:cNvCxnSpPr>
              <a:stCxn id="1991" idx="6"/>
              <a:endCxn id="1992" idx="2"/>
            </p:cNvCxnSpPr>
            <p:nvPr/>
          </p:nvCxnSpPr>
          <p:spPr>
            <a:xfrm>
              <a:off x="1935413" y="2494138"/>
              <a:ext cx="2210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3" name="Google Shape;1993;p38"/>
            <p:cNvCxnSpPr>
              <a:stCxn id="1994" idx="2"/>
              <a:endCxn id="1995" idx="0"/>
            </p:cNvCxnSpPr>
            <p:nvPr/>
          </p:nvCxnSpPr>
          <p:spPr>
            <a:xfrm>
              <a:off x="1407863" y="1833475"/>
              <a:ext cx="0" cy="23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6" name="Google Shape;1996;p38"/>
            <p:cNvCxnSpPr>
              <a:stCxn id="1995" idx="4"/>
              <a:endCxn id="1997" idx="0"/>
            </p:cNvCxnSpPr>
            <p:nvPr/>
          </p:nvCxnSpPr>
          <p:spPr>
            <a:xfrm>
              <a:off x="1407863" y="2920288"/>
              <a:ext cx="0" cy="23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91" name="Google Shape;1991;p38"/>
            <p:cNvSpPr/>
            <p:nvPr/>
          </p:nvSpPr>
          <p:spPr>
            <a:xfrm>
              <a:off x="880313" y="1966588"/>
              <a:ext cx="1055100" cy="10551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chemeClr val="lt1"/>
                </a:solidFill>
              </a:endParaRPr>
            </a:p>
          </p:txBody>
        </p:sp>
        <p:sp>
          <p:nvSpPr>
            <p:cNvPr id="1998" name="Google Shape;1998;p38"/>
            <p:cNvSpPr/>
            <p:nvPr/>
          </p:nvSpPr>
          <p:spPr>
            <a:xfrm rot="7044615">
              <a:off x="880383" y="1966568"/>
              <a:ext cx="1055047" cy="1055047"/>
            </a:xfrm>
            <a:prstGeom prst="pie">
              <a:avLst>
                <a:gd fmla="val 9190937" name="adj1"/>
                <a:gd fmla="val 1620000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8"/>
            <p:cNvSpPr/>
            <p:nvPr/>
          </p:nvSpPr>
          <p:spPr>
            <a:xfrm>
              <a:off x="981713" y="2067988"/>
              <a:ext cx="852300" cy="8523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35%</a:t>
              </a:r>
              <a:endParaRPr sz="1600">
                <a:solidFill>
                  <a:schemeClr val="lt1"/>
                </a:solidFill>
              </a:endParaRPr>
            </a:p>
          </p:txBody>
        </p:sp>
        <p:sp>
          <p:nvSpPr>
            <p:cNvPr id="1997" name="Google Shape;1997;p38"/>
            <p:cNvSpPr/>
            <p:nvPr/>
          </p:nvSpPr>
          <p:spPr>
            <a:xfrm>
              <a:off x="613763" y="3154825"/>
              <a:ext cx="1588200" cy="11733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 has a beautiful name and is the second planet from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4" name="Google Shape;1994;p38"/>
            <p:cNvSpPr/>
            <p:nvPr/>
          </p:nvSpPr>
          <p:spPr>
            <a:xfrm>
              <a:off x="613763" y="1207675"/>
              <a:ext cx="1588200" cy="625800"/>
            </a:xfrm>
            <a:prstGeom prst="roundRect">
              <a:avLst>
                <a:gd fmla="val 180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People without WiFi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999" name="Google Shape;1999;p38"/>
          <p:cNvGrpSpPr/>
          <p:nvPr/>
        </p:nvGrpSpPr>
        <p:grpSpPr>
          <a:xfrm>
            <a:off x="4998013" y="1207675"/>
            <a:ext cx="3532050" cy="3120450"/>
            <a:chOff x="4998013" y="1207675"/>
            <a:chExt cx="3532050" cy="3120450"/>
          </a:xfrm>
        </p:grpSpPr>
        <p:cxnSp>
          <p:nvCxnSpPr>
            <p:cNvPr id="2000" name="Google Shape;2000;p38"/>
            <p:cNvCxnSpPr>
              <a:stCxn id="2001" idx="2"/>
              <a:endCxn id="2002" idx="0"/>
            </p:cNvCxnSpPr>
            <p:nvPr/>
          </p:nvCxnSpPr>
          <p:spPr>
            <a:xfrm>
              <a:off x="7735963" y="1833475"/>
              <a:ext cx="0" cy="23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3" name="Google Shape;2003;p38"/>
            <p:cNvCxnSpPr>
              <a:stCxn id="2004" idx="4"/>
              <a:endCxn id="2005" idx="0"/>
            </p:cNvCxnSpPr>
            <p:nvPr/>
          </p:nvCxnSpPr>
          <p:spPr>
            <a:xfrm>
              <a:off x="7735963" y="3021688"/>
              <a:ext cx="0" cy="13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04" name="Google Shape;2004;p38"/>
            <p:cNvSpPr/>
            <p:nvPr/>
          </p:nvSpPr>
          <p:spPr>
            <a:xfrm>
              <a:off x="7208413" y="1966588"/>
              <a:ext cx="1055100" cy="10551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chemeClr val="lt1"/>
                </a:solidFill>
              </a:endParaRPr>
            </a:p>
          </p:txBody>
        </p:sp>
        <p:sp>
          <p:nvSpPr>
            <p:cNvPr id="2006" name="Google Shape;2006;p38"/>
            <p:cNvSpPr/>
            <p:nvPr/>
          </p:nvSpPr>
          <p:spPr>
            <a:xfrm rot="-7701730">
              <a:off x="7208422" y="1966484"/>
              <a:ext cx="1055218" cy="1055218"/>
            </a:xfrm>
            <a:prstGeom prst="pie">
              <a:avLst>
                <a:gd fmla="val 2250654" name="adj1"/>
                <a:gd fmla="val 1620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8"/>
            <p:cNvSpPr/>
            <p:nvPr/>
          </p:nvSpPr>
          <p:spPr>
            <a:xfrm>
              <a:off x="7309813" y="2067988"/>
              <a:ext cx="852300" cy="8523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5%</a:t>
              </a:r>
              <a:endParaRPr sz="1600">
                <a:solidFill>
                  <a:schemeClr val="lt1"/>
                </a:solidFill>
              </a:endParaRPr>
            </a:p>
          </p:txBody>
        </p:sp>
        <p:sp>
          <p:nvSpPr>
            <p:cNvPr id="2005" name="Google Shape;2005;p38"/>
            <p:cNvSpPr/>
            <p:nvPr/>
          </p:nvSpPr>
          <p:spPr>
            <a:xfrm>
              <a:off x="6941863" y="3154825"/>
              <a:ext cx="1588200" cy="11733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1" name="Google Shape;2001;p38"/>
            <p:cNvSpPr/>
            <p:nvPr/>
          </p:nvSpPr>
          <p:spPr>
            <a:xfrm>
              <a:off x="6941863" y="1207675"/>
              <a:ext cx="1588200" cy="625800"/>
            </a:xfrm>
            <a:prstGeom prst="roundRect">
              <a:avLst>
                <a:gd fmla="val 180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People with WiFi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2007" name="Google Shape;2007;p38"/>
            <p:cNvCxnSpPr>
              <a:stCxn id="2002" idx="2"/>
              <a:endCxn id="1992" idx="6"/>
            </p:cNvCxnSpPr>
            <p:nvPr/>
          </p:nvCxnSpPr>
          <p:spPr>
            <a:xfrm rot="10800000">
              <a:off x="4998013" y="2494138"/>
              <a:ext cx="2311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08" name="Google Shape;2008;p38"/>
          <p:cNvGrpSpPr/>
          <p:nvPr/>
        </p:nvGrpSpPr>
        <p:grpSpPr>
          <a:xfrm>
            <a:off x="2543333" y="1433690"/>
            <a:ext cx="4057183" cy="3381021"/>
            <a:chOff x="2638427" y="1179650"/>
            <a:chExt cx="4260852" cy="3550746"/>
          </a:xfrm>
        </p:grpSpPr>
        <p:sp>
          <p:nvSpPr>
            <p:cNvPr id="2009" name="Google Shape;2009;p38"/>
            <p:cNvSpPr/>
            <p:nvPr/>
          </p:nvSpPr>
          <p:spPr>
            <a:xfrm>
              <a:off x="2638427" y="2442612"/>
              <a:ext cx="1298573" cy="2287784"/>
            </a:xfrm>
            <a:custGeom>
              <a:rect b="b" l="l" r="r" t="t"/>
              <a:pathLst>
                <a:path extrusionOk="0" h="11566" w="6565">
                  <a:moveTo>
                    <a:pt x="1603" y="1"/>
                  </a:moveTo>
                  <a:cubicBezTo>
                    <a:pt x="760" y="1"/>
                    <a:pt x="1152" y="1081"/>
                    <a:pt x="1115" y="1745"/>
                  </a:cubicBezTo>
                  <a:cubicBezTo>
                    <a:pt x="1019" y="3479"/>
                    <a:pt x="729" y="4975"/>
                    <a:pt x="876" y="6466"/>
                  </a:cubicBezTo>
                  <a:cubicBezTo>
                    <a:pt x="928" y="7021"/>
                    <a:pt x="425" y="9553"/>
                    <a:pt x="0" y="11565"/>
                  </a:cubicBezTo>
                  <a:lnTo>
                    <a:pt x="4735" y="11565"/>
                  </a:lnTo>
                  <a:lnTo>
                    <a:pt x="4926" y="6800"/>
                  </a:lnTo>
                  <a:cubicBezTo>
                    <a:pt x="4926" y="6800"/>
                    <a:pt x="5728" y="5881"/>
                    <a:pt x="6192" y="5257"/>
                  </a:cubicBezTo>
                  <a:cubicBezTo>
                    <a:pt x="6370" y="5018"/>
                    <a:pt x="6495" y="4823"/>
                    <a:pt x="6513" y="4732"/>
                  </a:cubicBezTo>
                  <a:cubicBezTo>
                    <a:pt x="6565" y="4415"/>
                    <a:pt x="6127" y="1125"/>
                    <a:pt x="6127" y="1125"/>
                  </a:cubicBezTo>
                  <a:lnTo>
                    <a:pt x="2125" y="591"/>
                  </a:lnTo>
                  <a:cubicBezTo>
                    <a:pt x="2125" y="591"/>
                    <a:pt x="2125" y="114"/>
                    <a:pt x="1787" y="19"/>
                  </a:cubicBezTo>
                  <a:cubicBezTo>
                    <a:pt x="1765" y="15"/>
                    <a:pt x="1739" y="10"/>
                    <a:pt x="1709" y="6"/>
                  </a:cubicBezTo>
                  <a:cubicBezTo>
                    <a:pt x="1672" y="3"/>
                    <a:pt x="1636" y="1"/>
                    <a:pt x="1603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8"/>
            <p:cNvSpPr/>
            <p:nvPr/>
          </p:nvSpPr>
          <p:spPr>
            <a:xfrm>
              <a:off x="3058557" y="1179650"/>
              <a:ext cx="3307258" cy="2226465"/>
            </a:xfrm>
            <a:custGeom>
              <a:rect b="b" l="l" r="r" t="t"/>
              <a:pathLst>
                <a:path extrusionOk="0" h="11256" w="16720">
                  <a:moveTo>
                    <a:pt x="1046" y="0"/>
                  </a:moveTo>
                  <a:cubicBezTo>
                    <a:pt x="469" y="0"/>
                    <a:pt x="1" y="455"/>
                    <a:pt x="1" y="1019"/>
                  </a:cubicBezTo>
                  <a:lnTo>
                    <a:pt x="1" y="10237"/>
                  </a:lnTo>
                  <a:cubicBezTo>
                    <a:pt x="1" y="10800"/>
                    <a:pt x="469" y="11256"/>
                    <a:pt x="1046" y="11256"/>
                  </a:cubicBezTo>
                  <a:lnTo>
                    <a:pt x="15675" y="11256"/>
                  </a:lnTo>
                  <a:cubicBezTo>
                    <a:pt x="16251" y="11256"/>
                    <a:pt x="16719" y="10800"/>
                    <a:pt x="16719" y="10237"/>
                  </a:cubicBezTo>
                  <a:lnTo>
                    <a:pt x="16719" y="1019"/>
                  </a:lnTo>
                  <a:cubicBezTo>
                    <a:pt x="16719" y="455"/>
                    <a:pt x="16251" y="0"/>
                    <a:pt x="156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8"/>
            <p:cNvSpPr/>
            <p:nvPr/>
          </p:nvSpPr>
          <p:spPr>
            <a:xfrm>
              <a:off x="3269611" y="1266287"/>
              <a:ext cx="2885147" cy="2054179"/>
            </a:xfrm>
            <a:custGeom>
              <a:rect b="b" l="l" r="r" t="t"/>
              <a:pathLst>
                <a:path extrusionOk="0" h="10385" w="14586">
                  <a:moveTo>
                    <a:pt x="1" y="0"/>
                  </a:moveTo>
                  <a:lnTo>
                    <a:pt x="1" y="10384"/>
                  </a:lnTo>
                  <a:lnTo>
                    <a:pt x="14586" y="10384"/>
                  </a:lnTo>
                  <a:lnTo>
                    <a:pt x="14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2" name="Google Shape;2012;p38"/>
            <p:cNvGrpSpPr/>
            <p:nvPr/>
          </p:nvGrpSpPr>
          <p:grpSpPr>
            <a:xfrm>
              <a:off x="3722023" y="1616407"/>
              <a:ext cx="1980321" cy="1444927"/>
              <a:chOff x="3581835" y="1695320"/>
              <a:chExt cx="1980321" cy="1444927"/>
            </a:xfrm>
          </p:grpSpPr>
          <p:sp>
            <p:nvSpPr>
              <p:cNvPr id="2013" name="Google Shape;2013;p38"/>
              <p:cNvSpPr/>
              <p:nvPr/>
            </p:nvSpPr>
            <p:spPr>
              <a:xfrm>
                <a:off x="4351290" y="2724422"/>
                <a:ext cx="419220" cy="415825"/>
              </a:xfrm>
              <a:custGeom>
                <a:rect b="b" l="l" r="r" t="t"/>
                <a:pathLst>
                  <a:path extrusionOk="0" h="3315" w="3342">
                    <a:moveTo>
                      <a:pt x="1657" y="1"/>
                    </a:moveTo>
                    <a:cubicBezTo>
                      <a:pt x="757" y="11"/>
                      <a:pt x="27" y="735"/>
                      <a:pt x="11" y="1636"/>
                    </a:cubicBezTo>
                    <a:cubicBezTo>
                      <a:pt x="1" y="2553"/>
                      <a:pt x="735" y="3304"/>
                      <a:pt x="1652" y="3314"/>
                    </a:cubicBezTo>
                    <a:cubicBezTo>
                      <a:pt x="1662" y="3314"/>
                      <a:pt x="1672" y="3315"/>
                      <a:pt x="1681" y="3315"/>
                    </a:cubicBezTo>
                    <a:cubicBezTo>
                      <a:pt x="2580" y="3315"/>
                      <a:pt x="3320" y="2586"/>
                      <a:pt x="3330" y="1679"/>
                    </a:cubicBezTo>
                    <a:cubicBezTo>
                      <a:pt x="3341" y="762"/>
                      <a:pt x="2607" y="11"/>
                      <a:pt x="16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38"/>
              <p:cNvSpPr/>
              <p:nvPr/>
            </p:nvSpPr>
            <p:spPr>
              <a:xfrm>
                <a:off x="3581835" y="1695320"/>
                <a:ext cx="1980321" cy="591438"/>
              </a:xfrm>
              <a:custGeom>
                <a:rect b="b" l="l" r="r" t="t"/>
                <a:pathLst>
                  <a:path extrusionOk="0" h="4715" w="15787">
                    <a:moveTo>
                      <a:pt x="7832" y="0"/>
                    </a:moveTo>
                    <a:cubicBezTo>
                      <a:pt x="7795" y="0"/>
                      <a:pt x="7759" y="0"/>
                      <a:pt x="7722" y="1"/>
                    </a:cubicBezTo>
                    <a:cubicBezTo>
                      <a:pt x="7593" y="1"/>
                      <a:pt x="7459" y="6"/>
                      <a:pt x="7330" y="12"/>
                    </a:cubicBezTo>
                    <a:cubicBezTo>
                      <a:pt x="4698" y="119"/>
                      <a:pt x="2172" y="1261"/>
                      <a:pt x="338" y="3121"/>
                    </a:cubicBezTo>
                    <a:cubicBezTo>
                      <a:pt x="1" y="3459"/>
                      <a:pt x="27" y="4012"/>
                      <a:pt x="392" y="4312"/>
                    </a:cubicBezTo>
                    <a:lnTo>
                      <a:pt x="408" y="4333"/>
                    </a:lnTo>
                    <a:cubicBezTo>
                      <a:pt x="559" y="4457"/>
                      <a:pt x="741" y="4517"/>
                      <a:pt x="922" y="4517"/>
                    </a:cubicBezTo>
                    <a:cubicBezTo>
                      <a:pt x="1140" y="4517"/>
                      <a:pt x="1357" y="4430"/>
                      <a:pt x="1518" y="4264"/>
                    </a:cubicBezTo>
                    <a:cubicBezTo>
                      <a:pt x="3164" y="2553"/>
                      <a:pt x="5448" y="1695"/>
                      <a:pt x="7738" y="1679"/>
                    </a:cubicBezTo>
                    <a:cubicBezTo>
                      <a:pt x="7752" y="1679"/>
                      <a:pt x="7766" y="1679"/>
                      <a:pt x="7779" y="1679"/>
                    </a:cubicBezTo>
                    <a:cubicBezTo>
                      <a:pt x="10173" y="1679"/>
                      <a:pt x="12573" y="2601"/>
                      <a:pt x="14253" y="4440"/>
                    </a:cubicBezTo>
                    <a:cubicBezTo>
                      <a:pt x="14414" y="4620"/>
                      <a:pt x="14638" y="4714"/>
                      <a:pt x="14864" y="4714"/>
                    </a:cubicBezTo>
                    <a:cubicBezTo>
                      <a:pt x="15037" y="4714"/>
                      <a:pt x="15211" y="4659"/>
                      <a:pt x="15357" y="4542"/>
                    </a:cubicBezTo>
                    <a:lnTo>
                      <a:pt x="15379" y="4526"/>
                    </a:lnTo>
                    <a:cubicBezTo>
                      <a:pt x="15749" y="4231"/>
                      <a:pt x="15786" y="3684"/>
                      <a:pt x="15464" y="3336"/>
                    </a:cubicBezTo>
                    <a:cubicBezTo>
                      <a:pt x="13521" y="1245"/>
                      <a:pt x="10716" y="0"/>
                      <a:pt x="78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38"/>
              <p:cNvSpPr/>
              <p:nvPr/>
            </p:nvSpPr>
            <p:spPr>
              <a:xfrm>
                <a:off x="4117970" y="2386740"/>
                <a:ext cx="896018" cy="332911"/>
              </a:xfrm>
              <a:custGeom>
                <a:rect b="b" l="l" r="r" t="t"/>
                <a:pathLst>
                  <a:path extrusionOk="0" h="2654" w="7143">
                    <a:moveTo>
                      <a:pt x="3496" y="1"/>
                    </a:moveTo>
                    <a:cubicBezTo>
                      <a:pt x="2322" y="6"/>
                      <a:pt x="1249" y="419"/>
                      <a:pt x="397" y="1105"/>
                    </a:cubicBezTo>
                    <a:cubicBezTo>
                      <a:pt x="0" y="1427"/>
                      <a:pt x="0" y="2033"/>
                      <a:pt x="391" y="2360"/>
                    </a:cubicBezTo>
                    <a:lnTo>
                      <a:pt x="429" y="2392"/>
                    </a:lnTo>
                    <a:cubicBezTo>
                      <a:pt x="580" y="2516"/>
                      <a:pt x="763" y="2578"/>
                      <a:pt x="947" y="2578"/>
                    </a:cubicBezTo>
                    <a:cubicBezTo>
                      <a:pt x="1128" y="2578"/>
                      <a:pt x="1309" y="2518"/>
                      <a:pt x="1458" y="2398"/>
                    </a:cubicBezTo>
                    <a:cubicBezTo>
                      <a:pt x="2021" y="1947"/>
                      <a:pt x="2735" y="1674"/>
                      <a:pt x="3507" y="1668"/>
                    </a:cubicBezTo>
                    <a:lnTo>
                      <a:pt x="3566" y="1668"/>
                    </a:lnTo>
                    <a:cubicBezTo>
                      <a:pt x="4365" y="1679"/>
                      <a:pt x="5099" y="1974"/>
                      <a:pt x="5662" y="2457"/>
                    </a:cubicBezTo>
                    <a:cubicBezTo>
                      <a:pt x="5815" y="2588"/>
                      <a:pt x="6005" y="2653"/>
                      <a:pt x="6193" y="2653"/>
                    </a:cubicBezTo>
                    <a:cubicBezTo>
                      <a:pt x="6368" y="2653"/>
                      <a:pt x="6542" y="2597"/>
                      <a:pt x="6686" y="2483"/>
                    </a:cubicBezTo>
                    <a:lnTo>
                      <a:pt x="6729" y="2451"/>
                    </a:lnTo>
                    <a:cubicBezTo>
                      <a:pt x="7131" y="2135"/>
                      <a:pt x="7142" y="1529"/>
                      <a:pt x="6756" y="1197"/>
                    </a:cubicBezTo>
                    <a:cubicBezTo>
                      <a:pt x="5904" y="462"/>
                      <a:pt x="4794" y="17"/>
                      <a:pt x="35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38"/>
              <p:cNvSpPr/>
              <p:nvPr/>
            </p:nvSpPr>
            <p:spPr>
              <a:xfrm>
                <a:off x="3848899" y="2041030"/>
                <a:ext cx="1440804" cy="461610"/>
              </a:xfrm>
              <a:custGeom>
                <a:rect b="b" l="l" r="r" t="t"/>
                <a:pathLst>
                  <a:path extrusionOk="0" h="3680" w="11486">
                    <a:moveTo>
                      <a:pt x="5614" y="1"/>
                    </a:moveTo>
                    <a:cubicBezTo>
                      <a:pt x="3577" y="17"/>
                      <a:pt x="1721" y="821"/>
                      <a:pt x="349" y="2130"/>
                    </a:cubicBezTo>
                    <a:cubicBezTo>
                      <a:pt x="0" y="2462"/>
                      <a:pt x="22" y="3025"/>
                      <a:pt x="392" y="3331"/>
                    </a:cubicBezTo>
                    <a:lnTo>
                      <a:pt x="418" y="3352"/>
                    </a:lnTo>
                    <a:cubicBezTo>
                      <a:pt x="571" y="3479"/>
                      <a:pt x="758" y="3542"/>
                      <a:pt x="943" y="3542"/>
                    </a:cubicBezTo>
                    <a:cubicBezTo>
                      <a:pt x="1141" y="3542"/>
                      <a:pt x="1338" y="3469"/>
                      <a:pt x="1491" y="3325"/>
                    </a:cubicBezTo>
                    <a:cubicBezTo>
                      <a:pt x="2569" y="2296"/>
                      <a:pt x="4027" y="1663"/>
                      <a:pt x="5630" y="1658"/>
                    </a:cubicBezTo>
                    <a:cubicBezTo>
                      <a:pt x="5668" y="1652"/>
                      <a:pt x="5705" y="1652"/>
                      <a:pt x="5743" y="1652"/>
                    </a:cubicBezTo>
                    <a:cubicBezTo>
                      <a:pt x="7400" y="1674"/>
                      <a:pt x="8890" y="2355"/>
                      <a:pt x="9973" y="3443"/>
                    </a:cubicBezTo>
                    <a:cubicBezTo>
                      <a:pt x="10128" y="3600"/>
                      <a:pt x="10334" y="3680"/>
                      <a:pt x="10541" y="3680"/>
                    </a:cubicBezTo>
                    <a:cubicBezTo>
                      <a:pt x="10717" y="3680"/>
                      <a:pt x="10893" y="3623"/>
                      <a:pt x="11041" y="3508"/>
                    </a:cubicBezTo>
                    <a:lnTo>
                      <a:pt x="11067" y="3486"/>
                    </a:lnTo>
                    <a:cubicBezTo>
                      <a:pt x="11448" y="3186"/>
                      <a:pt x="11486" y="2623"/>
                      <a:pt x="11148" y="2280"/>
                    </a:cubicBezTo>
                    <a:cubicBezTo>
                      <a:pt x="9770" y="896"/>
                      <a:pt x="7872" y="28"/>
                      <a:pt x="5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7" name="Google Shape;2017;p38"/>
            <p:cNvGrpSpPr/>
            <p:nvPr/>
          </p:nvGrpSpPr>
          <p:grpSpPr>
            <a:xfrm>
              <a:off x="4904243" y="2571777"/>
              <a:ext cx="1995036" cy="2158619"/>
              <a:chOff x="4904243" y="2571777"/>
              <a:chExt cx="1995036" cy="2158619"/>
            </a:xfrm>
          </p:grpSpPr>
          <p:sp>
            <p:nvSpPr>
              <p:cNvPr id="2018" name="Google Shape;2018;p38"/>
              <p:cNvSpPr/>
              <p:nvPr/>
            </p:nvSpPr>
            <p:spPr>
              <a:xfrm>
                <a:off x="4904243" y="2571777"/>
                <a:ext cx="1995036" cy="2158619"/>
              </a:xfrm>
              <a:custGeom>
                <a:rect b="b" l="l" r="r" t="t"/>
                <a:pathLst>
                  <a:path extrusionOk="0" h="10913" w="10086">
                    <a:moveTo>
                      <a:pt x="603" y="1"/>
                    </a:moveTo>
                    <a:cubicBezTo>
                      <a:pt x="315" y="1"/>
                      <a:pt x="35" y="255"/>
                      <a:pt x="222" y="814"/>
                    </a:cubicBezTo>
                    <a:cubicBezTo>
                      <a:pt x="460" y="1534"/>
                      <a:pt x="2563" y="5835"/>
                      <a:pt x="2563" y="5835"/>
                    </a:cubicBezTo>
                    <a:lnTo>
                      <a:pt x="2801" y="6416"/>
                    </a:lnTo>
                    <a:cubicBezTo>
                      <a:pt x="2801" y="6416"/>
                      <a:pt x="2121" y="5596"/>
                      <a:pt x="1540" y="5254"/>
                    </a:cubicBezTo>
                    <a:cubicBezTo>
                      <a:pt x="1287" y="5105"/>
                      <a:pt x="1028" y="5041"/>
                      <a:pt x="801" y="5041"/>
                    </a:cubicBezTo>
                    <a:cubicBezTo>
                      <a:pt x="508" y="5041"/>
                      <a:pt x="269" y="5149"/>
                      <a:pt x="174" y="5323"/>
                    </a:cubicBezTo>
                    <a:cubicBezTo>
                      <a:pt x="0" y="5631"/>
                      <a:pt x="512" y="6039"/>
                      <a:pt x="820" y="6177"/>
                    </a:cubicBezTo>
                    <a:cubicBezTo>
                      <a:pt x="1128" y="6312"/>
                      <a:pt x="2255" y="7647"/>
                      <a:pt x="2632" y="8328"/>
                    </a:cubicBezTo>
                    <a:cubicBezTo>
                      <a:pt x="3009" y="9013"/>
                      <a:pt x="3794" y="9490"/>
                      <a:pt x="4445" y="10071"/>
                    </a:cubicBezTo>
                    <a:cubicBezTo>
                      <a:pt x="5091" y="10652"/>
                      <a:pt x="4956" y="10309"/>
                      <a:pt x="5299" y="10756"/>
                    </a:cubicBezTo>
                    <a:cubicBezTo>
                      <a:pt x="5325" y="10791"/>
                      <a:pt x="5359" y="10847"/>
                      <a:pt x="5407" y="10912"/>
                    </a:cubicBezTo>
                    <a:lnTo>
                      <a:pt x="10085" y="10912"/>
                    </a:lnTo>
                    <a:cubicBezTo>
                      <a:pt x="9600" y="9984"/>
                      <a:pt x="9101" y="8974"/>
                      <a:pt x="8988" y="8501"/>
                    </a:cubicBezTo>
                    <a:cubicBezTo>
                      <a:pt x="8746" y="7509"/>
                      <a:pt x="8507" y="5150"/>
                      <a:pt x="7961" y="4196"/>
                    </a:cubicBezTo>
                    <a:cubicBezTo>
                      <a:pt x="7468" y="3332"/>
                      <a:pt x="7004" y="2775"/>
                      <a:pt x="6641" y="2775"/>
                    </a:cubicBezTo>
                    <a:cubicBezTo>
                      <a:pt x="6601" y="2775"/>
                      <a:pt x="6563" y="2782"/>
                      <a:pt x="6526" y="2796"/>
                    </a:cubicBezTo>
                    <a:lnTo>
                      <a:pt x="6153" y="2930"/>
                    </a:lnTo>
                    <a:cubicBezTo>
                      <a:pt x="6153" y="2930"/>
                      <a:pt x="5812" y="2748"/>
                      <a:pt x="5455" y="2748"/>
                    </a:cubicBezTo>
                    <a:cubicBezTo>
                      <a:pt x="5403" y="2748"/>
                      <a:pt x="5350" y="2752"/>
                      <a:pt x="5299" y="2761"/>
                    </a:cubicBezTo>
                    <a:cubicBezTo>
                      <a:pt x="4887" y="2830"/>
                      <a:pt x="4752" y="3103"/>
                      <a:pt x="4752" y="3103"/>
                    </a:cubicBezTo>
                    <a:cubicBezTo>
                      <a:pt x="4752" y="3103"/>
                      <a:pt x="4752" y="2908"/>
                      <a:pt x="4461" y="2908"/>
                    </a:cubicBezTo>
                    <a:cubicBezTo>
                      <a:pt x="4408" y="2908"/>
                      <a:pt x="4345" y="2915"/>
                      <a:pt x="4271" y="2930"/>
                    </a:cubicBezTo>
                    <a:cubicBezTo>
                      <a:pt x="3794" y="3034"/>
                      <a:pt x="3486" y="3580"/>
                      <a:pt x="3486" y="3580"/>
                    </a:cubicBezTo>
                    <a:lnTo>
                      <a:pt x="3365" y="3780"/>
                    </a:lnTo>
                    <a:cubicBezTo>
                      <a:pt x="3365" y="3780"/>
                      <a:pt x="2238" y="2115"/>
                      <a:pt x="1860" y="1465"/>
                    </a:cubicBezTo>
                    <a:cubicBezTo>
                      <a:pt x="1488" y="814"/>
                      <a:pt x="1245" y="272"/>
                      <a:pt x="837" y="60"/>
                    </a:cubicBezTo>
                    <a:cubicBezTo>
                      <a:pt x="765" y="21"/>
                      <a:pt x="684" y="1"/>
                      <a:pt x="603" y="1"/>
                    </a:cubicBezTo>
                    <a:close/>
                  </a:path>
                </a:pathLst>
              </a:custGeom>
              <a:solidFill>
                <a:srgbClr val="FFC2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38"/>
              <p:cNvSpPr/>
              <p:nvPr/>
            </p:nvSpPr>
            <p:spPr>
              <a:xfrm>
                <a:off x="4904243" y="2571777"/>
                <a:ext cx="1995036" cy="2158619"/>
              </a:xfrm>
              <a:custGeom>
                <a:rect b="b" l="l" r="r" t="t"/>
                <a:pathLst>
                  <a:path extrusionOk="0" h="10913" w="10086">
                    <a:moveTo>
                      <a:pt x="603" y="1"/>
                    </a:moveTo>
                    <a:cubicBezTo>
                      <a:pt x="315" y="1"/>
                      <a:pt x="35" y="255"/>
                      <a:pt x="222" y="814"/>
                    </a:cubicBezTo>
                    <a:cubicBezTo>
                      <a:pt x="460" y="1534"/>
                      <a:pt x="2563" y="5835"/>
                      <a:pt x="2563" y="5835"/>
                    </a:cubicBezTo>
                    <a:lnTo>
                      <a:pt x="2801" y="6416"/>
                    </a:lnTo>
                    <a:cubicBezTo>
                      <a:pt x="2801" y="6416"/>
                      <a:pt x="2121" y="5596"/>
                      <a:pt x="1540" y="5254"/>
                    </a:cubicBezTo>
                    <a:cubicBezTo>
                      <a:pt x="1287" y="5105"/>
                      <a:pt x="1028" y="5041"/>
                      <a:pt x="801" y="5041"/>
                    </a:cubicBezTo>
                    <a:cubicBezTo>
                      <a:pt x="508" y="5041"/>
                      <a:pt x="269" y="5149"/>
                      <a:pt x="174" y="5323"/>
                    </a:cubicBezTo>
                    <a:cubicBezTo>
                      <a:pt x="0" y="5631"/>
                      <a:pt x="512" y="6039"/>
                      <a:pt x="820" y="6177"/>
                    </a:cubicBezTo>
                    <a:cubicBezTo>
                      <a:pt x="1128" y="6312"/>
                      <a:pt x="2255" y="7647"/>
                      <a:pt x="2632" y="8328"/>
                    </a:cubicBezTo>
                    <a:cubicBezTo>
                      <a:pt x="3009" y="9013"/>
                      <a:pt x="3794" y="9490"/>
                      <a:pt x="4445" y="10071"/>
                    </a:cubicBezTo>
                    <a:cubicBezTo>
                      <a:pt x="5091" y="10652"/>
                      <a:pt x="4956" y="10309"/>
                      <a:pt x="5299" y="10756"/>
                    </a:cubicBezTo>
                    <a:cubicBezTo>
                      <a:pt x="5325" y="10791"/>
                      <a:pt x="5359" y="10847"/>
                      <a:pt x="5407" y="10912"/>
                    </a:cubicBezTo>
                    <a:lnTo>
                      <a:pt x="10085" y="10912"/>
                    </a:lnTo>
                    <a:cubicBezTo>
                      <a:pt x="9600" y="9984"/>
                      <a:pt x="9101" y="8974"/>
                      <a:pt x="8988" y="8501"/>
                    </a:cubicBezTo>
                    <a:cubicBezTo>
                      <a:pt x="8746" y="7509"/>
                      <a:pt x="8507" y="5150"/>
                      <a:pt x="7961" y="4196"/>
                    </a:cubicBezTo>
                    <a:cubicBezTo>
                      <a:pt x="7468" y="3332"/>
                      <a:pt x="7004" y="2775"/>
                      <a:pt x="6641" y="2775"/>
                    </a:cubicBezTo>
                    <a:cubicBezTo>
                      <a:pt x="6601" y="2775"/>
                      <a:pt x="6563" y="2782"/>
                      <a:pt x="6526" y="2796"/>
                    </a:cubicBezTo>
                    <a:lnTo>
                      <a:pt x="6153" y="2930"/>
                    </a:lnTo>
                    <a:cubicBezTo>
                      <a:pt x="6153" y="2930"/>
                      <a:pt x="5812" y="2748"/>
                      <a:pt x="5455" y="2748"/>
                    </a:cubicBezTo>
                    <a:cubicBezTo>
                      <a:pt x="5403" y="2748"/>
                      <a:pt x="5350" y="2752"/>
                      <a:pt x="5299" y="2761"/>
                    </a:cubicBezTo>
                    <a:cubicBezTo>
                      <a:pt x="4887" y="2830"/>
                      <a:pt x="4752" y="3103"/>
                      <a:pt x="4752" y="3103"/>
                    </a:cubicBezTo>
                    <a:cubicBezTo>
                      <a:pt x="4752" y="3103"/>
                      <a:pt x="4752" y="2908"/>
                      <a:pt x="4461" y="2908"/>
                    </a:cubicBezTo>
                    <a:cubicBezTo>
                      <a:pt x="4408" y="2908"/>
                      <a:pt x="4345" y="2915"/>
                      <a:pt x="4271" y="2930"/>
                    </a:cubicBezTo>
                    <a:cubicBezTo>
                      <a:pt x="3794" y="3034"/>
                      <a:pt x="3486" y="3580"/>
                      <a:pt x="3486" y="3580"/>
                    </a:cubicBezTo>
                    <a:lnTo>
                      <a:pt x="3365" y="3780"/>
                    </a:lnTo>
                    <a:cubicBezTo>
                      <a:pt x="3365" y="3780"/>
                      <a:pt x="2238" y="2115"/>
                      <a:pt x="1860" y="1465"/>
                    </a:cubicBezTo>
                    <a:cubicBezTo>
                      <a:pt x="1488" y="814"/>
                      <a:pt x="1245" y="272"/>
                      <a:pt x="837" y="60"/>
                    </a:cubicBezTo>
                    <a:cubicBezTo>
                      <a:pt x="765" y="21"/>
                      <a:pt x="684" y="1"/>
                      <a:pt x="603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38"/>
              <p:cNvSpPr/>
              <p:nvPr/>
            </p:nvSpPr>
            <p:spPr>
              <a:xfrm>
                <a:off x="4940243" y="3674916"/>
                <a:ext cx="188901" cy="141627"/>
              </a:xfrm>
              <a:custGeom>
                <a:rect b="b" l="l" r="r" t="t"/>
                <a:pathLst>
                  <a:path extrusionOk="0" h="716" w="955">
                    <a:moveTo>
                      <a:pt x="142" y="0"/>
                    </a:moveTo>
                    <a:cubicBezTo>
                      <a:pt x="76" y="0"/>
                      <a:pt x="31" y="23"/>
                      <a:pt x="1" y="46"/>
                    </a:cubicBezTo>
                    <a:cubicBezTo>
                      <a:pt x="1" y="46"/>
                      <a:pt x="515" y="715"/>
                      <a:pt x="779" y="715"/>
                    </a:cubicBezTo>
                    <a:cubicBezTo>
                      <a:pt x="787" y="715"/>
                      <a:pt x="795" y="714"/>
                      <a:pt x="803" y="713"/>
                    </a:cubicBezTo>
                    <a:cubicBezTo>
                      <a:pt x="846" y="705"/>
                      <a:pt x="954" y="440"/>
                      <a:pt x="798" y="310"/>
                    </a:cubicBezTo>
                    <a:cubicBezTo>
                      <a:pt x="629" y="167"/>
                      <a:pt x="581" y="167"/>
                      <a:pt x="317" y="46"/>
                    </a:cubicBezTo>
                    <a:cubicBezTo>
                      <a:pt x="247" y="13"/>
                      <a:pt x="189" y="0"/>
                      <a:pt x="142" y="0"/>
                    </a:cubicBezTo>
                    <a:close/>
                  </a:path>
                </a:pathLst>
              </a:custGeom>
              <a:solidFill>
                <a:srgbClr val="F7E2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38"/>
              <p:cNvSpPr/>
              <p:nvPr/>
            </p:nvSpPr>
            <p:spPr>
              <a:xfrm>
                <a:off x="4981385" y="2625381"/>
                <a:ext cx="181187" cy="166550"/>
              </a:xfrm>
              <a:custGeom>
                <a:rect b="b" l="l" r="r" t="t"/>
                <a:pathLst>
                  <a:path extrusionOk="0" h="842" w="916">
                    <a:moveTo>
                      <a:pt x="379" y="0"/>
                    </a:moveTo>
                    <a:cubicBezTo>
                      <a:pt x="300" y="0"/>
                      <a:pt x="202" y="32"/>
                      <a:pt x="96" y="136"/>
                    </a:cubicBezTo>
                    <a:cubicBezTo>
                      <a:pt x="1" y="235"/>
                      <a:pt x="27" y="426"/>
                      <a:pt x="27" y="426"/>
                    </a:cubicBezTo>
                    <a:lnTo>
                      <a:pt x="217" y="834"/>
                    </a:lnTo>
                    <a:cubicBezTo>
                      <a:pt x="217" y="834"/>
                      <a:pt x="244" y="841"/>
                      <a:pt x="294" y="841"/>
                    </a:cubicBezTo>
                    <a:cubicBezTo>
                      <a:pt x="368" y="841"/>
                      <a:pt x="492" y="824"/>
                      <a:pt x="651" y="738"/>
                    </a:cubicBezTo>
                    <a:cubicBezTo>
                      <a:pt x="915" y="591"/>
                      <a:pt x="820" y="474"/>
                      <a:pt x="820" y="474"/>
                    </a:cubicBezTo>
                    <a:lnTo>
                      <a:pt x="582" y="75"/>
                    </a:lnTo>
                    <a:cubicBezTo>
                      <a:pt x="582" y="75"/>
                      <a:pt x="502" y="0"/>
                      <a:pt x="379" y="0"/>
                    </a:cubicBezTo>
                    <a:close/>
                  </a:path>
                </a:pathLst>
              </a:custGeom>
              <a:solidFill>
                <a:srgbClr val="F7E2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22" name="Google Shape;2022;p3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Divide Infographics</a:t>
            </a:r>
            <a:endParaRPr/>
          </a:p>
        </p:txBody>
      </p:sp>
      <p:sp>
        <p:nvSpPr>
          <p:cNvPr id="1992" name="Google Shape;1992;p38"/>
          <p:cNvSpPr/>
          <p:nvPr/>
        </p:nvSpPr>
        <p:spPr>
          <a:xfrm>
            <a:off x="4145838" y="2067988"/>
            <a:ext cx="852300" cy="852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3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Divide Infographics</a:t>
            </a:r>
            <a:endParaRPr/>
          </a:p>
        </p:txBody>
      </p:sp>
      <p:sp>
        <p:nvSpPr>
          <p:cNvPr id="2028" name="Google Shape;2028;p39"/>
          <p:cNvSpPr txBox="1"/>
          <p:nvPr/>
        </p:nvSpPr>
        <p:spPr>
          <a:xfrm>
            <a:off x="1867500" y="4415275"/>
            <a:ext cx="563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People who don’t have access to communications technology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29" name="Google Shape;2029;p39"/>
          <p:cNvGraphicFramePr/>
          <p:nvPr/>
        </p:nvGraphicFramePr>
        <p:xfrm>
          <a:off x="457219" y="157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{22C0E3F0-2779-4D3D-9735-C571E235DC5A}</a:tableStyleId>
              </a:tblPr>
              <a:tblGrid>
                <a:gridCol w="1175650"/>
                <a:gridCol w="1175650"/>
                <a:gridCol w="1175650"/>
                <a:gridCol w="1175650"/>
                <a:gridCol w="1175650"/>
                <a:gridCol w="1175650"/>
                <a:gridCol w="1175650"/>
              </a:tblGrid>
              <a:tr h="6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North America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South America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Europe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Asia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Africa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Australia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2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2018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25%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45%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28%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35%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65%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24%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2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2019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23%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43%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25%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32%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60%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24%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2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2020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23%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40%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24%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28%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58%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22%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2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2021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21%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37%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22%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27%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55%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21%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030" name="Google Shape;2030;p39"/>
          <p:cNvSpPr txBox="1"/>
          <p:nvPr/>
        </p:nvSpPr>
        <p:spPr>
          <a:xfrm>
            <a:off x="1483950" y="1070225"/>
            <a:ext cx="6176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Evolution of the digital divide in each country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4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Divide Infographics</a:t>
            </a:r>
            <a:endParaRPr/>
          </a:p>
        </p:txBody>
      </p:sp>
      <p:grpSp>
        <p:nvGrpSpPr>
          <p:cNvPr id="2036" name="Google Shape;2036;p40"/>
          <p:cNvGrpSpPr/>
          <p:nvPr/>
        </p:nvGrpSpPr>
        <p:grpSpPr>
          <a:xfrm>
            <a:off x="577744" y="1190150"/>
            <a:ext cx="1527016" cy="3540250"/>
            <a:chOff x="577744" y="1190150"/>
            <a:chExt cx="1527016" cy="3540250"/>
          </a:xfrm>
        </p:grpSpPr>
        <p:sp>
          <p:nvSpPr>
            <p:cNvPr id="2037" name="Google Shape;2037;p40"/>
            <p:cNvSpPr/>
            <p:nvPr/>
          </p:nvSpPr>
          <p:spPr>
            <a:xfrm>
              <a:off x="577752" y="3042300"/>
              <a:ext cx="1527000" cy="1688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8" name="Google Shape;2038;p40"/>
            <p:cNvGrpSpPr/>
            <p:nvPr/>
          </p:nvGrpSpPr>
          <p:grpSpPr>
            <a:xfrm>
              <a:off x="577744" y="3281725"/>
              <a:ext cx="1527016" cy="1209400"/>
              <a:chOff x="2397561" y="2376025"/>
              <a:chExt cx="1346101" cy="1209400"/>
            </a:xfrm>
          </p:grpSpPr>
          <p:sp>
            <p:nvSpPr>
              <p:cNvPr id="2039" name="Google Shape;2039;p40"/>
              <p:cNvSpPr txBox="1"/>
              <p:nvPr/>
            </p:nvSpPr>
            <p:spPr>
              <a:xfrm>
                <a:off x="2397561" y="2655725"/>
                <a:ext cx="13461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 and the only one that harbors life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40" name="Google Shape;2040;p40"/>
              <p:cNvSpPr txBox="1"/>
              <p:nvPr/>
            </p:nvSpPr>
            <p:spPr>
              <a:xfrm>
                <a:off x="2397561" y="2376025"/>
                <a:ext cx="1346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041" name="Google Shape;2041;p40"/>
            <p:cNvSpPr/>
            <p:nvPr/>
          </p:nvSpPr>
          <p:spPr>
            <a:xfrm>
              <a:off x="1114902" y="1190150"/>
              <a:ext cx="452700" cy="45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000"/>
            </a:p>
          </p:txBody>
        </p:sp>
        <p:cxnSp>
          <p:nvCxnSpPr>
            <p:cNvPr id="2042" name="Google Shape;2042;p40"/>
            <p:cNvCxnSpPr>
              <a:stCxn id="2043" idx="0"/>
              <a:endCxn id="2041" idx="2"/>
            </p:cNvCxnSpPr>
            <p:nvPr/>
          </p:nvCxnSpPr>
          <p:spPr>
            <a:xfrm rot="10800000">
              <a:off x="1341252" y="1642975"/>
              <a:ext cx="0" cy="22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4" name="Google Shape;2044;p40"/>
            <p:cNvCxnSpPr>
              <a:stCxn id="2037" idx="0"/>
              <a:endCxn id="2043" idx="2"/>
            </p:cNvCxnSpPr>
            <p:nvPr/>
          </p:nvCxnSpPr>
          <p:spPr>
            <a:xfrm rot="10800000">
              <a:off x="1341252" y="2819100"/>
              <a:ext cx="0" cy="22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43" name="Google Shape;2043;p40"/>
            <p:cNvSpPr/>
            <p:nvPr/>
          </p:nvSpPr>
          <p:spPr>
            <a:xfrm>
              <a:off x="864852" y="1866175"/>
              <a:ext cx="952800" cy="952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5" name="Google Shape;2045;p40"/>
          <p:cNvGrpSpPr/>
          <p:nvPr/>
        </p:nvGrpSpPr>
        <p:grpSpPr>
          <a:xfrm>
            <a:off x="3808494" y="1190150"/>
            <a:ext cx="1527016" cy="3540250"/>
            <a:chOff x="3808494" y="1190150"/>
            <a:chExt cx="1527016" cy="3540250"/>
          </a:xfrm>
        </p:grpSpPr>
        <p:sp>
          <p:nvSpPr>
            <p:cNvPr id="2046" name="Google Shape;2046;p40"/>
            <p:cNvSpPr/>
            <p:nvPr/>
          </p:nvSpPr>
          <p:spPr>
            <a:xfrm>
              <a:off x="3808502" y="3042300"/>
              <a:ext cx="1527000" cy="16881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7" name="Google Shape;2047;p40"/>
            <p:cNvGrpSpPr/>
            <p:nvPr/>
          </p:nvGrpSpPr>
          <p:grpSpPr>
            <a:xfrm>
              <a:off x="3808494" y="3281725"/>
              <a:ext cx="1527016" cy="1209400"/>
              <a:chOff x="2397561" y="2376025"/>
              <a:chExt cx="1346101" cy="1209400"/>
            </a:xfrm>
          </p:grpSpPr>
          <p:sp>
            <p:nvSpPr>
              <p:cNvPr id="2048" name="Google Shape;2048;p40"/>
              <p:cNvSpPr txBox="1"/>
              <p:nvPr/>
            </p:nvSpPr>
            <p:spPr>
              <a:xfrm>
                <a:off x="2397561" y="2655725"/>
                <a:ext cx="13461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49" name="Google Shape;2049;p40"/>
              <p:cNvSpPr txBox="1"/>
              <p:nvPr/>
            </p:nvSpPr>
            <p:spPr>
              <a:xfrm>
                <a:off x="2397561" y="2376025"/>
                <a:ext cx="1346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050" name="Google Shape;2050;p40"/>
            <p:cNvSpPr/>
            <p:nvPr/>
          </p:nvSpPr>
          <p:spPr>
            <a:xfrm>
              <a:off x="4345652" y="1190150"/>
              <a:ext cx="452700" cy="4527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000"/>
            </a:p>
          </p:txBody>
        </p:sp>
        <p:cxnSp>
          <p:nvCxnSpPr>
            <p:cNvPr id="2051" name="Google Shape;2051;p40"/>
            <p:cNvCxnSpPr>
              <a:stCxn id="2052" idx="0"/>
              <a:endCxn id="2050" idx="2"/>
            </p:cNvCxnSpPr>
            <p:nvPr/>
          </p:nvCxnSpPr>
          <p:spPr>
            <a:xfrm rot="10800000">
              <a:off x="4572002" y="1642975"/>
              <a:ext cx="0" cy="22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3" name="Google Shape;2053;p40"/>
            <p:cNvCxnSpPr>
              <a:stCxn id="2046" idx="0"/>
              <a:endCxn id="2052" idx="2"/>
            </p:cNvCxnSpPr>
            <p:nvPr/>
          </p:nvCxnSpPr>
          <p:spPr>
            <a:xfrm rot="10800000">
              <a:off x="4572002" y="2819100"/>
              <a:ext cx="0" cy="22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52" name="Google Shape;2052;p40"/>
            <p:cNvSpPr/>
            <p:nvPr/>
          </p:nvSpPr>
          <p:spPr>
            <a:xfrm>
              <a:off x="4095602" y="1866175"/>
              <a:ext cx="952800" cy="952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4" name="Google Shape;2054;p40"/>
          <p:cNvGrpSpPr/>
          <p:nvPr/>
        </p:nvGrpSpPr>
        <p:grpSpPr>
          <a:xfrm>
            <a:off x="2193119" y="1190150"/>
            <a:ext cx="1527016" cy="3540250"/>
            <a:chOff x="2193119" y="1190150"/>
            <a:chExt cx="1527016" cy="3540250"/>
          </a:xfrm>
        </p:grpSpPr>
        <p:sp>
          <p:nvSpPr>
            <p:cNvPr id="2055" name="Google Shape;2055;p40"/>
            <p:cNvSpPr/>
            <p:nvPr/>
          </p:nvSpPr>
          <p:spPr>
            <a:xfrm>
              <a:off x="2193127" y="3042300"/>
              <a:ext cx="1527000" cy="16881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6" name="Google Shape;2056;p40"/>
            <p:cNvGrpSpPr/>
            <p:nvPr/>
          </p:nvGrpSpPr>
          <p:grpSpPr>
            <a:xfrm>
              <a:off x="2193119" y="3281725"/>
              <a:ext cx="1527016" cy="1209400"/>
              <a:chOff x="2397561" y="2376025"/>
              <a:chExt cx="1346101" cy="1209400"/>
            </a:xfrm>
          </p:grpSpPr>
          <p:sp>
            <p:nvSpPr>
              <p:cNvPr id="2057" name="Google Shape;2057;p40"/>
              <p:cNvSpPr txBox="1"/>
              <p:nvPr/>
            </p:nvSpPr>
            <p:spPr>
              <a:xfrm>
                <a:off x="2397561" y="2655725"/>
                <a:ext cx="13461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58" name="Google Shape;2058;p40"/>
              <p:cNvSpPr txBox="1"/>
              <p:nvPr/>
            </p:nvSpPr>
            <p:spPr>
              <a:xfrm>
                <a:off x="2397561" y="2376025"/>
                <a:ext cx="1346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059" name="Google Shape;2059;p40"/>
            <p:cNvSpPr/>
            <p:nvPr/>
          </p:nvSpPr>
          <p:spPr>
            <a:xfrm>
              <a:off x="2730277" y="1190150"/>
              <a:ext cx="452700" cy="4527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000"/>
            </a:p>
          </p:txBody>
        </p:sp>
        <p:cxnSp>
          <p:nvCxnSpPr>
            <p:cNvPr id="2060" name="Google Shape;2060;p40"/>
            <p:cNvCxnSpPr>
              <a:stCxn id="2061" idx="0"/>
              <a:endCxn id="2059" idx="2"/>
            </p:cNvCxnSpPr>
            <p:nvPr/>
          </p:nvCxnSpPr>
          <p:spPr>
            <a:xfrm rot="10800000">
              <a:off x="2956627" y="1642975"/>
              <a:ext cx="0" cy="22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2" name="Google Shape;2062;p40"/>
            <p:cNvCxnSpPr>
              <a:stCxn id="2055" idx="0"/>
              <a:endCxn id="2061" idx="2"/>
            </p:cNvCxnSpPr>
            <p:nvPr/>
          </p:nvCxnSpPr>
          <p:spPr>
            <a:xfrm rot="10800000">
              <a:off x="2956627" y="2819100"/>
              <a:ext cx="0" cy="22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61" name="Google Shape;2061;p40"/>
            <p:cNvSpPr/>
            <p:nvPr/>
          </p:nvSpPr>
          <p:spPr>
            <a:xfrm>
              <a:off x="2480227" y="1866175"/>
              <a:ext cx="952800" cy="952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3" name="Google Shape;2063;p40"/>
          <p:cNvGrpSpPr/>
          <p:nvPr/>
        </p:nvGrpSpPr>
        <p:grpSpPr>
          <a:xfrm>
            <a:off x="5423869" y="1190150"/>
            <a:ext cx="1527016" cy="3540250"/>
            <a:chOff x="5423869" y="1190150"/>
            <a:chExt cx="1527016" cy="3540250"/>
          </a:xfrm>
        </p:grpSpPr>
        <p:sp>
          <p:nvSpPr>
            <p:cNvPr id="2064" name="Google Shape;2064;p40"/>
            <p:cNvSpPr/>
            <p:nvPr/>
          </p:nvSpPr>
          <p:spPr>
            <a:xfrm>
              <a:off x="5423877" y="3042300"/>
              <a:ext cx="1527000" cy="1688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5" name="Google Shape;2065;p40"/>
            <p:cNvGrpSpPr/>
            <p:nvPr/>
          </p:nvGrpSpPr>
          <p:grpSpPr>
            <a:xfrm>
              <a:off x="5423869" y="3281725"/>
              <a:ext cx="1527016" cy="1209400"/>
              <a:chOff x="2397561" y="2376025"/>
              <a:chExt cx="1346101" cy="1209400"/>
            </a:xfrm>
          </p:grpSpPr>
          <p:sp>
            <p:nvSpPr>
              <p:cNvPr id="2066" name="Google Shape;2066;p40"/>
              <p:cNvSpPr txBox="1"/>
              <p:nvPr/>
            </p:nvSpPr>
            <p:spPr>
              <a:xfrm>
                <a:off x="2397561" y="2655725"/>
                <a:ext cx="13461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67" name="Google Shape;2067;p40"/>
              <p:cNvSpPr txBox="1"/>
              <p:nvPr/>
            </p:nvSpPr>
            <p:spPr>
              <a:xfrm>
                <a:off x="2397561" y="2376025"/>
                <a:ext cx="1346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068" name="Google Shape;2068;p40"/>
            <p:cNvSpPr/>
            <p:nvPr/>
          </p:nvSpPr>
          <p:spPr>
            <a:xfrm>
              <a:off x="5961027" y="1190150"/>
              <a:ext cx="452700" cy="4527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2000"/>
            </a:p>
          </p:txBody>
        </p:sp>
        <p:cxnSp>
          <p:nvCxnSpPr>
            <p:cNvPr id="2069" name="Google Shape;2069;p40"/>
            <p:cNvCxnSpPr>
              <a:stCxn id="2070" idx="0"/>
              <a:endCxn id="2068" idx="2"/>
            </p:cNvCxnSpPr>
            <p:nvPr/>
          </p:nvCxnSpPr>
          <p:spPr>
            <a:xfrm rot="10800000">
              <a:off x="6187377" y="1642975"/>
              <a:ext cx="0" cy="22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1" name="Google Shape;2071;p40"/>
            <p:cNvCxnSpPr>
              <a:stCxn id="2064" idx="0"/>
              <a:endCxn id="2070" idx="2"/>
            </p:cNvCxnSpPr>
            <p:nvPr/>
          </p:nvCxnSpPr>
          <p:spPr>
            <a:xfrm rot="10800000">
              <a:off x="6187377" y="2819100"/>
              <a:ext cx="0" cy="22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0" name="Google Shape;2070;p40"/>
            <p:cNvSpPr/>
            <p:nvPr/>
          </p:nvSpPr>
          <p:spPr>
            <a:xfrm>
              <a:off x="5710977" y="1866175"/>
              <a:ext cx="952800" cy="952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2" name="Google Shape;2072;p40"/>
          <p:cNvGrpSpPr/>
          <p:nvPr/>
        </p:nvGrpSpPr>
        <p:grpSpPr>
          <a:xfrm>
            <a:off x="7039244" y="1190150"/>
            <a:ext cx="1527016" cy="3540250"/>
            <a:chOff x="7039244" y="1190150"/>
            <a:chExt cx="1527016" cy="3540250"/>
          </a:xfrm>
        </p:grpSpPr>
        <p:sp>
          <p:nvSpPr>
            <p:cNvPr id="2073" name="Google Shape;2073;p40"/>
            <p:cNvSpPr/>
            <p:nvPr/>
          </p:nvSpPr>
          <p:spPr>
            <a:xfrm>
              <a:off x="7039252" y="3042300"/>
              <a:ext cx="1527000" cy="1688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4" name="Google Shape;2074;p40"/>
            <p:cNvGrpSpPr/>
            <p:nvPr/>
          </p:nvGrpSpPr>
          <p:grpSpPr>
            <a:xfrm>
              <a:off x="7039244" y="3281725"/>
              <a:ext cx="1527016" cy="1209400"/>
              <a:chOff x="2397561" y="2376025"/>
              <a:chExt cx="1346101" cy="1209400"/>
            </a:xfrm>
          </p:grpSpPr>
          <p:sp>
            <p:nvSpPr>
              <p:cNvPr id="2075" name="Google Shape;2075;p40"/>
              <p:cNvSpPr txBox="1"/>
              <p:nvPr/>
            </p:nvSpPr>
            <p:spPr>
              <a:xfrm>
                <a:off x="2397561" y="2655725"/>
                <a:ext cx="13461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76" name="Google Shape;2076;p40"/>
              <p:cNvSpPr txBox="1"/>
              <p:nvPr/>
            </p:nvSpPr>
            <p:spPr>
              <a:xfrm>
                <a:off x="2397561" y="2376025"/>
                <a:ext cx="1346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077" name="Google Shape;2077;p40"/>
            <p:cNvSpPr/>
            <p:nvPr/>
          </p:nvSpPr>
          <p:spPr>
            <a:xfrm>
              <a:off x="7576402" y="1190150"/>
              <a:ext cx="452700" cy="4527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sz="2000"/>
            </a:p>
          </p:txBody>
        </p:sp>
        <p:cxnSp>
          <p:nvCxnSpPr>
            <p:cNvPr id="2078" name="Google Shape;2078;p40"/>
            <p:cNvCxnSpPr>
              <a:stCxn id="2079" idx="0"/>
              <a:endCxn id="2077" idx="2"/>
            </p:cNvCxnSpPr>
            <p:nvPr/>
          </p:nvCxnSpPr>
          <p:spPr>
            <a:xfrm rot="10800000">
              <a:off x="7802752" y="1642975"/>
              <a:ext cx="0" cy="22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0" name="Google Shape;2080;p40"/>
            <p:cNvCxnSpPr>
              <a:stCxn id="2073" idx="0"/>
              <a:endCxn id="2079" idx="2"/>
            </p:cNvCxnSpPr>
            <p:nvPr/>
          </p:nvCxnSpPr>
          <p:spPr>
            <a:xfrm rot="10800000">
              <a:off x="7802752" y="2819100"/>
              <a:ext cx="0" cy="22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9" name="Google Shape;2079;p40"/>
            <p:cNvSpPr/>
            <p:nvPr/>
          </p:nvSpPr>
          <p:spPr>
            <a:xfrm>
              <a:off x="7326352" y="1866175"/>
              <a:ext cx="952800" cy="952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1" name="Google Shape;2081;p40"/>
          <p:cNvGrpSpPr/>
          <p:nvPr/>
        </p:nvGrpSpPr>
        <p:grpSpPr>
          <a:xfrm>
            <a:off x="1012968" y="2006488"/>
            <a:ext cx="656562" cy="657647"/>
            <a:chOff x="3688856" y="1119914"/>
            <a:chExt cx="254216" cy="254626"/>
          </a:xfrm>
        </p:grpSpPr>
        <p:sp>
          <p:nvSpPr>
            <p:cNvPr id="2082" name="Google Shape;2082;p40"/>
            <p:cNvSpPr/>
            <p:nvPr/>
          </p:nvSpPr>
          <p:spPr>
            <a:xfrm>
              <a:off x="3752109" y="1119914"/>
              <a:ext cx="37285" cy="28319"/>
            </a:xfrm>
            <a:custGeom>
              <a:rect b="b" l="l" r="r" t="t"/>
              <a:pathLst>
                <a:path extrusionOk="0" h="1036" w="1364">
                  <a:moveTo>
                    <a:pt x="271" y="0"/>
                  </a:moveTo>
                  <a:cubicBezTo>
                    <a:pt x="120" y="0"/>
                    <a:pt x="1" y="120"/>
                    <a:pt x="1" y="271"/>
                  </a:cubicBezTo>
                  <a:lnTo>
                    <a:pt x="1" y="1035"/>
                  </a:lnTo>
                  <a:lnTo>
                    <a:pt x="1363" y="1035"/>
                  </a:lnTo>
                  <a:lnTo>
                    <a:pt x="1363" y="271"/>
                  </a:lnTo>
                  <a:cubicBezTo>
                    <a:pt x="1363" y="120"/>
                    <a:pt x="1239" y="0"/>
                    <a:pt x="1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40"/>
            <p:cNvSpPr/>
            <p:nvPr/>
          </p:nvSpPr>
          <p:spPr>
            <a:xfrm>
              <a:off x="3797321" y="1119914"/>
              <a:ext cx="37285" cy="28319"/>
            </a:xfrm>
            <a:custGeom>
              <a:rect b="b" l="l" r="r" t="t"/>
              <a:pathLst>
                <a:path extrusionOk="0" h="1036" w="1364">
                  <a:moveTo>
                    <a:pt x="276" y="0"/>
                  </a:moveTo>
                  <a:cubicBezTo>
                    <a:pt x="125" y="0"/>
                    <a:pt x="1" y="120"/>
                    <a:pt x="1" y="271"/>
                  </a:cubicBezTo>
                  <a:lnTo>
                    <a:pt x="1" y="1035"/>
                  </a:lnTo>
                  <a:lnTo>
                    <a:pt x="1363" y="1035"/>
                  </a:lnTo>
                  <a:lnTo>
                    <a:pt x="1363" y="271"/>
                  </a:lnTo>
                  <a:cubicBezTo>
                    <a:pt x="1363" y="120"/>
                    <a:pt x="1244" y="0"/>
                    <a:pt x="1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40"/>
            <p:cNvSpPr/>
            <p:nvPr/>
          </p:nvSpPr>
          <p:spPr>
            <a:xfrm>
              <a:off x="3842096" y="1119914"/>
              <a:ext cx="37285" cy="28319"/>
            </a:xfrm>
            <a:custGeom>
              <a:rect b="b" l="l" r="r" t="t"/>
              <a:pathLst>
                <a:path extrusionOk="0" h="1036" w="1364">
                  <a:moveTo>
                    <a:pt x="276" y="0"/>
                  </a:moveTo>
                  <a:cubicBezTo>
                    <a:pt x="126" y="0"/>
                    <a:pt x="1" y="120"/>
                    <a:pt x="1" y="271"/>
                  </a:cubicBezTo>
                  <a:lnTo>
                    <a:pt x="1" y="1035"/>
                  </a:lnTo>
                  <a:lnTo>
                    <a:pt x="1363" y="1035"/>
                  </a:lnTo>
                  <a:lnTo>
                    <a:pt x="1363" y="271"/>
                  </a:lnTo>
                  <a:cubicBezTo>
                    <a:pt x="1363" y="120"/>
                    <a:pt x="1244" y="0"/>
                    <a:pt x="1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0"/>
            <p:cNvSpPr/>
            <p:nvPr/>
          </p:nvSpPr>
          <p:spPr>
            <a:xfrm>
              <a:off x="3842096" y="1346221"/>
              <a:ext cx="37285" cy="28319"/>
            </a:xfrm>
            <a:custGeom>
              <a:rect b="b" l="l" r="r" t="t"/>
              <a:pathLst>
                <a:path extrusionOk="0" h="1036" w="1364">
                  <a:moveTo>
                    <a:pt x="1" y="1"/>
                  </a:moveTo>
                  <a:lnTo>
                    <a:pt x="1" y="765"/>
                  </a:lnTo>
                  <a:cubicBezTo>
                    <a:pt x="1" y="916"/>
                    <a:pt x="126" y="1036"/>
                    <a:pt x="276" y="1036"/>
                  </a:cubicBezTo>
                  <a:lnTo>
                    <a:pt x="1093" y="1036"/>
                  </a:lnTo>
                  <a:cubicBezTo>
                    <a:pt x="1244" y="1036"/>
                    <a:pt x="1363" y="916"/>
                    <a:pt x="1363" y="765"/>
                  </a:cubicBezTo>
                  <a:lnTo>
                    <a:pt x="13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0"/>
            <p:cNvSpPr/>
            <p:nvPr/>
          </p:nvSpPr>
          <p:spPr>
            <a:xfrm>
              <a:off x="3797321" y="1346221"/>
              <a:ext cx="37285" cy="28319"/>
            </a:xfrm>
            <a:custGeom>
              <a:rect b="b" l="l" r="r" t="t"/>
              <a:pathLst>
                <a:path extrusionOk="0" h="1036" w="1364">
                  <a:moveTo>
                    <a:pt x="1" y="1"/>
                  </a:moveTo>
                  <a:lnTo>
                    <a:pt x="1" y="765"/>
                  </a:lnTo>
                  <a:cubicBezTo>
                    <a:pt x="1" y="916"/>
                    <a:pt x="125" y="1036"/>
                    <a:pt x="276" y="1036"/>
                  </a:cubicBezTo>
                  <a:lnTo>
                    <a:pt x="1093" y="1036"/>
                  </a:lnTo>
                  <a:cubicBezTo>
                    <a:pt x="1244" y="1036"/>
                    <a:pt x="1363" y="916"/>
                    <a:pt x="1363" y="765"/>
                  </a:cubicBezTo>
                  <a:lnTo>
                    <a:pt x="13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0"/>
            <p:cNvSpPr/>
            <p:nvPr/>
          </p:nvSpPr>
          <p:spPr>
            <a:xfrm>
              <a:off x="3752109" y="1346221"/>
              <a:ext cx="37285" cy="28319"/>
            </a:xfrm>
            <a:custGeom>
              <a:rect b="b" l="l" r="r" t="t"/>
              <a:pathLst>
                <a:path extrusionOk="0" h="1036" w="1364">
                  <a:moveTo>
                    <a:pt x="1" y="1"/>
                  </a:moveTo>
                  <a:lnTo>
                    <a:pt x="1" y="765"/>
                  </a:lnTo>
                  <a:cubicBezTo>
                    <a:pt x="1" y="916"/>
                    <a:pt x="120" y="1036"/>
                    <a:pt x="271" y="1036"/>
                  </a:cubicBezTo>
                  <a:lnTo>
                    <a:pt x="1088" y="1036"/>
                  </a:lnTo>
                  <a:cubicBezTo>
                    <a:pt x="1239" y="1036"/>
                    <a:pt x="1363" y="916"/>
                    <a:pt x="1363" y="765"/>
                  </a:cubicBezTo>
                  <a:lnTo>
                    <a:pt x="13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0"/>
            <p:cNvSpPr/>
            <p:nvPr/>
          </p:nvSpPr>
          <p:spPr>
            <a:xfrm>
              <a:off x="3688856" y="1273591"/>
              <a:ext cx="28456" cy="37258"/>
            </a:xfrm>
            <a:custGeom>
              <a:rect b="b" l="l" r="r" t="t"/>
              <a:pathLst>
                <a:path extrusionOk="0" h="1363" w="1041">
                  <a:moveTo>
                    <a:pt x="276" y="0"/>
                  </a:moveTo>
                  <a:cubicBezTo>
                    <a:pt x="125" y="0"/>
                    <a:pt x="1" y="120"/>
                    <a:pt x="1" y="276"/>
                  </a:cubicBezTo>
                  <a:lnTo>
                    <a:pt x="1" y="1092"/>
                  </a:lnTo>
                  <a:cubicBezTo>
                    <a:pt x="1" y="1243"/>
                    <a:pt x="125" y="1363"/>
                    <a:pt x="276" y="1363"/>
                  </a:cubicBezTo>
                  <a:lnTo>
                    <a:pt x="1041" y="1363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0"/>
            <p:cNvSpPr/>
            <p:nvPr/>
          </p:nvSpPr>
          <p:spPr>
            <a:xfrm>
              <a:off x="3688856" y="1228243"/>
              <a:ext cx="28456" cy="37422"/>
            </a:xfrm>
            <a:custGeom>
              <a:rect b="b" l="l" r="r" t="t"/>
              <a:pathLst>
                <a:path extrusionOk="0" h="1369" w="1041">
                  <a:moveTo>
                    <a:pt x="276" y="0"/>
                  </a:moveTo>
                  <a:cubicBezTo>
                    <a:pt x="125" y="0"/>
                    <a:pt x="1" y="125"/>
                    <a:pt x="1" y="276"/>
                  </a:cubicBezTo>
                  <a:lnTo>
                    <a:pt x="1" y="1092"/>
                  </a:lnTo>
                  <a:cubicBezTo>
                    <a:pt x="1" y="1243"/>
                    <a:pt x="125" y="1368"/>
                    <a:pt x="276" y="1368"/>
                  </a:cubicBezTo>
                  <a:lnTo>
                    <a:pt x="1041" y="1368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0"/>
            <p:cNvSpPr/>
            <p:nvPr/>
          </p:nvSpPr>
          <p:spPr>
            <a:xfrm>
              <a:off x="3688856" y="1183468"/>
              <a:ext cx="28456" cy="37394"/>
            </a:xfrm>
            <a:custGeom>
              <a:rect b="b" l="l" r="r" t="t"/>
              <a:pathLst>
                <a:path extrusionOk="0" h="1368" w="1041">
                  <a:moveTo>
                    <a:pt x="276" y="0"/>
                  </a:moveTo>
                  <a:cubicBezTo>
                    <a:pt x="125" y="0"/>
                    <a:pt x="1" y="125"/>
                    <a:pt x="1" y="276"/>
                  </a:cubicBezTo>
                  <a:lnTo>
                    <a:pt x="1" y="1092"/>
                  </a:lnTo>
                  <a:cubicBezTo>
                    <a:pt x="1" y="1243"/>
                    <a:pt x="125" y="1368"/>
                    <a:pt x="276" y="1368"/>
                  </a:cubicBezTo>
                  <a:lnTo>
                    <a:pt x="1041" y="1368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0"/>
            <p:cNvSpPr/>
            <p:nvPr/>
          </p:nvSpPr>
          <p:spPr>
            <a:xfrm>
              <a:off x="3914752" y="1183468"/>
              <a:ext cx="28319" cy="37394"/>
            </a:xfrm>
            <a:custGeom>
              <a:rect b="b" l="l" r="r" t="t"/>
              <a:pathLst>
                <a:path extrusionOk="0" h="1368" w="1036">
                  <a:moveTo>
                    <a:pt x="0" y="0"/>
                  </a:moveTo>
                  <a:lnTo>
                    <a:pt x="0" y="1368"/>
                  </a:lnTo>
                  <a:lnTo>
                    <a:pt x="765" y="1368"/>
                  </a:lnTo>
                  <a:cubicBezTo>
                    <a:pt x="916" y="1368"/>
                    <a:pt x="1035" y="1243"/>
                    <a:pt x="1035" y="1092"/>
                  </a:cubicBezTo>
                  <a:lnTo>
                    <a:pt x="1035" y="276"/>
                  </a:lnTo>
                  <a:cubicBezTo>
                    <a:pt x="1035" y="125"/>
                    <a:pt x="916" y="0"/>
                    <a:pt x="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40"/>
            <p:cNvSpPr/>
            <p:nvPr/>
          </p:nvSpPr>
          <p:spPr>
            <a:xfrm>
              <a:off x="3914752" y="1228243"/>
              <a:ext cx="28319" cy="37422"/>
            </a:xfrm>
            <a:custGeom>
              <a:rect b="b" l="l" r="r" t="t"/>
              <a:pathLst>
                <a:path extrusionOk="0" h="1369" w="1036">
                  <a:moveTo>
                    <a:pt x="0" y="0"/>
                  </a:moveTo>
                  <a:lnTo>
                    <a:pt x="0" y="1368"/>
                  </a:lnTo>
                  <a:lnTo>
                    <a:pt x="765" y="1368"/>
                  </a:lnTo>
                  <a:cubicBezTo>
                    <a:pt x="916" y="1368"/>
                    <a:pt x="1035" y="1243"/>
                    <a:pt x="1035" y="1092"/>
                  </a:cubicBezTo>
                  <a:lnTo>
                    <a:pt x="1035" y="276"/>
                  </a:lnTo>
                  <a:cubicBezTo>
                    <a:pt x="1035" y="125"/>
                    <a:pt x="916" y="0"/>
                    <a:pt x="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40"/>
            <p:cNvSpPr/>
            <p:nvPr/>
          </p:nvSpPr>
          <p:spPr>
            <a:xfrm>
              <a:off x="3914752" y="1273591"/>
              <a:ext cx="28319" cy="37258"/>
            </a:xfrm>
            <a:custGeom>
              <a:rect b="b" l="l" r="r" t="t"/>
              <a:pathLst>
                <a:path extrusionOk="0" h="1363" w="1036">
                  <a:moveTo>
                    <a:pt x="0" y="0"/>
                  </a:moveTo>
                  <a:lnTo>
                    <a:pt x="0" y="1363"/>
                  </a:lnTo>
                  <a:lnTo>
                    <a:pt x="765" y="1363"/>
                  </a:lnTo>
                  <a:cubicBezTo>
                    <a:pt x="916" y="1363"/>
                    <a:pt x="1035" y="1243"/>
                    <a:pt x="1035" y="1092"/>
                  </a:cubicBezTo>
                  <a:lnTo>
                    <a:pt x="1035" y="276"/>
                  </a:lnTo>
                  <a:cubicBezTo>
                    <a:pt x="1035" y="120"/>
                    <a:pt x="916" y="0"/>
                    <a:pt x="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0"/>
            <p:cNvSpPr/>
            <p:nvPr/>
          </p:nvSpPr>
          <p:spPr>
            <a:xfrm>
              <a:off x="3731635" y="1163131"/>
              <a:ext cx="168220" cy="168192"/>
            </a:xfrm>
            <a:custGeom>
              <a:rect b="b" l="l" r="r" t="t"/>
              <a:pathLst>
                <a:path extrusionOk="0" h="6153" w="6154">
                  <a:moveTo>
                    <a:pt x="5451" y="437"/>
                  </a:moveTo>
                  <a:cubicBezTo>
                    <a:pt x="5597" y="437"/>
                    <a:pt x="5716" y="557"/>
                    <a:pt x="5716" y="697"/>
                  </a:cubicBezTo>
                  <a:lnTo>
                    <a:pt x="5716" y="5435"/>
                  </a:lnTo>
                  <a:cubicBezTo>
                    <a:pt x="5716" y="5581"/>
                    <a:pt x="5597" y="5695"/>
                    <a:pt x="5451" y="5695"/>
                  </a:cubicBezTo>
                  <a:lnTo>
                    <a:pt x="719" y="5695"/>
                  </a:lnTo>
                  <a:cubicBezTo>
                    <a:pt x="573" y="5695"/>
                    <a:pt x="459" y="5581"/>
                    <a:pt x="459" y="5435"/>
                  </a:cubicBezTo>
                  <a:lnTo>
                    <a:pt x="459" y="697"/>
                  </a:lnTo>
                  <a:cubicBezTo>
                    <a:pt x="459" y="557"/>
                    <a:pt x="573" y="437"/>
                    <a:pt x="719" y="437"/>
                  </a:cubicBezTo>
                  <a:close/>
                  <a:moveTo>
                    <a:pt x="417" y="0"/>
                  </a:moveTo>
                  <a:cubicBezTo>
                    <a:pt x="188" y="0"/>
                    <a:pt x="1" y="188"/>
                    <a:pt x="1" y="416"/>
                  </a:cubicBezTo>
                  <a:lnTo>
                    <a:pt x="1" y="5737"/>
                  </a:lnTo>
                  <a:cubicBezTo>
                    <a:pt x="1" y="5966"/>
                    <a:pt x="188" y="6153"/>
                    <a:pt x="417" y="6153"/>
                  </a:cubicBezTo>
                  <a:lnTo>
                    <a:pt x="5737" y="6153"/>
                  </a:lnTo>
                  <a:cubicBezTo>
                    <a:pt x="5966" y="6153"/>
                    <a:pt x="6153" y="5966"/>
                    <a:pt x="6153" y="5737"/>
                  </a:cubicBezTo>
                  <a:lnTo>
                    <a:pt x="6153" y="416"/>
                  </a:lnTo>
                  <a:cubicBezTo>
                    <a:pt x="6153" y="188"/>
                    <a:pt x="5966" y="0"/>
                    <a:pt x="5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0"/>
            <p:cNvSpPr/>
            <p:nvPr/>
          </p:nvSpPr>
          <p:spPr>
            <a:xfrm>
              <a:off x="3758096" y="1189427"/>
              <a:ext cx="115299" cy="115463"/>
            </a:xfrm>
            <a:custGeom>
              <a:rect b="b" l="l" r="r" t="t"/>
              <a:pathLst>
                <a:path extrusionOk="0" h="4224" w="4218">
                  <a:moveTo>
                    <a:pt x="0" y="1"/>
                  </a:moveTo>
                  <a:lnTo>
                    <a:pt x="0" y="4223"/>
                  </a:lnTo>
                  <a:lnTo>
                    <a:pt x="4218" y="4223"/>
                  </a:lnTo>
                  <a:lnTo>
                    <a:pt x="4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6" name="Google Shape;2096;p40"/>
          <p:cNvGrpSpPr/>
          <p:nvPr/>
        </p:nvGrpSpPr>
        <p:grpSpPr>
          <a:xfrm>
            <a:off x="2625422" y="2013638"/>
            <a:ext cx="662422" cy="658000"/>
            <a:chOff x="4317342" y="1114092"/>
            <a:chExt cx="256484" cy="254762"/>
          </a:xfrm>
        </p:grpSpPr>
        <p:sp>
          <p:nvSpPr>
            <p:cNvPr id="2097" name="Google Shape;2097;p40"/>
            <p:cNvSpPr/>
            <p:nvPr/>
          </p:nvSpPr>
          <p:spPr>
            <a:xfrm>
              <a:off x="4391256" y="1212115"/>
              <a:ext cx="80638" cy="79408"/>
            </a:xfrm>
            <a:custGeom>
              <a:rect b="b" l="l" r="r" t="t"/>
              <a:pathLst>
                <a:path extrusionOk="0" h="2905" w="2950">
                  <a:moveTo>
                    <a:pt x="1261" y="1"/>
                  </a:moveTo>
                  <a:cubicBezTo>
                    <a:pt x="1043" y="1"/>
                    <a:pt x="822" y="6"/>
                    <a:pt x="599" y="18"/>
                  </a:cubicBezTo>
                  <a:cubicBezTo>
                    <a:pt x="568" y="231"/>
                    <a:pt x="474" y="434"/>
                    <a:pt x="313" y="590"/>
                  </a:cubicBezTo>
                  <a:cubicBezTo>
                    <a:pt x="225" y="684"/>
                    <a:pt x="115" y="752"/>
                    <a:pt x="1" y="804"/>
                  </a:cubicBezTo>
                  <a:cubicBezTo>
                    <a:pt x="48" y="980"/>
                    <a:pt x="100" y="1157"/>
                    <a:pt x="167" y="1334"/>
                  </a:cubicBezTo>
                  <a:cubicBezTo>
                    <a:pt x="391" y="1906"/>
                    <a:pt x="724" y="2431"/>
                    <a:pt x="1166" y="2905"/>
                  </a:cubicBezTo>
                  <a:cubicBezTo>
                    <a:pt x="1291" y="2837"/>
                    <a:pt x="1426" y="2801"/>
                    <a:pt x="1566" y="2790"/>
                  </a:cubicBezTo>
                  <a:cubicBezTo>
                    <a:pt x="1572" y="2764"/>
                    <a:pt x="1582" y="2738"/>
                    <a:pt x="1592" y="2712"/>
                  </a:cubicBezTo>
                  <a:cubicBezTo>
                    <a:pt x="1873" y="1942"/>
                    <a:pt x="2331" y="1183"/>
                    <a:pt x="2950" y="455"/>
                  </a:cubicBezTo>
                  <a:cubicBezTo>
                    <a:pt x="2882" y="341"/>
                    <a:pt x="2841" y="216"/>
                    <a:pt x="2820" y="91"/>
                  </a:cubicBezTo>
                  <a:cubicBezTo>
                    <a:pt x="2333" y="35"/>
                    <a:pt x="1807" y="1"/>
                    <a:pt x="12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0"/>
            <p:cNvSpPr/>
            <p:nvPr/>
          </p:nvSpPr>
          <p:spPr>
            <a:xfrm>
              <a:off x="4519785" y="1173928"/>
              <a:ext cx="52620" cy="47809"/>
            </a:xfrm>
            <a:custGeom>
              <a:rect b="b" l="l" r="r" t="t"/>
              <a:pathLst>
                <a:path extrusionOk="0" h="1749" w="1925">
                  <a:moveTo>
                    <a:pt x="1269" y="1"/>
                  </a:moveTo>
                  <a:cubicBezTo>
                    <a:pt x="1009" y="162"/>
                    <a:pt x="536" y="474"/>
                    <a:pt x="0" y="916"/>
                  </a:cubicBezTo>
                  <a:cubicBezTo>
                    <a:pt x="52" y="1020"/>
                    <a:pt x="84" y="1140"/>
                    <a:pt x="94" y="1254"/>
                  </a:cubicBezTo>
                  <a:cubicBezTo>
                    <a:pt x="890" y="1431"/>
                    <a:pt x="1529" y="1623"/>
                    <a:pt x="1925" y="1748"/>
                  </a:cubicBezTo>
                  <a:cubicBezTo>
                    <a:pt x="1826" y="1124"/>
                    <a:pt x="1602" y="531"/>
                    <a:pt x="12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40"/>
            <p:cNvSpPr/>
            <p:nvPr/>
          </p:nvSpPr>
          <p:spPr>
            <a:xfrm>
              <a:off x="4388140" y="1114092"/>
              <a:ext cx="157532" cy="85449"/>
            </a:xfrm>
            <a:custGeom>
              <a:rect b="b" l="l" r="r" t="t"/>
              <a:pathLst>
                <a:path extrusionOk="0" h="3126" w="5763">
                  <a:moveTo>
                    <a:pt x="2133" y="0"/>
                  </a:moveTo>
                  <a:cubicBezTo>
                    <a:pt x="1628" y="0"/>
                    <a:pt x="1140" y="83"/>
                    <a:pt x="671" y="234"/>
                  </a:cubicBezTo>
                  <a:cubicBezTo>
                    <a:pt x="567" y="437"/>
                    <a:pt x="328" y="962"/>
                    <a:pt x="157" y="1659"/>
                  </a:cubicBezTo>
                  <a:cubicBezTo>
                    <a:pt x="94" y="1909"/>
                    <a:pt x="37" y="2200"/>
                    <a:pt x="1" y="2517"/>
                  </a:cubicBezTo>
                  <a:cubicBezTo>
                    <a:pt x="162" y="2564"/>
                    <a:pt x="307" y="2647"/>
                    <a:pt x="427" y="2772"/>
                  </a:cubicBezTo>
                  <a:cubicBezTo>
                    <a:pt x="510" y="2855"/>
                    <a:pt x="578" y="2949"/>
                    <a:pt x="630" y="3053"/>
                  </a:cubicBezTo>
                  <a:cubicBezTo>
                    <a:pt x="872" y="3038"/>
                    <a:pt x="1120" y="3030"/>
                    <a:pt x="1373" y="3030"/>
                  </a:cubicBezTo>
                  <a:cubicBezTo>
                    <a:pt x="1898" y="3030"/>
                    <a:pt x="2447" y="3063"/>
                    <a:pt x="3012" y="3126"/>
                  </a:cubicBezTo>
                  <a:cubicBezTo>
                    <a:pt x="3059" y="3022"/>
                    <a:pt x="3126" y="2918"/>
                    <a:pt x="3215" y="2829"/>
                  </a:cubicBezTo>
                  <a:cubicBezTo>
                    <a:pt x="3408" y="2636"/>
                    <a:pt x="3663" y="2539"/>
                    <a:pt x="3918" y="2539"/>
                  </a:cubicBezTo>
                  <a:cubicBezTo>
                    <a:pt x="4101" y="2539"/>
                    <a:pt x="4283" y="2589"/>
                    <a:pt x="4442" y="2689"/>
                  </a:cubicBezTo>
                  <a:cubicBezTo>
                    <a:pt x="4988" y="2236"/>
                    <a:pt x="5477" y="1914"/>
                    <a:pt x="5763" y="1737"/>
                  </a:cubicBezTo>
                  <a:cubicBezTo>
                    <a:pt x="5659" y="1607"/>
                    <a:pt x="5550" y="1482"/>
                    <a:pt x="5430" y="1368"/>
                  </a:cubicBezTo>
                  <a:cubicBezTo>
                    <a:pt x="4551" y="489"/>
                    <a:pt x="3381" y="0"/>
                    <a:pt x="2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40"/>
            <p:cNvSpPr/>
            <p:nvPr/>
          </p:nvSpPr>
          <p:spPr>
            <a:xfrm>
              <a:off x="4321743" y="1129290"/>
              <a:ext cx="64292" cy="86898"/>
            </a:xfrm>
            <a:custGeom>
              <a:rect b="b" l="l" r="r" t="t"/>
              <a:pathLst>
                <a:path extrusionOk="0" h="3179" w="2352">
                  <a:moveTo>
                    <a:pt x="2352" y="1"/>
                  </a:moveTo>
                  <a:cubicBezTo>
                    <a:pt x="1961" y="214"/>
                    <a:pt x="1592" y="484"/>
                    <a:pt x="1270" y="812"/>
                  </a:cubicBezTo>
                  <a:cubicBezTo>
                    <a:pt x="599" y="1483"/>
                    <a:pt x="178" y="2310"/>
                    <a:pt x="1" y="3178"/>
                  </a:cubicBezTo>
                  <a:cubicBezTo>
                    <a:pt x="365" y="3017"/>
                    <a:pt x="760" y="2882"/>
                    <a:pt x="1171" y="2778"/>
                  </a:cubicBezTo>
                  <a:cubicBezTo>
                    <a:pt x="1202" y="2565"/>
                    <a:pt x="1296" y="2367"/>
                    <a:pt x="1452" y="2216"/>
                  </a:cubicBezTo>
                  <a:cubicBezTo>
                    <a:pt x="1571" y="2091"/>
                    <a:pt x="1722" y="2008"/>
                    <a:pt x="1873" y="1961"/>
                  </a:cubicBezTo>
                  <a:cubicBezTo>
                    <a:pt x="1909" y="1628"/>
                    <a:pt x="1967" y="1296"/>
                    <a:pt x="2050" y="952"/>
                  </a:cubicBezTo>
                  <a:cubicBezTo>
                    <a:pt x="2144" y="583"/>
                    <a:pt x="2253" y="261"/>
                    <a:pt x="23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40"/>
            <p:cNvSpPr/>
            <p:nvPr/>
          </p:nvSpPr>
          <p:spPr>
            <a:xfrm>
              <a:off x="4440323" y="1335560"/>
              <a:ext cx="59153" cy="33294"/>
            </a:xfrm>
            <a:custGeom>
              <a:rect b="b" l="l" r="r" t="t"/>
              <a:pathLst>
                <a:path extrusionOk="0" h="1218" w="2164">
                  <a:moveTo>
                    <a:pt x="515" y="1"/>
                  </a:moveTo>
                  <a:cubicBezTo>
                    <a:pt x="369" y="131"/>
                    <a:pt x="193" y="219"/>
                    <a:pt x="0" y="245"/>
                  </a:cubicBezTo>
                  <a:cubicBezTo>
                    <a:pt x="11" y="568"/>
                    <a:pt x="52" y="890"/>
                    <a:pt x="125" y="1218"/>
                  </a:cubicBezTo>
                  <a:lnTo>
                    <a:pt x="224" y="1218"/>
                  </a:lnTo>
                  <a:cubicBezTo>
                    <a:pt x="905" y="1218"/>
                    <a:pt x="1560" y="1072"/>
                    <a:pt x="2164" y="802"/>
                  </a:cubicBezTo>
                  <a:cubicBezTo>
                    <a:pt x="1555" y="562"/>
                    <a:pt x="1004" y="297"/>
                    <a:pt x="5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40"/>
            <p:cNvSpPr/>
            <p:nvPr/>
          </p:nvSpPr>
          <p:spPr>
            <a:xfrm>
              <a:off x="4448851" y="1223131"/>
              <a:ext cx="124976" cy="124538"/>
            </a:xfrm>
            <a:custGeom>
              <a:rect b="b" l="l" r="r" t="t"/>
              <a:pathLst>
                <a:path extrusionOk="0" h="4556" w="4572">
                  <a:moveTo>
                    <a:pt x="2585" y="0"/>
                  </a:moveTo>
                  <a:cubicBezTo>
                    <a:pt x="2538" y="88"/>
                    <a:pt x="2476" y="172"/>
                    <a:pt x="2403" y="250"/>
                  </a:cubicBezTo>
                  <a:cubicBezTo>
                    <a:pt x="2205" y="442"/>
                    <a:pt x="1950" y="541"/>
                    <a:pt x="1696" y="541"/>
                  </a:cubicBezTo>
                  <a:cubicBezTo>
                    <a:pt x="1545" y="541"/>
                    <a:pt x="1389" y="505"/>
                    <a:pt x="1248" y="432"/>
                  </a:cubicBezTo>
                  <a:cubicBezTo>
                    <a:pt x="676" y="1108"/>
                    <a:pt x="260" y="1800"/>
                    <a:pt x="0" y="2496"/>
                  </a:cubicBezTo>
                  <a:cubicBezTo>
                    <a:pt x="89" y="2543"/>
                    <a:pt x="167" y="2600"/>
                    <a:pt x="239" y="2673"/>
                  </a:cubicBezTo>
                  <a:cubicBezTo>
                    <a:pt x="427" y="2860"/>
                    <a:pt x="531" y="3110"/>
                    <a:pt x="531" y="3375"/>
                  </a:cubicBezTo>
                  <a:cubicBezTo>
                    <a:pt x="531" y="3469"/>
                    <a:pt x="520" y="3557"/>
                    <a:pt x="494" y="3641"/>
                  </a:cubicBezTo>
                  <a:cubicBezTo>
                    <a:pt x="1072" y="3989"/>
                    <a:pt x="1737" y="4296"/>
                    <a:pt x="2486" y="4556"/>
                  </a:cubicBezTo>
                  <a:cubicBezTo>
                    <a:pt x="2746" y="4389"/>
                    <a:pt x="2985" y="4192"/>
                    <a:pt x="3209" y="3968"/>
                  </a:cubicBezTo>
                  <a:cubicBezTo>
                    <a:pt x="4088" y="3084"/>
                    <a:pt x="4572" y="1919"/>
                    <a:pt x="4572" y="671"/>
                  </a:cubicBezTo>
                  <a:cubicBezTo>
                    <a:pt x="4572" y="635"/>
                    <a:pt x="4572" y="593"/>
                    <a:pt x="4572" y="551"/>
                  </a:cubicBezTo>
                  <a:cubicBezTo>
                    <a:pt x="4260" y="442"/>
                    <a:pt x="3531" y="208"/>
                    <a:pt x="25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40"/>
            <p:cNvSpPr/>
            <p:nvPr/>
          </p:nvSpPr>
          <p:spPr>
            <a:xfrm>
              <a:off x="4317342" y="1220288"/>
              <a:ext cx="110761" cy="147281"/>
            </a:xfrm>
            <a:custGeom>
              <a:rect b="b" l="l" r="r" t="t"/>
              <a:pathLst>
                <a:path extrusionOk="0" h="5388" w="4052">
                  <a:moveTo>
                    <a:pt x="1410" y="0"/>
                  </a:moveTo>
                  <a:cubicBezTo>
                    <a:pt x="952" y="125"/>
                    <a:pt x="505" y="286"/>
                    <a:pt x="79" y="499"/>
                  </a:cubicBezTo>
                  <a:cubicBezTo>
                    <a:pt x="1" y="1784"/>
                    <a:pt x="453" y="3089"/>
                    <a:pt x="1431" y="4072"/>
                  </a:cubicBezTo>
                  <a:cubicBezTo>
                    <a:pt x="2149" y="4790"/>
                    <a:pt x="3064" y="5242"/>
                    <a:pt x="4052" y="5388"/>
                  </a:cubicBezTo>
                  <a:cubicBezTo>
                    <a:pt x="3984" y="5055"/>
                    <a:pt x="3948" y="4722"/>
                    <a:pt x="3948" y="4389"/>
                  </a:cubicBezTo>
                  <a:cubicBezTo>
                    <a:pt x="3834" y="4343"/>
                    <a:pt x="3735" y="4270"/>
                    <a:pt x="3646" y="4181"/>
                  </a:cubicBezTo>
                  <a:cubicBezTo>
                    <a:pt x="3459" y="3994"/>
                    <a:pt x="3355" y="3745"/>
                    <a:pt x="3355" y="3479"/>
                  </a:cubicBezTo>
                  <a:cubicBezTo>
                    <a:pt x="3355" y="3308"/>
                    <a:pt x="3397" y="3146"/>
                    <a:pt x="3475" y="3001"/>
                  </a:cubicBezTo>
                  <a:cubicBezTo>
                    <a:pt x="2975" y="2470"/>
                    <a:pt x="2601" y="1877"/>
                    <a:pt x="2357" y="1227"/>
                  </a:cubicBezTo>
                  <a:cubicBezTo>
                    <a:pt x="2273" y="1014"/>
                    <a:pt x="2206" y="796"/>
                    <a:pt x="2154" y="567"/>
                  </a:cubicBezTo>
                  <a:cubicBezTo>
                    <a:pt x="1951" y="536"/>
                    <a:pt x="1764" y="437"/>
                    <a:pt x="1613" y="291"/>
                  </a:cubicBezTo>
                  <a:cubicBezTo>
                    <a:pt x="1530" y="208"/>
                    <a:pt x="1462" y="109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40"/>
            <p:cNvSpPr/>
            <p:nvPr/>
          </p:nvSpPr>
          <p:spPr>
            <a:xfrm>
              <a:off x="4482118" y="1198666"/>
              <a:ext cx="26324" cy="24027"/>
            </a:xfrm>
            <a:custGeom>
              <a:rect b="b" l="l" r="r" t="t"/>
              <a:pathLst>
                <a:path extrusionOk="0" h="879" w="963">
                  <a:moveTo>
                    <a:pt x="479" y="1"/>
                  </a:moveTo>
                  <a:cubicBezTo>
                    <a:pt x="369" y="1"/>
                    <a:pt x="255" y="42"/>
                    <a:pt x="172" y="131"/>
                  </a:cubicBezTo>
                  <a:cubicBezTo>
                    <a:pt x="0" y="302"/>
                    <a:pt x="0" y="578"/>
                    <a:pt x="172" y="749"/>
                  </a:cubicBezTo>
                  <a:cubicBezTo>
                    <a:pt x="258" y="835"/>
                    <a:pt x="369" y="878"/>
                    <a:pt x="481" y="878"/>
                  </a:cubicBezTo>
                  <a:cubicBezTo>
                    <a:pt x="593" y="878"/>
                    <a:pt x="705" y="835"/>
                    <a:pt x="791" y="749"/>
                  </a:cubicBezTo>
                  <a:cubicBezTo>
                    <a:pt x="962" y="578"/>
                    <a:pt x="962" y="302"/>
                    <a:pt x="791" y="131"/>
                  </a:cubicBezTo>
                  <a:cubicBezTo>
                    <a:pt x="707" y="42"/>
                    <a:pt x="593" y="1"/>
                    <a:pt x="4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40"/>
            <p:cNvSpPr/>
            <p:nvPr/>
          </p:nvSpPr>
          <p:spPr>
            <a:xfrm>
              <a:off x="4424113" y="1303441"/>
              <a:ext cx="24191" cy="24055"/>
            </a:xfrm>
            <a:custGeom>
              <a:rect b="b" l="l" r="r" t="t"/>
              <a:pathLst>
                <a:path extrusionOk="0" h="880" w="885">
                  <a:moveTo>
                    <a:pt x="442" y="0"/>
                  </a:moveTo>
                  <a:cubicBezTo>
                    <a:pt x="328" y="0"/>
                    <a:pt x="214" y="42"/>
                    <a:pt x="130" y="125"/>
                  </a:cubicBezTo>
                  <a:cubicBezTo>
                    <a:pt x="47" y="208"/>
                    <a:pt x="0" y="323"/>
                    <a:pt x="0" y="437"/>
                  </a:cubicBezTo>
                  <a:cubicBezTo>
                    <a:pt x="0" y="557"/>
                    <a:pt x="47" y="666"/>
                    <a:pt x="130" y="749"/>
                  </a:cubicBezTo>
                  <a:cubicBezTo>
                    <a:pt x="214" y="833"/>
                    <a:pt x="323" y="879"/>
                    <a:pt x="442" y="879"/>
                  </a:cubicBezTo>
                  <a:cubicBezTo>
                    <a:pt x="557" y="879"/>
                    <a:pt x="671" y="833"/>
                    <a:pt x="754" y="749"/>
                  </a:cubicBezTo>
                  <a:cubicBezTo>
                    <a:pt x="838" y="666"/>
                    <a:pt x="884" y="557"/>
                    <a:pt x="884" y="437"/>
                  </a:cubicBezTo>
                  <a:cubicBezTo>
                    <a:pt x="884" y="323"/>
                    <a:pt x="838" y="208"/>
                    <a:pt x="754" y="125"/>
                  </a:cubicBezTo>
                  <a:cubicBezTo>
                    <a:pt x="666" y="42"/>
                    <a:pt x="557" y="0"/>
                    <a:pt x="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0"/>
            <p:cNvSpPr/>
            <p:nvPr/>
          </p:nvSpPr>
          <p:spPr>
            <a:xfrm>
              <a:off x="4368677" y="1196971"/>
              <a:ext cx="24027" cy="24055"/>
            </a:xfrm>
            <a:custGeom>
              <a:rect b="b" l="l" r="r" t="t"/>
              <a:pathLst>
                <a:path extrusionOk="0" h="880" w="879">
                  <a:moveTo>
                    <a:pt x="437" y="0"/>
                  </a:moveTo>
                  <a:cubicBezTo>
                    <a:pt x="328" y="0"/>
                    <a:pt x="213" y="42"/>
                    <a:pt x="125" y="130"/>
                  </a:cubicBezTo>
                  <a:cubicBezTo>
                    <a:pt x="42" y="213"/>
                    <a:pt x="0" y="323"/>
                    <a:pt x="0" y="442"/>
                  </a:cubicBezTo>
                  <a:cubicBezTo>
                    <a:pt x="0" y="557"/>
                    <a:pt x="42" y="671"/>
                    <a:pt x="125" y="754"/>
                  </a:cubicBezTo>
                  <a:cubicBezTo>
                    <a:pt x="208" y="837"/>
                    <a:pt x="323" y="879"/>
                    <a:pt x="437" y="879"/>
                  </a:cubicBezTo>
                  <a:cubicBezTo>
                    <a:pt x="557" y="879"/>
                    <a:pt x="666" y="837"/>
                    <a:pt x="749" y="754"/>
                  </a:cubicBezTo>
                  <a:cubicBezTo>
                    <a:pt x="832" y="671"/>
                    <a:pt x="879" y="557"/>
                    <a:pt x="879" y="442"/>
                  </a:cubicBezTo>
                  <a:cubicBezTo>
                    <a:pt x="879" y="323"/>
                    <a:pt x="832" y="213"/>
                    <a:pt x="749" y="130"/>
                  </a:cubicBezTo>
                  <a:cubicBezTo>
                    <a:pt x="666" y="42"/>
                    <a:pt x="551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7" name="Google Shape;2107;p40"/>
          <p:cNvGrpSpPr/>
          <p:nvPr/>
        </p:nvGrpSpPr>
        <p:grpSpPr>
          <a:xfrm>
            <a:off x="4243191" y="2051872"/>
            <a:ext cx="657621" cy="581539"/>
            <a:chOff x="4907314" y="1112561"/>
            <a:chExt cx="254626" cy="225158"/>
          </a:xfrm>
        </p:grpSpPr>
        <p:sp>
          <p:nvSpPr>
            <p:cNvPr id="2108" name="Google Shape;2108;p40"/>
            <p:cNvSpPr/>
            <p:nvPr/>
          </p:nvSpPr>
          <p:spPr>
            <a:xfrm>
              <a:off x="4907314" y="1254676"/>
              <a:ext cx="254626" cy="83044"/>
            </a:xfrm>
            <a:custGeom>
              <a:rect b="b" l="l" r="r" t="t"/>
              <a:pathLst>
                <a:path extrusionOk="0" h="3038" w="9315">
                  <a:moveTo>
                    <a:pt x="5825" y="1254"/>
                  </a:moveTo>
                  <a:cubicBezTo>
                    <a:pt x="5971" y="1254"/>
                    <a:pt x="6101" y="1368"/>
                    <a:pt x="6106" y="1514"/>
                  </a:cubicBezTo>
                  <a:cubicBezTo>
                    <a:pt x="6111" y="1675"/>
                    <a:pt x="5986" y="1800"/>
                    <a:pt x="5830" y="1800"/>
                  </a:cubicBezTo>
                  <a:lnTo>
                    <a:pt x="1545" y="1800"/>
                  </a:lnTo>
                  <a:cubicBezTo>
                    <a:pt x="1399" y="1800"/>
                    <a:pt x="1275" y="1691"/>
                    <a:pt x="1264" y="1540"/>
                  </a:cubicBezTo>
                  <a:cubicBezTo>
                    <a:pt x="1259" y="1384"/>
                    <a:pt x="1384" y="1254"/>
                    <a:pt x="1540" y="1254"/>
                  </a:cubicBezTo>
                  <a:close/>
                  <a:moveTo>
                    <a:pt x="6860" y="1249"/>
                  </a:moveTo>
                  <a:cubicBezTo>
                    <a:pt x="7011" y="1249"/>
                    <a:pt x="7130" y="1374"/>
                    <a:pt x="7136" y="1524"/>
                  </a:cubicBezTo>
                  <a:cubicBezTo>
                    <a:pt x="7141" y="1675"/>
                    <a:pt x="7000" y="1800"/>
                    <a:pt x="6860" y="1800"/>
                  </a:cubicBezTo>
                  <a:cubicBezTo>
                    <a:pt x="6704" y="1800"/>
                    <a:pt x="6590" y="1675"/>
                    <a:pt x="6579" y="1524"/>
                  </a:cubicBezTo>
                  <a:cubicBezTo>
                    <a:pt x="6574" y="1374"/>
                    <a:pt x="6714" y="1249"/>
                    <a:pt x="6860" y="1249"/>
                  </a:cubicBezTo>
                  <a:close/>
                  <a:moveTo>
                    <a:pt x="7770" y="1249"/>
                  </a:moveTo>
                  <a:cubicBezTo>
                    <a:pt x="7926" y="1249"/>
                    <a:pt x="8041" y="1374"/>
                    <a:pt x="8051" y="1524"/>
                  </a:cubicBezTo>
                  <a:cubicBezTo>
                    <a:pt x="8056" y="1675"/>
                    <a:pt x="7916" y="1800"/>
                    <a:pt x="7770" y="1800"/>
                  </a:cubicBezTo>
                  <a:cubicBezTo>
                    <a:pt x="7619" y="1800"/>
                    <a:pt x="7505" y="1675"/>
                    <a:pt x="7494" y="1524"/>
                  </a:cubicBezTo>
                  <a:cubicBezTo>
                    <a:pt x="7489" y="1374"/>
                    <a:pt x="7630" y="1249"/>
                    <a:pt x="7770" y="1249"/>
                  </a:cubicBezTo>
                  <a:close/>
                  <a:moveTo>
                    <a:pt x="791" y="1"/>
                  </a:moveTo>
                  <a:cubicBezTo>
                    <a:pt x="354" y="1"/>
                    <a:pt x="0" y="354"/>
                    <a:pt x="0" y="791"/>
                  </a:cubicBezTo>
                  <a:lnTo>
                    <a:pt x="0" y="2247"/>
                  </a:lnTo>
                  <a:cubicBezTo>
                    <a:pt x="0" y="2684"/>
                    <a:pt x="354" y="3038"/>
                    <a:pt x="791" y="3038"/>
                  </a:cubicBezTo>
                  <a:lnTo>
                    <a:pt x="8524" y="3038"/>
                  </a:lnTo>
                  <a:cubicBezTo>
                    <a:pt x="8961" y="3038"/>
                    <a:pt x="9315" y="2684"/>
                    <a:pt x="9315" y="2247"/>
                  </a:cubicBezTo>
                  <a:lnTo>
                    <a:pt x="9315" y="791"/>
                  </a:lnTo>
                  <a:cubicBezTo>
                    <a:pt x="9315" y="354"/>
                    <a:pt x="8961" y="1"/>
                    <a:pt x="8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0"/>
            <p:cNvSpPr/>
            <p:nvPr/>
          </p:nvSpPr>
          <p:spPr>
            <a:xfrm>
              <a:off x="5005118" y="1148151"/>
              <a:ext cx="58880" cy="91627"/>
            </a:xfrm>
            <a:custGeom>
              <a:rect b="b" l="l" r="r" t="t"/>
              <a:pathLst>
                <a:path extrusionOk="0" h="3352" w="2154">
                  <a:moveTo>
                    <a:pt x="1083" y="1"/>
                  </a:moveTo>
                  <a:cubicBezTo>
                    <a:pt x="1064" y="1"/>
                    <a:pt x="1045" y="1"/>
                    <a:pt x="1025" y="2"/>
                  </a:cubicBezTo>
                  <a:cubicBezTo>
                    <a:pt x="791" y="13"/>
                    <a:pt x="567" y="106"/>
                    <a:pt x="396" y="262"/>
                  </a:cubicBezTo>
                  <a:cubicBezTo>
                    <a:pt x="120" y="512"/>
                    <a:pt x="0" y="881"/>
                    <a:pt x="78" y="1261"/>
                  </a:cubicBezTo>
                  <a:cubicBezTo>
                    <a:pt x="99" y="1375"/>
                    <a:pt x="146" y="1490"/>
                    <a:pt x="208" y="1589"/>
                  </a:cubicBezTo>
                  <a:cubicBezTo>
                    <a:pt x="354" y="1817"/>
                    <a:pt x="567" y="1973"/>
                    <a:pt x="807" y="2041"/>
                  </a:cubicBezTo>
                  <a:lnTo>
                    <a:pt x="807" y="3352"/>
                  </a:lnTo>
                  <a:lnTo>
                    <a:pt x="1353" y="3352"/>
                  </a:lnTo>
                  <a:lnTo>
                    <a:pt x="1353" y="2041"/>
                  </a:lnTo>
                  <a:cubicBezTo>
                    <a:pt x="1519" y="1994"/>
                    <a:pt x="1675" y="1901"/>
                    <a:pt x="1805" y="1771"/>
                  </a:cubicBezTo>
                  <a:cubicBezTo>
                    <a:pt x="2049" y="1521"/>
                    <a:pt x="2153" y="1167"/>
                    <a:pt x="2081" y="808"/>
                  </a:cubicBezTo>
                  <a:cubicBezTo>
                    <a:pt x="2055" y="694"/>
                    <a:pt x="2013" y="585"/>
                    <a:pt x="1945" y="481"/>
                  </a:cubicBezTo>
                  <a:cubicBezTo>
                    <a:pt x="1748" y="175"/>
                    <a:pt x="1430" y="1"/>
                    <a:pt x="10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0"/>
            <p:cNvSpPr/>
            <p:nvPr/>
          </p:nvSpPr>
          <p:spPr>
            <a:xfrm>
              <a:off x="4969856" y="1132598"/>
              <a:ext cx="36711" cy="87855"/>
            </a:xfrm>
            <a:custGeom>
              <a:rect b="b" l="l" r="r" t="t"/>
              <a:pathLst>
                <a:path extrusionOk="0" h="3214" w="1343">
                  <a:moveTo>
                    <a:pt x="1040" y="1"/>
                  </a:moveTo>
                  <a:cubicBezTo>
                    <a:pt x="969" y="1"/>
                    <a:pt x="898" y="28"/>
                    <a:pt x="843" y="82"/>
                  </a:cubicBezTo>
                  <a:cubicBezTo>
                    <a:pt x="1" y="925"/>
                    <a:pt x="1" y="2293"/>
                    <a:pt x="843" y="3135"/>
                  </a:cubicBezTo>
                  <a:cubicBezTo>
                    <a:pt x="900" y="3187"/>
                    <a:pt x="968" y="3213"/>
                    <a:pt x="1041" y="3213"/>
                  </a:cubicBezTo>
                  <a:cubicBezTo>
                    <a:pt x="1108" y="3213"/>
                    <a:pt x="1181" y="3187"/>
                    <a:pt x="1233" y="3135"/>
                  </a:cubicBezTo>
                  <a:cubicBezTo>
                    <a:pt x="1342" y="3026"/>
                    <a:pt x="1342" y="2849"/>
                    <a:pt x="1233" y="2745"/>
                  </a:cubicBezTo>
                  <a:cubicBezTo>
                    <a:pt x="609" y="2116"/>
                    <a:pt x="609" y="1102"/>
                    <a:pt x="1233" y="473"/>
                  </a:cubicBezTo>
                  <a:cubicBezTo>
                    <a:pt x="1342" y="369"/>
                    <a:pt x="1342" y="192"/>
                    <a:pt x="1233" y="82"/>
                  </a:cubicBezTo>
                  <a:cubicBezTo>
                    <a:pt x="1181" y="28"/>
                    <a:pt x="1111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0"/>
            <p:cNvSpPr/>
            <p:nvPr/>
          </p:nvSpPr>
          <p:spPr>
            <a:xfrm>
              <a:off x="5062686" y="1132598"/>
              <a:ext cx="36574" cy="87855"/>
            </a:xfrm>
            <a:custGeom>
              <a:rect b="b" l="l" r="r" t="t"/>
              <a:pathLst>
                <a:path extrusionOk="0" h="3214" w="1338">
                  <a:moveTo>
                    <a:pt x="302" y="1"/>
                  </a:moveTo>
                  <a:cubicBezTo>
                    <a:pt x="231" y="1"/>
                    <a:pt x="159" y="28"/>
                    <a:pt x="105" y="82"/>
                  </a:cubicBezTo>
                  <a:cubicBezTo>
                    <a:pt x="1" y="192"/>
                    <a:pt x="1" y="369"/>
                    <a:pt x="105" y="473"/>
                  </a:cubicBezTo>
                  <a:cubicBezTo>
                    <a:pt x="734" y="1102"/>
                    <a:pt x="734" y="2116"/>
                    <a:pt x="105" y="2745"/>
                  </a:cubicBezTo>
                  <a:cubicBezTo>
                    <a:pt x="1" y="2849"/>
                    <a:pt x="1" y="3026"/>
                    <a:pt x="105" y="3135"/>
                  </a:cubicBezTo>
                  <a:cubicBezTo>
                    <a:pt x="162" y="3187"/>
                    <a:pt x="229" y="3213"/>
                    <a:pt x="302" y="3213"/>
                  </a:cubicBezTo>
                  <a:cubicBezTo>
                    <a:pt x="375" y="3213"/>
                    <a:pt x="443" y="3187"/>
                    <a:pt x="500" y="3135"/>
                  </a:cubicBezTo>
                  <a:cubicBezTo>
                    <a:pt x="1337" y="2293"/>
                    <a:pt x="1337" y="925"/>
                    <a:pt x="500" y="82"/>
                  </a:cubicBezTo>
                  <a:cubicBezTo>
                    <a:pt x="445" y="28"/>
                    <a:pt x="374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40"/>
            <p:cNvSpPr/>
            <p:nvPr/>
          </p:nvSpPr>
          <p:spPr>
            <a:xfrm>
              <a:off x="4938858" y="1112561"/>
              <a:ext cx="47672" cy="127928"/>
            </a:xfrm>
            <a:custGeom>
              <a:rect b="b" l="l" r="r" t="t"/>
              <a:pathLst>
                <a:path extrusionOk="0" h="4680" w="1744">
                  <a:moveTo>
                    <a:pt x="1441" y="0"/>
                  </a:moveTo>
                  <a:cubicBezTo>
                    <a:pt x="1370" y="0"/>
                    <a:pt x="1298" y="28"/>
                    <a:pt x="1244" y="82"/>
                  </a:cubicBezTo>
                  <a:cubicBezTo>
                    <a:pt x="1" y="1330"/>
                    <a:pt x="1" y="3353"/>
                    <a:pt x="1244" y="4602"/>
                  </a:cubicBezTo>
                  <a:cubicBezTo>
                    <a:pt x="1296" y="4654"/>
                    <a:pt x="1369" y="4680"/>
                    <a:pt x="1441" y="4680"/>
                  </a:cubicBezTo>
                  <a:cubicBezTo>
                    <a:pt x="1509" y="4680"/>
                    <a:pt x="1582" y="4654"/>
                    <a:pt x="1634" y="4602"/>
                  </a:cubicBezTo>
                  <a:cubicBezTo>
                    <a:pt x="1743" y="4492"/>
                    <a:pt x="1743" y="4316"/>
                    <a:pt x="1634" y="4211"/>
                  </a:cubicBezTo>
                  <a:cubicBezTo>
                    <a:pt x="604" y="3182"/>
                    <a:pt x="604" y="1502"/>
                    <a:pt x="1634" y="472"/>
                  </a:cubicBezTo>
                  <a:cubicBezTo>
                    <a:pt x="1743" y="368"/>
                    <a:pt x="1743" y="191"/>
                    <a:pt x="1634" y="82"/>
                  </a:cubicBezTo>
                  <a:cubicBezTo>
                    <a:pt x="1582" y="28"/>
                    <a:pt x="1512" y="0"/>
                    <a:pt x="1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0"/>
            <p:cNvSpPr/>
            <p:nvPr/>
          </p:nvSpPr>
          <p:spPr>
            <a:xfrm>
              <a:off x="5082722" y="1112561"/>
              <a:ext cx="47672" cy="127928"/>
            </a:xfrm>
            <a:custGeom>
              <a:rect b="b" l="l" r="r" t="t"/>
              <a:pathLst>
                <a:path extrusionOk="0" h="4680" w="1744">
                  <a:moveTo>
                    <a:pt x="303" y="0"/>
                  </a:moveTo>
                  <a:cubicBezTo>
                    <a:pt x="232" y="0"/>
                    <a:pt x="162" y="28"/>
                    <a:pt x="110" y="82"/>
                  </a:cubicBezTo>
                  <a:cubicBezTo>
                    <a:pt x="1" y="191"/>
                    <a:pt x="1" y="368"/>
                    <a:pt x="110" y="472"/>
                  </a:cubicBezTo>
                  <a:cubicBezTo>
                    <a:pt x="604" y="971"/>
                    <a:pt x="880" y="1637"/>
                    <a:pt x="880" y="2339"/>
                  </a:cubicBezTo>
                  <a:cubicBezTo>
                    <a:pt x="880" y="3047"/>
                    <a:pt x="604" y="3712"/>
                    <a:pt x="110" y="4211"/>
                  </a:cubicBezTo>
                  <a:cubicBezTo>
                    <a:pt x="1" y="4316"/>
                    <a:pt x="1" y="4492"/>
                    <a:pt x="110" y="4602"/>
                  </a:cubicBezTo>
                  <a:cubicBezTo>
                    <a:pt x="162" y="4654"/>
                    <a:pt x="235" y="4680"/>
                    <a:pt x="303" y="4680"/>
                  </a:cubicBezTo>
                  <a:cubicBezTo>
                    <a:pt x="375" y="4680"/>
                    <a:pt x="443" y="4654"/>
                    <a:pt x="500" y="4602"/>
                  </a:cubicBezTo>
                  <a:cubicBezTo>
                    <a:pt x="1743" y="3353"/>
                    <a:pt x="1743" y="1330"/>
                    <a:pt x="500" y="82"/>
                  </a:cubicBezTo>
                  <a:cubicBezTo>
                    <a:pt x="446" y="28"/>
                    <a:pt x="374" y="0"/>
                    <a:pt x="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4" name="Google Shape;2114;p40"/>
          <p:cNvGrpSpPr/>
          <p:nvPr/>
        </p:nvGrpSpPr>
        <p:grpSpPr>
          <a:xfrm>
            <a:off x="5859137" y="2061899"/>
            <a:ext cx="656492" cy="561488"/>
            <a:chOff x="5213247" y="1074565"/>
            <a:chExt cx="254188" cy="217395"/>
          </a:xfrm>
        </p:grpSpPr>
        <p:sp>
          <p:nvSpPr>
            <p:cNvPr id="2115" name="Google Shape;2115;p40"/>
            <p:cNvSpPr/>
            <p:nvPr/>
          </p:nvSpPr>
          <p:spPr>
            <a:xfrm>
              <a:off x="5213247" y="1074565"/>
              <a:ext cx="254188" cy="137768"/>
            </a:xfrm>
            <a:custGeom>
              <a:rect b="b" l="l" r="r" t="t"/>
              <a:pathLst>
                <a:path extrusionOk="0" h="5040" w="9299">
                  <a:moveTo>
                    <a:pt x="3230" y="1380"/>
                  </a:moveTo>
                  <a:cubicBezTo>
                    <a:pt x="3385" y="1380"/>
                    <a:pt x="3511" y="1507"/>
                    <a:pt x="3511" y="1665"/>
                  </a:cubicBezTo>
                  <a:lnTo>
                    <a:pt x="3511" y="3407"/>
                  </a:lnTo>
                  <a:cubicBezTo>
                    <a:pt x="3511" y="3537"/>
                    <a:pt x="3427" y="3656"/>
                    <a:pt x="3303" y="3682"/>
                  </a:cubicBezTo>
                  <a:cubicBezTo>
                    <a:pt x="3278" y="3689"/>
                    <a:pt x="3254" y="3692"/>
                    <a:pt x="3230" y="3692"/>
                  </a:cubicBezTo>
                  <a:cubicBezTo>
                    <a:pt x="3074" y="3692"/>
                    <a:pt x="2949" y="3566"/>
                    <a:pt x="2949" y="3412"/>
                  </a:cubicBezTo>
                  <a:lnTo>
                    <a:pt x="2949" y="2804"/>
                  </a:lnTo>
                  <a:lnTo>
                    <a:pt x="2205" y="2804"/>
                  </a:lnTo>
                  <a:cubicBezTo>
                    <a:pt x="2054" y="2804"/>
                    <a:pt x="1930" y="2679"/>
                    <a:pt x="1930" y="2523"/>
                  </a:cubicBezTo>
                  <a:lnTo>
                    <a:pt x="1930" y="1665"/>
                  </a:lnTo>
                  <a:cubicBezTo>
                    <a:pt x="1930" y="1540"/>
                    <a:pt x="2013" y="1420"/>
                    <a:pt x="2138" y="1389"/>
                  </a:cubicBezTo>
                  <a:cubicBezTo>
                    <a:pt x="2162" y="1383"/>
                    <a:pt x="2187" y="1380"/>
                    <a:pt x="2210" y="1380"/>
                  </a:cubicBezTo>
                  <a:cubicBezTo>
                    <a:pt x="2366" y="1380"/>
                    <a:pt x="2491" y="1507"/>
                    <a:pt x="2491" y="1665"/>
                  </a:cubicBezTo>
                  <a:lnTo>
                    <a:pt x="2491" y="2237"/>
                  </a:lnTo>
                  <a:lnTo>
                    <a:pt x="2949" y="2237"/>
                  </a:lnTo>
                  <a:lnTo>
                    <a:pt x="2949" y="1665"/>
                  </a:lnTo>
                  <a:cubicBezTo>
                    <a:pt x="2949" y="1535"/>
                    <a:pt x="3032" y="1420"/>
                    <a:pt x="3157" y="1389"/>
                  </a:cubicBezTo>
                  <a:cubicBezTo>
                    <a:pt x="3182" y="1383"/>
                    <a:pt x="3206" y="1380"/>
                    <a:pt x="3230" y="1380"/>
                  </a:cubicBezTo>
                  <a:close/>
                  <a:moveTo>
                    <a:pt x="7109" y="1380"/>
                  </a:moveTo>
                  <a:cubicBezTo>
                    <a:pt x="7265" y="1380"/>
                    <a:pt x="7390" y="1507"/>
                    <a:pt x="7390" y="1665"/>
                  </a:cubicBezTo>
                  <a:lnTo>
                    <a:pt x="7390" y="3407"/>
                  </a:lnTo>
                  <a:cubicBezTo>
                    <a:pt x="7390" y="3537"/>
                    <a:pt x="7302" y="3656"/>
                    <a:pt x="7177" y="3682"/>
                  </a:cubicBezTo>
                  <a:cubicBezTo>
                    <a:pt x="7152" y="3689"/>
                    <a:pt x="7128" y="3692"/>
                    <a:pt x="7104" y="3692"/>
                  </a:cubicBezTo>
                  <a:cubicBezTo>
                    <a:pt x="6949" y="3692"/>
                    <a:pt x="6823" y="3566"/>
                    <a:pt x="6823" y="3412"/>
                  </a:cubicBezTo>
                  <a:lnTo>
                    <a:pt x="6823" y="2804"/>
                  </a:lnTo>
                  <a:lnTo>
                    <a:pt x="6085" y="2804"/>
                  </a:lnTo>
                  <a:cubicBezTo>
                    <a:pt x="5929" y="2804"/>
                    <a:pt x="5804" y="2679"/>
                    <a:pt x="5804" y="2523"/>
                  </a:cubicBezTo>
                  <a:lnTo>
                    <a:pt x="5804" y="1665"/>
                  </a:lnTo>
                  <a:cubicBezTo>
                    <a:pt x="5804" y="1540"/>
                    <a:pt x="5893" y="1420"/>
                    <a:pt x="6017" y="1389"/>
                  </a:cubicBezTo>
                  <a:cubicBezTo>
                    <a:pt x="6042" y="1383"/>
                    <a:pt x="6066" y="1380"/>
                    <a:pt x="6090" y="1380"/>
                  </a:cubicBezTo>
                  <a:cubicBezTo>
                    <a:pt x="6246" y="1380"/>
                    <a:pt x="6371" y="1507"/>
                    <a:pt x="6371" y="1665"/>
                  </a:cubicBezTo>
                  <a:lnTo>
                    <a:pt x="6371" y="2237"/>
                  </a:lnTo>
                  <a:lnTo>
                    <a:pt x="6823" y="2237"/>
                  </a:lnTo>
                  <a:lnTo>
                    <a:pt x="6823" y="1665"/>
                  </a:lnTo>
                  <a:cubicBezTo>
                    <a:pt x="6823" y="1535"/>
                    <a:pt x="6912" y="1420"/>
                    <a:pt x="7037" y="1389"/>
                  </a:cubicBezTo>
                  <a:cubicBezTo>
                    <a:pt x="7061" y="1383"/>
                    <a:pt x="7086" y="1380"/>
                    <a:pt x="7109" y="1380"/>
                  </a:cubicBezTo>
                  <a:close/>
                  <a:moveTo>
                    <a:pt x="4645" y="1394"/>
                  </a:moveTo>
                  <a:cubicBezTo>
                    <a:pt x="5086" y="1394"/>
                    <a:pt x="5440" y="1748"/>
                    <a:pt x="5440" y="2185"/>
                  </a:cubicBezTo>
                  <a:lnTo>
                    <a:pt x="5440" y="2902"/>
                  </a:lnTo>
                  <a:cubicBezTo>
                    <a:pt x="5440" y="3337"/>
                    <a:pt x="5089" y="3694"/>
                    <a:pt x="4650" y="3694"/>
                  </a:cubicBezTo>
                  <a:cubicBezTo>
                    <a:pt x="4606" y="3694"/>
                    <a:pt x="4560" y="3690"/>
                    <a:pt x="4514" y="3682"/>
                  </a:cubicBezTo>
                  <a:cubicBezTo>
                    <a:pt x="4155" y="3625"/>
                    <a:pt x="3859" y="3261"/>
                    <a:pt x="3859" y="2897"/>
                  </a:cubicBezTo>
                  <a:lnTo>
                    <a:pt x="3859" y="2195"/>
                  </a:lnTo>
                  <a:cubicBezTo>
                    <a:pt x="3859" y="1826"/>
                    <a:pt x="4155" y="1467"/>
                    <a:pt x="4514" y="1405"/>
                  </a:cubicBezTo>
                  <a:cubicBezTo>
                    <a:pt x="4558" y="1398"/>
                    <a:pt x="4602" y="1394"/>
                    <a:pt x="4645" y="1394"/>
                  </a:cubicBezTo>
                  <a:close/>
                  <a:moveTo>
                    <a:pt x="276" y="0"/>
                  </a:moveTo>
                  <a:cubicBezTo>
                    <a:pt x="125" y="0"/>
                    <a:pt x="0" y="125"/>
                    <a:pt x="0" y="281"/>
                  </a:cubicBezTo>
                  <a:lnTo>
                    <a:pt x="0" y="5040"/>
                  </a:lnTo>
                  <a:lnTo>
                    <a:pt x="9299" y="5040"/>
                  </a:lnTo>
                  <a:lnTo>
                    <a:pt x="9299" y="281"/>
                  </a:lnTo>
                  <a:cubicBezTo>
                    <a:pt x="9299" y="125"/>
                    <a:pt x="9174" y="0"/>
                    <a:pt x="90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0"/>
            <p:cNvSpPr/>
            <p:nvPr/>
          </p:nvSpPr>
          <p:spPr>
            <a:xfrm>
              <a:off x="5334068" y="1128279"/>
              <a:ext cx="12547" cy="31763"/>
            </a:xfrm>
            <a:custGeom>
              <a:rect b="b" l="l" r="r" t="t"/>
              <a:pathLst>
                <a:path extrusionOk="0" h="1162" w="459">
                  <a:moveTo>
                    <a:pt x="227" y="1"/>
                  </a:moveTo>
                  <a:cubicBezTo>
                    <a:pt x="221" y="1"/>
                    <a:pt x="215" y="1"/>
                    <a:pt x="209" y="1"/>
                  </a:cubicBezTo>
                  <a:cubicBezTo>
                    <a:pt x="89" y="12"/>
                    <a:pt x="1" y="116"/>
                    <a:pt x="1" y="235"/>
                  </a:cubicBezTo>
                  <a:lnTo>
                    <a:pt x="1" y="927"/>
                  </a:lnTo>
                  <a:cubicBezTo>
                    <a:pt x="1" y="1047"/>
                    <a:pt x="89" y="1151"/>
                    <a:pt x="209" y="1161"/>
                  </a:cubicBezTo>
                  <a:cubicBezTo>
                    <a:pt x="215" y="1161"/>
                    <a:pt x="221" y="1162"/>
                    <a:pt x="227" y="1162"/>
                  </a:cubicBezTo>
                  <a:cubicBezTo>
                    <a:pt x="354" y="1162"/>
                    <a:pt x="458" y="1061"/>
                    <a:pt x="458" y="932"/>
                  </a:cubicBezTo>
                  <a:lnTo>
                    <a:pt x="458" y="225"/>
                  </a:lnTo>
                  <a:cubicBezTo>
                    <a:pt x="458" y="101"/>
                    <a:pt x="354" y="1"/>
                    <a:pt x="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0"/>
            <p:cNvSpPr/>
            <p:nvPr/>
          </p:nvSpPr>
          <p:spPr>
            <a:xfrm>
              <a:off x="5213247" y="1227805"/>
              <a:ext cx="254188" cy="33294"/>
            </a:xfrm>
            <a:custGeom>
              <a:rect b="b" l="l" r="r" t="t"/>
              <a:pathLst>
                <a:path extrusionOk="0" h="1218" w="9299">
                  <a:moveTo>
                    <a:pt x="0" y="1"/>
                  </a:moveTo>
                  <a:lnTo>
                    <a:pt x="0" y="942"/>
                  </a:lnTo>
                  <a:cubicBezTo>
                    <a:pt x="0" y="1093"/>
                    <a:pt x="125" y="1218"/>
                    <a:pt x="276" y="1218"/>
                  </a:cubicBezTo>
                  <a:lnTo>
                    <a:pt x="9018" y="1218"/>
                  </a:lnTo>
                  <a:cubicBezTo>
                    <a:pt x="9174" y="1218"/>
                    <a:pt x="9299" y="1093"/>
                    <a:pt x="9299" y="942"/>
                  </a:cubicBezTo>
                  <a:lnTo>
                    <a:pt x="92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40"/>
            <p:cNvSpPr/>
            <p:nvPr/>
          </p:nvSpPr>
          <p:spPr>
            <a:xfrm>
              <a:off x="5269666" y="1276571"/>
              <a:ext cx="141759" cy="15390"/>
            </a:xfrm>
            <a:custGeom>
              <a:rect b="b" l="l" r="r" t="t"/>
              <a:pathLst>
                <a:path extrusionOk="0" h="563" w="5186">
                  <a:moveTo>
                    <a:pt x="313" y="1"/>
                  </a:moveTo>
                  <a:cubicBezTo>
                    <a:pt x="178" y="1"/>
                    <a:pt x="53" y="94"/>
                    <a:pt x="32" y="229"/>
                  </a:cubicBezTo>
                  <a:cubicBezTo>
                    <a:pt x="1" y="406"/>
                    <a:pt x="136" y="562"/>
                    <a:pt x="302" y="562"/>
                  </a:cubicBezTo>
                  <a:lnTo>
                    <a:pt x="4874" y="562"/>
                  </a:lnTo>
                  <a:cubicBezTo>
                    <a:pt x="5009" y="562"/>
                    <a:pt x="5134" y="469"/>
                    <a:pt x="5155" y="333"/>
                  </a:cubicBezTo>
                  <a:cubicBezTo>
                    <a:pt x="5186" y="157"/>
                    <a:pt x="5051" y="1"/>
                    <a:pt x="48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9" name="Google Shape;2119;p40"/>
          <p:cNvGrpSpPr/>
          <p:nvPr/>
        </p:nvGrpSpPr>
        <p:grpSpPr>
          <a:xfrm>
            <a:off x="7508248" y="2013427"/>
            <a:ext cx="589000" cy="658423"/>
            <a:chOff x="5846271" y="1063905"/>
            <a:chExt cx="228056" cy="254926"/>
          </a:xfrm>
        </p:grpSpPr>
        <p:sp>
          <p:nvSpPr>
            <p:cNvPr id="2120" name="Google Shape;2120;p40"/>
            <p:cNvSpPr/>
            <p:nvPr/>
          </p:nvSpPr>
          <p:spPr>
            <a:xfrm>
              <a:off x="5951183" y="1128169"/>
              <a:ext cx="58880" cy="58880"/>
            </a:xfrm>
            <a:custGeom>
              <a:rect b="b" l="l" r="r" t="t"/>
              <a:pathLst>
                <a:path extrusionOk="0" h="2154" w="2154">
                  <a:moveTo>
                    <a:pt x="1202" y="0"/>
                  </a:moveTo>
                  <a:cubicBezTo>
                    <a:pt x="672" y="0"/>
                    <a:pt x="245" y="427"/>
                    <a:pt x="245" y="952"/>
                  </a:cubicBezTo>
                  <a:cubicBezTo>
                    <a:pt x="245" y="1118"/>
                    <a:pt x="287" y="1269"/>
                    <a:pt x="354" y="1404"/>
                  </a:cubicBezTo>
                  <a:lnTo>
                    <a:pt x="1" y="1758"/>
                  </a:lnTo>
                  <a:lnTo>
                    <a:pt x="396" y="2153"/>
                  </a:lnTo>
                  <a:lnTo>
                    <a:pt x="750" y="1799"/>
                  </a:lnTo>
                  <a:cubicBezTo>
                    <a:pt x="885" y="1867"/>
                    <a:pt x="1036" y="1909"/>
                    <a:pt x="1202" y="1909"/>
                  </a:cubicBezTo>
                  <a:cubicBezTo>
                    <a:pt x="1727" y="1909"/>
                    <a:pt x="2154" y="1482"/>
                    <a:pt x="2154" y="952"/>
                  </a:cubicBezTo>
                  <a:cubicBezTo>
                    <a:pt x="2154" y="427"/>
                    <a:pt x="1727" y="0"/>
                    <a:pt x="1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40"/>
            <p:cNvSpPr/>
            <p:nvPr/>
          </p:nvSpPr>
          <p:spPr>
            <a:xfrm>
              <a:off x="5846271" y="1228106"/>
              <a:ext cx="122160" cy="90725"/>
            </a:xfrm>
            <a:custGeom>
              <a:rect b="b" l="l" r="r" t="t"/>
              <a:pathLst>
                <a:path extrusionOk="0" h="3319" w="4469">
                  <a:moveTo>
                    <a:pt x="1145" y="0"/>
                  </a:moveTo>
                  <a:lnTo>
                    <a:pt x="32" y="2944"/>
                  </a:lnTo>
                  <a:cubicBezTo>
                    <a:pt x="1" y="3032"/>
                    <a:pt x="11" y="3126"/>
                    <a:pt x="63" y="3198"/>
                  </a:cubicBezTo>
                  <a:cubicBezTo>
                    <a:pt x="115" y="3277"/>
                    <a:pt x="204" y="3318"/>
                    <a:pt x="292" y="3318"/>
                  </a:cubicBezTo>
                  <a:lnTo>
                    <a:pt x="4177" y="3318"/>
                  </a:lnTo>
                  <a:cubicBezTo>
                    <a:pt x="4270" y="3318"/>
                    <a:pt x="4359" y="3271"/>
                    <a:pt x="4411" y="3198"/>
                  </a:cubicBezTo>
                  <a:cubicBezTo>
                    <a:pt x="4463" y="3120"/>
                    <a:pt x="4468" y="3022"/>
                    <a:pt x="4437" y="2938"/>
                  </a:cubicBezTo>
                  <a:lnTo>
                    <a:pt x="4062" y="2023"/>
                  </a:lnTo>
                  <a:cubicBezTo>
                    <a:pt x="3220" y="1820"/>
                    <a:pt x="2388" y="1337"/>
                    <a:pt x="1696" y="645"/>
                  </a:cubicBezTo>
                  <a:cubicBezTo>
                    <a:pt x="1493" y="442"/>
                    <a:pt x="1306" y="224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40"/>
            <p:cNvSpPr/>
            <p:nvPr/>
          </p:nvSpPr>
          <p:spPr>
            <a:xfrm>
              <a:off x="5865323" y="1123604"/>
              <a:ext cx="149304" cy="147418"/>
            </a:xfrm>
            <a:custGeom>
              <a:rect b="b" l="l" r="r" t="t"/>
              <a:pathLst>
                <a:path extrusionOk="0" h="5393" w="5462">
                  <a:moveTo>
                    <a:pt x="432" y="1"/>
                  </a:moveTo>
                  <a:cubicBezTo>
                    <a:pt x="110" y="443"/>
                    <a:pt x="1" y="1041"/>
                    <a:pt x="110" y="1722"/>
                  </a:cubicBezTo>
                  <a:cubicBezTo>
                    <a:pt x="250" y="2549"/>
                    <a:pt x="703" y="3381"/>
                    <a:pt x="1394" y="4068"/>
                  </a:cubicBezTo>
                  <a:cubicBezTo>
                    <a:pt x="2081" y="4759"/>
                    <a:pt x="2913" y="5212"/>
                    <a:pt x="3740" y="5352"/>
                  </a:cubicBezTo>
                  <a:cubicBezTo>
                    <a:pt x="3907" y="5379"/>
                    <a:pt x="4069" y="5392"/>
                    <a:pt x="4226" y="5392"/>
                  </a:cubicBezTo>
                  <a:cubicBezTo>
                    <a:pt x="4704" y="5392"/>
                    <a:pt x="5128" y="5269"/>
                    <a:pt x="5461" y="5030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0"/>
            <p:cNvSpPr/>
            <p:nvPr/>
          </p:nvSpPr>
          <p:spPr>
            <a:xfrm>
              <a:off x="5976358" y="1096324"/>
              <a:ext cx="65549" cy="65549"/>
            </a:xfrm>
            <a:custGeom>
              <a:rect b="b" l="l" r="r" t="t"/>
              <a:pathLst>
                <a:path extrusionOk="0" h="2398" w="2398">
                  <a:moveTo>
                    <a:pt x="281" y="0"/>
                  </a:moveTo>
                  <a:cubicBezTo>
                    <a:pt x="125" y="0"/>
                    <a:pt x="0" y="120"/>
                    <a:pt x="0" y="276"/>
                  </a:cubicBezTo>
                  <a:cubicBezTo>
                    <a:pt x="0" y="427"/>
                    <a:pt x="125" y="551"/>
                    <a:pt x="281" y="551"/>
                  </a:cubicBezTo>
                  <a:cubicBezTo>
                    <a:pt x="1144" y="551"/>
                    <a:pt x="1847" y="1253"/>
                    <a:pt x="1847" y="2117"/>
                  </a:cubicBezTo>
                  <a:cubicBezTo>
                    <a:pt x="1847" y="2273"/>
                    <a:pt x="1971" y="2398"/>
                    <a:pt x="2122" y="2398"/>
                  </a:cubicBezTo>
                  <a:cubicBezTo>
                    <a:pt x="2278" y="2398"/>
                    <a:pt x="2398" y="2273"/>
                    <a:pt x="2398" y="2117"/>
                  </a:cubicBezTo>
                  <a:cubicBezTo>
                    <a:pt x="2398" y="952"/>
                    <a:pt x="1446" y="0"/>
                    <a:pt x="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0"/>
            <p:cNvSpPr/>
            <p:nvPr/>
          </p:nvSpPr>
          <p:spPr>
            <a:xfrm>
              <a:off x="5976358" y="1063905"/>
              <a:ext cx="97969" cy="97969"/>
            </a:xfrm>
            <a:custGeom>
              <a:rect b="b" l="l" r="r" t="t"/>
              <a:pathLst>
                <a:path extrusionOk="0" h="3584" w="3584">
                  <a:moveTo>
                    <a:pt x="281" y="0"/>
                  </a:moveTo>
                  <a:cubicBezTo>
                    <a:pt x="125" y="0"/>
                    <a:pt x="0" y="125"/>
                    <a:pt x="0" y="281"/>
                  </a:cubicBezTo>
                  <a:cubicBezTo>
                    <a:pt x="0" y="432"/>
                    <a:pt x="125" y="557"/>
                    <a:pt x="281" y="557"/>
                  </a:cubicBezTo>
                  <a:cubicBezTo>
                    <a:pt x="1795" y="557"/>
                    <a:pt x="3027" y="1789"/>
                    <a:pt x="3027" y="3303"/>
                  </a:cubicBezTo>
                  <a:cubicBezTo>
                    <a:pt x="3027" y="3459"/>
                    <a:pt x="3152" y="3584"/>
                    <a:pt x="3303" y="3584"/>
                  </a:cubicBezTo>
                  <a:cubicBezTo>
                    <a:pt x="3459" y="3584"/>
                    <a:pt x="3584" y="3459"/>
                    <a:pt x="3584" y="3303"/>
                  </a:cubicBezTo>
                  <a:cubicBezTo>
                    <a:pt x="3584" y="1483"/>
                    <a:pt x="2101" y="0"/>
                    <a:pt x="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" name="Google Shape;2129;p41"/>
          <p:cNvGrpSpPr/>
          <p:nvPr/>
        </p:nvGrpSpPr>
        <p:grpSpPr>
          <a:xfrm>
            <a:off x="446010" y="1121754"/>
            <a:ext cx="3938641" cy="3608703"/>
            <a:chOff x="434815" y="1121754"/>
            <a:chExt cx="3938641" cy="3608703"/>
          </a:xfrm>
        </p:grpSpPr>
        <p:sp>
          <p:nvSpPr>
            <p:cNvPr id="2130" name="Google Shape;2130;p41"/>
            <p:cNvSpPr/>
            <p:nvPr/>
          </p:nvSpPr>
          <p:spPr>
            <a:xfrm>
              <a:off x="544143" y="3398224"/>
              <a:ext cx="460553" cy="460444"/>
            </a:xfrm>
            <a:custGeom>
              <a:rect b="b" l="l" r="r" t="t"/>
              <a:pathLst>
                <a:path extrusionOk="0" h="4220" w="4221">
                  <a:moveTo>
                    <a:pt x="2103" y="0"/>
                  </a:moveTo>
                  <a:cubicBezTo>
                    <a:pt x="2028" y="0"/>
                    <a:pt x="1969" y="64"/>
                    <a:pt x="1969" y="140"/>
                  </a:cubicBezTo>
                  <a:cubicBezTo>
                    <a:pt x="1969" y="220"/>
                    <a:pt x="2033" y="279"/>
                    <a:pt x="2108" y="279"/>
                  </a:cubicBezTo>
                  <a:cubicBezTo>
                    <a:pt x="2350" y="279"/>
                    <a:pt x="2585" y="327"/>
                    <a:pt x="2805" y="418"/>
                  </a:cubicBezTo>
                  <a:cubicBezTo>
                    <a:pt x="2821" y="424"/>
                    <a:pt x="2837" y="429"/>
                    <a:pt x="2859" y="429"/>
                  </a:cubicBezTo>
                  <a:cubicBezTo>
                    <a:pt x="2913" y="429"/>
                    <a:pt x="2966" y="397"/>
                    <a:pt x="2988" y="343"/>
                  </a:cubicBezTo>
                  <a:cubicBezTo>
                    <a:pt x="3020" y="268"/>
                    <a:pt x="2982" y="188"/>
                    <a:pt x="2913" y="156"/>
                  </a:cubicBezTo>
                  <a:cubicBezTo>
                    <a:pt x="2655" y="54"/>
                    <a:pt x="2387" y="0"/>
                    <a:pt x="2108" y="0"/>
                  </a:cubicBezTo>
                  <a:close/>
                  <a:moveTo>
                    <a:pt x="1352" y="149"/>
                  </a:moveTo>
                  <a:cubicBezTo>
                    <a:pt x="1334" y="149"/>
                    <a:pt x="1316" y="153"/>
                    <a:pt x="1299" y="161"/>
                  </a:cubicBezTo>
                  <a:cubicBezTo>
                    <a:pt x="1041" y="268"/>
                    <a:pt x="811" y="424"/>
                    <a:pt x="618" y="622"/>
                  </a:cubicBezTo>
                  <a:cubicBezTo>
                    <a:pt x="559" y="676"/>
                    <a:pt x="559" y="767"/>
                    <a:pt x="618" y="820"/>
                  </a:cubicBezTo>
                  <a:cubicBezTo>
                    <a:pt x="644" y="847"/>
                    <a:pt x="682" y="863"/>
                    <a:pt x="714" y="863"/>
                  </a:cubicBezTo>
                  <a:cubicBezTo>
                    <a:pt x="752" y="863"/>
                    <a:pt x="789" y="847"/>
                    <a:pt x="816" y="820"/>
                  </a:cubicBezTo>
                  <a:cubicBezTo>
                    <a:pt x="988" y="649"/>
                    <a:pt x="1186" y="515"/>
                    <a:pt x="1406" y="424"/>
                  </a:cubicBezTo>
                  <a:cubicBezTo>
                    <a:pt x="1481" y="392"/>
                    <a:pt x="1513" y="311"/>
                    <a:pt x="1481" y="236"/>
                  </a:cubicBezTo>
                  <a:cubicBezTo>
                    <a:pt x="1461" y="184"/>
                    <a:pt x="1407" y="149"/>
                    <a:pt x="1352" y="149"/>
                  </a:cubicBezTo>
                  <a:close/>
                  <a:moveTo>
                    <a:pt x="3497" y="571"/>
                  </a:moveTo>
                  <a:cubicBezTo>
                    <a:pt x="3461" y="571"/>
                    <a:pt x="3425" y="585"/>
                    <a:pt x="3395" y="611"/>
                  </a:cubicBezTo>
                  <a:cubicBezTo>
                    <a:pt x="3341" y="665"/>
                    <a:pt x="3341" y="756"/>
                    <a:pt x="3400" y="810"/>
                  </a:cubicBezTo>
                  <a:cubicBezTo>
                    <a:pt x="3572" y="981"/>
                    <a:pt x="3706" y="1180"/>
                    <a:pt x="3797" y="1405"/>
                  </a:cubicBezTo>
                  <a:cubicBezTo>
                    <a:pt x="3819" y="1459"/>
                    <a:pt x="3872" y="1491"/>
                    <a:pt x="3926" y="1491"/>
                  </a:cubicBezTo>
                  <a:cubicBezTo>
                    <a:pt x="3947" y="1491"/>
                    <a:pt x="3963" y="1485"/>
                    <a:pt x="3980" y="1480"/>
                  </a:cubicBezTo>
                  <a:cubicBezTo>
                    <a:pt x="4055" y="1448"/>
                    <a:pt x="4087" y="1367"/>
                    <a:pt x="4055" y="1292"/>
                  </a:cubicBezTo>
                  <a:cubicBezTo>
                    <a:pt x="3947" y="1035"/>
                    <a:pt x="3797" y="810"/>
                    <a:pt x="3599" y="611"/>
                  </a:cubicBezTo>
                  <a:cubicBezTo>
                    <a:pt x="3569" y="585"/>
                    <a:pt x="3533" y="571"/>
                    <a:pt x="3497" y="571"/>
                  </a:cubicBezTo>
                  <a:close/>
                  <a:moveTo>
                    <a:pt x="291" y="1219"/>
                  </a:moveTo>
                  <a:cubicBezTo>
                    <a:pt x="234" y="1219"/>
                    <a:pt x="182" y="1250"/>
                    <a:pt x="162" y="1303"/>
                  </a:cubicBezTo>
                  <a:cubicBezTo>
                    <a:pt x="55" y="1560"/>
                    <a:pt x="1" y="1829"/>
                    <a:pt x="1" y="2113"/>
                  </a:cubicBezTo>
                  <a:cubicBezTo>
                    <a:pt x="1" y="2193"/>
                    <a:pt x="65" y="2252"/>
                    <a:pt x="140" y="2252"/>
                  </a:cubicBezTo>
                  <a:cubicBezTo>
                    <a:pt x="221" y="2252"/>
                    <a:pt x="285" y="2193"/>
                    <a:pt x="285" y="2113"/>
                  </a:cubicBezTo>
                  <a:lnTo>
                    <a:pt x="285" y="2102"/>
                  </a:lnTo>
                  <a:cubicBezTo>
                    <a:pt x="285" y="1866"/>
                    <a:pt x="328" y="1630"/>
                    <a:pt x="419" y="1416"/>
                  </a:cubicBezTo>
                  <a:cubicBezTo>
                    <a:pt x="451" y="1341"/>
                    <a:pt x="414" y="1260"/>
                    <a:pt x="344" y="1228"/>
                  </a:cubicBezTo>
                  <a:cubicBezTo>
                    <a:pt x="326" y="1222"/>
                    <a:pt x="308" y="1219"/>
                    <a:pt x="291" y="1219"/>
                  </a:cubicBezTo>
                  <a:close/>
                  <a:moveTo>
                    <a:pt x="4081" y="1963"/>
                  </a:moveTo>
                  <a:cubicBezTo>
                    <a:pt x="4001" y="1963"/>
                    <a:pt x="3937" y="2032"/>
                    <a:pt x="3937" y="2107"/>
                  </a:cubicBezTo>
                  <a:cubicBezTo>
                    <a:pt x="3937" y="2349"/>
                    <a:pt x="3894" y="2585"/>
                    <a:pt x="3797" y="2810"/>
                  </a:cubicBezTo>
                  <a:cubicBezTo>
                    <a:pt x="3770" y="2879"/>
                    <a:pt x="3803" y="2960"/>
                    <a:pt x="3878" y="2992"/>
                  </a:cubicBezTo>
                  <a:cubicBezTo>
                    <a:pt x="3894" y="2997"/>
                    <a:pt x="3910" y="3003"/>
                    <a:pt x="3931" y="3003"/>
                  </a:cubicBezTo>
                  <a:cubicBezTo>
                    <a:pt x="3985" y="3003"/>
                    <a:pt x="4039" y="2971"/>
                    <a:pt x="4060" y="2917"/>
                  </a:cubicBezTo>
                  <a:cubicBezTo>
                    <a:pt x="4167" y="2660"/>
                    <a:pt x="4221" y="2386"/>
                    <a:pt x="4221" y="2107"/>
                  </a:cubicBezTo>
                  <a:lnTo>
                    <a:pt x="4221" y="2102"/>
                  </a:lnTo>
                  <a:cubicBezTo>
                    <a:pt x="4221" y="2022"/>
                    <a:pt x="4156" y="1963"/>
                    <a:pt x="4081" y="1963"/>
                  </a:cubicBezTo>
                  <a:close/>
                  <a:moveTo>
                    <a:pt x="293" y="2723"/>
                  </a:moveTo>
                  <a:cubicBezTo>
                    <a:pt x="274" y="2723"/>
                    <a:pt x="255" y="2727"/>
                    <a:pt x="237" y="2735"/>
                  </a:cubicBezTo>
                  <a:cubicBezTo>
                    <a:pt x="167" y="2767"/>
                    <a:pt x="135" y="2847"/>
                    <a:pt x="162" y="2917"/>
                  </a:cubicBezTo>
                  <a:cubicBezTo>
                    <a:pt x="269" y="3174"/>
                    <a:pt x="425" y="3405"/>
                    <a:pt x="623" y="3603"/>
                  </a:cubicBezTo>
                  <a:cubicBezTo>
                    <a:pt x="650" y="3630"/>
                    <a:pt x="687" y="3646"/>
                    <a:pt x="719" y="3646"/>
                  </a:cubicBezTo>
                  <a:cubicBezTo>
                    <a:pt x="757" y="3646"/>
                    <a:pt x="795" y="3630"/>
                    <a:pt x="821" y="3603"/>
                  </a:cubicBezTo>
                  <a:cubicBezTo>
                    <a:pt x="875" y="3544"/>
                    <a:pt x="875" y="3459"/>
                    <a:pt x="821" y="3405"/>
                  </a:cubicBezTo>
                  <a:cubicBezTo>
                    <a:pt x="650" y="3233"/>
                    <a:pt x="516" y="3035"/>
                    <a:pt x="425" y="2810"/>
                  </a:cubicBezTo>
                  <a:cubicBezTo>
                    <a:pt x="400" y="2757"/>
                    <a:pt x="349" y="2723"/>
                    <a:pt x="293" y="2723"/>
                  </a:cubicBezTo>
                  <a:close/>
                  <a:moveTo>
                    <a:pt x="3503" y="3359"/>
                  </a:moveTo>
                  <a:cubicBezTo>
                    <a:pt x="3467" y="3359"/>
                    <a:pt x="3433" y="3373"/>
                    <a:pt x="3406" y="3400"/>
                  </a:cubicBezTo>
                  <a:cubicBezTo>
                    <a:pt x="3234" y="3571"/>
                    <a:pt x="3036" y="3705"/>
                    <a:pt x="2811" y="3796"/>
                  </a:cubicBezTo>
                  <a:cubicBezTo>
                    <a:pt x="2741" y="3829"/>
                    <a:pt x="2703" y="3909"/>
                    <a:pt x="2736" y="3979"/>
                  </a:cubicBezTo>
                  <a:cubicBezTo>
                    <a:pt x="2757" y="4038"/>
                    <a:pt x="2811" y="4070"/>
                    <a:pt x="2864" y="4070"/>
                  </a:cubicBezTo>
                  <a:cubicBezTo>
                    <a:pt x="2886" y="4070"/>
                    <a:pt x="2902" y="4064"/>
                    <a:pt x="2918" y="4059"/>
                  </a:cubicBezTo>
                  <a:cubicBezTo>
                    <a:pt x="3175" y="3952"/>
                    <a:pt x="3406" y="3796"/>
                    <a:pt x="3604" y="3598"/>
                  </a:cubicBezTo>
                  <a:cubicBezTo>
                    <a:pt x="3658" y="3544"/>
                    <a:pt x="3658" y="3453"/>
                    <a:pt x="3604" y="3400"/>
                  </a:cubicBezTo>
                  <a:cubicBezTo>
                    <a:pt x="3575" y="3373"/>
                    <a:pt x="3539" y="3359"/>
                    <a:pt x="3503" y="3359"/>
                  </a:cubicBezTo>
                  <a:close/>
                  <a:moveTo>
                    <a:pt x="1361" y="3787"/>
                  </a:moveTo>
                  <a:cubicBezTo>
                    <a:pt x="1306" y="3787"/>
                    <a:pt x="1253" y="3819"/>
                    <a:pt x="1229" y="3877"/>
                  </a:cubicBezTo>
                  <a:cubicBezTo>
                    <a:pt x="1197" y="3946"/>
                    <a:pt x="1234" y="4027"/>
                    <a:pt x="1304" y="4059"/>
                  </a:cubicBezTo>
                  <a:cubicBezTo>
                    <a:pt x="1561" y="4166"/>
                    <a:pt x="1829" y="4220"/>
                    <a:pt x="2108" y="4220"/>
                  </a:cubicBezTo>
                  <a:lnTo>
                    <a:pt x="2114" y="4220"/>
                  </a:lnTo>
                  <a:cubicBezTo>
                    <a:pt x="2189" y="4220"/>
                    <a:pt x="2253" y="4156"/>
                    <a:pt x="2253" y="4075"/>
                  </a:cubicBezTo>
                  <a:cubicBezTo>
                    <a:pt x="2253" y="4000"/>
                    <a:pt x="2189" y="3936"/>
                    <a:pt x="2108" y="3936"/>
                  </a:cubicBezTo>
                  <a:cubicBezTo>
                    <a:pt x="1867" y="3936"/>
                    <a:pt x="1636" y="3888"/>
                    <a:pt x="1411" y="3796"/>
                  </a:cubicBezTo>
                  <a:cubicBezTo>
                    <a:pt x="1395" y="3790"/>
                    <a:pt x="1378" y="3787"/>
                    <a:pt x="1361" y="37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1"/>
            <p:cNvSpPr/>
            <p:nvPr/>
          </p:nvSpPr>
          <p:spPr>
            <a:xfrm>
              <a:off x="2114993" y="1121754"/>
              <a:ext cx="460553" cy="460008"/>
            </a:xfrm>
            <a:custGeom>
              <a:rect b="b" l="l" r="r" t="t"/>
              <a:pathLst>
                <a:path extrusionOk="0" h="4216" w="4221">
                  <a:moveTo>
                    <a:pt x="2103" y="1"/>
                  </a:moveTo>
                  <a:cubicBezTo>
                    <a:pt x="2028" y="1"/>
                    <a:pt x="1963" y="60"/>
                    <a:pt x="1963" y="140"/>
                  </a:cubicBezTo>
                  <a:cubicBezTo>
                    <a:pt x="1963" y="215"/>
                    <a:pt x="2033" y="280"/>
                    <a:pt x="2108" y="280"/>
                  </a:cubicBezTo>
                  <a:cubicBezTo>
                    <a:pt x="2349" y="280"/>
                    <a:pt x="2585" y="328"/>
                    <a:pt x="2805" y="419"/>
                  </a:cubicBezTo>
                  <a:cubicBezTo>
                    <a:pt x="2821" y="424"/>
                    <a:pt x="2837" y="430"/>
                    <a:pt x="2859" y="430"/>
                  </a:cubicBezTo>
                  <a:cubicBezTo>
                    <a:pt x="2912" y="430"/>
                    <a:pt x="2966" y="392"/>
                    <a:pt x="2987" y="339"/>
                  </a:cubicBezTo>
                  <a:cubicBezTo>
                    <a:pt x="3020" y="269"/>
                    <a:pt x="2982" y="183"/>
                    <a:pt x="2912" y="156"/>
                  </a:cubicBezTo>
                  <a:cubicBezTo>
                    <a:pt x="2655" y="49"/>
                    <a:pt x="2387" y="1"/>
                    <a:pt x="2108" y="1"/>
                  </a:cubicBezTo>
                  <a:close/>
                  <a:moveTo>
                    <a:pt x="1352" y="150"/>
                  </a:moveTo>
                  <a:cubicBezTo>
                    <a:pt x="1334" y="150"/>
                    <a:pt x="1316" y="154"/>
                    <a:pt x="1298" y="162"/>
                  </a:cubicBezTo>
                  <a:cubicBezTo>
                    <a:pt x="1041" y="269"/>
                    <a:pt x="811" y="424"/>
                    <a:pt x="612" y="617"/>
                  </a:cubicBezTo>
                  <a:cubicBezTo>
                    <a:pt x="558" y="676"/>
                    <a:pt x="558" y="762"/>
                    <a:pt x="617" y="821"/>
                  </a:cubicBezTo>
                  <a:cubicBezTo>
                    <a:pt x="644" y="848"/>
                    <a:pt x="676" y="859"/>
                    <a:pt x="714" y="859"/>
                  </a:cubicBezTo>
                  <a:cubicBezTo>
                    <a:pt x="752" y="859"/>
                    <a:pt x="789" y="848"/>
                    <a:pt x="816" y="821"/>
                  </a:cubicBezTo>
                  <a:cubicBezTo>
                    <a:pt x="987" y="650"/>
                    <a:pt x="1186" y="516"/>
                    <a:pt x="1406" y="419"/>
                  </a:cubicBezTo>
                  <a:cubicBezTo>
                    <a:pt x="1475" y="392"/>
                    <a:pt x="1513" y="306"/>
                    <a:pt x="1481" y="237"/>
                  </a:cubicBezTo>
                  <a:cubicBezTo>
                    <a:pt x="1461" y="184"/>
                    <a:pt x="1407" y="150"/>
                    <a:pt x="1352" y="150"/>
                  </a:cubicBezTo>
                  <a:close/>
                  <a:moveTo>
                    <a:pt x="3497" y="572"/>
                  </a:moveTo>
                  <a:cubicBezTo>
                    <a:pt x="3461" y="572"/>
                    <a:pt x="3424" y="585"/>
                    <a:pt x="3395" y="612"/>
                  </a:cubicBezTo>
                  <a:cubicBezTo>
                    <a:pt x="3341" y="666"/>
                    <a:pt x="3341" y="757"/>
                    <a:pt x="3395" y="810"/>
                  </a:cubicBezTo>
                  <a:cubicBezTo>
                    <a:pt x="3567" y="982"/>
                    <a:pt x="3701" y="1180"/>
                    <a:pt x="3797" y="1400"/>
                  </a:cubicBezTo>
                  <a:cubicBezTo>
                    <a:pt x="3819" y="1454"/>
                    <a:pt x="3872" y="1491"/>
                    <a:pt x="3926" y="1491"/>
                  </a:cubicBezTo>
                  <a:cubicBezTo>
                    <a:pt x="3942" y="1491"/>
                    <a:pt x="3963" y="1486"/>
                    <a:pt x="3979" y="1475"/>
                  </a:cubicBezTo>
                  <a:cubicBezTo>
                    <a:pt x="4054" y="1449"/>
                    <a:pt x="4087" y="1363"/>
                    <a:pt x="4054" y="1293"/>
                  </a:cubicBezTo>
                  <a:cubicBezTo>
                    <a:pt x="3947" y="1036"/>
                    <a:pt x="3792" y="805"/>
                    <a:pt x="3599" y="612"/>
                  </a:cubicBezTo>
                  <a:cubicBezTo>
                    <a:pt x="3569" y="585"/>
                    <a:pt x="3533" y="572"/>
                    <a:pt x="3497" y="572"/>
                  </a:cubicBezTo>
                  <a:close/>
                  <a:moveTo>
                    <a:pt x="288" y="1217"/>
                  </a:moveTo>
                  <a:cubicBezTo>
                    <a:pt x="232" y="1217"/>
                    <a:pt x="181" y="1251"/>
                    <a:pt x="156" y="1304"/>
                  </a:cubicBezTo>
                  <a:cubicBezTo>
                    <a:pt x="54" y="1561"/>
                    <a:pt x="1" y="1829"/>
                    <a:pt x="1" y="2113"/>
                  </a:cubicBezTo>
                  <a:cubicBezTo>
                    <a:pt x="1" y="2188"/>
                    <a:pt x="65" y="2253"/>
                    <a:pt x="140" y="2253"/>
                  </a:cubicBezTo>
                  <a:cubicBezTo>
                    <a:pt x="221" y="2253"/>
                    <a:pt x="285" y="2188"/>
                    <a:pt x="285" y="2113"/>
                  </a:cubicBezTo>
                  <a:lnTo>
                    <a:pt x="285" y="2103"/>
                  </a:lnTo>
                  <a:cubicBezTo>
                    <a:pt x="285" y="1861"/>
                    <a:pt x="328" y="1631"/>
                    <a:pt x="419" y="1411"/>
                  </a:cubicBezTo>
                  <a:cubicBezTo>
                    <a:pt x="451" y="1341"/>
                    <a:pt x="414" y="1256"/>
                    <a:pt x="344" y="1229"/>
                  </a:cubicBezTo>
                  <a:cubicBezTo>
                    <a:pt x="325" y="1221"/>
                    <a:pt x="307" y="1217"/>
                    <a:pt x="288" y="1217"/>
                  </a:cubicBezTo>
                  <a:close/>
                  <a:moveTo>
                    <a:pt x="4076" y="1963"/>
                  </a:moveTo>
                  <a:cubicBezTo>
                    <a:pt x="4001" y="1963"/>
                    <a:pt x="3937" y="2028"/>
                    <a:pt x="3937" y="2108"/>
                  </a:cubicBezTo>
                  <a:cubicBezTo>
                    <a:pt x="3937" y="2349"/>
                    <a:pt x="3888" y="2585"/>
                    <a:pt x="3797" y="2805"/>
                  </a:cubicBezTo>
                  <a:cubicBezTo>
                    <a:pt x="3770" y="2880"/>
                    <a:pt x="3802" y="2961"/>
                    <a:pt x="3878" y="2993"/>
                  </a:cubicBezTo>
                  <a:cubicBezTo>
                    <a:pt x="3894" y="2998"/>
                    <a:pt x="3910" y="3003"/>
                    <a:pt x="3931" y="3003"/>
                  </a:cubicBezTo>
                  <a:cubicBezTo>
                    <a:pt x="3985" y="3003"/>
                    <a:pt x="4038" y="2971"/>
                    <a:pt x="4060" y="2912"/>
                  </a:cubicBezTo>
                  <a:cubicBezTo>
                    <a:pt x="4167" y="2660"/>
                    <a:pt x="4221" y="2387"/>
                    <a:pt x="4221" y="2108"/>
                  </a:cubicBezTo>
                  <a:lnTo>
                    <a:pt x="4221" y="2097"/>
                  </a:lnTo>
                  <a:cubicBezTo>
                    <a:pt x="4221" y="2022"/>
                    <a:pt x="4156" y="1963"/>
                    <a:pt x="4076" y="1963"/>
                  </a:cubicBezTo>
                  <a:close/>
                  <a:moveTo>
                    <a:pt x="293" y="2724"/>
                  </a:moveTo>
                  <a:cubicBezTo>
                    <a:pt x="274" y="2724"/>
                    <a:pt x="255" y="2727"/>
                    <a:pt x="237" y="2735"/>
                  </a:cubicBezTo>
                  <a:cubicBezTo>
                    <a:pt x="167" y="2762"/>
                    <a:pt x="130" y="2848"/>
                    <a:pt x="162" y="2918"/>
                  </a:cubicBezTo>
                  <a:cubicBezTo>
                    <a:pt x="269" y="3175"/>
                    <a:pt x="424" y="3406"/>
                    <a:pt x="623" y="3604"/>
                  </a:cubicBezTo>
                  <a:cubicBezTo>
                    <a:pt x="650" y="3631"/>
                    <a:pt x="682" y="3642"/>
                    <a:pt x="719" y="3642"/>
                  </a:cubicBezTo>
                  <a:cubicBezTo>
                    <a:pt x="757" y="3642"/>
                    <a:pt x="794" y="3631"/>
                    <a:pt x="821" y="3604"/>
                  </a:cubicBezTo>
                  <a:cubicBezTo>
                    <a:pt x="875" y="3545"/>
                    <a:pt x="875" y="3459"/>
                    <a:pt x="821" y="3400"/>
                  </a:cubicBezTo>
                  <a:cubicBezTo>
                    <a:pt x="650" y="3229"/>
                    <a:pt x="516" y="3030"/>
                    <a:pt x="424" y="2810"/>
                  </a:cubicBezTo>
                  <a:cubicBezTo>
                    <a:pt x="400" y="2758"/>
                    <a:pt x="349" y="2724"/>
                    <a:pt x="293" y="2724"/>
                  </a:cubicBezTo>
                  <a:close/>
                  <a:moveTo>
                    <a:pt x="3502" y="3356"/>
                  </a:moveTo>
                  <a:cubicBezTo>
                    <a:pt x="3466" y="3356"/>
                    <a:pt x="3430" y="3371"/>
                    <a:pt x="3400" y="3400"/>
                  </a:cubicBezTo>
                  <a:cubicBezTo>
                    <a:pt x="3234" y="3572"/>
                    <a:pt x="3030" y="3706"/>
                    <a:pt x="2811" y="3797"/>
                  </a:cubicBezTo>
                  <a:cubicBezTo>
                    <a:pt x="2741" y="3824"/>
                    <a:pt x="2703" y="3910"/>
                    <a:pt x="2735" y="3979"/>
                  </a:cubicBezTo>
                  <a:cubicBezTo>
                    <a:pt x="2757" y="4033"/>
                    <a:pt x="2811" y="4065"/>
                    <a:pt x="2864" y="4065"/>
                  </a:cubicBezTo>
                  <a:cubicBezTo>
                    <a:pt x="2880" y="4065"/>
                    <a:pt x="2902" y="4065"/>
                    <a:pt x="2918" y="4054"/>
                  </a:cubicBezTo>
                  <a:cubicBezTo>
                    <a:pt x="3175" y="3953"/>
                    <a:pt x="3406" y="3797"/>
                    <a:pt x="3604" y="3599"/>
                  </a:cubicBezTo>
                  <a:cubicBezTo>
                    <a:pt x="3658" y="3545"/>
                    <a:pt x="3658" y="3454"/>
                    <a:pt x="3604" y="3400"/>
                  </a:cubicBezTo>
                  <a:cubicBezTo>
                    <a:pt x="3575" y="3371"/>
                    <a:pt x="3538" y="3356"/>
                    <a:pt x="3502" y="3356"/>
                  </a:cubicBezTo>
                  <a:close/>
                  <a:moveTo>
                    <a:pt x="1358" y="3785"/>
                  </a:moveTo>
                  <a:cubicBezTo>
                    <a:pt x="1303" y="3785"/>
                    <a:pt x="1249" y="3820"/>
                    <a:pt x="1229" y="3872"/>
                  </a:cubicBezTo>
                  <a:cubicBezTo>
                    <a:pt x="1197" y="3947"/>
                    <a:pt x="1234" y="4028"/>
                    <a:pt x="1304" y="4060"/>
                  </a:cubicBezTo>
                  <a:cubicBezTo>
                    <a:pt x="1561" y="4162"/>
                    <a:pt x="1829" y="4215"/>
                    <a:pt x="2108" y="4215"/>
                  </a:cubicBezTo>
                  <a:lnTo>
                    <a:pt x="2113" y="4215"/>
                  </a:lnTo>
                  <a:cubicBezTo>
                    <a:pt x="2189" y="4215"/>
                    <a:pt x="2253" y="4156"/>
                    <a:pt x="2253" y="4076"/>
                  </a:cubicBezTo>
                  <a:cubicBezTo>
                    <a:pt x="2253" y="3995"/>
                    <a:pt x="2189" y="3936"/>
                    <a:pt x="2108" y="3936"/>
                  </a:cubicBezTo>
                  <a:cubicBezTo>
                    <a:pt x="1867" y="3936"/>
                    <a:pt x="1636" y="3888"/>
                    <a:pt x="1411" y="3797"/>
                  </a:cubicBezTo>
                  <a:cubicBezTo>
                    <a:pt x="1394" y="3789"/>
                    <a:pt x="1376" y="3785"/>
                    <a:pt x="1358" y="3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1"/>
            <p:cNvSpPr/>
            <p:nvPr/>
          </p:nvSpPr>
          <p:spPr>
            <a:xfrm>
              <a:off x="1052594" y="1410786"/>
              <a:ext cx="3278101" cy="3278101"/>
            </a:xfrm>
            <a:custGeom>
              <a:rect b="b" l="l" r="r" t="t"/>
              <a:pathLst>
                <a:path extrusionOk="0" h="30044" w="30044">
                  <a:moveTo>
                    <a:pt x="15019" y="1"/>
                  </a:moveTo>
                  <a:cubicBezTo>
                    <a:pt x="6724" y="1"/>
                    <a:pt x="1" y="6724"/>
                    <a:pt x="1" y="15019"/>
                  </a:cubicBezTo>
                  <a:cubicBezTo>
                    <a:pt x="1" y="23314"/>
                    <a:pt x="6724" y="30044"/>
                    <a:pt x="15019" y="30044"/>
                  </a:cubicBezTo>
                  <a:cubicBezTo>
                    <a:pt x="23320" y="30044"/>
                    <a:pt x="30044" y="23314"/>
                    <a:pt x="30044" y="15019"/>
                  </a:cubicBezTo>
                  <a:cubicBezTo>
                    <a:pt x="30044" y="6724"/>
                    <a:pt x="23320" y="1"/>
                    <a:pt x="15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1"/>
            <p:cNvSpPr/>
            <p:nvPr/>
          </p:nvSpPr>
          <p:spPr>
            <a:xfrm>
              <a:off x="434815" y="2510178"/>
              <a:ext cx="771735" cy="343478"/>
            </a:xfrm>
            <a:custGeom>
              <a:rect b="b" l="l" r="r" t="t"/>
              <a:pathLst>
                <a:path extrusionOk="0" h="3148" w="7073">
                  <a:moveTo>
                    <a:pt x="3538" y="1"/>
                  </a:moveTo>
                  <a:cubicBezTo>
                    <a:pt x="3407" y="1"/>
                    <a:pt x="3273" y="14"/>
                    <a:pt x="3137" y="43"/>
                  </a:cubicBezTo>
                  <a:cubicBezTo>
                    <a:pt x="2220" y="236"/>
                    <a:pt x="1582" y="1094"/>
                    <a:pt x="1668" y="2027"/>
                  </a:cubicBezTo>
                  <a:cubicBezTo>
                    <a:pt x="1668" y="2027"/>
                    <a:pt x="1668" y="2032"/>
                    <a:pt x="1668" y="2032"/>
                  </a:cubicBezTo>
                  <a:cubicBezTo>
                    <a:pt x="1668" y="2037"/>
                    <a:pt x="1668" y="2043"/>
                    <a:pt x="1668" y="2048"/>
                  </a:cubicBezTo>
                  <a:cubicBezTo>
                    <a:pt x="1491" y="1887"/>
                    <a:pt x="1255" y="1791"/>
                    <a:pt x="998" y="1791"/>
                  </a:cubicBezTo>
                  <a:cubicBezTo>
                    <a:pt x="467" y="1791"/>
                    <a:pt x="27" y="2209"/>
                    <a:pt x="0" y="2734"/>
                  </a:cubicBezTo>
                  <a:cubicBezTo>
                    <a:pt x="0" y="2750"/>
                    <a:pt x="0" y="2766"/>
                    <a:pt x="0" y="2783"/>
                  </a:cubicBezTo>
                  <a:cubicBezTo>
                    <a:pt x="0" y="2884"/>
                    <a:pt x="16" y="2986"/>
                    <a:pt x="49" y="3077"/>
                  </a:cubicBezTo>
                  <a:cubicBezTo>
                    <a:pt x="59" y="3120"/>
                    <a:pt x="102" y="3147"/>
                    <a:pt x="145" y="3147"/>
                  </a:cubicBezTo>
                  <a:lnTo>
                    <a:pt x="6842" y="3147"/>
                  </a:lnTo>
                  <a:cubicBezTo>
                    <a:pt x="6987" y="2943"/>
                    <a:pt x="7067" y="2697"/>
                    <a:pt x="7073" y="2434"/>
                  </a:cubicBezTo>
                  <a:cubicBezTo>
                    <a:pt x="7062" y="1726"/>
                    <a:pt x="6488" y="1153"/>
                    <a:pt x="5775" y="1153"/>
                  </a:cubicBezTo>
                  <a:cubicBezTo>
                    <a:pt x="5609" y="1153"/>
                    <a:pt x="5448" y="1185"/>
                    <a:pt x="5303" y="1244"/>
                  </a:cubicBezTo>
                  <a:cubicBezTo>
                    <a:pt x="5045" y="519"/>
                    <a:pt x="4349" y="1"/>
                    <a:pt x="353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1"/>
            <p:cNvSpPr/>
            <p:nvPr/>
          </p:nvSpPr>
          <p:spPr>
            <a:xfrm>
              <a:off x="3482900" y="1746735"/>
              <a:ext cx="769989" cy="342278"/>
            </a:xfrm>
            <a:custGeom>
              <a:rect b="b" l="l" r="r" t="t"/>
              <a:pathLst>
                <a:path extrusionOk="0" h="3137" w="7057">
                  <a:moveTo>
                    <a:pt x="3529" y="0"/>
                  </a:moveTo>
                  <a:cubicBezTo>
                    <a:pt x="3398" y="0"/>
                    <a:pt x="3263" y="14"/>
                    <a:pt x="3126" y="42"/>
                  </a:cubicBezTo>
                  <a:cubicBezTo>
                    <a:pt x="2215" y="230"/>
                    <a:pt x="1582" y="1088"/>
                    <a:pt x="1662" y="2015"/>
                  </a:cubicBezTo>
                  <a:cubicBezTo>
                    <a:pt x="1662" y="2021"/>
                    <a:pt x="1668" y="2021"/>
                    <a:pt x="1668" y="2026"/>
                  </a:cubicBezTo>
                  <a:cubicBezTo>
                    <a:pt x="1668" y="2032"/>
                    <a:pt x="1668" y="2037"/>
                    <a:pt x="1668" y="2037"/>
                  </a:cubicBezTo>
                  <a:cubicBezTo>
                    <a:pt x="1491" y="1876"/>
                    <a:pt x="1255" y="1780"/>
                    <a:pt x="997" y="1780"/>
                  </a:cubicBezTo>
                  <a:cubicBezTo>
                    <a:pt x="467" y="1780"/>
                    <a:pt x="32" y="2198"/>
                    <a:pt x="5" y="2723"/>
                  </a:cubicBezTo>
                  <a:cubicBezTo>
                    <a:pt x="5" y="2739"/>
                    <a:pt x="0" y="2755"/>
                    <a:pt x="0" y="2771"/>
                  </a:cubicBezTo>
                  <a:cubicBezTo>
                    <a:pt x="5" y="2873"/>
                    <a:pt x="22" y="2975"/>
                    <a:pt x="48" y="3066"/>
                  </a:cubicBezTo>
                  <a:cubicBezTo>
                    <a:pt x="64" y="3109"/>
                    <a:pt x="102" y="3136"/>
                    <a:pt x="150" y="3136"/>
                  </a:cubicBezTo>
                  <a:lnTo>
                    <a:pt x="6826" y="3136"/>
                  </a:lnTo>
                  <a:cubicBezTo>
                    <a:pt x="6965" y="2932"/>
                    <a:pt x="7051" y="2686"/>
                    <a:pt x="7056" y="2423"/>
                  </a:cubicBezTo>
                  <a:cubicBezTo>
                    <a:pt x="7046" y="1715"/>
                    <a:pt x="6467" y="1147"/>
                    <a:pt x="5759" y="1147"/>
                  </a:cubicBezTo>
                  <a:cubicBezTo>
                    <a:pt x="5593" y="1147"/>
                    <a:pt x="5432" y="1179"/>
                    <a:pt x="5287" y="1238"/>
                  </a:cubicBezTo>
                  <a:cubicBezTo>
                    <a:pt x="5029" y="514"/>
                    <a:pt x="4338" y="0"/>
                    <a:pt x="352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41"/>
            <p:cNvSpPr/>
            <p:nvPr/>
          </p:nvSpPr>
          <p:spPr>
            <a:xfrm>
              <a:off x="3414379" y="3455507"/>
              <a:ext cx="959077" cy="426620"/>
            </a:xfrm>
            <a:custGeom>
              <a:rect b="b" l="l" r="r" t="t"/>
              <a:pathLst>
                <a:path extrusionOk="0" h="3910" w="8790">
                  <a:moveTo>
                    <a:pt x="4398" y="1"/>
                  </a:moveTo>
                  <a:cubicBezTo>
                    <a:pt x="3384" y="1"/>
                    <a:pt x="2526" y="639"/>
                    <a:pt x="2205" y="1539"/>
                  </a:cubicBezTo>
                  <a:cubicBezTo>
                    <a:pt x="2022" y="1470"/>
                    <a:pt x="1824" y="1432"/>
                    <a:pt x="1615" y="1432"/>
                  </a:cubicBezTo>
                  <a:cubicBezTo>
                    <a:pt x="730" y="1432"/>
                    <a:pt x="17" y="2140"/>
                    <a:pt x="1" y="3019"/>
                  </a:cubicBezTo>
                  <a:cubicBezTo>
                    <a:pt x="6" y="3314"/>
                    <a:pt x="87" y="3588"/>
                    <a:pt x="231" y="3818"/>
                  </a:cubicBezTo>
                  <a:cubicBezTo>
                    <a:pt x="264" y="3872"/>
                    <a:pt x="317" y="3909"/>
                    <a:pt x="381" y="3909"/>
                  </a:cubicBezTo>
                  <a:lnTo>
                    <a:pt x="8575" y="3909"/>
                  </a:lnTo>
                  <a:cubicBezTo>
                    <a:pt x="8650" y="3909"/>
                    <a:pt x="8719" y="3856"/>
                    <a:pt x="8741" y="3781"/>
                  </a:cubicBezTo>
                  <a:cubicBezTo>
                    <a:pt x="8773" y="3679"/>
                    <a:pt x="8789" y="3566"/>
                    <a:pt x="8789" y="3454"/>
                  </a:cubicBezTo>
                  <a:cubicBezTo>
                    <a:pt x="8789" y="3432"/>
                    <a:pt x="8789" y="3416"/>
                    <a:pt x="8789" y="3395"/>
                  </a:cubicBezTo>
                  <a:cubicBezTo>
                    <a:pt x="8757" y="2741"/>
                    <a:pt x="8215" y="2220"/>
                    <a:pt x="7550" y="2220"/>
                  </a:cubicBezTo>
                  <a:cubicBezTo>
                    <a:pt x="7229" y="2220"/>
                    <a:pt x="6934" y="2338"/>
                    <a:pt x="6714" y="2542"/>
                  </a:cubicBezTo>
                  <a:cubicBezTo>
                    <a:pt x="6725" y="2472"/>
                    <a:pt x="6725" y="2403"/>
                    <a:pt x="6725" y="2328"/>
                  </a:cubicBezTo>
                  <a:cubicBezTo>
                    <a:pt x="6725" y="1041"/>
                    <a:pt x="5684" y="1"/>
                    <a:pt x="439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41"/>
            <p:cNvSpPr/>
            <p:nvPr/>
          </p:nvSpPr>
          <p:spPr>
            <a:xfrm>
              <a:off x="3553603" y="3096098"/>
              <a:ext cx="424874" cy="1186135"/>
            </a:xfrm>
            <a:custGeom>
              <a:rect b="b" l="l" r="r" t="t"/>
              <a:pathLst>
                <a:path extrusionOk="0" h="10871" w="3894">
                  <a:moveTo>
                    <a:pt x="3280" y="1"/>
                  </a:moveTo>
                  <a:cubicBezTo>
                    <a:pt x="3211" y="1"/>
                    <a:pt x="3149" y="49"/>
                    <a:pt x="3127" y="115"/>
                  </a:cubicBezTo>
                  <a:lnTo>
                    <a:pt x="1" y="10871"/>
                  </a:lnTo>
                  <a:lnTo>
                    <a:pt x="805" y="10871"/>
                  </a:lnTo>
                  <a:lnTo>
                    <a:pt x="3867" y="329"/>
                  </a:lnTo>
                  <a:cubicBezTo>
                    <a:pt x="3894" y="244"/>
                    <a:pt x="3845" y="158"/>
                    <a:pt x="3760" y="136"/>
                  </a:cubicBezTo>
                  <a:lnTo>
                    <a:pt x="3642" y="99"/>
                  </a:lnTo>
                  <a:lnTo>
                    <a:pt x="3325" y="8"/>
                  </a:lnTo>
                  <a:cubicBezTo>
                    <a:pt x="3310" y="3"/>
                    <a:pt x="3295" y="1"/>
                    <a:pt x="3280" y="1"/>
                  </a:cubicBezTo>
                  <a:close/>
                </a:path>
              </a:pathLst>
            </a:custGeom>
            <a:solidFill>
              <a:srgbClr val="3939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1"/>
            <p:cNvSpPr/>
            <p:nvPr/>
          </p:nvSpPr>
          <p:spPr>
            <a:xfrm>
              <a:off x="2974995" y="3385349"/>
              <a:ext cx="342387" cy="896884"/>
            </a:xfrm>
            <a:custGeom>
              <a:rect b="b" l="l" r="r" t="t"/>
              <a:pathLst>
                <a:path extrusionOk="0" h="8220" w="3138">
                  <a:moveTo>
                    <a:pt x="616" y="0"/>
                  </a:moveTo>
                  <a:cubicBezTo>
                    <a:pt x="602" y="0"/>
                    <a:pt x="588" y="2"/>
                    <a:pt x="575" y="6"/>
                  </a:cubicBezTo>
                  <a:lnTo>
                    <a:pt x="408" y="48"/>
                  </a:lnTo>
                  <a:lnTo>
                    <a:pt x="135" y="129"/>
                  </a:lnTo>
                  <a:cubicBezTo>
                    <a:pt x="49" y="156"/>
                    <a:pt x="1" y="241"/>
                    <a:pt x="28" y="327"/>
                  </a:cubicBezTo>
                  <a:lnTo>
                    <a:pt x="2333" y="8220"/>
                  </a:lnTo>
                  <a:lnTo>
                    <a:pt x="3138" y="8220"/>
                  </a:lnTo>
                  <a:lnTo>
                    <a:pt x="768" y="113"/>
                  </a:lnTo>
                  <a:cubicBezTo>
                    <a:pt x="745" y="42"/>
                    <a:pt x="683" y="0"/>
                    <a:pt x="616" y="0"/>
                  </a:cubicBezTo>
                  <a:close/>
                </a:path>
              </a:pathLst>
            </a:custGeom>
            <a:solidFill>
              <a:srgbClr val="3939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1"/>
            <p:cNvSpPr/>
            <p:nvPr/>
          </p:nvSpPr>
          <p:spPr>
            <a:xfrm>
              <a:off x="2680181" y="4583485"/>
              <a:ext cx="133551" cy="146971"/>
            </a:xfrm>
            <a:custGeom>
              <a:rect b="b" l="l" r="r" t="t"/>
              <a:pathLst>
                <a:path extrusionOk="0" h="1347" w="1224">
                  <a:moveTo>
                    <a:pt x="1" y="0"/>
                  </a:moveTo>
                  <a:lnTo>
                    <a:pt x="1" y="1169"/>
                  </a:lnTo>
                  <a:cubicBezTo>
                    <a:pt x="1" y="1271"/>
                    <a:pt x="81" y="1346"/>
                    <a:pt x="183" y="1346"/>
                  </a:cubicBezTo>
                  <a:lnTo>
                    <a:pt x="1046" y="1346"/>
                  </a:lnTo>
                  <a:cubicBezTo>
                    <a:pt x="1148" y="1346"/>
                    <a:pt x="1223" y="1271"/>
                    <a:pt x="1223" y="1169"/>
                  </a:cubicBezTo>
                  <a:lnTo>
                    <a:pt x="1223" y="0"/>
                  </a:lnTo>
                  <a:close/>
                </a:path>
              </a:pathLst>
            </a:custGeom>
            <a:solidFill>
              <a:srgbClr val="1B19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1"/>
            <p:cNvSpPr/>
            <p:nvPr/>
          </p:nvSpPr>
          <p:spPr>
            <a:xfrm>
              <a:off x="4064345" y="4583485"/>
              <a:ext cx="133551" cy="146971"/>
            </a:xfrm>
            <a:custGeom>
              <a:rect b="b" l="l" r="r" t="t"/>
              <a:pathLst>
                <a:path extrusionOk="0" h="1347" w="1224">
                  <a:moveTo>
                    <a:pt x="1" y="0"/>
                  </a:moveTo>
                  <a:lnTo>
                    <a:pt x="1" y="1169"/>
                  </a:lnTo>
                  <a:cubicBezTo>
                    <a:pt x="1" y="1271"/>
                    <a:pt x="81" y="1346"/>
                    <a:pt x="178" y="1346"/>
                  </a:cubicBezTo>
                  <a:lnTo>
                    <a:pt x="1041" y="1346"/>
                  </a:lnTo>
                  <a:cubicBezTo>
                    <a:pt x="1143" y="1346"/>
                    <a:pt x="1223" y="1271"/>
                    <a:pt x="1223" y="1169"/>
                  </a:cubicBezTo>
                  <a:lnTo>
                    <a:pt x="1223" y="0"/>
                  </a:lnTo>
                  <a:close/>
                </a:path>
              </a:pathLst>
            </a:custGeom>
            <a:solidFill>
              <a:srgbClr val="1B19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1"/>
            <p:cNvSpPr/>
            <p:nvPr/>
          </p:nvSpPr>
          <p:spPr>
            <a:xfrm>
              <a:off x="2612860" y="4282233"/>
              <a:ext cx="1647670" cy="301362"/>
            </a:xfrm>
            <a:custGeom>
              <a:rect b="b" l="l" r="r" t="t"/>
              <a:pathLst>
                <a:path extrusionOk="0" h="2762" w="15101">
                  <a:moveTo>
                    <a:pt x="183" y="0"/>
                  </a:moveTo>
                  <a:cubicBezTo>
                    <a:pt x="81" y="0"/>
                    <a:pt x="1" y="80"/>
                    <a:pt x="1" y="177"/>
                  </a:cubicBezTo>
                  <a:lnTo>
                    <a:pt x="1" y="2579"/>
                  </a:lnTo>
                  <a:cubicBezTo>
                    <a:pt x="1" y="2681"/>
                    <a:pt x="81" y="2761"/>
                    <a:pt x="183" y="2761"/>
                  </a:cubicBezTo>
                  <a:lnTo>
                    <a:pt x="14918" y="2761"/>
                  </a:lnTo>
                  <a:cubicBezTo>
                    <a:pt x="15020" y="2761"/>
                    <a:pt x="15100" y="2681"/>
                    <a:pt x="15100" y="2579"/>
                  </a:cubicBezTo>
                  <a:lnTo>
                    <a:pt x="15100" y="177"/>
                  </a:lnTo>
                  <a:cubicBezTo>
                    <a:pt x="15100" y="80"/>
                    <a:pt x="15020" y="0"/>
                    <a:pt x="14918" y="0"/>
                  </a:cubicBezTo>
                  <a:close/>
                </a:path>
              </a:pathLst>
            </a:custGeom>
            <a:solidFill>
              <a:srgbClr val="3939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41"/>
            <p:cNvSpPr/>
            <p:nvPr/>
          </p:nvSpPr>
          <p:spPr>
            <a:xfrm>
              <a:off x="3756656" y="4342462"/>
              <a:ext cx="35788" cy="180904"/>
            </a:xfrm>
            <a:custGeom>
              <a:rect b="b" l="l" r="r" t="t"/>
              <a:pathLst>
                <a:path extrusionOk="0" h="1658" w="328">
                  <a:moveTo>
                    <a:pt x="161" y="0"/>
                  </a:moveTo>
                  <a:cubicBezTo>
                    <a:pt x="70" y="0"/>
                    <a:pt x="1" y="70"/>
                    <a:pt x="1" y="156"/>
                  </a:cubicBezTo>
                  <a:lnTo>
                    <a:pt x="1" y="1502"/>
                  </a:lnTo>
                  <a:cubicBezTo>
                    <a:pt x="1" y="1587"/>
                    <a:pt x="70" y="1657"/>
                    <a:pt x="161" y="1657"/>
                  </a:cubicBezTo>
                  <a:lnTo>
                    <a:pt x="167" y="1657"/>
                  </a:lnTo>
                  <a:cubicBezTo>
                    <a:pt x="258" y="1657"/>
                    <a:pt x="328" y="1587"/>
                    <a:pt x="328" y="1502"/>
                  </a:cubicBezTo>
                  <a:lnTo>
                    <a:pt x="328" y="156"/>
                  </a:lnTo>
                  <a:cubicBezTo>
                    <a:pt x="328" y="70"/>
                    <a:pt x="258" y="0"/>
                    <a:pt x="167" y="0"/>
                  </a:cubicBezTo>
                  <a:close/>
                </a:path>
              </a:pathLst>
            </a:custGeom>
            <a:solidFill>
              <a:srgbClr val="1B19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1"/>
            <p:cNvSpPr/>
            <p:nvPr/>
          </p:nvSpPr>
          <p:spPr>
            <a:xfrm>
              <a:off x="3854964" y="4342462"/>
              <a:ext cx="35788" cy="180904"/>
            </a:xfrm>
            <a:custGeom>
              <a:rect b="b" l="l" r="r" t="t"/>
              <a:pathLst>
                <a:path extrusionOk="0" h="1658" w="328">
                  <a:moveTo>
                    <a:pt x="156" y="0"/>
                  </a:moveTo>
                  <a:cubicBezTo>
                    <a:pt x="70" y="0"/>
                    <a:pt x="0" y="70"/>
                    <a:pt x="0" y="156"/>
                  </a:cubicBezTo>
                  <a:lnTo>
                    <a:pt x="0" y="1502"/>
                  </a:lnTo>
                  <a:cubicBezTo>
                    <a:pt x="0" y="1587"/>
                    <a:pt x="70" y="1657"/>
                    <a:pt x="156" y="1657"/>
                  </a:cubicBezTo>
                  <a:lnTo>
                    <a:pt x="167" y="1657"/>
                  </a:lnTo>
                  <a:cubicBezTo>
                    <a:pt x="252" y="1657"/>
                    <a:pt x="327" y="1587"/>
                    <a:pt x="327" y="1502"/>
                  </a:cubicBezTo>
                  <a:lnTo>
                    <a:pt x="327" y="156"/>
                  </a:lnTo>
                  <a:cubicBezTo>
                    <a:pt x="327" y="70"/>
                    <a:pt x="252" y="0"/>
                    <a:pt x="167" y="0"/>
                  </a:cubicBezTo>
                  <a:close/>
                </a:path>
              </a:pathLst>
            </a:custGeom>
            <a:solidFill>
              <a:srgbClr val="1B19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1"/>
            <p:cNvSpPr/>
            <p:nvPr/>
          </p:nvSpPr>
          <p:spPr>
            <a:xfrm>
              <a:off x="3952617" y="4342462"/>
              <a:ext cx="35788" cy="180904"/>
            </a:xfrm>
            <a:custGeom>
              <a:rect b="b" l="l" r="r" t="t"/>
              <a:pathLst>
                <a:path extrusionOk="0" h="1658" w="328">
                  <a:moveTo>
                    <a:pt x="162" y="0"/>
                  </a:moveTo>
                  <a:cubicBezTo>
                    <a:pt x="70" y="0"/>
                    <a:pt x="1" y="70"/>
                    <a:pt x="1" y="156"/>
                  </a:cubicBezTo>
                  <a:lnTo>
                    <a:pt x="1" y="1502"/>
                  </a:lnTo>
                  <a:cubicBezTo>
                    <a:pt x="1" y="1587"/>
                    <a:pt x="70" y="1657"/>
                    <a:pt x="162" y="1657"/>
                  </a:cubicBezTo>
                  <a:lnTo>
                    <a:pt x="172" y="1657"/>
                  </a:lnTo>
                  <a:cubicBezTo>
                    <a:pt x="258" y="1657"/>
                    <a:pt x="328" y="1587"/>
                    <a:pt x="328" y="1502"/>
                  </a:cubicBezTo>
                  <a:lnTo>
                    <a:pt x="328" y="156"/>
                  </a:lnTo>
                  <a:cubicBezTo>
                    <a:pt x="328" y="70"/>
                    <a:pt x="258" y="0"/>
                    <a:pt x="172" y="0"/>
                  </a:cubicBezTo>
                  <a:close/>
                </a:path>
              </a:pathLst>
            </a:custGeom>
            <a:solidFill>
              <a:srgbClr val="1B19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41"/>
            <p:cNvSpPr/>
            <p:nvPr/>
          </p:nvSpPr>
          <p:spPr>
            <a:xfrm>
              <a:off x="4050925" y="4342462"/>
              <a:ext cx="35788" cy="180904"/>
            </a:xfrm>
            <a:custGeom>
              <a:rect b="b" l="l" r="r" t="t"/>
              <a:pathLst>
                <a:path extrusionOk="0" h="1658" w="328">
                  <a:moveTo>
                    <a:pt x="156" y="0"/>
                  </a:moveTo>
                  <a:cubicBezTo>
                    <a:pt x="70" y="0"/>
                    <a:pt x="1" y="70"/>
                    <a:pt x="1" y="156"/>
                  </a:cubicBezTo>
                  <a:lnTo>
                    <a:pt x="1" y="1502"/>
                  </a:lnTo>
                  <a:cubicBezTo>
                    <a:pt x="1" y="1587"/>
                    <a:pt x="70" y="1657"/>
                    <a:pt x="156" y="1657"/>
                  </a:cubicBezTo>
                  <a:lnTo>
                    <a:pt x="167" y="1657"/>
                  </a:lnTo>
                  <a:cubicBezTo>
                    <a:pt x="253" y="1657"/>
                    <a:pt x="328" y="1587"/>
                    <a:pt x="328" y="1502"/>
                  </a:cubicBezTo>
                  <a:lnTo>
                    <a:pt x="328" y="156"/>
                  </a:lnTo>
                  <a:cubicBezTo>
                    <a:pt x="328" y="7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1B19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41"/>
            <p:cNvSpPr/>
            <p:nvPr/>
          </p:nvSpPr>
          <p:spPr>
            <a:xfrm>
              <a:off x="912824" y="1775322"/>
              <a:ext cx="1659236" cy="2945752"/>
            </a:xfrm>
            <a:custGeom>
              <a:rect b="b" l="l" r="r" t="t"/>
              <a:pathLst>
                <a:path extrusionOk="0" h="26998" w="15207">
                  <a:moveTo>
                    <a:pt x="2000" y="0"/>
                  </a:moveTo>
                  <a:cubicBezTo>
                    <a:pt x="895" y="0"/>
                    <a:pt x="0" y="896"/>
                    <a:pt x="0" y="2005"/>
                  </a:cubicBezTo>
                  <a:lnTo>
                    <a:pt x="0" y="24992"/>
                  </a:lnTo>
                  <a:cubicBezTo>
                    <a:pt x="0" y="25480"/>
                    <a:pt x="172" y="25925"/>
                    <a:pt x="456" y="26268"/>
                  </a:cubicBezTo>
                  <a:cubicBezTo>
                    <a:pt x="826" y="26713"/>
                    <a:pt x="1383" y="26997"/>
                    <a:pt x="2000" y="26997"/>
                  </a:cubicBezTo>
                  <a:lnTo>
                    <a:pt x="13201" y="26997"/>
                  </a:lnTo>
                  <a:cubicBezTo>
                    <a:pt x="14311" y="26997"/>
                    <a:pt x="15207" y="26102"/>
                    <a:pt x="15207" y="24992"/>
                  </a:cubicBezTo>
                  <a:lnTo>
                    <a:pt x="15207" y="2005"/>
                  </a:lnTo>
                  <a:cubicBezTo>
                    <a:pt x="15207" y="1528"/>
                    <a:pt x="15040" y="1094"/>
                    <a:pt x="14767" y="751"/>
                  </a:cubicBezTo>
                  <a:cubicBezTo>
                    <a:pt x="14397" y="290"/>
                    <a:pt x="13834" y="0"/>
                    <a:pt x="13201" y="0"/>
                  </a:cubicBezTo>
                  <a:close/>
                </a:path>
              </a:pathLst>
            </a:custGeom>
            <a:solidFill>
              <a:srgbClr val="3939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41"/>
            <p:cNvSpPr/>
            <p:nvPr/>
          </p:nvSpPr>
          <p:spPr>
            <a:xfrm>
              <a:off x="1005786" y="1891088"/>
              <a:ext cx="1473203" cy="2714111"/>
            </a:xfrm>
            <a:custGeom>
              <a:rect b="b" l="l" r="r" t="t"/>
              <a:pathLst>
                <a:path extrusionOk="0" h="24875" w="13502">
                  <a:moveTo>
                    <a:pt x="1813" y="1"/>
                  </a:moveTo>
                  <a:cubicBezTo>
                    <a:pt x="816" y="1"/>
                    <a:pt x="1" y="810"/>
                    <a:pt x="1" y="1813"/>
                  </a:cubicBezTo>
                  <a:lnTo>
                    <a:pt x="1" y="23062"/>
                  </a:lnTo>
                  <a:cubicBezTo>
                    <a:pt x="1" y="24065"/>
                    <a:pt x="816" y="24875"/>
                    <a:pt x="1813" y="24875"/>
                  </a:cubicBezTo>
                  <a:lnTo>
                    <a:pt x="11684" y="24875"/>
                  </a:lnTo>
                  <a:cubicBezTo>
                    <a:pt x="12687" y="24875"/>
                    <a:pt x="13502" y="24065"/>
                    <a:pt x="13502" y="23062"/>
                  </a:cubicBezTo>
                  <a:lnTo>
                    <a:pt x="13502" y="1813"/>
                  </a:lnTo>
                  <a:cubicBezTo>
                    <a:pt x="13502" y="810"/>
                    <a:pt x="12687" y="1"/>
                    <a:pt x="11684" y="1"/>
                  </a:cubicBezTo>
                  <a:lnTo>
                    <a:pt x="8617" y="1"/>
                  </a:lnTo>
                  <a:lnTo>
                    <a:pt x="8617" y="709"/>
                  </a:lnTo>
                  <a:cubicBezTo>
                    <a:pt x="8617" y="880"/>
                    <a:pt x="8478" y="1020"/>
                    <a:pt x="8301" y="1020"/>
                  </a:cubicBezTo>
                  <a:lnTo>
                    <a:pt x="5202" y="1020"/>
                  </a:lnTo>
                  <a:cubicBezTo>
                    <a:pt x="5025" y="1020"/>
                    <a:pt x="4885" y="880"/>
                    <a:pt x="4885" y="709"/>
                  </a:cubicBezTo>
                  <a:lnTo>
                    <a:pt x="4885" y="1"/>
                  </a:lnTo>
                  <a:close/>
                </a:path>
              </a:pathLst>
            </a:custGeom>
            <a:solidFill>
              <a:srgbClr val="7777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41"/>
            <p:cNvSpPr/>
            <p:nvPr/>
          </p:nvSpPr>
          <p:spPr>
            <a:xfrm>
              <a:off x="1035682" y="1915092"/>
              <a:ext cx="1413520" cy="2657374"/>
            </a:xfrm>
            <a:custGeom>
              <a:rect b="b" l="l" r="r" t="t"/>
              <a:pathLst>
                <a:path extrusionOk="0" h="24355" w="12955">
                  <a:moveTo>
                    <a:pt x="1743" y="1"/>
                  </a:moveTo>
                  <a:cubicBezTo>
                    <a:pt x="778" y="1"/>
                    <a:pt x="0" y="794"/>
                    <a:pt x="0" y="1775"/>
                  </a:cubicBezTo>
                  <a:lnTo>
                    <a:pt x="0" y="22580"/>
                  </a:lnTo>
                  <a:cubicBezTo>
                    <a:pt x="0" y="23561"/>
                    <a:pt x="778" y="24355"/>
                    <a:pt x="1743" y="24355"/>
                  </a:cubicBezTo>
                  <a:lnTo>
                    <a:pt x="11212" y="24355"/>
                  </a:lnTo>
                  <a:cubicBezTo>
                    <a:pt x="12172" y="24355"/>
                    <a:pt x="12955" y="23561"/>
                    <a:pt x="12955" y="22580"/>
                  </a:cubicBezTo>
                  <a:lnTo>
                    <a:pt x="12955" y="1775"/>
                  </a:lnTo>
                  <a:cubicBezTo>
                    <a:pt x="12955" y="794"/>
                    <a:pt x="12172" y="1"/>
                    <a:pt x="11212" y="1"/>
                  </a:cubicBezTo>
                  <a:lnTo>
                    <a:pt x="8343" y="1"/>
                  </a:lnTo>
                  <a:lnTo>
                    <a:pt x="8343" y="489"/>
                  </a:lnTo>
                  <a:cubicBezTo>
                    <a:pt x="8343" y="660"/>
                    <a:pt x="8204" y="800"/>
                    <a:pt x="8027" y="800"/>
                  </a:cubicBezTo>
                  <a:lnTo>
                    <a:pt x="4928" y="800"/>
                  </a:lnTo>
                  <a:cubicBezTo>
                    <a:pt x="4751" y="800"/>
                    <a:pt x="4611" y="660"/>
                    <a:pt x="4611" y="489"/>
                  </a:cubicBezTo>
                  <a:lnTo>
                    <a:pt x="46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1"/>
            <p:cNvSpPr/>
            <p:nvPr/>
          </p:nvSpPr>
          <p:spPr>
            <a:xfrm>
              <a:off x="1125697" y="2233911"/>
              <a:ext cx="334749" cy="334749"/>
            </a:xfrm>
            <a:custGeom>
              <a:rect b="b" l="l" r="r" t="t"/>
              <a:pathLst>
                <a:path extrusionOk="0" h="3068" w="3068">
                  <a:moveTo>
                    <a:pt x="1534" y="1"/>
                  </a:moveTo>
                  <a:cubicBezTo>
                    <a:pt x="687" y="1"/>
                    <a:pt x="1" y="687"/>
                    <a:pt x="1" y="1534"/>
                  </a:cubicBezTo>
                  <a:cubicBezTo>
                    <a:pt x="1" y="2382"/>
                    <a:pt x="687" y="3068"/>
                    <a:pt x="1534" y="3068"/>
                  </a:cubicBezTo>
                  <a:cubicBezTo>
                    <a:pt x="2381" y="3068"/>
                    <a:pt x="3068" y="2382"/>
                    <a:pt x="3068" y="1534"/>
                  </a:cubicBezTo>
                  <a:cubicBezTo>
                    <a:pt x="3068" y="687"/>
                    <a:pt x="2381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1"/>
            <p:cNvSpPr/>
            <p:nvPr/>
          </p:nvSpPr>
          <p:spPr>
            <a:xfrm>
              <a:off x="1247463" y="2280174"/>
              <a:ext cx="91325" cy="91325"/>
            </a:xfrm>
            <a:custGeom>
              <a:rect b="b" l="l" r="r" t="t"/>
              <a:pathLst>
                <a:path extrusionOk="0" h="837" w="837">
                  <a:moveTo>
                    <a:pt x="418" y="0"/>
                  </a:moveTo>
                  <a:cubicBezTo>
                    <a:pt x="188" y="0"/>
                    <a:pt x="0" y="188"/>
                    <a:pt x="0" y="419"/>
                  </a:cubicBezTo>
                  <a:cubicBezTo>
                    <a:pt x="0" y="649"/>
                    <a:pt x="188" y="837"/>
                    <a:pt x="418" y="837"/>
                  </a:cubicBezTo>
                  <a:cubicBezTo>
                    <a:pt x="649" y="837"/>
                    <a:pt x="837" y="649"/>
                    <a:pt x="837" y="419"/>
                  </a:cubicBezTo>
                  <a:cubicBezTo>
                    <a:pt x="837" y="188"/>
                    <a:pt x="649" y="0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1"/>
            <p:cNvSpPr/>
            <p:nvPr/>
          </p:nvSpPr>
          <p:spPr>
            <a:xfrm>
              <a:off x="1230988" y="2384920"/>
              <a:ext cx="124167" cy="124058"/>
            </a:xfrm>
            <a:custGeom>
              <a:rect b="b" l="l" r="r" t="t"/>
              <a:pathLst>
                <a:path extrusionOk="0" h="1137" w="1138">
                  <a:moveTo>
                    <a:pt x="366" y="0"/>
                  </a:moveTo>
                  <a:cubicBezTo>
                    <a:pt x="162" y="0"/>
                    <a:pt x="1" y="161"/>
                    <a:pt x="1" y="365"/>
                  </a:cubicBezTo>
                  <a:lnTo>
                    <a:pt x="1" y="772"/>
                  </a:lnTo>
                  <a:cubicBezTo>
                    <a:pt x="1" y="976"/>
                    <a:pt x="162" y="1137"/>
                    <a:pt x="366" y="1137"/>
                  </a:cubicBezTo>
                  <a:lnTo>
                    <a:pt x="773" y="1137"/>
                  </a:lnTo>
                  <a:cubicBezTo>
                    <a:pt x="971" y="1137"/>
                    <a:pt x="1138" y="976"/>
                    <a:pt x="1138" y="772"/>
                  </a:cubicBezTo>
                  <a:lnTo>
                    <a:pt x="1138" y="365"/>
                  </a:lnTo>
                  <a:cubicBezTo>
                    <a:pt x="1138" y="161"/>
                    <a:pt x="971" y="0"/>
                    <a:pt x="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1"/>
            <p:cNvSpPr/>
            <p:nvPr/>
          </p:nvSpPr>
          <p:spPr>
            <a:xfrm>
              <a:off x="1514782" y="2301778"/>
              <a:ext cx="557661" cy="72667"/>
            </a:xfrm>
            <a:custGeom>
              <a:rect b="b" l="l" r="r" t="t"/>
              <a:pathLst>
                <a:path extrusionOk="0" h="666" w="5111">
                  <a:moveTo>
                    <a:pt x="65" y="1"/>
                  </a:moveTo>
                  <a:cubicBezTo>
                    <a:pt x="27" y="1"/>
                    <a:pt x="0" y="28"/>
                    <a:pt x="0" y="60"/>
                  </a:cubicBezTo>
                  <a:lnTo>
                    <a:pt x="0" y="607"/>
                  </a:lnTo>
                  <a:cubicBezTo>
                    <a:pt x="0" y="639"/>
                    <a:pt x="27" y="666"/>
                    <a:pt x="65" y="666"/>
                  </a:cubicBezTo>
                  <a:lnTo>
                    <a:pt x="5051" y="666"/>
                  </a:lnTo>
                  <a:cubicBezTo>
                    <a:pt x="5084" y="666"/>
                    <a:pt x="5110" y="639"/>
                    <a:pt x="5110" y="607"/>
                  </a:cubicBezTo>
                  <a:lnTo>
                    <a:pt x="5110" y="60"/>
                  </a:lnTo>
                  <a:cubicBezTo>
                    <a:pt x="5110" y="28"/>
                    <a:pt x="5084" y="1"/>
                    <a:pt x="50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1"/>
            <p:cNvSpPr/>
            <p:nvPr/>
          </p:nvSpPr>
          <p:spPr>
            <a:xfrm>
              <a:off x="1514782" y="2443403"/>
              <a:ext cx="441786" cy="57392"/>
            </a:xfrm>
            <a:custGeom>
              <a:rect b="b" l="l" r="r" t="t"/>
              <a:pathLst>
                <a:path extrusionOk="0" h="526" w="4049">
                  <a:moveTo>
                    <a:pt x="65" y="0"/>
                  </a:moveTo>
                  <a:cubicBezTo>
                    <a:pt x="27" y="0"/>
                    <a:pt x="0" y="27"/>
                    <a:pt x="0" y="59"/>
                  </a:cubicBezTo>
                  <a:lnTo>
                    <a:pt x="0" y="467"/>
                  </a:lnTo>
                  <a:cubicBezTo>
                    <a:pt x="0" y="499"/>
                    <a:pt x="27" y="526"/>
                    <a:pt x="65" y="526"/>
                  </a:cubicBezTo>
                  <a:lnTo>
                    <a:pt x="3990" y="526"/>
                  </a:lnTo>
                  <a:cubicBezTo>
                    <a:pt x="4022" y="526"/>
                    <a:pt x="4049" y="499"/>
                    <a:pt x="4049" y="467"/>
                  </a:cubicBezTo>
                  <a:lnTo>
                    <a:pt x="4049" y="59"/>
                  </a:lnTo>
                  <a:cubicBezTo>
                    <a:pt x="4049" y="27"/>
                    <a:pt x="4022" y="0"/>
                    <a:pt x="39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1"/>
            <p:cNvSpPr/>
            <p:nvPr/>
          </p:nvSpPr>
          <p:spPr>
            <a:xfrm>
              <a:off x="1177197" y="4180979"/>
              <a:ext cx="1079534" cy="107146"/>
            </a:xfrm>
            <a:custGeom>
              <a:rect b="b" l="l" r="r" t="t"/>
              <a:pathLst>
                <a:path extrusionOk="0" h="982" w="9894">
                  <a:moveTo>
                    <a:pt x="102" y="0"/>
                  </a:moveTo>
                  <a:cubicBezTo>
                    <a:pt x="49" y="0"/>
                    <a:pt x="1" y="43"/>
                    <a:pt x="1" y="97"/>
                  </a:cubicBezTo>
                  <a:lnTo>
                    <a:pt x="1" y="880"/>
                  </a:lnTo>
                  <a:cubicBezTo>
                    <a:pt x="1" y="939"/>
                    <a:pt x="49" y="982"/>
                    <a:pt x="102" y="982"/>
                  </a:cubicBezTo>
                  <a:lnTo>
                    <a:pt x="9797" y="982"/>
                  </a:lnTo>
                  <a:cubicBezTo>
                    <a:pt x="9851" y="982"/>
                    <a:pt x="9893" y="939"/>
                    <a:pt x="9893" y="880"/>
                  </a:cubicBezTo>
                  <a:lnTo>
                    <a:pt x="9893" y="97"/>
                  </a:lnTo>
                  <a:cubicBezTo>
                    <a:pt x="9893" y="43"/>
                    <a:pt x="9851" y="0"/>
                    <a:pt x="9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1"/>
            <p:cNvSpPr/>
            <p:nvPr/>
          </p:nvSpPr>
          <p:spPr>
            <a:xfrm>
              <a:off x="1616035" y="4180979"/>
              <a:ext cx="640694" cy="107146"/>
            </a:xfrm>
            <a:custGeom>
              <a:rect b="b" l="l" r="r" t="t"/>
              <a:pathLst>
                <a:path extrusionOk="0" h="982" w="5872">
                  <a:moveTo>
                    <a:pt x="0" y="0"/>
                  </a:moveTo>
                  <a:lnTo>
                    <a:pt x="0" y="982"/>
                  </a:lnTo>
                  <a:lnTo>
                    <a:pt x="5796" y="982"/>
                  </a:lnTo>
                  <a:cubicBezTo>
                    <a:pt x="5839" y="982"/>
                    <a:pt x="5871" y="949"/>
                    <a:pt x="5871" y="907"/>
                  </a:cubicBezTo>
                  <a:lnTo>
                    <a:pt x="5871" y="75"/>
                  </a:lnTo>
                  <a:cubicBezTo>
                    <a:pt x="5871" y="33"/>
                    <a:pt x="5839" y="0"/>
                    <a:pt x="5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1"/>
            <p:cNvSpPr/>
            <p:nvPr/>
          </p:nvSpPr>
          <p:spPr>
            <a:xfrm>
              <a:off x="1177197" y="4389270"/>
              <a:ext cx="650732" cy="84888"/>
            </a:xfrm>
            <a:custGeom>
              <a:rect b="b" l="l" r="r" t="t"/>
              <a:pathLst>
                <a:path extrusionOk="0" h="778" w="5964">
                  <a:moveTo>
                    <a:pt x="86" y="0"/>
                  </a:moveTo>
                  <a:cubicBezTo>
                    <a:pt x="38" y="0"/>
                    <a:pt x="1" y="38"/>
                    <a:pt x="1" y="86"/>
                  </a:cubicBezTo>
                  <a:lnTo>
                    <a:pt x="1" y="692"/>
                  </a:lnTo>
                  <a:cubicBezTo>
                    <a:pt x="1" y="740"/>
                    <a:pt x="38" y="778"/>
                    <a:pt x="86" y="778"/>
                  </a:cubicBezTo>
                  <a:lnTo>
                    <a:pt x="5877" y="778"/>
                  </a:lnTo>
                  <a:cubicBezTo>
                    <a:pt x="5926" y="778"/>
                    <a:pt x="5963" y="740"/>
                    <a:pt x="5963" y="692"/>
                  </a:cubicBezTo>
                  <a:lnTo>
                    <a:pt x="5963" y="86"/>
                  </a:lnTo>
                  <a:cubicBezTo>
                    <a:pt x="5963" y="38"/>
                    <a:pt x="5926" y="0"/>
                    <a:pt x="5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>
              <a:off x="1502452" y="4389270"/>
              <a:ext cx="325475" cy="84888"/>
            </a:xfrm>
            <a:custGeom>
              <a:rect b="b" l="l" r="r" t="t"/>
              <a:pathLst>
                <a:path extrusionOk="0" h="778" w="2983">
                  <a:moveTo>
                    <a:pt x="1" y="0"/>
                  </a:moveTo>
                  <a:lnTo>
                    <a:pt x="1" y="778"/>
                  </a:lnTo>
                  <a:lnTo>
                    <a:pt x="2923" y="778"/>
                  </a:lnTo>
                  <a:cubicBezTo>
                    <a:pt x="2955" y="778"/>
                    <a:pt x="2982" y="751"/>
                    <a:pt x="2982" y="719"/>
                  </a:cubicBezTo>
                  <a:lnTo>
                    <a:pt x="2982" y="65"/>
                  </a:lnTo>
                  <a:cubicBezTo>
                    <a:pt x="2982" y="27"/>
                    <a:pt x="2955" y="0"/>
                    <a:pt x="29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>
              <a:off x="1148501" y="2639364"/>
              <a:ext cx="1187771" cy="1131580"/>
            </a:xfrm>
            <a:custGeom>
              <a:rect b="b" l="l" r="r" t="t"/>
              <a:pathLst>
                <a:path extrusionOk="0" h="10371" w="10886">
                  <a:moveTo>
                    <a:pt x="441" y="1"/>
                  </a:moveTo>
                  <a:cubicBezTo>
                    <a:pt x="199" y="1"/>
                    <a:pt x="1" y="199"/>
                    <a:pt x="1" y="440"/>
                  </a:cubicBezTo>
                  <a:lnTo>
                    <a:pt x="1" y="9931"/>
                  </a:lnTo>
                  <a:cubicBezTo>
                    <a:pt x="1" y="10172"/>
                    <a:pt x="199" y="10371"/>
                    <a:pt x="441" y="10371"/>
                  </a:cubicBezTo>
                  <a:lnTo>
                    <a:pt x="10446" y="10371"/>
                  </a:lnTo>
                  <a:cubicBezTo>
                    <a:pt x="10687" y="10371"/>
                    <a:pt x="10886" y="10172"/>
                    <a:pt x="10886" y="9931"/>
                  </a:cubicBezTo>
                  <a:lnTo>
                    <a:pt x="10886" y="440"/>
                  </a:lnTo>
                  <a:cubicBezTo>
                    <a:pt x="10886" y="199"/>
                    <a:pt x="10687" y="1"/>
                    <a:pt x="10446" y="1"/>
                  </a:cubicBezTo>
                  <a:close/>
                </a:path>
              </a:pathLst>
            </a:custGeom>
            <a:solidFill>
              <a:srgbClr val="C8E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1"/>
            <p:cNvSpPr/>
            <p:nvPr/>
          </p:nvSpPr>
          <p:spPr>
            <a:xfrm>
              <a:off x="1325804" y="2772151"/>
              <a:ext cx="218875" cy="218984"/>
            </a:xfrm>
            <a:custGeom>
              <a:rect b="b" l="l" r="r" t="t"/>
              <a:pathLst>
                <a:path extrusionOk="0" h="2007" w="2006">
                  <a:moveTo>
                    <a:pt x="1003" y="1"/>
                  </a:moveTo>
                  <a:cubicBezTo>
                    <a:pt x="446" y="1"/>
                    <a:pt x="1" y="451"/>
                    <a:pt x="1" y="1004"/>
                  </a:cubicBezTo>
                  <a:cubicBezTo>
                    <a:pt x="1" y="1556"/>
                    <a:pt x="446" y="2006"/>
                    <a:pt x="1003" y="2006"/>
                  </a:cubicBezTo>
                  <a:cubicBezTo>
                    <a:pt x="1556" y="2006"/>
                    <a:pt x="2006" y="1556"/>
                    <a:pt x="2006" y="1004"/>
                  </a:cubicBezTo>
                  <a:cubicBezTo>
                    <a:pt x="2006" y="451"/>
                    <a:pt x="1556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1"/>
            <p:cNvSpPr/>
            <p:nvPr/>
          </p:nvSpPr>
          <p:spPr>
            <a:xfrm>
              <a:off x="1148501" y="3062711"/>
              <a:ext cx="1187771" cy="708233"/>
            </a:xfrm>
            <a:custGeom>
              <a:rect b="b" l="l" r="r" t="t"/>
              <a:pathLst>
                <a:path extrusionOk="0" h="6491" w="10886">
                  <a:moveTo>
                    <a:pt x="5344" y="1"/>
                  </a:moveTo>
                  <a:cubicBezTo>
                    <a:pt x="5298" y="1"/>
                    <a:pt x="5252" y="14"/>
                    <a:pt x="5213" y="40"/>
                  </a:cubicBezTo>
                  <a:lnTo>
                    <a:pt x="1" y="3370"/>
                  </a:lnTo>
                  <a:lnTo>
                    <a:pt x="1" y="6051"/>
                  </a:lnTo>
                  <a:cubicBezTo>
                    <a:pt x="1" y="6292"/>
                    <a:pt x="199" y="6491"/>
                    <a:pt x="441" y="6491"/>
                  </a:cubicBezTo>
                  <a:lnTo>
                    <a:pt x="10446" y="6491"/>
                  </a:lnTo>
                  <a:cubicBezTo>
                    <a:pt x="10687" y="6491"/>
                    <a:pt x="10886" y="6292"/>
                    <a:pt x="10886" y="6051"/>
                  </a:cubicBezTo>
                  <a:lnTo>
                    <a:pt x="10886" y="1837"/>
                  </a:lnTo>
                  <a:lnTo>
                    <a:pt x="9642" y="807"/>
                  </a:lnTo>
                  <a:cubicBezTo>
                    <a:pt x="9595" y="770"/>
                    <a:pt x="9537" y="750"/>
                    <a:pt x="9480" y="750"/>
                  </a:cubicBezTo>
                  <a:cubicBezTo>
                    <a:pt x="9439" y="750"/>
                    <a:pt x="9399" y="760"/>
                    <a:pt x="9363" y="780"/>
                  </a:cubicBezTo>
                  <a:lnTo>
                    <a:pt x="7411" y="1906"/>
                  </a:lnTo>
                  <a:cubicBezTo>
                    <a:pt x="7388" y="1921"/>
                    <a:pt x="7362" y="1928"/>
                    <a:pt x="7336" y="1928"/>
                  </a:cubicBezTo>
                  <a:cubicBezTo>
                    <a:pt x="7297" y="1928"/>
                    <a:pt x="7258" y="1912"/>
                    <a:pt x="7229" y="1879"/>
                  </a:cubicBezTo>
                  <a:lnTo>
                    <a:pt x="5524" y="78"/>
                  </a:lnTo>
                  <a:cubicBezTo>
                    <a:pt x="5476" y="27"/>
                    <a:pt x="5410" y="1"/>
                    <a:pt x="5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1"/>
            <p:cNvSpPr/>
            <p:nvPr/>
          </p:nvSpPr>
          <p:spPr>
            <a:xfrm>
              <a:off x="1438187" y="3863905"/>
              <a:ext cx="202290" cy="180250"/>
            </a:xfrm>
            <a:custGeom>
              <a:rect b="b" l="l" r="r" t="t"/>
              <a:pathLst>
                <a:path extrusionOk="0" h="1652" w="1854">
                  <a:moveTo>
                    <a:pt x="885" y="0"/>
                  </a:moveTo>
                  <a:cubicBezTo>
                    <a:pt x="397" y="0"/>
                    <a:pt x="0" y="365"/>
                    <a:pt x="0" y="810"/>
                  </a:cubicBezTo>
                  <a:cubicBezTo>
                    <a:pt x="0" y="1260"/>
                    <a:pt x="397" y="1625"/>
                    <a:pt x="885" y="1625"/>
                  </a:cubicBezTo>
                  <a:cubicBezTo>
                    <a:pt x="1056" y="1625"/>
                    <a:pt x="1217" y="1577"/>
                    <a:pt x="1351" y="1502"/>
                  </a:cubicBezTo>
                  <a:lnTo>
                    <a:pt x="1796" y="1646"/>
                  </a:lnTo>
                  <a:cubicBezTo>
                    <a:pt x="1802" y="1650"/>
                    <a:pt x="1808" y="1651"/>
                    <a:pt x="1813" y="1651"/>
                  </a:cubicBezTo>
                  <a:cubicBezTo>
                    <a:pt x="1835" y="1651"/>
                    <a:pt x="1853" y="1630"/>
                    <a:pt x="1845" y="1609"/>
                  </a:cubicBezTo>
                  <a:lnTo>
                    <a:pt x="1716" y="1094"/>
                  </a:lnTo>
                  <a:cubicBezTo>
                    <a:pt x="1753" y="1008"/>
                    <a:pt x="1770" y="912"/>
                    <a:pt x="1770" y="810"/>
                  </a:cubicBezTo>
                  <a:cubicBezTo>
                    <a:pt x="1770" y="365"/>
                    <a:pt x="1373" y="0"/>
                    <a:pt x="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1"/>
            <p:cNvSpPr/>
            <p:nvPr/>
          </p:nvSpPr>
          <p:spPr>
            <a:xfrm>
              <a:off x="1152101" y="3864014"/>
              <a:ext cx="238187" cy="195962"/>
            </a:xfrm>
            <a:custGeom>
              <a:rect b="b" l="l" r="r" t="t"/>
              <a:pathLst>
                <a:path extrusionOk="0" h="1796" w="2183">
                  <a:moveTo>
                    <a:pt x="1639" y="0"/>
                  </a:moveTo>
                  <a:cubicBezTo>
                    <a:pt x="1578" y="0"/>
                    <a:pt x="1515" y="10"/>
                    <a:pt x="1448" y="26"/>
                  </a:cubicBezTo>
                  <a:cubicBezTo>
                    <a:pt x="1239" y="85"/>
                    <a:pt x="1089" y="257"/>
                    <a:pt x="1067" y="476"/>
                  </a:cubicBezTo>
                  <a:lnTo>
                    <a:pt x="1062" y="487"/>
                  </a:lnTo>
                  <a:lnTo>
                    <a:pt x="1062" y="525"/>
                  </a:lnTo>
                  <a:cubicBezTo>
                    <a:pt x="1051" y="251"/>
                    <a:pt x="831" y="42"/>
                    <a:pt x="558" y="31"/>
                  </a:cubicBezTo>
                  <a:cubicBezTo>
                    <a:pt x="548" y="31"/>
                    <a:pt x="539" y="31"/>
                    <a:pt x="530" y="31"/>
                  </a:cubicBezTo>
                  <a:cubicBezTo>
                    <a:pt x="242" y="31"/>
                    <a:pt x="0" y="271"/>
                    <a:pt x="5" y="568"/>
                  </a:cubicBezTo>
                  <a:cubicBezTo>
                    <a:pt x="5" y="830"/>
                    <a:pt x="182" y="1088"/>
                    <a:pt x="391" y="1297"/>
                  </a:cubicBezTo>
                  <a:cubicBezTo>
                    <a:pt x="622" y="1527"/>
                    <a:pt x="895" y="1704"/>
                    <a:pt x="1019" y="1779"/>
                  </a:cubicBezTo>
                  <a:cubicBezTo>
                    <a:pt x="1035" y="1785"/>
                    <a:pt x="1051" y="1790"/>
                    <a:pt x="1062" y="1795"/>
                  </a:cubicBezTo>
                  <a:lnTo>
                    <a:pt x="1094" y="1795"/>
                  </a:lnTo>
                  <a:cubicBezTo>
                    <a:pt x="1115" y="1795"/>
                    <a:pt x="1137" y="1790"/>
                    <a:pt x="1153" y="1774"/>
                  </a:cubicBezTo>
                  <a:cubicBezTo>
                    <a:pt x="1367" y="1640"/>
                    <a:pt x="2011" y="1184"/>
                    <a:pt x="2107" y="675"/>
                  </a:cubicBezTo>
                  <a:cubicBezTo>
                    <a:pt x="2182" y="299"/>
                    <a:pt x="2011" y="31"/>
                    <a:pt x="1705" y="5"/>
                  </a:cubicBezTo>
                  <a:cubicBezTo>
                    <a:pt x="1684" y="2"/>
                    <a:pt x="1662" y="0"/>
                    <a:pt x="1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1"/>
            <p:cNvSpPr/>
            <p:nvPr/>
          </p:nvSpPr>
          <p:spPr>
            <a:xfrm>
              <a:off x="3213727" y="3175858"/>
              <a:ext cx="364646" cy="361700"/>
            </a:xfrm>
            <a:custGeom>
              <a:rect b="b" l="l" r="r" t="t"/>
              <a:pathLst>
                <a:path extrusionOk="0" h="3315" w="3342">
                  <a:moveTo>
                    <a:pt x="1657" y="1"/>
                  </a:moveTo>
                  <a:cubicBezTo>
                    <a:pt x="757" y="11"/>
                    <a:pt x="27" y="735"/>
                    <a:pt x="11" y="1636"/>
                  </a:cubicBezTo>
                  <a:cubicBezTo>
                    <a:pt x="1" y="2553"/>
                    <a:pt x="735" y="3304"/>
                    <a:pt x="1652" y="3314"/>
                  </a:cubicBezTo>
                  <a:cubicBezTo>
                    <a:pt x="1662" y="3314"/>
                    <a:pt x="1672" y="3315"/>
                    <a:pt x="1681" y="3315"/>
                  </a:cubicBezTo>
                  <a:cubicBezTo>
                    <a:pt x="2580" y="3315"/>
                    <a:pt x="3320" y="2586"/>
                    <a:pt x="3330" y="1679"/>
                  </a:cubicBezTo>
                  <a:cubicBezTo>
                    <a:pt x="3341" y="762"/>
                    <a:pt x="2607" y="11"/>
                    <a:pt x="1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>
              <a:off x="2544449" y="2280720"/>
              <a:ext cx="1722520" cy="514454"/>
            </a:xfrm>
            <a:custGeom>
              <a:rect b="b" l="l" r="r" t="t"/>
              <a:pathLst>
                <a:path extrusionOk="0" h="4715" w="15787">
                  <a:moveTo>
                    <a:pt x="7832" y="0"/>
                  </a:moveTo>
                  <a:cubicBezTo>
                    <a:pt x="7795" y="0"/>
                    <a:pt x="7759" y="0"/>
                    <a:pt x="7722" y="1"/>
                  </a:cubicBezTo>
                  <a:cubicBezTo>
                    <a:pt x="7593" y="1"/>
                    <a:pt x="7459" y="6"/>
                    <a:pt x="7330" y="12"/>
                  </a:cubicBezTo>
                  <a:cubicBezTo>
                    <a:pt x="4698" y="119"/>
                    <a:pt x="2172" y="1261"/>
                    <a:pt x="338" y="3121"/>
                  </a:cubicBezTo>
                  <a:cubicBezTo>
                    <a:pt x="1" y="3459"/>
                    <a:pt x="27" y="4012"/>
                    <a:pt x="392" y="4312"/>
                  </a:cubicBezTo>
                  <a:lnTo>
                    <a:pt x="408" y="4333"/>
                  </a:lnTo>
                  <a:cubicBezTo>
                    <a:pt x="559" y="4457"/>
                    <a:pt x="741" y="4517"/>
                    <a:pt x="922" y="4517"/>
                  </a:cubicBezTo>
                  <a:cubicBezTo>
                    <a:pt x="1140" y="4517"/>
                    <a:pt x="1357" y="4430"/>
                    <a:pt x="1518" y="4264"/>
                  </a:cubicBezTo>
                  <a:cubicBezTo>
                    <a:pt x="3164" y="2553"/>
                    <a:pt x="5448" y="1695"/>
                    <a:pt x="7738" y="1679"/>
                  </a:cubicBezTo>
                  <a:cubicBezTo>
                    <a:pt x="7752" y="1679"/>
                    <a:pt x="7766" y="1679"/>
                    <a:pt x="7779" y="1679"/>
                  </a:cubicBezTo>
                  <a:cubicBezTo>
                    <a:pt x="10173" y="1679"/>
                    <a:pt x="12573" y="2601"/>
                    <a:pt x="14253" y="4440"/>
                  </a:cubicBezTo>
                  <a:cubicBezTo>
                    <a:pt x="14414" y="4620"/>
                    <a:pt x="14638" y="4714"/>
                    <a:pt x="14864" y="4714"/>
                  </a:cubicBezTo>
                  <a:cubicBezTo>
                    <a:pt x="15037" y="4714"/>
                    <a:pt x="15211" y="4659"/>
                    <a:pt x="15357" y="4542"/>
                  </a:cubicBezTo>
                  <a:lnTo>
                    <a:pt x="15379" y="4526"/>
                  </a:lnTo>
                  <a:cubicBezTo>
                    <a:pt x="15749" y="4231"/>
                    <a:pt x="15786" y="3684"/>
                    <a:pt x="15464" y="3336"/>
                  </a:cubicBezTo>
                  <a:cubicBezTo>
                    <a:pt x="13521" y="1245"/>
                    <a:pt x="10716" y="0"/>
                    <a:pt x="78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>
              <a:off x="3010783" y="2882134"/>
              <a:ext cx="779373" cy="289578"/>
            </a:xfrm>
            <a:custGeom>
              <a:rect b="b" l="l" r="r" t="t"/>
              <a:pathLst>
                <a:path extrusionOk="0" h="2654" w="7143">
                  <a:moveTo>
                    <a:pt x="3496" y="1"/>
                  </a:moveTo>
                  <a:cubicBezTo>
                    <a:pt x="2322" y="6"/>
                    <a:pt x="1249" y="419"/>
                    <a:pt x="397" y="1105"/>
                  </a:cubicBezTo>
                  <a:cubicBezTo>
                    <a:pt x="0" y="1427"/>
                    <a:pt x="0" y="2033"/>
                    <a:pt x="391" y="2360"/>
                  </a:cubicBezTo>
                  <a:lnTo>
                    <a:pt x="429" y="2392"/>
                  </a:lnTo>
                  <a:cubicBezTo>
                    <a:pt x="580" y="2516"/>
                    <a:pt x="763" y="2578"/>
                    <a:pt x="947" y="2578"/>
                  </a:cubicBezTo>
                  <a:cubicBezTo>
                    <a:pt x="1128" y="2578"/>
                    <a:pt x="1309" y="2518"/>
                    <a:pt x="1458" y="2398"/>
                  </a:cubicBezTo>
                  <a:cubicBezTo>
                    <a:pt x="2021" y="1947"/>
                    <a:pt x="2735" y="1674"/>
                    <a:pt x="3507" y="1668"/>
                  </a:cubicBezTo>
                  <a:lnTo>
                    <a:pt x="3566" y="1668"/>
                  </a:lnTo>
                  <a:cubicBezTo>
                    <a:pt x="4365" y="1679"/>
                    <a:pt x="5099" y="1974"/>
                    <a:pt x="5662" y="2457"/>
                  </a:cubicBezTo>
                  <a:cubicBezTo>
                    <a:pt x="5815" y="2588"/>
                    <a:pt x="6005" y="2653"/>
                    <a:pt x="6193" y="2653"/>
                  </a:cubicBezTo>
                  <a:cubicBezTo>
                    <a:pt x="6368" y="2653"/>
                    <a:pt x="6542" y="2597"/>
                    <a:pt x="6686" y="2483"/>
                  </a:cubicBezTo>
                  <a:lnTo>
                    <a:pt x="6729" y="2451"/>
                  </a:lnTo>
                  <a:cubicBezTo>
                    <a:pt x="7131" y="2135"/>
                    <a:pt x="7142" y="1529"/>
                    <a:pt x="6756" y="1197"/>
                  </a:cubicBezTo>
                  <a:cubicBezTo>
                    <a:pt x="5904" y="462"/>
                    <a:pt x="4794" y="17"/>
                    <a:pt x="35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>
              <a:off x="2776743" y="2581427"/>
              <a:ext cx="1253237" cy="401525"/>
            </a:xfrm>
            <a:custGeom>
              <a:rect b="b" l="l" r="r" t="t"/>
              <a:pathLst>
                <a:path extrusionOk="0" h="3680" w="11486">
                  <a:moveTo>
                    <a:pt x="5614" y="1"/>
                  </a:moveTo>
                  <a:cubicBezTo>
                    <a:pt x="3577" y="17"/>
                    <a:pt x="1721" y="821"/>
                    <a:pt x="349" y="2130"/>
                  </a:cubicBezTo>
                  <a:cubicBezTo>
                    <a:pt x="0" y="2462"/>
                    <a:pt x="22" y="3025"/>
                    <a:pt x="392" y="3331"/>
                  </a:cubicBezTo>
                  <a:lnTo>
                    <a:pt x="418" y="3352"/>
                  </a:lnTo>
                  <a:cubicBezTo>
                    <a:pt x="571" y="3479"/>
                    <a:pt x="758" y="3542"/>
                    <a:pt x="943" y="3542"/>
                  </a:cubicBezTo>
                  <a:cubicBezTo>
                    <a:pt x="1141" y="3542"/>
                    <a:pt x="1338" y="3469"/>
                    <a:pt x="1491" y="3325"/>
                  </a:cubicBezTo>
                  <a:cubicBezTo>
                    <a:pt x="2569" y="2296"/>
                    <a:pt x="4027" y="1663"/>
                    <a:pt x="5630" y="1658"/>
                  </a:cubicBezTo>
                  <a:cubicBezTo>
                    <a:pt x="5668" y="1652"/>
                    <a:pt x="5705" y="1652"/>
                    <a:pt x="5743" y="1652"/>
                  </a:cubicBezTo>
                  <a:cubicBezTo>
                    <a:pt x="7400" y="1674"/>
                    <a:pt x="8890" y="2355"/>
                    <a:pt x="9973" y="3443"/>
                  </a:cubicBezTo>
                  <a:cubicBezTo>
                    <a:pt x="10128" y="3600"/>
                    <a:pt x="10334" y="3680"/>
                    <a:pt x="10541" y="3680"/>
                  </a:cubicBezTo>
                  <a:cubicBezTo>
                    <a:pt x="10717" y="3680"/>
                    <a:pt x="10893" y="3623"/>
                    <a:pt x="11041" y="3508"/>
                  </a:cubicBezTo>
                  <a:lnTo>
                    <a:pt x="11067" y="3486"/>
                  </a:lnTo>
                  <a:cubicBezTo>
                    <a:pt x="11448" y="3186"/>
                    <a:pt x="11486" y="2623"/>
                    <a:pt x="11148" y="2280"/>
                  </a:cubicBezTo>
                  <a:cubicBezTo>
                    <a:pt x="9770" y="896"/>
                    <a:pt x="7872" y="28"/>
                    <a:pt x="57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6" name="Google Shape;2166;p4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Divide Infographics</a:t>
            </a:r>
            <a:endParaRPr/>
          </a:p>
        </p:txBody>
      </p:sp>
      <p:grpSp>
        <p:nvGrpSpPr>
          <p:cNvPr id="2167" name="Google Shape;2167;p41"/>
          <p:cNvGrpSpPr/>
          <p:nvPr/>
        </p:nvGrpSpPr>
        <p:grpSpPr>
          <a:xfrm>
            <a:off x="2218311" y="3395996"/>
            <a:ext cx="666000" cy="666000"/>
            <a:chOff x="2207115" y="3395996"/>
            <a:chExt cx="666000" cy="666000"/>
          </a:xfrm>
        </p:grpSpPr>
        <p:sp>
          <p:nvSpPr>
            <p:cNvPr id="2168" name="Google Shape;2168;p41"/>
            <p:cNvSpPr/>
            <p:nvPr/>
          </p:nvSpPr>
          <p:spPr>
            <a:xfrm>
              <a:off x="2207115" y="3395996"/>
              <a:ext cx="666000" cy="666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9" name="Google Shape;2169;p41"/>
            <p:cNvGrpSpPr/>
            <p:nvPr/>
          </p:nvGrpSpPr>
          <p:grpSpPr>
            <a:xfrm>
              <a:off x="2374211" y="3495915"/>
              <a:ext cx="364642" cy="467529"/>
              <a:chOff x="4920532" y="4017299"/>
              <a:chExt cx="304147" cy="389933"/>
            </a:xfrm>
          </p:grpSpPr>
          <p:sp>
            <p:nvSpPr>
              <p:cNvPr id="2170" name="Google Shape;2170;p41"/>
              <p:cNvSpPr/>
              <p:nvPr/>
            </p:nvSpPr>
            <p:spPr>
              <a:xfrm>
                <a:off x="4920532" y="4017299"/>
                <a:ext cx="252075" cy="257757"/>
              </a:xfrm>
              <a:custGeom>
                <a:rect b="b" l="l" r="r" t="t"/>
                <a:pathLst>
                  <a:path extrusionOk="0" h="4885" w="4778">
                    <a:moveTo>
                      <a:pt x="2229" y="364"/>
                    </a:moveTo>
                    <a:cubicBezTo>
                      <a:pt x="2921" y="364"/>
                      <a:pt x="3558" y="823"/>
                      <a:pt x="3754" y="1523"/>
                    </a:cubicBezTo>
                    <a:lnTo>
                      <a:pt x="4327" y="3560"/>
                    </a:lnTo>
                    <a:lnTo>
                      <a:pt x="1217" y="4434"/>
                    </a:lnTo>
                    <a:lnTo>
                      <a:pt x="644" y="2397"/>
                    </a:lnTo>
                    <a:cubicBezTo>
                      <a:pt x="408" y="1555"/>
                      <a:pt x="896" y="681"/>
                      <a:pt x="1737" y="445"/>
                    </a:cubicBezTo>
                    <a:lnTo>
                      <a:pt x="1802" y="423"/>
                    </a:lnTo>
                    <a:cubicBezTo>
                      <a:pt x="1944" y="383"/>
                      <a:pt x="2088" y="364"/>
                      <a:pt x="2229" y="364"/>
                    </a:cubicBezTo>
                    <a:close/>
                    <a:moveTo>
                      <a:pt x="2237" y="0"/>
                    </a:moveTo>
                    <a:cubicBezTo>
                      <a:pt x="2061" y="0"/>
                      <a:pt x="1883" y="24"/>
                      <a:pt x="1705" y="75"/>
                    </a:cubicBezTo>
                    <a:lnTo>
                      <a:pt x="1641" y="91"/>
                    </a:lnTo>
                    <a:cubicBezTo>
                      <a:pt x="606" y="380"/>
                      <a:pt x="0" y="1458"/>
                      <a:pt x="290" y="2493"/>
                    </a:cubicBezTo>
                    <a:lnTo>
                      <a:pt x="960" y="4885"/>
                    </a:lnTo>
                    <a:lnTo>
                      <a:pt x="4778" y="3812"/>
                    </a:lnTo>
                    <a:lnTo>
                      <a:pt x="4107" y="1421"/>
                    </a:lnTo>
                    <a:cubicBezTo>
                      <a:pt x="3868" y="563"/>
                      <a:pt x="3086" y="0"/>
                      <a:pt x="22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41"/>
              <p:cNvSpPr/>
              <p:nvPr/>
            </p:nvSpPr>
            <p:spPr>
              <a:xfrm>
                <a:off x="4927865" y="4137233"/>
                <a:ext cx="296814" cy="269999"/>
              </a:xfrm>
              <a:custGeom>
                <a:rect b="b" l="l" r="r" t="t"/>
                <a:pathLst>
                  <a:path extrusionOk="0" h="5117" w="5626">
                    <a:moveTo>
                      <a:pt x="4601" y="0"/>
                    </a:moveTo>
                    <a:lnTo>
                      <a:pt x="1" y="1292"/>
                    </a:lnTo>
                    <a:lnTo>
                      <a:pt x="901" y="4499"/>
                    </a:lnTo>
                    <a:cubicBezTo>
                      <a:pt x="1008" y="4872"/>
                      <a:pt x="1346" y="5116"/>
                      <a:pt x="1715" y="5116"/>
                    </a:cubicBezTo>
                    <a:cubicBezTo>
                      <a:pt x="1791" y="5116"/>
                      <a:pt x="1869" y="5106"/>
                      <a:pt x="1947" y="5083"/>
                    </a:cubicBezTo>
                    <a:lnTo>
                      <a:pt x="4918" y="4252"/>
                    </a:lnTo>
                    <a:cubicBezTo>
                      <a:pt x="5363" y="4124"/>
                      <a:pt x="5625" y="3657"/>
                      <a:pt x="5502" y="3207"/>
                    </a:cubicBezTo>
                    <a:lnTo>
                      <a:pt x="46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41"/>
              <p:cNvSpPr/>
              <p:nvPr/>
            </p:nvSpPr>
            <p:spPr>
              <a:xfrm>
                <a:off x="5030269" y="4213848"/>
                <a:ext cx="87736" cy="126742"/>
              </a:xfrm>
              <a:custGeom>
                <a:rect b="b" l="l" r="r" t="t"/>
                <a:pathLst>
                  <a:path extrusionOk="0" h="2402" w="1663">
                    <a:moveTo>
                      <a:pt x="789" y="1"/>
                    </a:moveTo>
                    <a:cubicBezTo>
                      <a:pt x="725" y="1"/>
                      <a:pt x="660" y="10"/>
                      <a:pt x="596" y="28"/>
                    </a:cubicBezTo>
                    <a:cubicBezTo>
                      <a:pt x="215" y="135"/>
                      <a:pt x="1" y="521"/>
                      <a:pt x="102" y="902"/>
                    </a:cubicBezTo>
                    <a:cubicBezTo>
                      <a:pt x="161" y="1095"/>
                      <a:pt x="290" y="1251"/>
                      <a:pt x="462" y="1336"/>
                    </a:cubicBezTo>
                    <a:lnTo>
                      <a:pt x="660" y="2050"/>
                    </a:lnTo>
                    <a:cubicBezTo>
                      <a:pt x="718" y="2262"/>
                      <a:pt x="910" y="2401"/>
                      <a:pt x="1121" y="2401"/>
                    </a:cubicBezTo>
                    <a:cubicBezTo>
                      <a:pt x="1165" y="2401"/>
                      <a:pt x="1210" y="2395"/>
                      <a:pt x="1255" y="2382"/>
                    </a:cubicBezTo>
                    <a:cubicBezTo>
                      <a:pt x="1513" y="2312"/>
                      <a:pt x="1663" y="2044"/>
                      <a:pt x="1588" y="1787"/>
                    </a:cubicBezTo>
                    <a:lnTo>
                      <a:pt x="1389" y="1074"/>
                    </a:lnTo>
                    <a:cubicBezTo>
                      <a:pt x="1486" y="913"/>
                      <a:pt x="1518" y="714"/>
                      <a:pt x="1464" y="516"/>
                    </a:cubicBezTo>
                    <a:cubicBezTo>
                      <a:pt x="1376" y="205"/>
                      <a:pt x="1095" y="1"/>
                      <a:pt x="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73" name="Google Shape;2173;p41"/>
          <p:cNvGrpSpPr/>
          <p:nvPr/>
        </p:nvGrpSpPr>
        <p:grpSpPr>
          <a:xfrm>
            <a:off x="575124" y="1646843"/>
            <a:ext cx="779100" cy="779100"/>
            <a:chOff x="563929" y="1418243"/>
            <a:chExt cx="779100" cy="779100"/>
          </a:xfrm>
        </p:grpSpPr>
        <p:sp>
          <p:nvSpPr>
            <p:cNvPr id="2174" name="Google Shape;2174;p41"/>
            <p:cNvSpPr/>
            <p:nvPr/>
          </p:nvSpPr>
          <p:spPr>
            <a:xfrm>
              <a:off x="563929" y="1418243"/>
              <a:ext cx="779100" cy="779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>
              <a:off x="920353" y="1541827"/>
              <a:ext cx="204363" cy="513799"/>
            </a:xfrm>
            <a:custGeom>
              <a:rect b="b" l="l" r="r" t="t"/>
              <a:pathLst>
                <a:path extrusionOk="0" h="4709" w="1873">
                  <a:moveTo>
                    <a:pt x="1175" y="1"/>
                  </a:moveTo>
                  <a:cubicBezTo>
                    <a:pt x="1137" y="1"/>
                    <a:pt x="1111" y="27"/>
                    <a:pt x="1111" y="60"/>
                  </a:cubicBezTo>
                  <a:lnTo>
                    <a:pt x="1" y="4644"/>
                  </a:lnTo>
                  <a:cubicBezTo>
                    <a:pt x="1" y="4682"/>
                    <a:pt x="28" y="4708"/>
                    <a:pt x="65" y="4708"/>
                  </a:cubicBezTo>
                  <a:lnTo>
                    <a:pt x="703" y="4708"/>
                  </a:lnTo>
                  <a:cubicBezTo>
                    <a:pt x="735" y="4708"/>
                    <a:pt x="767" y="4682"/>
                    <a:pt x="767" y="4644"/>
                  </a:cubicBezTo>
                  <a:lnTo>
                    <a:pt x="1872" y="60"/>
                  </a:lnTo>
                  <a:cubicBezTo>
                    <a:pt x="1872" y="27"/>
                    <a:pt x="1845" y="1"/>
                    <a:pt x="1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>
              <a:off x="761817" y="1541827"/>
              <a:ext cx="204254" cy="513799"/>
            </a:xfrm>
            <a:custGeom>
              <a:rect b="b" l="l" r="r" t="t"/>
              <a:pathLst>
                <a:path extrusionOk="0" h="4709" w="1872">
                  <a:moveTo>
                    <a:pt x="1175" y="1"/>
                  </a:moveTo>
                  <a:cubicBezTo>
                    <a:pt x="1137" y="1"/>
                    <a:pt x="1111" y="27"/>
                    <a:pt x="1111" y="60"/>
                  </a:cubicBezTo>
                  <a:lnTo>
                    <a:pt x="1" y="4644"/>
                  </a:lnTo>
                  <a:cubicBezTo>
                    <a:pt x="1" y="4682"/>
                    <a:pt x="27" y="4708"/>
                    <a:pt x="65" y="4708"/>
                  </a:cubicBezTo>
                  <a:lnTo>
                    <a:pt x="703" y="4708"/>
                  </a:lnTo>
                  <a:cubicBezTo>
                    <a:pt x="735" y="4708"/>
                    <a:pt x="762" y="4682"/>
                    <a:pt x="762" y="4644"/>
                  </a:cubicBezTo>
                  <a:lnTo>
                    <a:pt x="1872" y="60"/>
                  </a:lnTo>
                  <a:cubicBezTo>
                    <a:pt x="1872" y="27"/>
                    <a:pt x="1845" y="1"/>
                    <a:pt x="1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>
              <a:off x="737267" y="1701018"/>
              <a:ext cx="458808" cy="73758"/>
            </a:xfrm>
            <a:custGeom>
              <a:rect b="b" l="l" r="r" t="t"/>
              <a:pathLst>
                <a:path extrusionOk="0" h="676" w="4205">
                  <a:moveTo>
                    <a:pt x="199" y="0"/>
                  </a:moveTo>
                  <a:lnTo>
                    <a:pt x="0" y="676"/>
                  </a:lnTo>
                  <a:lnTo>
                    <a:pt x="4006" y="676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>
              <a:off x="698642" y="1848426"/>
              <a:ext cx="458808" cy="73213"/>
            </a:xfrm>
            <a:custGeom>
              <a:rect b="b" l="l" r="r" t="t"/>
              <a:pathLst>
                <a:path extrusionOk="0" h="671" w="4205">
                  <a:moveTo>
                    <a:pt x="199" y="0"/>
                  </a:moveTo>
                  <a:lnTo>
                    <a:pt x="1" y="671"/>
                  </a:lnTo>
                  <a:lnTo>
                    <a:pt x="4006" y="671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9" name="Google Shape;2179;p41"/>
          <p:cNvGrpSpPr/>
          <p:nvPr/>
        </p:nvGrpSpPr>
        <p:grpSpPr>
          <a:xfrm>
            <a:off x="4055587" y="2930793"/>
            <a:ext cx="527700" cy="527700"/>
            <a:chOff x="4044392" y="2930793"/>
            <a:chExt cx="527700" cy="527700"/>
          </a:xfrm>
        </p:grpSpPr>
        <p:sp>
          <p:nvSpPr>
            <p:cNvPr id="2180" name="Google Shape;2180;p41"/>
            <p:cNvSpPr/>
            <p:nvPr/>
          </p:nvSpPr>
          <p:spPr>
            <a:xfrm>
              <a:off x="4044392" y="2930793"/>
              <a:ext cx="527700" cy="527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1"/>
            <p:cNvSpPr/>
            <p:nvPr/>
          </p:nvSpPr>
          <p:spPr>
            <a:xfrm>
              <a:off x="4156215" y="3003246"/>
              <a:ext cx="277467" cy="376320"/>
            </a:xfrm>
            <a:custGeom>
              <a:rect b="b" l="l" r="r" t="t"/>
              <a:pathLst>
                <a:path extrusionOk="0" h="3449" w="2543">
                  <a:moveTo>
                    <a:pt x="2065" y="1"/>
                  </a:moveTo>
                  <a:cubicBezTo>
                    <a:pt x="1802" y="1"/>
                    <a:pt x="1588" y="210"/>
                    <a:pt x="1588" y="473"/>
                  </a:cubicBezTo>
                  <a:cubicBezTo>
                    <a:pt x="1588" y="553"/>
                    <a:pt x="1609" y="623"/>
                    <a:pt x="1642" y="687"/>
                  </a:cubicBezTo>
                  <a:lnTo>
                    <a:pt x="784" y="1363"/>
                  </a:lnTo>
                  <a:cubicBezTo>
                    <a:pt x="703" y="1293"/>
                    <a:pt x="596" y="1250"/>
                    <a:pt x="473" y="1250"/>
                  </a:cubicBezTo>
                  <a:cubicBezTo>
                    <a:pt x="215" y="1250"/>
                    <a:pt x="1" y="1459"/>
                    <a:pt x="1" y="1722"/>
                  </a:cubicBezTo>
                  <a:cubicBezTo>
                    <a:pt x="1" y="1985"/>
                    <a:pt x="215" y="2199"/>
                    <a:pt x="473" y="2199"/>
                  </a:cubicBezTo>
                  <a:cubicBezTo>
                    <a:pt x="596" y="2199"/>
                    <a:pt x="703" y="2156"/>
                    <a:pt x="784" y="2081"/>
                  </a:cubicBezTo>
                  <a:lnTo>
                    <a:pt x="1642" y="2757"/>
                  </a:lnTo>
                  <a:cubicBezTo>
                    <a:pt x="1609" y="2821"/>
                    <a:pt x="1588" y="2896"/>
                    <a:pt x="1588" y="2971"/>
                  </a:cubicBezTo>
                  <a:cubicBezTo>
                    <a:pt x="1588" y="3234"/>
                    <a:pt x="1802" y="3449"/>
                    <a:pt x="2065" y="3449"/>
                  </a:cubicBezTo>
                  <a:cubicBezTo>
                    <a:pt x="2328" y="3449"/>
                    <a:pt x="2542" y="3234"/>
                    <a:pt x="2542" y="2971"/>
                  </a:cubicBezTo>
                  <a:cubicBezTo>
                    <a:pt x="2542" y="2709"/>
                    <a:pt x="2328" y="2499"/>
                    <a:pt x="2065" y="2499"/>
                  </a:cubicBezTo>
                  <a:cubicBezTo>
                    <a:pt x="1947" y="2499"/>
                    <a:pt x="1840" y="2542"/>
                    <a:pt x="1754" y="2612"/>
                  </a:cubicBezTo>
                  <a:lnTo>
                    <a:pt x="896" y="1936"/>
                  </a:lnTo>
                  <a:cubicBezTo>
                    <a:pt x="934" y="1872"/>
                    <a:pt x="950" y="1802"/>
                    <a:pt x="950" y="1722"/>
                  </a:cubicBezTo>
                  <a:cubicBezTo>
                    <a:pt x="950" y="1647"/>
                    <a:pt x="934" y="1572"/>
                    <a:pt x="896" y="1508"/>
                  </a:cubicBezTo>
                  <a:lnTo>
                    <a:pt x="1754" y="837"/>
                  </a:lnTo>
                  <a:cubicBezTo>
                    <a:pt x="1840" y="907"/>
                    <a:pt x="1947" y="950"/>
                    <a:pt x="2065" y="950"/>
                  </a:cubicBezTo>
                  <a:cubicBezTo>
                    <a:pt x="2328" y="950"/>
                    <a:pt x="2542" y="735"/>
                    <a:pt x="2542" y="473"/>
                  </a:cubicBezTo>
                  <a:cubicBezTo>
                    <a:pt x="2542" y="210"/>
                    <a:pt x="2328" y="1"/>
                    <a:pt x="2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2" name="Google Shape;2182;p41"/>
          <p:cNvGrpSpPr/>
          <p:nvPr/>
        </p:nvGrpSpPr>
        <p:grpSpPr>
          <a:xfrm>
            <a:off x="5465796" y="1265625"/>
            <a:ext cx="3232193" cy="830243"/>
            <a:chOff x="5454601" y="1265625"/>
            <a:chExt cx="3232193" cy="830243"/>
          </a:xfrm>
        </p:grpSpPr>
        <p:grpSp>
          <p:nvGrpSpPr>
            <p:cNvPr id="2183" name="Google Shape;2183;p41"/>
            <p:cNvGrpSpPr/>
            <p:nvPr/>
          </p:nvGrpSpPr>
          <p:grpSpPr>
            <a:xfrm>
              <a:off x="6091382" y="1265625"/>
              <a:ext cx="2595412" cy="830243"/>
              <a:chOff x="9246125" y="1418025"/>
              <a:chExt cx="1980323" cy="830243"/>
            </a:xfrm>
          </p:grpSpPr>
          <p:sp>
            <p:nvSpPr>
              <p:cNvPr id="2184" name="Google Shape;2184;p41"/>
              <p:cNvSpPr txBox="1"/>
              <p:nvPr/>
            </p:nvSpPr>
            <p:spPr>
              <a:xfrm>
                <a:off x="9246148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85" name="Google Shape;2185;p41"/>
              <p:cNvSpPr txBox="1"/>
              <p:nvPr/>
            </p:nvSpPr>
            <p:spPr>
              <a:xfrm>
                <a:off x="9246125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86" name="Google Shape;2186;p41"/>
            <p:cNvSpPr/>
            <p:nvPr/>
          </p:nvSpPr>
          <p:spPr>
            <a:xfrm>
              <a:off x="5454601" y="1394389"/>
              <a:ext cx="572700" cy="57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187" name="Google Shape;2187;p41"/>
          <p:cNvGrpSpPr/>
          <p:nvPr/>
        </p:nvGrpSpPr>
        <p:grpSpPr>
          <a:xfrm>
            <a:off x="2704245" y="1431994"/>
            <a:ext cx="751337" cy="782210"/>
            <a:chOff x="2693050" y="1355794"/>
            <a:chExt cx="751337" cy="782210"/>
          </a:xfrm>
        </p:grpSpPr>
        <p:sp>
          <p:nvSpPr>
            <p:cNvPr id="2188" name="Google Shape;2188;p41"/>
            <p:cNvSpPr/>
            <p:nvPr/>
          </p:nvSpPr>
          <p:spPr>
            <a:xfrm>
              <a:off x="2693050" y="1355800"/>
              <a:ext cx="733200" cy="733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1"/>
            <p:cNvSpPr/>
            <p:nvPr/>
          </p:nvSpPr>
          <p:spPr>
            <a:xfrm>
              <a:off x="2693056" y="1355794"/>
              <a:ext cx="751331" cy="782210"/>
            </a:xfrm>
            <a:custGeom>
              <a:rect b="b" l="l" r="r" t="t"/>
              <a:pathLst>
                <a:path extrusionOk="0" h="7169" w="6886">
                  <a:moveTo>
                    <a:pt x="3398" y="0"/>
                  </a:moveTo>
                  <a:cubicBezTo>
                    <a:pt x="1676" y="0"/>
                    <a:pt x="213" y="1326"/>
                    <a:pt x="70" y="3073"/>
                  </a:cubicBezTo>
                  <a:cubicBezTo>
                    <a:pt x="0" y="3936"/>
                    <a:pt x="263" y="4751"/>
                    <a:pt x="751" y="5389"/>
                  </a:cubicBezTo>
                  <a:lnTo>
                    <a:pt x="263" y="7116"/>
                  </a:lnTo>
                  <a:cubicBezTo>
                    <a:pt x="255" y="7146"/>
                    <a:pt x="277" y="7169"/>
                    <a:pt x="302" y="7169"/>
                  </a:cubicBezTo>
                  <a:cubicBezTo>
                    <a:pt x="309" y="7169"/>
                    <a:pt x="316" y="7167"/>
                    <a:pt x="322" y="7164"/>
                  </a:cubicBezTo>
                  <a:lnTo>
                    <a:pt x="1765" y="6263"/>
                  </a:lnTo>
                  <a:cubicBezTo>
                    <a:pt x="2172" y="6489"/>
                    <a:pt x="2633" y="6639"/>
                    <a:pt x="3127" y="6676"/>
                  </a:cubicBezTo>
                  <a:cubicBezTo>
                    <a:pt x="3219" y="6684"/>
                    <a:pt x="3312" y="6687"/>
                    <a:pt x="3403" y="6687"/>
                  </a:cubicBezTo>
                  <a:cubicBezTo>
                    <a:pt x="5130" y="6687"/>
                    <a:pt x="6593" y="5366"/>
                    <a:pt x="6735" y="3620"/>
                  </a:cubicBezTo>
                  <a:cubicBezTo>
                    <a:pt x="6885" y="1775"/>
                    <a:pt x="5513" y="161"/>
                    <a:pt x="3673" y="11"/>
                  </a:cubicBezTo>
                  <a:cubicBezTo>
                    <a:pt x="3581" y="4"/>
                    <a:pt x="3489" y="0"/>
                    <a:pt x="3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0" name="Google Shape;2190;p41"/>
            <p:cNvGrpSpPr/>
            <p:nvPr/>
          </p:nvGrpSpPr>
          <p:grpSpPr>
            <a:xfrm>
              <a:off x="2816349" y="1470188"/>
              <a:ext cx="509737" cy="509849"/>
              <a:chOff x="2660342" y="1525655"/>
              <a:chExt cx="476345" cy="476450"/>
            </a:xfrm>
          </p:grpSpPr>
          <p:sp>
            <p:nvSpPr>
              <p:cNvPr id="2191" name="Google Shape;2191;p41"/>
              <p:cNvSpPr/>
              <p:nvPr/>
            </p:nvSpPr>
            <p:spPr>
              <a:xfrm>
                <a:off x="2660342" y="1525655"/>
                <a:ext cx="476345" cy="476447"/>
              </a:xfrm>
              <a:custGeom>
                <a:rect b="b" l="l" r="r" t="t"/>
                <a:pathLst>
                  <a:path extrusionOk="0" h="4673" w="4672">
                    <a:moveTo>
                      <a:pt x="2339" y="265"/>
                    </a:moveTo>
                    <a:cubicBezTo>
                      <a:pt x="2564" y="265"/>
                      <a:pt x="2784" y="297"/>
                      <a:pt x="2993" y="373"/>
                    </a:cubicBezTo>
                    <a:cubicBezTo>
                      <a:pt x="3325" y="480"/>
                      <a:pt x="3626" y="678"/>
                      <a:pt x="3861" y="936"/>
                    </a:cubicBezTo>
                    <a:cubicBezTo>
                      <a:pt x="4215" y="1316"/>
                      <a:pt x="4408" y="1815"/>
                      <a:pt x="4408" y="2335"/>
                    </a:cubicBezTo>
                    <a:cubicBezTo>
                      <a:pt x="4408" y="2855"/>
                      <a:pt x="4215" y="3354"/>
                      <a:pt x="3861" y="3734"/>
                    </a:cubicBezTo>
                    <a:cubicBezTo>
                      <a:pt x="3626" y="3997"/>
                      <a:pt x="3325" y="4190"/>
                      <a:pt x="2993" y="4303"/>
                    </a:cubicBezTo>
                    <a:cubicBezTo>
                      <a:pt x="2782" y="4371"/>
                      <a:pt x="2558" y="4406"/>
                      <a:pt x="2334" y="4406"/>
                    </a:cubicBezTo>
                    <a:cubicBezTo>
                      <a:pt x="2137" y="4406"/>
                      <a:pt x="1939" y="4379"/>
                      <a:pt x="1749" y="4324"/>
                    </a:cubicBezTo>
                    <a:cubicBezTo>
                      <a:pt x="1390" y="4217"/>
                      <a:pt x="1068" y="4013"/>
                      <a:pt x="811" y="3734"/>
                    </a:cubicBezTo>
                    <a:cubicBezTo>
                      <a:pt x="462" y="3354"/>
                      <a:pt x="264" y="2855"/>
                      <a:pt x="264" y="2335"/>
                    </a:cubicBezTo>
                    <a:cubicBezTo>
                      <a:pt x="264" y="1815"/>
                      <a:pt x="462" y="1316"/>
                      <a:pt x="811" y="936"/>
                    </a:cubicBezTo>
                    <a:cubicBezTo>
                      <a:pt x="1068" y="657"/>
                      <a:pt x="1390" y="453"/>
                      <a:pt x="1749" y="346"/>
                    </a:cubicBezTo>
                    <a:cubicBezTo>
                      <a:pt x="1942" y="292"/>
                      <a:pt x="2140" y="265"/>
                      <a:pt x="2339" y="265"/>
                    </a:cubicBezTo>
                    <a:close/>
                    <a:moveTo>
                      <a:pt x="2335" y="0"/>
                    </a:moveTo>
                    <a:cubicBezTo>
                      <a:pt x="2113" y="0"/>
                      <a:pt x="1889" y="31"/>
                      <a:pt x="1674" y="94"/>
                    </a:cubicBezTo>
                    <a:cubicBezTo>
                      <a:pt x="1272" y="217"/>
                      <a:pt x="907" y="442"/>
                      <a:pt x="617" y="759"/>
                    </a:cubicBezTo>
                    <a:cubicBezTo>
                      <a:pt x="221" y="1188"/>
                      <a:pt x="1" y="1751"/>
                      <a:pt x="1" y="2335"/>
                    </a:cubicBezTo>
                    <a:cubicBezTo>
                      <a:pt x="1" y="2919"/>
                      <a:pt x="221" y="3482"/>
                      <a:pt x="617" y="3917"/>
                    </a:cubicBezTo>
                    <a:cubicBezTo>
                      <a:pt x="907" y="4228"/>
                      <a:pt x="1272" y="4458"/>
                      <a:pt x="1674" y="4576"/>
                    </a:cubicBezTo>
                    <a:cubicBezTo>
                      <a:pt x="1888" y="4641"/>
                      <a:pt x="2113" y="4673"/>
                      <a:pt x="2339" y="4673"/>
                    </a:cubicBezTo>
                    <a:cubicBezTo>
                      <a:pt x="2591" y="4673"/>
                      <a:pt x="2843" y="4630"/>
                      <a:pt x="3079" y="4549"/>
                    </a:cubicBezTo>
                    <a:cubicBezTo>
                      <a:pt x="3449" y="4426"/>
                      <a:pt x="3792" y="4206"/>
                      <a:pt x="4054" y="3917"/>
                    </a:cubicBezTo>
                    <a:cubicBezTo>
                      <a:pt x="4451" y="3482"/>
                      <a:pt x="4671" y="2919"/>
                      <a:pt x="4671" y="2335"/>
                    </a:cubicBezTo>
                    <a:cubicBezTo>
                      <a:pt x="4671" y="1751"/>
                      <a:pt x="4451" y="1188"/>
                      <a:pt x="4054" y="759"/>
                    </a:cubicBezTo>
                    <a:cubicBezTo>
                      <a:pt x="3792" y="464"/>
                      <a:pt x="3449" y="244"/>
                      <a:pt x="3079" y="120"/>
                    </a:cubicBezTo>
                    <a:cubicBezTo>
                      <a:pt x="2841" y="40"/>
                      <a:pt x="2589" y="0"/>
                      <a:pt x="2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41"/>
              <p:cNvSpPr/>
              <p:nvPr/>
            </p:nvSpPr>
            <p:spPr>
              <a:xfrm>
                <a:off x="2715094" y="1525655"/>
                <a:ext cx="367455" cy="172512"/>
              </a:xfrm>
              <a:custGeom>
                <a:rect b="b" l="l" r="r" t="t"/>
                <a:pathLst>
                  <a:path extrusionOk="0" h="1692" w="3604">
                    <a:moveTo>
                      <a:pt x="1798" y="265"/>
                    </a:moveTo>
                    <a:cubicBezTo>
                      <a:pt x="2022" y="265"/>
                      <a:pt x="2245" y="301"/>
                      <a:pt x="2456" y="373"/>
                    </a:cubicBezTo>
                    <a:cubicBezTo>
                      <a:pt x="2751" y="469"/>
                      <a:pt x="3019" y="630"/>
                      <a:pt x="3239" y="844"/>
                    </a:cubicBezTo>
                    <a:cubicBezTo>
                      <a:pt x="3019" y="1059"/>
                      <a:pt x="2751" y="1225"/>
                      <a:pt x="2456" y="1322"/>
                    </a:cubicBezTo>
                    <a:cubicBezTo>
                      <a:pt x="2247" y="1392"/>
                      <a:pt x="2026" y="1427"/>
                      <a:pt x="1804" y="1427"/>
                    </a:cubicBezTo>
                    <a:cubicBezTo>
                      <a:pt x="1605" y="1427"/>
                      <a:pt x="1405" y="1399"/>
                      <a:pt x="1212" y="1343"/>
                    </a:cubicBezTo>
                    <a:cubicBezTo>
                      <a:pt x="895" y="1246"/>
                      <a:pt x="601" y="1080"/>
                      <a:pt x="359" y="844"/>
                    </a:cubicBezTo>
                    <a:cubicBezTo>
                      <a:pt x="601" y="614"/>
                      <a:pt x="895" y="442"/>
                      <a:pt x="1212" y="351"/>
                    </a:cubicBezTo>
                    <a:cubicBezTo>
                      <a:pt x="1403" y="293"/>
                      <a:pt x="1601" y="265"/>
                      <a:pt x="1798" y="265"/>
                    </a:cubicBezTo>
                    <a:close/>
                    <a:moveTo>
                      <a:pt x="1798" y="0"/>
                    </a:moveTo>
                    <a:cubicBezTo>
                      <a:pt x="1576" y="0"/>
                      <a:pt x="1352" y="31"/>
                      <a:pt x="1137" y="94"/>
                    </a:cubicBezTo>
                    <a:cubicBezTo>
                      <a:pt x="735" y="217"/>
                      <a:pt x="370" y="442"/>
                      <a:pt x="80" y="759"/>
                    </a:cubicBezTo>
                    <a:lnTo>
                      <a:pt x="0" y="844"/>
                    </a:lnTo>
                    <a:lnTo>
                      <a:pt x="80" y="936"/>
                    </a:lnTo>
                    <a:cubicBezTo>
                      <a:pt x="370" y="1246"/>
                      <a:pt x="735" y="1477"/>
                      <a:pt x="1137" y="1595"/>
                    </a:cubicBezTo>
                    <a:cubicBezTo>
                      <a:pt x="1351" y="1659"/>
                      <a:pt x="1576" y="1692"/>
                      <a:pt x="1802" y="1692"/>
                    </a:cubicBezTo>
                    <a:cubicBezTo>
                      <a:pt x="2054" y="1692"/>
                      <a:pt x="2306" y="1649"/>
                      <a:pt x="2542" y="1574"/>
                    </a:cubicBezTo>
                    <a:cubicBezTo>
                      <a:pt x="2912" y="1445"/>
                      <a:pt x="3255" y="1225"/>
                      <a:pt x="3523" y="936"/>
                    </a:cubicBezTo>
                    <a:lnTo>
                      <a:pt x="3603" y="844"/>
                    </a:lnTo>
                    <a:lnTo>
                      <a:pt x="3523" y="759"/>
                    </a:lnTo>
                    <a:cubicBezTo>
                      <a:pt x="3255" y="464"/>
                      <a:pt x="2912" y="244"/>
                      <a:pt x="2542" y="120"/>
                    </a:cubicBezTo>
                    <a:cubicBezTo>
                      <a:pt x="2304" y="40"/>
                      <a:pt x="2052" y="0"/>
                      <a:pt x="17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41"/>
              <p:cNvSpPr/>
              <p:nvPr/>
            </p:nvSpPr>
            <p:spPr>
              <a:xfrm>
                <a:off x="2715094" y="1829593"/>
                <a:ext cx="367455" cy="172512"/>
              </a:xfrm>
              <a:custGeom>
                <a:rect b="b" l="l" r="r" t="t"/>
                <a:pathLst>
                  <a:path extrusionOk="0" h="1692" w="3604">
                    <a:moveTo>
                      <a:pt x="1797" y="264"/>
                    </a:moveTo>
                    <a:cubicBezTo>
                      <a:pt x="2021" y="264"/>
                      <a:pt x="2245" y="299"/>
                      <a:pt x="2456" y="367"/>
                    </a:cubicBezTo>
                    <a:cubicBezTo>
                      <a:pt x="2751" y="464"/>
                      <a:pt x="3019" y="630"/>
                      <a:pt x="3239" y="845"/>
                    </a:cubicBezTo>
                    <a:cubicBezTo>
                      <a:pt x="3019" y="1059"/>
                      <a:pt x="2751" y="1225"/>
                      <a:pt x="2456" y="1322"/>
                    </a:cubicBezTo>
                    <a:cubicBezTo>
                      <a:pt x="2245" y="1390"/>
                      <a:pt x="2021" y="1425"/>
                      <a:pt x="1797" y="1425"/>
                    </a:cubicBezTo>
                    <a:cubicBezTo>
                      <a:pt x="1600" y="1425"/>
                      <a:pt x="1402" y="1398"/>
                      <a:pt x="1212" y="1343"/>
                    </a:cubicBezTo>
                    <a:cubicBezTo>
                      <a:pt x="895" y="1247"/>
                      <a:pt x="601" y="1075"/>
                      <a:pt x="359" y="845"/>
                    </a:cubicBezTo>
                    <a:cubicBezTo>
                      <a:pt x="601" y="614"/>
                      <a:pt x="895" y="442"/>
                      <a:pt x="1212" y="346"/>
                    </a:cubicBezTo>
                    <a:cubicBezTo>
                      <a:pt x="1402" y="291"/>
                      <a:pt x="1600" y="264"/>
                      <a:pt x="1797" y="264"/>
                    </a:cubicBezTo>
                    <a:close/>
                    <a:moveTo>
                      <a:pt x="1798" y="0"/>
                    </a:moveTo>
                    <a:cubicBezTo>
                      <a:pt x="1576" y="0"/>
                      <a:pt x="1352" y="31"/>
                      <a:pt x="1137" y="94"/>
                    </a:cubicBezTo>
                    <a:cubicBezTo>
                      <a:pt x="735" y="217"/>
                      <a:pt x="370" y="442"/>
                      <a:pt x="80" y="753"/>
                    </a:cubicBezTo>
                    <a:lnTo>
                      <a:pt x="0" y="845"/>
                    </a:lnTo>
                    <a:lnTo>
                      <a:pt x="80" y="936"/>
                    </a:lnTo>
                    <a:cubicBezTo>
                      <a:pt x="370" y="1247"/>
                      <a:pt x="735" y="1477"/>
                      <a:pt x="1137" y="1595"/>
                    </a:cubicBezTo>
                    <a:cubicBezTo>
                      <a:pt x="1351" y="1660"/>
                      <a:pt x="1576" y="1692"/>
                      <a:pt x="1802" y="1692"/>
                    </a:cubicBezTo>
                    <a:cubicBezTo>
                      <a:pt x="2054" y="1692"/>
                      <a:pt x="2306" y="1649"/>
                      <a:pt x="2542" y="1568"/>
                    </a:cubicBezTo>
                    <a:cubicBezTo>
                      <a:pt x="2912" y="1445"/>
                      <a:pt x="3255" y="1225"/>
                      <a:pt x="3523" y="936"/>
                    </a:cubicBezTo>
                    <a:lnTo>
                      <a:pt x="3603" y="845"/>
                    </a:lnTo>
                    <a:lnTo>
                      <a:pt x="3523" y="753"/>
                    </a:lnTo>
                    <a:cubicBezTo>
                      <a:pt x="3255" y="464"/>
                      <a:pt x="2912" y="244"/>
                      <a:pt x="2542" y="121"/>
                    </a:cubicBezTo>
                    <a:cubicBezTo>
                      <a:pt x="2304" y="41"/>
                      <a:pt x="2052" y="0"/>
                      <a:pt x="17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41"/>
              <p:cNvSpPr/>
              <p:nvPr/>
            </p:nvSpPr>
            <p:spPr>
              <a:xfrm>
                <a:off x="2674005" y="1750575"/>
                <a:ext cx="449531" cy="26917"/>
              </a:xfrm>
              <a:custGeom>
                <a:rect b="b" l="l" r="r" t="t"/>
                <a:pathLst>
                  <a:path extrusionOk="0" h="264" w="4409">
                    <a:moveTo>
                      <a:pt x="1" y="0"/>
                    </a:moveTo>
                    <a:lnTo>
                      <a:pt x="1" y="263"/>
                    </a:lnTo>
                    <a:lnTo>
                      <a:pt x="4408" y="263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41"/>
              <p:cNvSpPr/>
              <p:nvPr/>
            </p:nvSpPr>
            <p:spPr>
              <a:xfrm>
                <a:off x="2821640" y="1548290"/>
                <a:ext cx="26917" cy="430872"/>
              </a:xfrm>
              <a:custGeom>
                <a:rect b="b" l="l" r="r" t="t"/>
                <a:pathLst>
                  <a:path extrusionOk="0" h="4226" w="264">
                    <a:moveTo>
                      <a:pt x="1" y="0"/>
                    </a:moveTo>
                    <a:lnTo>
                      <a:pt x="1" y="4226"/>
                    </a:lnTo>
                    <a:lnTo>
                      <a:pt x="263" y="4226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41"/>
              <p:cNvSpPr/>
              <p:nvPr/>
            </p:nvSpPr>
            <p:spPr>
              <a:xfrm>
                <a:off x="2956123" y="1550431"/>
                <a:ext cx="26917" cy="426590"/>
              </a:xfrm>
              <a:custGeom>
                <a:rect b="b" l="l" r="r" t="t"/>
                <a:pathLst>
                  <a:path extrusionOk="0" h="4184" w="264">
                    <a:moveTo>
                      <a:pt x="1" y="1"/>
                    </a:moveTo>
                    <a:lnTo>
                      <a:pt x="1" y="4183"/>
                    </a:lnTo>
                    <a:lnTo>
                      <a:pt x="263" y="4183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97" name="Google Shape;2197;p41"/>
          <p:cNvGrpSpPr/>
          <p:nvPr/>
        </p:nvGrpSpPr>
        <p:grpSpPr>
          <a:xfrm>
            <a:off x="5465796" y="2144827"/>
            <a:ext cx="3232193" cy="830243"/>
            <a:chOff x="5454601" y="2144827"/>
            <a:chExt cx="3232193" cy="830243"/>
          </a:xfrm>
        </p:grpSpPr>
        <p:grpSp>
          <p:nvGrpSpPr>
            <p:cNvPr id="2198" name="Google Shape;2198;p41"/>
            <p:cNvGrpSpPr/>
            <p:nvPr/>
          </p:nvGrpSpPr>
          <p:grpSpPr>
            <a:xfrm>
              <a:off x="6091382" y="2144827"/>
              <a:ext cx="2595412" cy="830243"/>
              <a:chOff x="9246125" y="2525828"/>
              <a:chExt cx="1980323" cy="830243"/>
            </a:xfrm>
          </p:grpSpPr>
          <p:sp>
            <p:nvSpPr>
              <p:cNvPr id="2199" name="Google Shape;2199;p41"/>
              <p:cNvSpPr txBox="1"/>
              <p:nvPr/>
            </p:nvSpPr>
            <p:spPr>
              <a:xfrm>
                <a:off x="9246148" y="2525828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00" name="Google Shape;2200;p41"/>
              <p:cNvSpPr txBox="1"/>
              <p:nvPr/>
            </p:nvSpPr>
            <p:spPr>
              <a:xfrm>
                <a:off x="9246125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201" name="Google Shape;2201;p41"/>
            <p:cNvSpPr/>
            <p:nvPr/>
          </p:nvSpPr>
          <p:spPr>
            <a:xfrm>
              <a:off x="5454601" y="2273589"/>
              <a:ext cx="572700" cy="57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202" name="Google Shape;2202;p41"/>
          <p:cNvGrpSpPr/>
          <p:nvPr/>
        </p:nvGrpSpPr>
        <p:grpSpPr>
          <a:xfrm>
            <a:off x="5465796" y="3024024"/>
            <a:ext cx="3232194" cy="829023"/>
            <a:chOff x="5454601" y="3024024"/>
            <a:chExt cx="3232194" cy="829023"/>
          </a:xfrm>
        </p:grpSpPr>
        <p:grpSp>
          <p:nvGrpSpPr>
            <p:cNvPr id="2203" name="Google Shape;2203;p41"/>
            <p:cNvGrpSpPr/>
            <p:nvPr/>
          </p:nvGrpSpPr>
          <p:grpSpPr>
            <a:xfrm>
              <a:off x="6091382" y="3024024"/>
              <a:ext cx="2595412" cy="829023"/>
              <a:chOff x="9246125" y="3633626"/>
              <a:chExt cx="1980324" cy="829023"/>
            </a:xfrm>
          </p:grpSpPr>
          <p:sp>
            <p:nvSpPr>
              <p:cNvPr id="2204" name="Google Shape;2204;p41"/>
              <p:cNvSpPr txBox="1"/>
              <p:nvPr/>
            </p:nvSpPr>
            <p:spPr>
              <a:xfrm>
                <a:off x="9246149" y="363362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05" name="Google Shape;2205;p41"/>
              <p:cNvSpPr txBox="1"/>
              <p:nvPr/>
            </p:nvSpPr>
            <p:spPr>
              <a:xfrm>
                <a:off x="9246125" y="391124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206" name="Google Shape;2206;p41"/>
            <p:cNvSpPr/>
            <p:nvPr/>
          </p:nvSpPr>
          <p:spPr>
            <a:xfrm>
              <a:off x="5454601" y="3152789"/>
              <a:ext cx="572700" cy="57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207" name="Google Shape;2207;p41"/>
          <p:cNvGrpSpPr/>
          <p:nvPr/>
        </p:nvGrpSpPr>
        <p:grpSpPr>
          <a:xfrm>
            <a:off x="5465796" y="3902001"/>
            <a:ext cx="3232194" cy="829023"/>
            <a:chOff x="5454601" y="3902001"/>
            <a:chExt cx="3232194" cy="829023"/>
          </a:xfrm>
        </p:grpSpPr>
        <p:grpSp>
          <p:nvGrpSpPr>
            <p:cNvPr id="2208" name="Google Shape;2208;p41"/>
            <p:cNvGrpSpPr/>
            <p:nvPr/>
          </p:nvGrpSpPr>
          <p:grpSpPr>
            <a:xfrm>
              <a:off x="6091382" y="3902001"/>
              <a:ext cx="2595412" cy="829023"/>
              <a:chOff x="9246125" y="3633626"/>
              <a:chExt cx="1980324" cy="829023"/>
            </a:xfrm>
          </p:grpSpPr>
          <p:sp>
            <p:nvSpPr>
              <p:cNvPr id="2209" name="Google Shape;2209;p41"/>
              <p:cNvSpPr txBox="1"/>
              <p:nvPr/>
            </p:nvSpPr>
            <p:spPr>
              <a:xfrm>
                <a:off x="9246149" y="363362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10" name="Google Shape;2210;p41"/>
              <p:cNvSpPr txBox="1"/>
              <p:nvPr/>
            </p:nvSpPr>
            <p:spPr>
              <a:xfrm>
                <a:off x="9246125" y="391124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Earth is the only planet that harbors life in the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211" name="Google Shape;2211;p41"/>
            <p:cNvSpPr/>
            <p:nvPr/>
          </p:nvSpPr>
          <p:spPr>
            <a:xfrm>
              <a:off x="5454601" y="4031989"/>
              <a:ext cx="572700" cy="57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>
                <a:solidFill>
                  <a:schemeClr val="lt1"/>
                </a:solidFill>
              </a:endParaRPr>
            </a:p>
          </p:txBody>
        </p:sp>
      </p:grpSp>
      <p:cxnSp>
        <p:nvCxnSpPr>
          <p:cNvPr id="2212" name="Google Shape;2212;p41"/>
          <p:cNvCxnSpPr>
            <a:stCxn id="2186" idx="2"/>
            <a:endCxn id="2188" idx="6"/>
          </p:cNvCxnSpPr>
          <p:nvPr/>
        </p:nvCxnSpPr>
        <p:spPr>
          <a:xfrm flipH="1">
            <a:off x="3437496" y="1680739"/>
            <a:ext cx="2028300" cy="117900"/>
          </a:xfrm>
          <a:prstGeom prst="bentConnector3">
            <a:avLst>
              <a:gd fmla="val 2221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3" name="Google Shape;2213;p41"/>
          <p:cNvCxnSpPr>
            <a:stCxn id="2201" idx="2"/>
            <a:endCxn id="2174" idx="6"/>
          </p:cNvCxnSpPr>
          <p:nvPr/>
        </p:nvCxnSpPr>
        <p:spPr>
          <a:xfrm rot="10800000">
            <a:off x="1354296" y="2036439"/>
            <a:ext cx="4111500" cy="523500"/>
          </a:xfrm>
          <a:prstGeom prst="bentConnector3">
            <a:avLst>
              <a:gd fmla="val 1096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4" name="Google Shape;2214;p41"/>
          <p:cNvCxnSpPr>
            <a:stCxn id="2206" idx="2"/>
            <a:endCxn id="2180" idx="6"/>
          </p:cNvCxnSpPr>
          <p:nvPr/>
        </p:nvCxnSpPr>
        <p:spPr>
          <a:xfrm rot="10800000">
            <a:off x="4583196" y="3194639"/>
            <a:ext cx="882600" cy="2445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5" name="Google Shape;2215;p41"/>
          <p:cNvCxnSpPr>
            <a:stCxn id="2211" idx="2"/>
            <a:endCxn id="2168" idx="6"/>
          </p:cNvCxnSpPr>
          <p:nvPr/>
        </p:nvCxnSpPr>
        <p:spPr>
          <a:xfrm rot="10800000">
            <a:off x="2884296" y="3729139"/>
            <a:ext cx="2581500" cy="589200"/>
          </a:xfrm>
          <a:prstGeom prst="bentConnector3">
            <a:avLst>
              <a:gd fmla="val 1693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4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Divide Infographics</a:t>
            </a:r>
            <a:endParaRPr/>
          </a:p>
        </p:txBody>
      </p:sp>
      <p:grpSp>
        <p:nvGrpSpPr>
          <p:cNvPr id="2221" name="Google Shape;2221;p42"/>
          <p:cNvGrpSpPr/>
          <p:nvPr/>
        </p:nvGrpSpPr>
        <p:grpSpPr>
          <a:xfrm>
            <a:off x="2602469" y="1962851"/>
            <a:ext cx="3938637" cy="2589943"/>
            <a:chOff x="235800" y="830650"/>
            <a:chExt cx="6978450" cy="4588844"/>
          </a:xfrm>
        </p:grpSpPr>
        <p:sp>
          <p:nvSpPr>
            <p:cNvPr id="2222" name="Google Shape;2222;p42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2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2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2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2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2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8" name="Google Shape;2228;p42"/>
          <p:cNvGrpSpPr/>
          <p:nvPr/>
        </p:nvGrpSpPr>
        <p:grpSpPr>
          <a:xfrm>
            <a:off x="457225" y="1905250"/>
            <a:ext cx="1870500" cy="602102"/>
            <a:chOff x="457225" y="1866125"/>
            <a:chExt cx="1870500" cy="602102"/>
          </a:xfrm>
        </p:grpSpPr>
        <p:sp>
          <p:nvSpPr>
            <p:cNvPr id="2229" name="Google Shape;2229;p42"/>
            <p:cNvSpPr/>
            <p:nvPr/>
          </p:nvSpPr>
          <p:spPr>
            <a:xfrm>
              <a:off x="457225" y="1866125"/>
              <a:ext cx="1870500" cy="348600"/>
            </a:xfrm>
            <a:prstGeom prst="roundRect">
              <a:avLst>
                <a:gd fmla="val 36991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New York</a:t>
              </a:r>
              <a:endParaRPr/>
            </a:p>
          </p:txBody>
        </p:sp>
        <p:sp>
          <p:nvSpPr>
            <p:cNvPr id="2230" name="Google Shape;2230;p42"/>
            <p:cNvSpPr txBox="1"/>
            <p:nvPr/>
          </p:nvSpPr>
          <p:spPr>
            <a:xfrm>
              <a:off x="457225" y="2165827"/>
              <a:ext cx="18705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31" name="Google Shape;2231;p42"/>
          <p:cNvSpPr txBox="1"/>
          <p:nvPr/>
        </p:nvSpPr>
        <p:spPr>
          <a:xfrm>
            <a:off x="457200" y="1298825"/>
            <a:ext cx="4114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Countries with highest internet speed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32" name="Google Shape;2232;p42"/>
          <p:cNvSpPr txBox="1"/>
          <p:nvPr/>
        </p:nvSpPr>
        <p:spPr>
          <a:xfrm>
            <a:off x="4572000" y="1298825"/>
            <a:ext cx="4114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Countries with lowest internet speed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233" name="Google Shape;2233;p42"/>
          <p:cNvGrpSpPr/>
          <p:nvPr/>
        </p:nvGrpSpPr>
        <p:grpSpPr>
          <a:xfrm>
            <a:off x="457225" y="2927975"/>
            <a:ext cx="1870500" cy="602102"/>
            <a:chOff x="457225" y="1866125"/>
            <a:chExt cx="1870500" cy="602102"/>
          </a:xfrm>
        </p:grpSpPr>
        <p:sp>
          <p:nvSpPr>
            <p:cNvPr id="2234" name="Google Shape;2234;p42"/>
            <p:cNvSpPr/>
            <p:nvPr/>
          </p:nvSpPr>
          <p:spPr>
            <a:xfrm>
              <a:off x="457225" y="1866125"/>
              <a:ext cx="1870500" cy="348600"/>
            </a:xfrm>
            <a:prstGeom prst="roundRect">
              <a:avLst>
                <a:gd fmla="val 36991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Sydney</a:t>
              </a:r>
              <a:endParaRPr/>
            </a:p>
          </p:txBody>
        </p:sp>
        <p:sp>
          <p:nvSpPr>
            <p:cNvPr id="2235" name="Google Shape;2235;p42"/>
            <p:cNvSpPr txBox="1"/>
            <p:nvPr/>
          </p:nvSpPr>
          <p:spPr>
            <a:xfrm>
              <a:off x="457225" y="2165827"/>
              <a:ext cx="18705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36" name="Google Shape;2236;p42"/>
          <p:cNvGrpSpPr/>
          <p:nvPr/>
        </p:nvGrpSpPr>
        <p:grpSpPr>
          <a:xfrm>
            <a:off x="457225" y="3950700"/>
            <a:ext cx="1870500" cy="602102"/>
            <a:chOff x="457225" y="1866125"/>
            <a:chExt cx="1870500" cy="602102"/>
          </a:xfrm>
        </p:grpSpPr>
        <p:sp>
          <p:nvSpPr>
            <p:cNvPr id="2237" name="Google Shape;2237;p42"/>
            <p:cNvSpPr/>
            <p:nvPr/>
          </p:nvSpPr>
          <p:spPr>
            <a:xfrm>
              <a:off x="457225" y="1866125"/>
              <a:ext cx="1870500" cy="348600"/>
            </a:xfrm>
            <a:prstGeom prst="roundRect">
              <a:avLst>
                <a:gd fmla="val 3699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Shanghai</a:t>
              </a:r>
              <a:endParaRPr/>
            </a:p>
          </p:txBody>
        </p:sp>
        <p:sp>
          <p:nvSpPr>
            <p:cNvPr id="2238" name="Google Shape;2238;p42"/>
            <p:cNvSpPr txBox="1"/>
            <p:nvPr/>
          </p:nvSpPr>
          <p:spPr>
            <a:xfrm>
              <a:off x="457225" y="2165827"/>
              <a:ext cx="18705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39" name="Google Shape;2239;p42"/>
          <p:cNvGrpSpPr/>
          <p:nvPr/>
        </p:nvGrpSpPr>
        <p:grpSpPr>
          <a:xfrm>
            <a:off x="6815850" y="1905250"/>
            <a:ext cx="1870500" cy="602102"/>
            <a:chOff x="6815850" y="1696875"/>
            <a:chExt cx="1870500" cy="602102"/>
          </a:xfrm>
        </p:grpSpPr>
        <p:sp>
          <p:nvSpPr>
            <p:cNvPr id="2240" name="Google Shape;2240;p42"/>
            <p:cNvSpPr/>
            <p:nvPr/>
          </p:nvSpPr>
          <p:spPr>
            <a:xfrm>
              <a:off x="6815850" y="1696875"/>
              <a:ext cx="1870500" cy="348600"/>
            </a:xfrm>
            <a:prstGeom prst="roundRect">
              <a:avLst>
                <a:gd fmla="val 36991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Cape Town</a:t>
              </a:r>
              <a:endParaRPr/>
            </a:p>
          </p:txBody>
        </p:sp>
        <p:sp>
          <p:nvSpPr>
            <p:cNvPr id="2241" name="Google Shape;2241;p42"/>
            <p:cNvSpPr txBox="1"/>
            <p:nvPr/>
          </p:nvSpPr>
          <p:spPr>
            <a:xfrm>
              <a:off x="6815850" y="1996577"/>
              <a:ext cx="18705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2" name="Google Shape;2242;p42"/>
          <p:cNvGrpSpPr/>
          <p:nvPr/>
        </p:nvGrpSpPr>
        <p:grpSpPr>
          <a:xfrm>
            <a:off x="6815850" y="2927975"/>
            <a:ext cx="1870500" cy="602102"/>
            <a:chOff x="6815850" y="2507350"/>
            <a:chExt cx="1870500" cy="602102"/>
          </a:xfrm>
        </p:grpSpPr>
        <p:sp>
          <p:nvSpPr>
            <p:cNvPr id="2243" name="Google Shape;2243;p42"/>
            <p:cNvSpPr/>
            <p:nvPr/>
          </p:nvSpPr>
          <p:spPr>
            <a:xfrm>
              <a:off x="6815850" y="2507350"/>
              <a:ext cx="1870500" cy="348600"/>
            </a:xfrm>
            <a:prstGeom prst="roundRect">
              <a:avLst>
                <a:gd fmla="val 36991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Santiago</a:t>
              </a:r>
              <a:endParaRPr/>
            </a:p>
          </p:txBody>
        </p:sp>
        <p:sp>
          <p:nvSpPr>
            <p:cNvPr id="2244" name="Google Shape;2244;p42"/>
            <p:cNvSpPr txBox="1"/>
            <p:nvPr/>
          </p:nvSpPr>
          <p:spPr>
            <a:xfrm>
              <a:off x="6815850" y="2807052"/>
              <a:ext cx="18705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5" name="Google Shape;2245;p42"/>
          <p:cNvGrpSpPr/>
          <p:nvPr/>
        </p:nvGrpSpPr>
        <p:grpSpPr>
          <a:xfrm>
            <a:off x="6815850" y="3950700"/>
            <a:ext cx="1870500" cy="602102"/>
            <a:chOff x="6815850" y="3317825"/>
            <a:chExt cx="1870500" cy="602102"/>
          </a:xfrm>
        </p:grpSpPr>
        <p:sp>
          <p:nvSpPr>
            <p:cNvPr id="2246" name="Google Shape;2246;p42"/>
            <p:cNvSpPr/>
            <p:nvPr/>
          </p:nvSpPr>
          <p:spPr>
            <a:xfrm>
              <a:off x="6815850" y="3317825"/>
              <a:ext cx="1870500" cy="348600"/>
            </a:xfrm>
            <a:prstGeom prst="roundRect">
              <a:avLst>
                <a:gd fmla="val 36991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Istanbul</a:t>
              </a:r>
              <a:endParaRPr/>
            </a:p>
          </p:txBody>
        </p:sp>
        <p:sp>
          <p:nvSpPr>
            <p:cNvPr id="2247" name="Google Shape;2247;p42"/>
            <p:cNvSpPr txBox="1"/>
            <p:nvPr/>
          </p:nvSpPr>
          <p:spPr>
            <a:xfrm>
              <a:off x="6815850" y="3617527"/>
              <a:ext cx="18705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48" name="Google Shape;2248;p42"/>
          <p:cNvSpPr/>
          <p:nvPr/>
        </p:nvSpPr>
        <p:spPr>
          <a:xfrm>
            <a:off x="3553650" y="2880300"/>
            <a:ext cx="192900" cy="19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42"/>
          <p:cNvSpPr/>
          <p:nvPr/>
        </p:nvSpPr>
        <p:spPr>
          <a:xfrm>
            <a:off x="6382900" y="3951688"/>
            <a:ext cx="192900" cy="192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Google Shape;2250;p42"/>
          <p:cNvSpPr/>
          <p:nvPr/>
        </p:nvSpPr>
        <p:spPr>
          <a:xfrm>
            <a:off x="5948150" y="3073188"/>
            <a:ext cx="192900" cy="1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1" name="Google Shape;2251;p42"/>
          <p:cNvSpPr/>
          <p:nvPr/>
        </p:nvSpPr>
        <p:spPr>
          <a:xfrm>
            <a:off x="4705350" y="3951688"/>
            <a:ext cx="192900" cy="1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2" name="Google Shape;2252;p42"/>
          <p:cNvSpPr/>
          <p:nvPr/>
        </p:nvSpPr>
        <p:spPr>
          <a:xfrm>
            <a:off x="3467975" y="4003213"/>
            <a:ext cx="192900" cy="19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42"/>
          <p:cNvSpPr/>
          <p:nvPr/>
        </p:nvSpPr>
        <p:spPr>
          <a:xfrm>
            <a:off x="4799000" y="3004938"/>
            <a:ext cx="192900" cy="192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Divide Infographics</a:t>
            </a:r>
            <a:endParaRPr/>
          </a:p>
        </p:txBody>
      </p:sp>
      <p:sp>
        <p:nvSpPr>
          <p:cNvPr id="2259" name="Google Shape;2259;p43"/>
          <p:cNvSpPr txBox="1"/>
          <p:nvPr/>
        </p:nvSpPr>
        <p:spPr>
          <a:xfrm>
            <a:off x="664338" y="4249375"/>
            <a:ext cx="325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60" name="Google Shape;2260;p43"/>
          <p:cNvGrpSpPr/>
          <p:nvPr/>
        </p:nvGrpSpPr>
        <p:grpSpPr>
          <a:xfrm>
            <a:off x="6914466" y="1967783"/>
            <a:ext cx="1190311" cy="1891114"/>
            <a:chOff x="7301133" y="1964169"/>
            <a:chExt cx="1046243" cy="1662226"/>
          </a:xfrm>
        </p:grpSpPr>
        <p:sp>
          <p:nvSpPr>
            <p:cNvPr id="2261" name="Google Shape;2261;p43"/>
            <p:cNvSpPr/>
            <p:nvPr/>
          </p:nvSpPr>
          <p:spPr>
            <a:xfrm>
              <a:off x="7301133" y="2989429"/>
              <a:ext cx="111009" cy="636960"/>
            </a:xfrm>
            <a:custGeom>
              <a:rect b="b" l="l" r="r" t="t"/>
              <a:pathLst>
                <a:path extrusionOk="0" h="8779" w="1530">
                  <a:moveTo>
                    <a:pt x="762" y="1"/>
                  </a:moveTo>
                  <a:lnTo>
                    <a:pt x="140" y="7518"/>
                  </a:lnTo>
                  <a:lnTo>
                    <a:pt x="1" y="8778"/>
                  </a:lnTo>
                  <a:lnTo>
                    <a:pt x="1529" y="8778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BC6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3"/>
            <p:cNvSpPr/>
            <p:nvPr/>
          </p:nvSpPr>
          <p:spPr>
            <a:xfrm>
              <a:off x="7312452" y="2641243"/>
              <a:ext cx="1034925" cy="985152"/>
            </a:xfrm>
            <a:custGeom>
              <a:rect b="b" l="l" r="r" t="t"/>
              <a:pathLst>
                <a:path extrusionOk="0" h="13578" w="14264">
                  <a:moveTo>
                    <a:pt x="8156" y="1"/>
                  </a:moveTo>
                  <a:lnTo>
                    <a:pt x="6612" y="918"/>
                  </a:lnTo>
                  <a:lnTo>
                    <a:pt x="4874" y="92"/>
                  </a:lnTo>
                  <a:lnTo>
                    <a:pt x="4440" y="205"/>
                  </a:lnTo>
                  <a:lnTo>
                    <a:pt x="4440" y="183"/>
                  </a:lnTo>
                  <a:cubicBezTo>
                    <a:pt x="4440" y="183"/>
                    <a:pt x="1727" y="306"/>
                    <a:pt x="687" y="2837"/>
                  </a:cubicBezTo>
                  <a:cubicBezTo>
                    <a:pt x="0" y="4505"/>
                    <a:pt x="1008" y="9277"/>
                    <a:pt x="1062" y="10564"/>
                  </a:cubicBezTo>
                  <a:lnTo>
                    <a:pt x="606" y="13577"/>
                  </a:lnTo>
                  <a:lnTo>
                    <a:pt x="12655" y="13577"/>
                  </a:lnTo>
                  <a:cubicBezTo>
                    <a:pt x="12655" y="13577"/>
                    <a:pt x="12740" y="9261"/>
                    <a:pt x="12810" y="8435"/>
                  </a:cubicBezTo>
                  <a:lnTo>
                    <a:pt x="12891" y="5947"/>
                  </a:lnTo>
                  <a:lnTo>
                    <a:pt x="13802" y="5819"/>
                  </a:lnTo>
                  <a:cubicBezTo>
                    <a:pt x="14097" y="5776"/>
                    <a:pt x="14263" y="5454"/>
                    <a:pt x="14124" y="5191"/>
                  </a:cubicBezTo>
                  <a:lnTo>
                    <a:pt x="12547" y="2226"/>
                  </a:lnTo>
                  <a:cubicBezTo>
                    <a:pt x="12483" y="2087"/>
                    <a:pt x="12413" y="1947"/>
                    <a:pt x="12333" y="1819"/>
                  </a:cubicBezTo>
                  <a:lnTo>
                    <a:pt x="12322" y="1797"/>
                  </a:lnTo>
                  <a:lnTo>
                    <a:pt x="12322" y="1802"/>
                  </a:lnTo>
                  <a:cubicBezTo>
                    <a:pt x="11807" y="971"/>
                    <a:pt x="10982" y="355"/>
                    <a:pt x="10000" y="124"/>
                  </a:cubicBezTo>
                  <a:cubicBezTo>
                    <a:pt x="9984" y="119"/>
                    <a:pt x="9963" y="113"/>
                    <a:pt x="9947" y="113"/>
                  </a:cubicBezTo>
                  <a:lnTo>
                    <a:pt x="8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3"/>
            <p:cNvSpPr/>
            <p:nvPr/>
          </p:nvSpPr>
          <p:spPr>
            <a:xfrm>
              <a:off x="7643154" y="2638558"/>
              <a:ext cx="315977" cy="370031"/>
            </a:xfrm>
            <a:custGeom>
              <a:rect b="b" l="l" r="r" t="t"/>
              <a:pathLst>
                <a:path extrusionOk="0" h="5100" w="4355">
                  <a:moveTo>
                    <a:pt x="4354" y="0"/>
                  </a:moveTo>
                  <a:lnTo>
                    <a:pt x="0" y="81"/>
                  </a:lnTo>
                  <a:cubicBezTo>
                    <a:pt x="0" y="81"/>
                    <a:pt x="43" y="2971"/>
                    <a:pt x="1668" y="5099"/>
                  </a:cubicBezTo>
                  <a:cubicBezTo>
                    <a:pt x="1668" y="5099"/>
                    <a:pt x="4172" y="1764"/>
                    <a:pt x="43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3"/>
            <p:cNvSpPr/>
            <p:nvPr/>
          </p:nvSpPr>
          <p:spPr>
            <a:xfrm>
              <a:off x="7381306" y="1964169"/>
              <a:ext cx="761029" cy="626222"/>
            </a:xfrm>
            <a:custGeom>
              <a:rect b="b" l="l" r="r" t="t"/>
              <a:pathLst>
                <a:path extrusionOk="0" h="8631" w="10489">
                  <a:moveTo>
                    <a:pt x="4818" y="1"/>
                  </a:moveTo>
                  <a:cubicBezTo>
                    <a:pt x="4258" y="1"/>
                    <a:pt x="3636" y="339"/>
                    <a:pt x="3416" y="775"/>
                  </a:cubicBezTo>
                  <a:cubicBezTo>
                    <a:pt x="3262" y="738"/>
                    <a:pt x="3115" y="721"/>
                    <a:pt x="2975" y="721"/>
                  </a:cubicBezTo>
                  <a:cubicBezTo>
                    <a:pt x="2718" y="721"/>
                    <a:pt x="2487" y="777"/>
                    <a:pt x="2285" y="861"/>
                  </a:cubicBezTo>
                  <a:cubicBezTo>
                    <a:pt x="1582" y="1145"/>
                    <a:pt x="1121" y="2234"/>
                    <a:pt x="1486" y="2786"/>
                  </a:cubicBezTo>
                  <a:cubicBezTo>
                    <a:pt x="1491" y="2791"/>
                    <a:pt x="1502" y="2802"/>
                    <a:pt x="1507" y="2807"/>
                  </a:cubicBezTo>
                  <a:cubicBezTo>
                    <a:pt x="1486" y="2823"/>
                    <a:pt x="1470" y="2834"/>
                    <a:pt x="1454" y="2850"/>
                  </a:cubicBezTo>
                  <a:cubicBezTo>
                    <a:pt x="1421" y="2888"/>
                    <a:pt x="1395" y="2925"/>
                    <a:pt x="1373" y="2963"/>
                  </a:cubicBezTo>
                  <a:cubicBezTo>
                    <a:pt x="1341" y="2984"/>
                    <a:pt x="1314" y="3006"/>
                    <a:pt x="1293" y="3033"/>
                  </a:cubicBezTo>
                  <a:cubicBezTo>
                    <a:pt x="1132" y="3226"/>
                    <a:pt x="1137" y="3510"/>
                    <a:pt x="1346" y="3869"/>
                  </a:cubicBezTo>
                  <a:cubicBezTo>
                    <a:pt x="1062" y="3869"/>
                    <a:pt x="649" y="3928"/>
                    <a:pt x="429" y="4277"/>
                  </a:cubicBezTo>
                  <a:cubicBezTo>
                    <a:pt x="0" y="4974"/>
                    <a:pt x="773" y="5370"/>
                    <a:pt x="773" y="5370"/>
                  </a:cubicBezTo>
                  <a:cubicBezTo>
                    <a:pt x="494" y="5762"/>
                    <a:pt x="408" y="6116"/>
                    <a:pt x="397" y="6394"/>
                  </a:cubicBezTo>
                  <a:cubicBezTo>
                    <a:pt x="387" y="6802"/>
                    <a:pt x="612" y="7193"/>
                    <a:pt x="971" y="7376"/>
                  </a:cubicBezTo>
                  <a:cubicBezTo>
                    <a:pt x="1134" y="7456"/>
                    <a:pt x="1291" y="7486"/>
                    <a:pt x="1436" y="7486"/>
                  </a:cubicBezTo>
                  <a:cubicBezTo>
                    <a:pt x="1525" y="7486"/>
                    <a:pt x="1610" y="7474"/>
                    <a:pt x="1690" y="7456"/>
                  </a:cubicBezTo>
                  <a:lnTo>
                    <a:pt x="1690" y="7456"/>
                  </a:lnTo>
                  <a:cubicBezTo>
                    <a:pt x="1625" y="7644"/>
                    <a:pt x="1566" y="7982"/>
                    <a:pt x="1791" y="8287"/>
                  </a:cubicBezTo>
                  <a:cubicBezTo>
                    <a:pt x="1951" y="8505"/>
                    <a:pt x="2218" y="8631"/>
                    <a:pt x="2488" y="8631"/>
                  </a:cubicBezTo>
                  <a:cubicBezTo>
                    <a:pt x="2544" y="8631"/>
                    <a:pt x="2600" y="8625"/>
                    <a:pt x="2655" y="8614"/>
                  </a:cubicBezTo>
                  <a:cubicBezTo>
                    <a:pt x="2767" y="8593"/>
                    <a:pt x="2901" y="8550"/>
                    <a:pt x="3035" y="8475"/>
                  </a:cubicBezTo>
                  <a:cubicBezTo>
                    <a:pt x="3255" y="8464"/>
                    <a:pt x="3427" y="8411"/>
                    <a:pt x="3566" y="8325"/>
                  </a:cubicBezTo>
                  <a:cubicBezTo>
                    <a:pt x="3661" y="8398"/>
                    <a:pt x="3795" y="8473"/>
                    <a:pt x="3952" y="8473"/>
                  </a:cubicBezTo>
                  <a:cubicBezTo>
                    <a:pt x="4072" y="8473"/>
                    <a:pt x="4205" y="8429"/>
                    <a:pt x="4344" y="8309"/>
                  </a:cubicBezTo>
                  <a:cubicBezTo>
                    <a:pt x="4746" y="7949"/>
                    <a:pt x="4483" y="7285"/>
                    <a:pt x="4483" y="7285"/>
                  </a:cubicBezTo>
                  <a:lnTo>
                    <a:pt x="4483" y="7285"/>
                  </a:lnTo>
                  <a:cubicBezTo>
                    <a:pt x="4483" y="7285"/>
                    <a:pt x="4758" y="7450"/>
                    <a:pt x="5016" y="7450"/>
                  </a:cubicBezTo>
                  <a:cubicBezTo>
                    <a:pt x="5141" y="7450"/>
                    <a:pt x="5262" y="7411"/>
                    <a:pt x="5346" y="7295"/>
                  </a:cubicBezTo>
                  <a:cubicBezTo>
                    <a:pt x="5432" y="7172"/>
                    <a:pt x="5470" y="7027"/>
                    <a:pt x="5454" y="6856"/>
                  </a:cubicBezTo>
                  <a:cubicBezTo>
                    <a:pt x="5470" y="6840"/>
                    <a:pt x="5491" y="6823"/>
                    <a:pt x="5507" y="6807"/>
                  </a:cubicBezTo>
                  <a:cubicBezTo>
                    <a:pt x="5607" y="7980"/>
                    <a:pt x="6120" y="8440"/>
                    <a:pt x="6664" y="8440"/>
                  </a:cubicBezTo>
                  <a:cubicBezTo>
                    <a:pt x="6971" y="8440"/>
                    <a:pt x="7288" y="8293"/>
                    <a:pt x="7545" y="8046"/>
                  </a:cubicBezTo>
                  <a:cubicBezTo>
                    <a:pt x="7652" y="7939"/>
                    <a:pt x="7754" y="7815"/>
                    <a:pt x="7845" y="7660"/>
                  </a:cubicBezTo>
                  <a:cubicBezTo>
                    <a:pt x="7845" y="7660"/>
                    <a:pt x="8341" y="8219"/>
                    <a:pt x="8940" y="8219"/>
                  </a:cubicBezTo>
                  <a:cubicBezTo>
                    <a:pt x="9158" y="8219"/>
                    <a:pt x="9389" y="8146"/>
                    <a:pt x="9615" y="7944"/>
                  </a:cubicBezTo>
                  <a:cubicBezTo>
                    <a:pt x="9615" y="7944"/>
                    <a:pt x="10274" y="7397"/>
                    <a:pt x="9373" y="6443"/>
                  </a:cubicBezTo>
                  <a:cubicBezTo>
                    <a:pt x="9373" y="6443"/>
                    <a:pt x="10119" y="6389"/>
                    <a:pt x="10354" y="5724"/>
                  </a:cubicBezTo>
                  <a:cubicBezTo>
                    <a:pt x="10489" y="5338"/>
                    <a:pt x="10381" y="4904"/>
                    <a:pt x="10092" y="4620"/>
                  </a:cubicBezTo>
                  <a:cubicBezTo>
                    <a:pt x="10022" y="4545"/>
                    <a:pt x="9931" y="4475"/>
                    <a:pt x="9824" y="4405"/>
                  </a:cubicBezTo>
                  <a:cubicBezTo>
                    <a:pt x="9984" y="4298"/>
                    <a:pt x="10140" y="4137"/>
                    <a:pt x="10226" y="3896"/>
                  </a:cubicBezTo>
                  <a:cubicBezTo>
                    <a:pt x="10360" y="3515"/>
                    <a:pt x="10253" y="3075"/>
                    <a:pt x="9963" y="2791"/>
                  </a:cubicBezTo>
                  <a:cubicBezTo>
                    <a:pt x="9765" y="2593"/>
                    <a:pt x="9459" y="2394"/>
                    <a:pt x="8987" y="2303"/>
                  </a:cubicBezTo>
                  <a:cubicBezTo>
                    <a:pt x="8987" y="2303"/>
                    <a:pt x="9277" y="1483"/>
                    <a:pt x="8483" y="1279"/>
                  </a:cubicBezTo>
                  <a:cubicBezTo>
                    <a:pt x="8414" y="1261"/>
                    <a:pt x="8346" y="1253"/>
                    <a:pt x="8282" y="1253"/>
                  </a:cubicBezTo>
                  <a:cubicBezTo>
                    <a:pt x="8252" y="1253"/>
                    <a:pt x="8222" y="1254"/>
                    <a:pt x="8194" y="1258"/>
                  </a:cubicBezTo>
                  <a:cubicBezTo>
                    <a:pt x="7959" y="652"/>
                    <a:pt x="7501" y="294"/>
                    <a:pt x="6900" y="294"/>
                  </a:cubicBezTo>
                  <a:cubicBezTo>
                    <a:pt x="6745" y="294"/>
                    <a:pt x="6581" y="318"/>
                    <a:pt x="6408" y="368"/>
                  </a:cubicBezTo>
                  <a:lnTo>
                    <a:pt x="5931" y="507"/>
                  </a:lnTo>
                  <a:cubicBezTo>
                    <a:pt x="5695" y="266"/>
                    <a:pt x="5427" y="126"/>
                    <a:pt x="5169" y="51"/>
                  </a:cubicBezTo>
                  <a:cubicBezTo>
                    <a:pt x="5058" y="17"/>
                    <a:pt x="4940" y="1"/>
                    <a:pt x="4818" y="1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3"/>
            <p:cNvSpPr/>
            <p:nvPr/>
          </p:nvSpPr>
          <p:spPr>
            <a:xfrm>
              <a:off x="7526777" y="2184152"/>
              <a:ext cx="459926" cy="772275"/>
            </a:xfrm>
            <a:custGeom>
              <a:rect b="b" l="l" r="r" t="t"/>
              <a:pathLst>
                <a:path extrusionOk="0" h="10644" w="6339">
                  <a:moveTo>
                    <a:pt x="2382" y="1"/>
                  </a:moveTo>
                  <a:cubicBezTo>
                    <a:pt x="1947" y="241"/>
                    <a:pt x="1439" y="447"/>
                    <a:pt x="1054" y="447"/>
                  </a:cubicBezTo>
                  <a:cubicBezTo>
                    <a:pt x="1035" y="447"/>
                    <a:pt x="1016" y="447"/>
                    <a:pt x="998" y="446"/>
                  </a:cubicBezTo>
                  <a:cubicBezTo>
                    <a:pt x="601" y="429"/>
                    <a:pt x="274" y="376"/>
                    <a:pt x="1" y="301"/>
                  </a:cubicBezTo>
                  <a:lnTo>
                    <a:pt x="1" y="301"/>
                  </a:lnTo>
                  <a:lnTo>
                    <a:pt x="113" y="3368"/>
                  </a:lnTo>
                  <a:cubicBezTo>
                    <a:pt x="151" y="4531"/>
                    <a:pt x="1004" y="5448"/>
                    <a:pt x="2038" y="5480"/>
                  </a:cubicBezTo>
                  <a:lnTo>
                    <a:pt x="2140" y="6242"/>
                  </a:lnTo>
                  <a:cubicBezTo>
                    <a:pt x="2130" y="8735"/>
                    <a:pt x="3288" y="10644"/>
                    <a:pt x="3288" y="10644"/>
                  </a:cubicBezTo>
                  <a:cubicBezTo>
                    <a:pt x="3288" y="10644"/>
                    <a:pt x="5658" y="7084"/>
                    <a:pt x="5545" y="6215"/>
                  </a:cubicBezTo>
                  <a:lnTo>
                    <a:pt x="5030" y="2971"/>
                  </a:lnTo>
                  <a:lnTo>
                    <a:pt x="5416" y="2928"/>
                  </a:lnTo>
                  <a:cubicBezTo>
                    <a:pt x="5947" y="2875"/>
                    <a:pt x="6339" y="2392"/>
                    <a:pt x="6285" y="1861"/>
                  </a:cubicBezTo>
                  <a:lnTo>
                    <a:pt x="6280" y="1840"/>
                  </a:lnTo>
                  <a:cubicBezTo>
                    <a:pt x="6229" y="1342"/>
                    <a:pt x="5802" y="971"/>
                    <a:pt x="5311" y="971"/>
                  </a:cubicBezTo>
                  <a:cubicBezTo>
                    <a:pt x="5279" y="971"/>
                    <a:pt x="5246" y="973"/>
                    <a:pt x="5213" y="976"/>
                  </a:cubicBezTo>
                  <a:lnTo>
                    <a:pt x="4698" y="1030"/>
                  </a:lnTo>
                  <a:lnTo>
                    <a:pt x="4419" y="1127"/>
                  </a:lnTo>
                  <a:cubicBezTo>
                    <a:pt x="4162" y="1121"/>
                    <a:pt x="3663" y="853"/>
                    <a:pt x="3368" y="172"/>
                  </a:cubicBezTo>
                  <a:cubicBezTo>
                    <a:pt x="3290" y="184"/>
                    <a:pt x="3207" y="191"/>
                    <a:pt x="3121" y="191"/>
                  </a:cubicBezTo>
                  <a:cubicBezTo>
                    <a:pt x="2942" y="191"/>
                    <a:pt x="2750" y="161"/>
                    <a:pt x="2559" y="81"/>
                  </a:cubicBezTo>
                  <a:cubicBezTo>
                    <a:pt x="2494" y="54"/>
                    <a:pt x="2435" y="27"/>
                    <a:pt x="2382" y="1"/>
                  </a:cubicBezTo>
                  <a:close/>
                </a:path>
              </a:pathLst>
            </a:custGeom>
            <a:solidFill>
              <a:srgbClr val="BC6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43"/>
            <p:cNvSpPr/>
            <p:nvPr/>
          </p:nvSpPr>
          <p:spPr>
            <a:xfrm>
              <a:off x="7674642" y="2516740"/>
              <a:ext cx="175511" cy="127697"/>
            </a:xfrm>
            <a:custGeom>
              <a:rect b="b" l="l" r="r" t="t"/>
              <a:pathLst>
                <a:path extrusionOk="0" h="1760" w="2419">
                  <a:moveTo>
                    <a:pt x="2124" y="1"/>
                  </a:moveTo>
                  <a:lnTo>
                    <a:pt x="2124" y="1"/>
                  </a:lnTo>
                  <a:cubicBezTo>
                    <a:pt x="1899" y="714"/>
                    <a:pt x="0" y="896"/>
                    <a:pt x="0" y="896"/>
                  </a:cubicBezTo>
                  <a:lnTo>
                    <a:pt x="118" y="1760"/>
                  </a:lnTo>
                  <a:cubicBezTo>
                    <a:pt x="2418" y="1234"/>
                    <a:pt x="2124" y="1"/>
                    <a:pt x="2124" y="1"/>
                  </a:cubicBezTo>
                  <a:close/>
                </a:path>
              </a:pathLst>
            </a:custGeom>
            <a:solidFill>
              <a:srgbClr val="9F45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43"/>
            <p:cNvSpPr/>
            <p:nvPr/>
          </p:nvSpPr>
          <p:spPr>
            <a:xfrm>
              <a:off x="7896803" y="2366263"/>
              <a:ext cx="71612" cy="65807"/>
            </a:xfrm>
            <a:custGeom>
              <a:rect b="b" l="l" r="r" t="t"/>
              <a:pathLst>
                <a:path extrusionOk="0" h="907" w="987">
                  <a:moveTo>
                    <a:pt x="493" y="177"/>
                  </a:moveTo>
                  <a:cubicBezTo>
                    <a:pt x="622" y="177"/>
                    <a:pt x="735" y="268"/>
                    <a:pt x="762" y="397"/>
                  </a:cubicBezTo>
                  <a:cubicBezTo>
                    <a:pt x="794" y="547"/>
                    <a:pt x="697" y="692"/>
                    <a:pt x="547" y="724"/>
                  </a:cubicBezTo>
                  <a:cubicBezTo>
                    <a:pt x="530" y="727"/>
                    <a:pt x="513" y="728"/>
                    <a:pt x="497" y="728"/>
                  </a:cubicBezTo>
                  <a:cubicBezTo>
                    <a:pt x="366" y="728"/>
                    <a:pt x="249" y="638"/>
                    <a:pt x="225" y="509"/>
                  </a:cubicBezTo>
                  <a:cubicBezTo>
                    <a:pt x="193" y="359"/>
                    <a:pt x="290" y="214"/>
                    <a:pt x="440" y="182"/>
                  </a:cubicBezTo>
                  <a:cubicBezTo>
                    <a:pt x="456" y="182"/>
                    <a:pt x="477" y="177"/>
                    <a:pt x="493" y="177"/>
                  </a:cubicBezTo>
                  <a:close/>
                  <a:moveTo>
                    <a:pt x="498" y="0"/>
                  </a:moveTo>
                  <a:cubicBezTo>
                    <a:pt x="466" y="0"/>
                    <a:pt x="434" y="4"/>
                    <a:pt x="402" y="11"/>
                  </a:cubicBezTo>
                  <a:cubicBezTo>
                    <a:pt x="156" y="59"/>
                    <a:pt x="0" y="300"/>
                    <a:pt x="48" y="541"/>
                  </a:cubicBezTo>
                  <a:cubicBezTo>
                    <a:pt x="91" y="756"/>
                    <a:pt x="284" y="906"/>
                    <a:pt x="493" y="906"/>
                  </a:cubicBezTo>
                  <a:cubicBezTo>
                    <a:pt x="520" y="906"/>
                    <a:pt x="552" y="906"/>
                    <a:pt x="585" y="895"/>
                  </a:cubicBezTo>
                  <a:cubicBezTo>
                    <a:pt x="831" y="847"/>
                    <a:pt x="987" y="606"/>
                    <a:pt x="938" y="365"/>
                  </a:cubicBezTo>
                  <a:cubicBezTo>
                    <a:pt x="896" y="150"/>
                    <a:pt x="708" y="0"/>
                    <a:pt x="498" y="0"/>
                  </a:cubicBezTo>
                  <a:close/>
                </a:path>
              </a:pathLst>
            </a:custGeom>
            <a:solidFill>
              <a:srgbClr val="EDE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3"/>
            <p:cNvSpPr/>
            <p:nvPr/>
          </p:nvSpPr>
          <p:spPr>
            <a:xfrm>
              <a:off x="7407788" y="2770824"/>
              <a:ext cx="193359" cy="361469"/>
            </a:xfrm>
            <a:custGeom>
              <a:rect b="b" l="l" r="r" t="t"/>
              <a:pathLst>
                <a:path extrusionOk="0" h="4982" w="2665">
                  <a:moveTo>
                    <a:pt x="472" y="0"/>
                  </a:moveTo>
                  <a:cubicBezTo>
                    <a:pt x="209" y="0"/>
                    <a:pt x="0" y="209"/>
                    <a:pt x="0" y="472"/>
                  </a:cubicBezTo>
                  <a:lnTo>
                    <a:pt x="0" y="4510"/>
                  </a:lnTo>
                  <a:cubicBezTo>
                    <a:pt x="0" y="4772"/>
                    <a:pt x="209" y="4982"/>
                    <a:pt x="472" y="4982"/>
                  </a:cubicBezTo>
                  <a:lnTo>
                    <a:pt x="2193" y="4982"/>
                  </a:lnTo>
                  <a:cubicBezTo>
                    <a:pt x="2451" y="4982"/>
                    <a:pt x="2665" y="4772"/>
                    <a:pt x="2665" y="4510"/>
                  </a:cubicBezTo>
                  <a:lnTo>
                    <a:pt x="2665" y="472"/>
                  </a:lnTo>
                  <a:cubicBezTo>
                    <a:pt x="2665" y="209"/>
                    <a:pt x="2451" y="0"/>
                    <a:pt x="2193" y="0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3"/>
            <p:cNvSpPr/>
            <p:nvPr/>
          </p:nvSpPr>
          <p:spPr>
            <a:xfrm>
              <a:off x="7995186" y="2920938"/>
              <a:ext cx="240883" cy="167022"/>
            </a:xfrm>
            <a:custGeom>
              <a:rect b="b" l="l" r="r" t="t"/>
              <a:pathLst>
                <a:path extrusionOk="0" h="2302" w="3320">
                  <a:moveTo>
                    <a:pt x="159" y="0"/>
                  </a:moveTo>
                  <a:cubicBezTo>
                    <a:pt x="136" y="0"/>
                    <a:pt x="119" y="20"/>
                    <a:pt x="119" y="44"/>
                  </a:cubicBezTo>
                  <a:lnTo>
                    <a:pt x="6" y="1953"/>
                  </a:lnTo>
                  <a:cubicBezTo>
                    <a:pt x="1" y="2049"/>
                    <a:pt x="38" y="2140"/>
                    <a:pt x="108" y="2205"/>
                  </a:cubicBezTo>
                  <a:cubicBezTo>
                    <a:pt x="167" y="2264"/>
                    <a:pt x="247" y="2301"/>
                    <a:pt x="333" y="2301"/>
                  </a:cubicBezTo>
                  <a:cubicBezTo>
                    <a:pt x="344" y="2301"/>
                    <a:pt x="349" y="2301"/>
                    <a:pt x="360" y="2296"/>
                  </a:cubicBezTo>
                  <a:lnTo>
                    <a:pt x="3277" y="2071"/>
                  </a:lnTo>
                  <a:cubicBezTo>
                    <a:pt x="3298" y="2065"/>
                    <a:pt x="3320" y="2044"/>
                    <a:pt x="3314" y="2022"/>
                  </a:cubicBezTo>
                  <a:cubicBezTo>
                    <a:pt x="3314" y="1996"/>
                    <a:pt x="3293" y="1980"/>
                    <a:pt x="3266" y="1980"/>
                  </a:cubicBezTo>
                  <a:lnTo>
                    <a:pt x="355" y="2210"/>
                  </a:lnTo>
                  <a:cubicBezTo>
                    <a:pt x="349" y="2211"/>
                    <a:pt x="343" y="2211"/>
                    <a:pt x="337" y="2211"/>
                  </a:cubicBezTo>
                  <a:cubicBezTo>
                    <a:pt x="273" y="2211"/>
                    <a:pt x="211" y="2185"/>
                    <a:pt x="167" y="2140"/>
                  </a:cubicBezTo>
                  <a:cubicBezTo>
                    <a:pt x="119" y="2092"/>
                    <a:pt x="92" y="2028"/>
                    <a:pt x="97" y="1958"/>
                  </a:cubicBezTo>
                  <a:lnTo>
                    <a:pt x="210" y="49"/>
                  </a:lnTo>
                  <a:cubicBezTo>
                    <a:pt x="210" y="22"/>
                    <a:pt x="188" y="1"/>
                    <a:pt x="167" y="1"/>
                  </a:cubicBezTo>
                  <a:cubicBezTo>
                    <a:pt x="164" y="0"/>
                    <a:pt x="161" y="0"/>
                    <a:pt x="159" y="0"/>
                  </a:cubicBezTo>
                  <a:close/>
                </a:path>
              </a:pathLst>
            </a:custGeom>
            <a:solidFill>
              <a:srgbClr val="FBA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43"/>
            <p:cNvSpPr/>
            <p:nvPr/>
          </p:nvSpPr>
          <p:spPr>
            <a:xfrm>
              <a:off x="7983142" y="3148177"/>
              <a:ext cx="121820" cy="47161"/>
            </a:xfrm>
            <a:custGeom>
              <a:rect b="b" l="l" r="r" t="t"/>
              <a:pathLst>
                <a:path extrusionOk="0" h="650" w="1679">
                  <a:moveTo>
                    <a:pt x="0" y="0"/>
                  </a:moveTo>
                  <a:lnTo>
                    <a:pt x="1679" y="649"/>
                  </a:lnTo>
                </a:path>
              </a:pathLst>
            </a:custGeom>
            <a:solidFill>
              <a:srgbClr val="BC6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3"/>
            <p:cNvSpPr/>
            <p:nvPr/>
          </p:nvSpPr>
          <p:spPr>
            <a:xfrm>
              <a:off x="7979224" y="3144985"/>
              <a:ext cx="129656" cy="53473"/>
            </a:xfrm>
            <a:custGeom>
              <a:rect b="b" l="l" r="r" t="t"/>
              <a:pathLst>
                <a:path extrusionOk="0" h="737" w="1787">
                  <a:moveTo>
                    <a:pt x="57" y="0"/>
                  </a:moveTo>
                  <a:cubicBezTo>
                    <a:pt x="37" y="0"/>
                    <a:pt x="20" y="11"/>
                    <a:pt x="12" y="28"/>
                  </a:cubicBezTo>
                  <a:cubicBezTo>
                    <a:pt x="1" y="50"/>
                    <a:pt x="12" y="77"/>
                    <a:pt x="38" y="87"/>
                  </a:cubicBezTo>
                  <a:lnTo>
                    <a:pt x="1717" y="736"/>
                  </a:lnTo>
                  <a:lnTo>
                    <a:pt x="1733" y="736"/>
                  </a:lnTo>
                  <a:cubicBezTo>
                    <a:pt x="1754" y="736"/>
                    <a:pt x="1770" y="725"/>
                    <a:pt x="1776" y="709"/>
                  </a:cubicBezTo>
                  <a:cubicBezTo>
                    <a:pt x="1786" y="688"/>
                    <a:pt x="1770" y="661"/>
                    <a:pt x="1749" y="650"/>
                  </a:cubicBezTo>
                  <a:lnTo>
                    <a:pt x="71" y="2"/>
                  </a:lnTo>
                  <a:cubicBezTo>
                    <a:pt x="66" y="1"/>
                    <a:pt x="62" y="0"/>
                    <a:pt x="57" y="0"/>
                  </a:cubicBezTo>
                  <a:close/>
                </a:path>
              </a:pathLst>
            </a:custGeom>
            <a:solidFill>
              <a:srgbClr val="9F45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43"/>
            <p:cNvSpPr/>
            <p:nvPr/>
          </p:nvSpPr>
          <p:spPr>
            <a:xfrm>
              <a:off x="7447838" y="2984423"/>
              <a:ext cx="7038" cy="3555"/>
            </a:xfrm>
            <a:custGeom>
              <a:rect b="b" l="l" r="r" t="t"/>
              <a:pathLst>
                <a:path extrusionOk="0" h="49" w="97">
                  <a:moveTo>
                    <a:pt x="0" y="0"/>
                  </a:moveTo>
                  <a:lnTo>
                    <a:pt x="0" y="0"/>
                  </a:lnTo>
                  <a:cubicBezTo>
                    <a:pt x="38" y="21"/>
                    <a:pt x="70" y="32"/>
                    <a:pt x="97" y="48"/>
                  </a:cubicBezTo>
                  <a:cubicBezTo>
                    <a:pt x="70" y="32"/>
                    <a:pt x="38" y="16"/>
                    <a:pt x="0" y="0"/>
                  </a:cubicBezTo>
                  <a:close/>
                </a:path>
              </a:pathLst>
            </a:custGeom>
            <a:solidFill>
              <a:srgbClr val="BC6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43"/>
            <p:cNvSpPr/>
            <p:nvPr/>
          </p:nvSpPr>
          <p:spPr>
            <a:xfrm>
              <a:off x="7422516" y="2893005"/>
              <a:ext cx="878931" cy="570282"/>
            </a:xfrm>
            <a:custGeom>
              <a:rect b="b" l="l" r="r" t="t"/>
              <a:pathLst>
                <a:path extrusionOk="0" h="7860" w="12114">
                  <a:moveTo>
                    <a:pt x="1028" y="0"/>
                  </a:moveTo>
                  <a:cubicBezTo>
                    <a:pt x="892" y="0"/>
                    <a:pt x="769" y="62"/>
                    <a:pt x="671" y="225"/>
                  </a:cubicBezTo>
                  <a:cubicBezTo>
                    <a:pt x="575" y="413"/>
                    <a:pt x="682" y="547"/>
                    <a:pt x="827" y="638"/>
                  </a:cubicBezTo>
                  <a:cubicBezTo>
                    <a:pt x="734" y="601"/>
                    <a:pt x="637" y="574"/>
                    <a:pt x="549" y="574"/>
                  </a:cubicBezTo>
                  <a:cubicBezTo>
                    <a:pt x="418" y="574"/>
                    <a:pt x="305" y="634"/>
                    <a:pt x="248" y="810"/>
                  </a:cubicBezTo>
                  <a:cubicBezTo>
                    <a:pt x="124" y="1067"/>
                    <a:pt x="323" y="1217"/>
                    <a:pt x="548" y="1330"/>
                  </a:cubicBezTo>
                  <a:cubicBezTo>
                    <a:pt x="516" y="1319"/>
                    <a:pt x="478" y="1314"/>
                    <a:pt x="446" y="1308"/>
                  </a:cubicBezTo>
                  <a:cubicBezTo>
                    <a:pt x="429" y="1306"/>
                    <a:pt x="412" y="1304"/>
                    <a:pt x="395" y="1304"/>
                  </a:cubicBezTo>
                  <a:cubicBezTo>
                    <a:pt x="303" y="1304"/>
                    <a:pt x="222" y="1345"/>
                    <a:pt x="172" y="1458"/>
                  </a:cubicBezTo>
                  <a:cubicBezTo>
                    <a:pt x="1" y="1753"/>
                    <a:pt x="237" y="1968"/>
                    <a:pt x="483" y="2086"/>
                  </a:cubicBezTo>
                  <a:cubicBezTo>
                    <a:pt x="473" y="2084"/>
                    <a:pt x="463" y="2084"/>
                    <a:pt x="453" y="2084"/>
                  </a:cubicBezTo>
                  <a:cubicBezTo>
                    <a:pt x="215" y="2084"/>
                    <a:pt x="221" y="2513"/>
                    <a:pt x="483" y="2729"/>
                  </a:cubicBezTo>
                  <a:cubicBezTo>
                    <a:pt x="853" y="3067"/>
                    <a:pt x="1218" y="3405"/>
                    <a:pt x="1583" y="3748"/>
                  </a:cubicBezTo>
                  <a:cubicBezTo>
                    <a:pt x="1840" y="3995"/>
                    <a:pt x="2103" y="4198"/>
                    <a:pt x="2451" y="4268"/>
                  </a:cubicBezTo>
                  <a:lnTo>
                    <a:pt x="2730" y="4327"/>
                  </a:lnTo>
                  <a:cubicBezTo>
                    <a:pt x="3341" y="4836"/>
                    <a:pt x="7717" y="7394"/>
                    <a:pt x="8307" y="7651"/>
                  </a:cubicBezTo>
                  <a:cubicBezTo>
                    <a:pt x="8633" y="7796"/>
                    <a:pt x="8971" y="7859"/>
                    <a:pt x="9301" y="7859"/>
                  </a:cubicBezTo>
                  <a:cubicBezTo>
                    <a:pt x="9350" y="7859"/>
                    <a:pt x="9400" y="7858"/>
                    <a:pt x="9449" y="7855"/>
                  </a:cubicBezTo>
                  <a:cubicBezTo>
                    <a:pt x="10489" y="7786"/>
                    <a:pt x="11433" y="7062"/>
                    <a:pt x="11706" y="5968"/>
                  </a:cubicBezTo>
                  <a:cubicBezTo>
                    <a:pt x="11792" y="5619"/>
                    <a:pt x="11867" y="5298"/>
                    <a:pt x="11915" y="5062"/>
                  </a:cubicBezTo>
                  <a:cubicBezTo>
                    <a:pt x="12044" y="4386"/>
                    <a:pt x="12114" y="2359"/>
                    <a:pt x="12114" y="2359"/>
                  </a:cubicBezTo>
                  <a:lnTo>
                    <a:pt x="12114" y="2359"/>
                  </a:lnTo>
                  <a:lnTo>
                    <a:pt x="8403" y="2611"/>
                  </a:lnTo>
                  <a:lnTo>
                    <a:pt x="8290" y="3743"/>
                  </a:lnTo>
                  <a:cubicBezTo>
                    <a:pt x="8290" y="3743"/>
                    <a:pt x="4853" y="2365"/>
                    <a:pt x="3786" y="2011"/>
                  </a:cubicBezTo>
                  <a:cubicBezTo>
                    <a:pt x="3776" y="1973"/>
                    <a:pt x="3760" y="1936"/>
                    <a:pt x="3749" y="1898"/>
                  </a:cubicBezTo>
                  <a:cubicBezTo>
                    <a:pt x="3749" y="1898"/>
                    <a:pt x="3127" y="590"/>
                    <a:pt x="2832" y="193"/>
                  </a:cubicBezTo>
                  <a:cubicBezTo>
                    <a:pt x="2800" y="150"/>
                    <a:pt x="2768" y="107"/>
                    <a:pt x="2725" y="75"/>
                  </a:cubicBezTo>
                  <a:cubicBezTo>
                    <a:pt x="2694" y="56"/>
                    <a:pt x="2654" y="42"/>
                    <a:pt x="2616" y="42"/>
                  </a:cubicBezTo>
                  <a:cubicBezTo>
                    <a:pt x="2602" y="42"/>
                    <a:pt x="2588" y="44"/>
                    <a:pt x="2575" y="48"/>
                  </a:cubicBezTo>
                  <a:cubicBezTo>
                    <a:pt x="2510" y="75"/>
                    <a:pt x="2473" y="145"/>
                    <a:pt x="2457" y="209"/>
                  </a:cubicBezTo>
                  <a:cubicBezTo>
                    <a:pt x="2392" y="413"/>
                    <a:pt x="2339" y="595"/>
                    <a:pt x="2301" y="756"/>
                  </a:cubicBezTo>
                  <a:cubicBezTo>
                    <a:pt x="2151" y="643"/>
                    <a:pt x="2108" y="611"/>
                    <a:pt x="1937" y="472"/>
                  </a:cubicBezTo>
                  <a:cubicBezTo>
                    <a:pt x="1675" y="295"/>
                    <a:pt x="1323" y="0"/>
                    <a:pt x="1028" y="0"/>
                  </a:cubicBezTo>
                  <a:close/>
                </a:path>
              </a:pathLst>
            </a:custGeom>
            <a:solidFill>
              <a:srgbClr val="BC6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3"/>
            <p:cNvSpPr/>
            <p:nvPr/>
          </p:nvSpPr>
          <p:spPr>
            <a:xfrm>
              <a:off x="7589463" y="2924856"/>
              <a:ext cx="64647" cy="80971"/>
            </a:xfrm>
            <a:custGeom>
              <a:rect b="b" l="l" r="r" t="t"/>
              <a:pathLst>
                <a:path extrusionOk="0" h="1116" w="891">
                  <a:moveTo>
                    <a:pt x="81" y="1"/>
                  </a:moveTo>
                  <a:lnTo>
                    <a:pt x="0" y="317"/>
                  </a:lnTo>
                  <a:lnTo>
                    <a:pt x="890" y="1116"/>
                  </a:lnTo>
                  <a:cubicBezTo>
                    <a:pt x="890" y="1116"/>
                    <a:pt x="236" y="119"/>
                    <a:pt x="81" y="1"/>
                  </a:cubicBezTo>
                  <a:close/>
                </a:path>
              </a:pathLst>
            </a:custGeom>
            <a:solidFill>
              <a:srgbClr val="9F45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3"/>
            <p:cNvSpPr/>
            <p:nvPr/>
          </p:nvSpPr>
          <p:spPr>
            <a:xfrm>
              <a:off x="7480124" y="2937698"/>
              <a:ext cx="45565" cy="28514"/>
            </a:xfrm>
            <a:custGeom>
              <a:rect b="b" l="l" r="r" t="t"/>
              <a:pathLst>
                <a:path extrusionOk="0" h="393" w="628">
                  <a:moveTo>
                    <a:pt x="628" y="392"/>
                  </a:moveTo>
                  <a:lnTo>
                    <a:pt x="0" y="1"/>
                  </a:lnTo>
                </a:path>
              </a:pathLst>
            </a:custGeom>
            <a:solidFill>
              <a:srgbClr val="BC6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3"/>
            <p:cNvSpPr/>
            <p:nvPr/>
          </p:nvSpPr>
          <p:spPr>
            <a:xfrm>
              <a:off x="7476206" y="2934216"/>
              <a:ext cx="53038" cy="35044"/>
            </a:xfrm>
            <a:custGeom>
              <a:rect b="b" l="l" r="r" t="t"/>
              <a:pathLst>
                <a:path extrusionOk="0" h="483" w="731">
                  <a:moveTo>
                    <a:pt x="53" y="0"/>
                  </a:moveTo>
                  <a:cubicBezTo>
                    <a:pt x="38" y="0"/>
                    <a:pt x="22" y="7"/>
                    <a:pt x="12" y="22"/>
                  </a:cubicBezTo>
                  <a:cubicBezTo>
                    <a:pt x="1" y="43"/>
                    <a:pt x="6" y="70"/>
                    <a:pt x="28" y="86"/>
                  </a:cubicBezTo>
                  <a:lnTo>
                    <a:pt x="660" y="478"/>
                  </a:lnTo>
                  <a:cubicBezTo>
                    <a:pt x="666" y="483"/>
                    <a:pt x="671" y="483"/>
                    <a:pt x="682" y="483"/>
                  </a:cubicBezTo>
                  <a:cubicBezTo>
                    <a:pt x="698" y="483"/>
                    <a:pt x="709" y="478"/>
                    <a:pt x="719" y="467"/>
                  </a:cubicBezTo>
                  <a:cubicBezTo>
                    <a:pt x="730" y="445"/>
                    <a:pt x="725" y="419"/>
                    <a:pt x="703" y="402"/>
                  </a:cubicBezTo>
                  <a:lnTo>
                    <a:pt x="76" y="6"/>
                  </a:lnTo>
                  <a:cubicBezTo>
                    <a:pt x="69" y="2"/>
                    <a:pt x="61" y="0"/>
                    <a:pt x="53" y="0"/>
                  </a:cubicBezTo>
                  <a:close/>
                </a:path>
              </a:pathLst>
            </a:custGeom>
            <a:solidFill>
              <a:srgbClr val="9F45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3"/>
            <p:cNvSpPr/>
            <p:nvPr/>
          </p:nvSpPr>
          <p:spPr>
            <a:xfrm>
              <a:off x="7462203" y="2989429"/>
              <a:ext cx="40195" cy="20678"/>
            </a:xfrm>
            <a:custGeom>
              <a:rect b="b" l="l" r="r" t="t"/>
              <a:pathLst>
                <a:path extrusionOk="0" h="285" w="554">
                  <a:moveTo>
                    <a:pt x="553" y="285"/>
                  </a:moveTo>
                  <a:lnTo>
                    <a:pt x="1" y="1"/>
                  </a:lnTo>
                </a:path>
              </a:pathLst>
            </a:custGeom>
            <a:solidFill>
              <a:srgbClr val="BC6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3"/>
            <p:cNvSpPr/>
            <p:nvPr/>
          </p:nvSpPr>
          <p:spPr>
            <a:xfrm>
              <a:off x="7458721" y="2986309"/>
              <a:ext cx="47161" cy="26918"/>
            </a:xfrm>
            <a:custGeom>
              <a:rect b="b" l="l" r="r" t="t"/>
              <a:pathLst>
                <a:path extrusionOk="0" h="371" w="650">
                  <a:moveTo>
                    <a:pt x="48" y="1"/>
                  </a:moveTo>
                  <a:cubicBezTo>
                    <a:pt x="33" y="1"/>
                    <a:pt x="18" y="8"/>
                    <a:pt x="11" y="22"/>
                  </a:cubicBezTo>
                  <a:cubicBezTo>
                    <a:pt x="1" y="44"/>
                    <a:pt x="6" y="71"/>
                    <a:pt x="27" y="87"/>
                  </a:cubicBezTo>
                  <a:lnTo>
                    <a:pt x="580" y="365"/>
                  </a:lnTo>
                  <a:cubicBezTo>
                    <a:pt x="585" y="371"/>
                    <a:pt x="590" y="371"/>
                    <a:pt x="601" y="371"/>
                  </a:cubicBezTo>
                  <a:cubicBezTo>
                    <a:pt x="617" y="371"/>
                    <a:pt x="633" y="365"/>
                    <a:pt x="639" y="349"/>
                  </a:cubicBezTo>
                  <a:cubicBezTo>
                    <a:pt x="649" y="328"/>
                    <a:pt x="644" y="301"/>
                    <a:pt x="623" y="290"/>
                  </a:cubicBezTo>
                  <a:lnTo>
                    <a:pt x="70" y="6"/>
                  </a:lnTo>
                  <a:cubicBezTo>
                    <a:pt x="63" y="3"/>
                    <a:pt x="55" y="1"/>
                    <a:pt x="48" y="1"/>
                  </a:cubicBezTo>
                  <a:close/>
                </a:path>
              </a:pathLst>
            </a:custGeom>
            <a:solidFill>
              <a:srgbClr val="9F45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3"/>
            <p:cNvSpPr/>
            <p:nvPr/>
          </p:nvSpPr>
          <p:spPr>
            <a:xfrm>
              <a:off x="7454803" y="3043917"/>
              <a:ext cx="39397" cy="18719"/>
            </a:xfrm>
            <a:custGeom>
              <a:rect b="b" l="l" r="r" t="t"/>
              <a:pathLst>
                <a:path extrusionOk="0" h="258" w="543">
                  <a:moveTo>
                    <a:pt x="542" y="258"/>
                  </a:moveTo>
                  <a:lnTo>
                    <a:pt x="1" y="0"/>
                  </a:lnTo>
                </a:path>
              </a:pathLst>
            </a:custGeom>
            <a:solidFill>
              <a:srgbClr val="BC6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3"/>
            <p:cNvSpPr/>
            <p:nvPr/>
          </p:nvSpPr>
          <p:spPr>
            <a:xfrm>
              <a:off x="7450958" y="3040870"/>
              <a:ext cx="47161" cy="24886"/>
            </a:xfrm>
            <a:custGeom>
              <a:rect b="b" l="l" r="r" t="t"/>
              <a:pathLst>
                <a:path extrusionOk="0" h="343" w="650">
                  <a:moveTo>
                    <a:pt x="52" y="1"/>
                  </a:moveTo>
                  <a:cubicBezTo>
                    <a:pt x="35" y="1"/>
                    <a:pt x="19" y="11"/>
                    <a:pt x="11" y="26"/>
                  </a:cubicBezTo>
                  <a:cubicBezTo>
                    <a:pt x="0" y="48"/>
                    <a:pt x="11" y="75"/>
                    <a:pt x="32" y="85"/>
                  </a:cubicBezTo>
                  <a:lnTo>
                    <a:pt x="579" y="343"/>
                  </a:lnTo>
                  <a:lnTo>
                    <a:pt x="595" y="343"/>
                  </a:lnTo>
                  <a:cubicBezTo>
                    <a:pt x="612" y="343"/>
                    <a:pt x="628" y="337"/>
                    <a:pt x="638" y="321"/>
                  </a:cubicBezTo>
                  <a:cubicBezTo>
                    <a:pt x="649" y="294"/>
                    <a:pt x="638" y="268"/>
                    <a:pt x="617" y="257"/>
                  </a:cubicBezTo>
                  <a:lnTo>
                    <a:pt x="70" y="5"/>
                  </a:lnTo>
                  <a:cubicBezTo>
                    <a:pt x="64" y="2"/>
                    <a:pt x="58" y="1"/>
                    <a:pt x="52" y="1"/>
                  </a:cubicBezTo>
                  <a:close/>
                </a:path>
              </a:pathLst>
            </a:custGeom>
            <a:solidFill>
              <a:srgbClr val="9F45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1" name="Google Shape;2281;p43"/>
          <p:cNvGrpSpPr/>
          <p:nvPr/>
        </p:nvGrpSpPr>
        <p:grpSpPr>
          <a:xfrm>
            <a:off x="4565971" y="1963738"/>
            <a:ext cx="1418462" cy="1891077"/>
            <a:chOff x="4725925" y="1965866"/>
            <a:chExt cx="1258953" cy="1678570"/>
          </a:xfrm>
        </p:grpSpPr>
        <p:sp>
          <p:nvSpPr>
            <p:cNvPr id="2282" name="Google Shape;2282;p43"/>
            <p:cNvSpPr/>
            <p:nvPr/>
          </p:nvSpPr>
          <p:spPr>
            <a:xfrm>
              <a:off x="4751796" y="2632222"/>
              <a:ext cx="1065696" cy="1012215"/>
            </a:xfrm>
            <a:custGeom>
              <a:rect b="b" l="l" r="r" t="t"/>
              <a:pathLst>
                <a:path extrusionOk="0" h="15728" w="16559">
                  <a:moveTo>
                    <a:pt x="6365" y="1"/>
                  </a:moveTo>
                  <a:lnTo>
                    <a:pt x="4612" y="22"/>
                  </a:lnTo>
                  <a:cubicBezTo>
                    <a:pt x="2982" y="55"/>
                    <a:pt x="1513" y="1111"/>
                    <a:pt x="1062" y="2676"/>
                  </a:cubicBezTo>
                  <a:cubicBezTo>
                    <a:pt x="1041" y="2741"/>
                    <a:pt x="1025" y="2805"/>
                    <a:pt x="1014" y="2870"/>
                  </a:cubicBezTo>
                  <a:lnTo>
                    <a:pt x="1" y="8430"/>
                  </a:lnTo>
                  <a:lnTo>
                    <a:pt x="1" y="8430"/>
                  </a:lnTo>
                  <a:lnTo>
                    <a:pt x="3009" y="8183"/>
                  </a:lnTo>
                  <a:lnTo>
                    <a:pt x="2419" y="15727"/>
                  </a:lnTo>
                  <a:lnTo>
                    <a:pt x="14585" y="15727"/>
                  </a:lnTo>
                  <a:lnTo>
                    <a:pt x="14382" y="10301"/>
                  </a:lnTo>
                  <a:lnTo>
                    <a:pt x="16559" y="9234"/>
                  </a:lnTo>
                  <a:lnTo>
                    <a:pt x="14778" y="6001"/>
                  </a:lnTo>
                  <a:lnTo>
                    <a:pt x="16097" y="5711"/>
                  </a:lnTo>
                  <a:lnTo>
                    <a:pt x="13497" y="1465"/>
                  </a:lnTo>
                  <a:lnTo>
                    <a:pt x="13491" y="1486"/>
                  </a:lnTo>
                  <a:cubicBezTo>
                    <a:pt x="12896" y="666"/>
                    <a:pt x="11931" y="140"/>
                    <a:pt x="10843" y="140"/>
                  </a:cubicBezTo>
                  <a:lnTo>
                    <a:pt x="6360" y="140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3"/>
            <p:cNvSpPr/>
            <p:nvPr/>
          </p:nvSpPr>
          <p:spPr>
            <a:xfrm>
              <a:off x="5620357" y="2891389"/>
              <a:ext cx="197127" cy="314129"/>
            </a:xfrm>
            <a:custGeom>
              <a:rect b="b" l="l" r="r" t="t"/>
              <a:pathLst>
                <a:path extrusionOk="0" h="4881" w="3063">
                  <a:moveTo>
                    <a:pt x="499" y="1"/>
                  </a:moveTo>
                  <a:cubicBezTo>
                    <a:pt x="221" y="1"/>
                    <a:pt x="1" y="226"/>
                    <a:pt x="1" y="505"/>
                  </a:cubicBezTo>
                  <a:lnTo>
                    <a:pt x="1" y="4381"/>
                  </a:lnTo>
                  <a:cubicBezTo>
                    <a:pt x="1" y="4655"/>
                    <a:pt x="221" y="4880"/>
                    <a:pt x="499" y="4880"/>
                  </a:cubicBezTo>
                  <a:lnTo>
                    <a:pt x="2564" y="4880"/>
                  </a:lnTo>
                  <a:cubicBezTo>
                    <a:pt x="2843" y="4880"/>
                    <a:pt x="3063" y="4655"/>
                    <a:pt x="3063" y="4381"/>
                  </a:cubicBezTo>
                  <a:lnTo>
                    <a:pt x="3063" y="505"/>
                  </a:lnTo>
                  <a:cubicBezTo>
                    <a:pt x="3063" y="226"/>
                    <a:pt x="2843" y="1"/>
                    <a:pt x="2564" y="1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3"/>
            <p:cNvSpPr/>
            <p:nvPr/>
          </p:nvSpPr>
          <p:spPr>
            <a:xfrm>
              <a:off x="5653179" y="2962310"/>
              <a:ext cx="331699" cy="293535"/>
            </a:xfrm>
            <a:custGeom>
              <a:rect b="b" l="l" r="r" t="t"/>
              <a:pathLst>
                <a:path extrusionOk="0" h="4561" w="5154">
                  <a:moveTo>
                    <a:pt x="2300" y="0"/>
                  </a:moveTo>
                  <a:cubicBezTo>
                    <a:pt x="2259" y="0"/>
                    <a:pt x="2220" y="12"/>
                    <a:pt x="2188" y="41"/>
                  </a:cubicBezTo>
                  <a:cubicBezTo>
                    <a:pt x="2129" y="89"/>
                    <a:pt x="2118" y="180"/>
                    <a:pt x="2124" y="255"/>
                  </a:cubicBezTo>
                  <a:cubicBezTo>
                    <a:pt x="2140" y="497"/>
                    <a:pt x="2242" y="722"/>
                    <a:pt x="2343" y="947"/>
                  </a:cubicBezTo>
                  <a:cubicBezTo>
                    <a:pt x="2140" y="883"/>
                    <a:pt x="1925" y="818"/>
                    <a:pt x="1689" y="743"/>
                  </a:cubicBezTo>
                  <a:cubicBezTo>
                    <a:pt x="1424" y="679"/>
                    <a:pt x="1075" y="564"/>
                    <a:pt x="785" y="564"/>
                  </a:cubicBezTo>
                  <a:cubicBezTo>
                    <a:pt x="518" y="564"/>
                    <a:pt x="301" y="661"/>
                    <a:pt x="242" y="985"/>
                  </a:cubicBezTo>
                  <a:cubicBezTo>
                    <a:pt x="220" y="1220"/>
                    <a:pt x="386" y="1322"/>
                    <a:pt x="579" y="1360"/>
                  </a:cubicBezTo>
                  <a:cubicBezTo>
                    <a:pt x="570" y="1360"/>
                    <a:pt x="561" y="1360"/>
                    <a:pt x="552" y="1360"/>
                  </a:cubicBezTo>
                  <a:cubicBezTo>
                    <a:pt x="278" y="1360"/>
                    <a:pt x="17" y="1441"/>
                    <a:pt x="32" y="1778"/>
                  </a:cubicBezTo>
                  <a:cubicBezTo>
                    <a:pt x="0" y="2094"/>
                    <a:pt x="274" y="2175"/>
                    <a:pt x="558" y="2207"/>
                  </a:cubicBezTo>
                  <a:cubicBezTo>
                    <a:pt x="381" y="2212"/>
                    <a:pt x="225" y="2277"/>
                    <a:pt x="215" y="2491"/>
                  </a:cubicBezTo>
                  <a:cubicBezTo>
                    <a:pt x="150" y="2872"/>
                    <a:pt x="483" y="3006"/>
                    <a:pt x="794" y="3027"/>
                  </a:cubicBezTo>
                  <a:cubicBezTo>
                    <a:pt x="494" y="3097"/>
                    <a:pt x="670" y="3580"/>
                    <a:pt x="1051" y="3714"/>
                  </a:cubicBezTo>
                  <a:cubicBezTo>
                    <a:pt x="1394" y="3848"/>
                    <a:pt x="1743" y="3971"/>
                    <a:pt x="2075" y="4121"/>
                  </a:cubicBezTo>
                  <a:cubicBezTo>
                    <a:pt x="2408" y="4271"/>
                    <a:pt x="2735" y="4422"/>
                    <a:pt x="3094" y="4497"/>
                  </a:cubicBezTo>
                  <a:cubicBezTo>
                    <a:pt x="3282" y="4538"/>
                    <a:pt x="3473" y="4560"/>
                    <a:pt x="3664" y="4560"/>
                  </a:cubicBezTo>
                  <a:cubicBezTo>
                    <a:pt x="3871" y="4560"/>
                    <a:pt x="4078" y="4534"/>
                    <a:pt x="4279" y="4475"/>
                  </a:cubicBezTo>
                  <a:cubicBezTo>
                    <a:pt x="4520" y="4400"/>
                    <a:pt x="4762" y="4271"/>
                    <a:pt x="4901" y="4052"/>
                  </a:cubicBezTo>
                  <a:cubicBezTo>
                    <a:pt x="5153" y="3665"/>
                    <a:pt x="5008" y="3108"/>
                    <a:pt x="4874" y="2700"/>
                  </a:cubicBezTo>
                  <a:cubicBezTo>
                    <a:pt x="4729" y="2266"/>
                    <a:pt x="4504" y="1842"/>
                    <a:pt x="4172" y="1526"/>
                  </a:cubicBezTo>
                  <a:cubicBezTo>
                    <a:pt x="4172" y="1526"/>
                    <a:pt x="2987" y="389"/>
                    <a:pt x="2520" y="84"/>
                  </a:cubicBezTo>
                  <a:cubicBezTo>
                    <a:pt x="2472" y="52"/>
                    <a:pt x="2418" y="19"/>
                    <a:pt x="2359" y="9"/>
                  </a:cubicBezTo>
                  <a:cubicBezTo>
                    <a:pt x="2340" y="3"/>
                    <a:pt x="2320" y="0"/>
                    <a:pt x="2300" y="0"/>
                  </a:cubicBezTo>
                  <a:close/>
                </a:path>
              </a:pathLst>
            </a:custGeom>
            <a:solidFill>
              <a:srgbClr val="E18C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3"/>
            <p:cNvSpPr/>
            <p:nvPr/>
          </p:nvSpPr>
          <p:spPr>
            <a:xfrm>
              <a:off x="5680788" y="3045653"/>
              <a:ext cx="56313" cy="19372"/>
            </a:xfrm>
            <a:custGeom>
              <a:rect b="b" l="l" r="r" t="t"/>
              <a:pathLst>
                <a:path extrusionOk="0" h="301" w="875">
                  <a:moveTo>
                    <a:pt x="43" y="0"/>
                  </a:moveTo>
                  <a:cubicBezTo>
                    <a:pt x="22" y="0"/>
                    <a:pt x="0" y="22"/>
                    <a:pt x="0" y="43"/>
                  </a:cubicBezTo>
                  <a:cubicBezTo>
                    <a:pt x="0" y="70"/>
                    <a:pt x="16" y="92"/>
                    <a:pt x="43" y="92"/>
                  </a:cubicBezTo>
                  <a:cubicBezTo>
                    <a:pt x="124" y="92"/>
                    <a:pt x="547" y="215"/>
                    <a:pt x="815" y="295"/>
                  </a:cubicBezTo>
                  <a:cubicBezTo>
                    <a:pt x="815" y="301"/>
                    <a:pt x="821" y="301"/>
                    <a:pt x="826" y="301"/>
                  </a:cubicBezTo>
                  <a:cubicBezTo>
                    <a:pt x="847" y="301"/>
                    <a:pt x="863" y="285"/>
                    <a:pt x="869" y="269"/>
                  </a:cubicBezTo>
                  <a:cubicBezTo>
                    <a:pt x="874" y="247"/>
                    <a:pt x="863" y="220"/>
                    <a:pt x="837" y="210"/>
                  </a:cubicBezTo>
                  <a:cubicBezTo>
                    <a:pt x="772" y="188"/>
                    <a:pt x="161" y="6"/>
                    <a:pt x="43" y="0"/>
                  </a:cubicBezTo>
                  <a:close/>
                </a:path>
              </a:pathLst>
            </a:custGeom>
            <a:solidFill>
              <a:srgbClr val="DA6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3"/>
            <p:cNvSpPr/>
            <p:nvPr/>
          </p:nvSpPr>
          <p:spPr>
            <a:xfrm>
              <a:off x="5682140" y="3100807"/>
              <a:ext cx="46337" cy="17377"/>
            </a:xfrm>
            <a:custGeom>
              <a:rect b="b" l="l" r="r" t="t"/>
              <a:pathLst>
                <a:path extrusionOk="0" h="270" w="720">
                  <a:moveTo>
                    <a:pt x="52" y="0"/>
                  </a:moveTo>
                  <a:cubicBezTo>
                    <a:pt x="30" y="0"/>
                    <a:pt x="10" y="11"/>
                    <a:pt x="6" y="34"/>
                  </a:cubicBezTo>
                  <a:cubicBezTo>
                    <a:pt x="1" y="55"/>
                    <a:pt x="11" y="82"/>
                    <a:pt x="38" y="87"/>
                  </a:cubicBezTo>
                  <a:lnTo>
                    <a:pt x="655" y="270"/>
                  </a:lnTo>
                  <a:lnTo>
                    <a:pt x="671" y="270"/>
                  </a:lnTo>
                  <a:cubicBezTo>
                    <a:pt x="687" y="270"/>
                    <a:pt x="708" y="259"/>
                    <a:pt x="714" y="237"/>
                  </a:cubicBezTo>
                  <a:cubicBezTo>
                    <a:pt x="719" y="216"/>
                    <a:pt x="703" y="189"/>
                    <a:pt x="682" y="184"/>
                  </a:cubicBezTo>
                  <a:lnTo>
                    <a:pt x="65" y="1"/>
                  </a:lnTo>
                  <a:cubicBezTo>
                    <a:pt x="60" y="1"/>
                    <a:pt x="56" y="0"/>
                    <a:pt x="52" y="0"/>
                  </a:cubicBezTo>
                  <a:close/>
                </a:path>
              </a:pathLst>
            </a:custGeom>
            <a:solidFill>
              <a:srgbClr val="DA6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3"/>
            <p:cNvSpPr/>
            <p:nvPr/>
          </p:nvSpPr>
          <p:spPr>
            <a:xfrm>
              <a:off x="5701125" y="3154288"/>
              <a:ext cx="27996" cy="11520"/>
            </a:xfrm>
            <a:custGeom>
              <a:rect b="b" l="l" r="r" t="t"/>
              <a:pathLst>
                <a:path extrusionOk="0" h="179" w="435">
                  <a:moveTo>
                    <a:pt x="51" y="0"/>
                  </a:moveTo>
                  <a:cubicBezTo>
                    <a:pt x="31" y="0"/>
                    <a:pt x="11" y="15"/>
                    <a:pt x="6" y="34"/>
                  </a:cubicBezTo>
                  <a:cubicBezTo>
                    <a:pt x="1" y="55"/>
                    <a:pt x="17" y="82"/>
                    <a:pt x="38" y="87"/>
                  </a:cubicBezTo>
                  <a:lnTo>
                    <a:pt x="376" y="178"/>
                  </a:lnTo>
                  <a:lnTo>
                    <a:pt x="387" y="178"/>
                  </a:lnTo>
                  <a:cubicBezTo>
                    <a:pt x="408" y="178"/>
                    <a:pt x="424" y="168"/>
                    <a:pt x="429" y="146"/>
                  </a:cubicBezTo>
                  <a:cubicBezTo>
                    <a:pt x="435" y="125"/>
                    <a:pt x="419" y="98"/>
                    <a:pt x="397" y="93"/>
                  </a:cubicBezTo>
                  <a:lnTo>
                    <a:pt x="60" y="2"/>
                  </a:lnTo>
                  <a:cubicBezTo>
                    <a:pt x="57" y="1"/>
                    <a:pt x="54" y="0"/>
                    <a:pt x="51" y="0"/>
                  </a:cubicBezTo>
                  <a:close/>
                </a:path>
              </a:pathLst>
            </a:custGeom>
            <a:solidFill>
              <a:srgbClr val="DA6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3"/>
            <p:cNvSpPr/>
            <p:nvPr/>
          </p:nvSpPr>
          <p:spPr>
            <a:xfrm>
              <a:off x="5410232" y="2939592"/>
              <a:ext cx="382734" cy="339035"/>
            </a:xfrm>
            <a:custGeom>
              <a:rect b="b" l="l" r="r" t="t"/>
              <a:pathLst>
                <a:path extrusionOk="0" h="5268" w="5947">
                  <a:moveTo>
                    <a:pt x="3260" y="1"/>
                  </a:moveTo>
                  <a:cubicBezTo>
                    <a:pt x="3235" y="1"/>
                    <a:pt x="3209" y="5"/>
                    <a:pt x="3185" y="13"/>
                  </a:cubicBezTo>
                  <a:cubicBezTo>
                    <a:pt x="3116" y="29"/>
                    <a:pt x="3057" y="67"/>
                    <a:pt x="3003" y="104"/>
                  </a:cubicBezTo>
                  <a:cubicBezTo>
                    <a:pt x="2478" y="469"/>
                    <a:pt x="1164" y="1804"/>
                    <a:pt x="1164" y="1804"/>
                  </a:cubicBezTo>
                  <a:cubicBezTo>
                    <a:pt x="397" y="2753"/>
                    <a:pt x="0" y="4147"/>
                    <a:pt x="462" y="4844"/>
                  </a:cubicBezTo>
                  <a:cubicBezTo>
                    <a:pt x="499" y="4909"/>
                    <a:pt x="563" y="4951"/>
                    <a:pt x="633" y="4973"/>
                  </a:cubicBezTo>
                  <a:cubicBezTo>
                    <a:pt x="890" y="5050"/>
                    <a:pt x="1558" y="5268"/>
                    <a:pt x="2077" y="5268"/>
                  </a:cubicBezTo>
                  <a:cubicBezTo>
                    <a:pt x="2240" y="5268"/>
                    <a:pt x="2388" y="5246"/>
                    <a:pt x="2504" y="5193"/>
                  </a:cubicBezTo>
                  <a:lnTo>
                    <a:pt x="4799" y="4195"/>
                  </a:lnTo>
                  <a:cubicBezTo>
                    <a:pt x="5228" y="4035"/>
                    <a:pt x="5416" y="3472"/>
                    <a:pt x="5073" y="3407"/>
                  </a:cubicBezTo>
                  <a:cubicBezTo>
                    <a:pt x="5427" y="3370"/>
                    <a:pt x="5802" y="3203"/>
                    <a:pt x="5716" y="2775"/>
                  </a:cubicBezTo>
                  <a:cubicBezTo>
                    <a:pt x="5695" y="2533"/>
                    <a:pt x="5518" y="2464"/>
                    <a:pt x="5314" y="2458"/>
                  </a:cubicBezTo>
                  <a:cubicBezTo>
                    <a:pt x="5636" y="2421"/>
                    <a:pt x="5947" y="2313"/>
                    <a:pt x="5899" y="1954"/>
                  </a:cubicBezTo>
                  <a:cubicBezTo>
                    <a:pt x="5903" y="1586"/>
                    <a:pt x="5634" y="1496"/>
                    <a:pt x="5341" y="1496"/>
                  </a:cubicBezTo>
                  <a:cubicBezTo>
                    <a:pt x="5314" y="1496"/>
                    <a:pt x="5287" y="1497"/>
                    <a:pt x="5260" y="1498"/>
                  </a:cubicBezTo>
                  <a:cubicBezTo>
                    <a:pt x="5480" y="1445"/>
                    <a:pt x="5668" y="1327"/>
                    <a:pt x="5630" y="1059"/>
                  </a:cubicBezTo>
                  <a:cubicBezTo>
                    <a:pt x="5556" y="704"/>
                    <a:pt x="5319" y="593"/>
                    <a:pt x="5029" y="593"/>
                  </a:cubicBezTo>
                  <a:cubicBezTo>
                    <a:pt x="4693" y="593"/>
                    <a:pt x="4285" y="742"/>
                    <a:pt x="3974" y="828"/>
                  </a:cubicBezTo>
                  <a:cubicBezTo>
                    <a:pt x="3711" y="925"/>
                    <a:pt x="3464" y="1005"/>
                    <a:pt x="3234" y="1080"/>
                  </a:cubicBezTo>
                  <a:cubicBezTo>
                    <a:pt x="3341" y="823"/>
                    <a:pt x="3448" y="565"/>
                    <a:pt x="3459" y="287"/>
                  </a:cubicBezTo>
                  <a:cubicBezTo>
                    <a:pt x="3459" y="195"/>
                    <a:pt x="3448" y="99"/>
                    <a:pt x="3378" y="40"/>
                  </a:cubicBezTo>
                  <a:cubicBezTo>
                    <a:pt x="3345" y="13"/>
                    <a:pt x="3303" y="1"/>
                    <a:pt x="3260" y="1"/>
                  </a:cubicBezTo>
                  <a:close/>
                </a:path>
              </a:pathLst>
            </a:custGeom>
            <a:solidFill>
              <a:srgbClr val="FBA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3"/>
            <p:cNvSpPr/>
            <p:nvPr/>
          </p:nvSpPr>
          <p:spPr>
            <a:xfrm>
              <a:off x="5538238" y="2978721"/>
              <a:ext cx="91195" cy="64937"/>
            </a:xfrm>
            <a:custGeom>
              <a:rect b="b" l="l" r="r" t="t"/>
              <a:pathLst>
                <a:path extrusionOk="0" h="1009" w="1417">
                  <a:moveTo>
                    <a:pt x="1416" y="0"/>
                  </a:moveTo>
                  <a:cubicBezTo>
                    <a:pt x="1186" y="75"/>
                    <a:pt x="1" y="1008"/>
                    <a:pt x="1" y="1008"/>
                  </a:cubicBezTo>
                  <a:lnTo>
                    <a:pt x="1245" y="472"/>
                  </a:lnTo>
                  <a:lnTo>
                    <a:pt x="1416" y="0"/>
                  </a:lnTo>
                  <a:close/>
                </a:path>
              </a:pathLst>
            </a:custGeom>
            <a:solidFill>
              <a:srgbClr val="DB6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3"/>
            <p:cNvSpPr/>
            <p:nvPr/>
          </p:nvSpPr>
          <p:spPr>
            <a:xfrm>
              <a:off x="5696298" y="3031173"/>
              <a:ext cx="63199" cy="22847"/>
            </a:xfrm>
            <a:custGeom>
              <a:rect b="b" l="l" r="r" t="t"/>
              <a:pathLst>
                <a:path extrusionOk="0" h="355" w="982">
                  <a:moveTo>
                    <a:pt x="933" y="0"/>
                  </a:moveTo>
                  <a:cubicBezTo>
                    <a:pt x="799" y="11"/>
                    <a:pt x="113" y="242"/>
                    <a:pt x="38" y="268"/>
                  </a:cubicBezTo>
                  <a:cubicBezTo>
                    <a:pt x="11" y="279"/>
                    <a:pt x="0" y="301"/>
                    <a:pt x="11" y="327"/>
                  </a:cubicBezTo>
                  <a:cubicBezTo>
                    <a:pt x="17" y="343"/>
                    <a:pt x="33" y="354"/>
                    <a:pt x="49" y="354"/>
                  </a:cubicBezTo>
                  <a:lnTo>
                    <a:pt x="65" y="354"/>
                  </a:lnTo>
                  <a:cubicBezTo>
                    <a:pt x="274" y="284"/>
                    <a:pt x="837" y="97"/>
                    <a:pt x="939" y="91"/>
                  </a:cubicBezTo>
                  <a:cubicBezTo>
                    <a:pt x="966" y="91"/>
                    <a:pt x="982" y="70"/>
                    <a:pt x="982" y="43"/>
                  </a:cubicBezTo>
                  <a:cubicBezTo>
                    <a:pt x="982" y="16"/>
                    <a:pt x="960" y="0"/>
                    <a:pt x="933" y="0"/>
                  </a:cubicBezTo>
                  <a:close/>
                </a:path>
              </a:pathLst>
            </a:custGeom>
            <a:solidFill>
              <a:srgbClr val="DA6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3"/>
            <p:cNvSpPr/>
            <p:nvPr/>
          </p:nvSpPr>
          <p:spPr>
            <a:xfrm>
              <a:off x="5708011" y="3094243"/>
              <a:ext cx="51872" cy="20466"/>
            </a:xfrm>
            <a:custGeom>
              <a:rect b="b" l="l" r="r" t="t"/>
              <a:pathLst>
                <a:path extrusionOk="0" h="318" w="806">
                  <a:moveTo>
                    <a:pt x="752" y="0"/>
                  </a:moveTo>
                  <a:cubicBezTo>
                    <a:pt x="748" y="0"/>
                    <a:pt x="744" y="1"/>
                    <a:pt x="741" y="2"/>
                  </a:cubicBezTo>
                  <a:lnTo>
                    <a:pt x="38" y="227"/>
                  </a:lnTo>
                  <a:cubicBezTo>
                    <a:pt x="17" y="237"/>
                    <a:pt x="1" y="264"/>
                    <a:pt x="11" y="286"/>
                  </a:cubicBezTo>
                  <a:cubicBezTo>
                    <a:pt x="17" y="302"/>
                    <a:pt x="33" y="318"/>
                    <a:pt x="54" y="318"/>
                  </a:cubicBezTo>
                  <a:cubicBezTo>
                    <a:pt x="54" y="318"/>
                    <a:pt x="60" y="318"/>
                    <a:pt x="65" y="313"/>
                  </a:cubicBezTo>
                  <a:lnTo>
                    <a:pt x="768" y="87"/>
                  </a:lnTo>
                  <a:cubicBezTo>
                    <a:pt x="789" y="82"/>
                    <a:pt x="805" y="55"/>
                    <a:pt x="794" y="34"/>
                  </a:cubicBezTo>
                  <a:cubicBezTo>
                    <a:pt x="790" y="11"/>
                    <a:pt x="771" y="0"/>
                    <a:pt x="752" y="0"/>
                  </a:cubicBezTo>
                  <a:close/>
                </a:path>
              </a:pathLst>
            </a:custGeom>
            <a:solidFill>
              <a:srgbClr val="DA6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3"/>
            <p:cNvSpPr/>
            <p:nvPr/>
          </p:nvSpPr>
          <p:spPr>
            <a:xfrm>
              <a:off x="5708719" y="3155961"/>
              <a:ext cx="31149" cy="12936"/>
            </a:xfrm>
            <a:custGeom>
              <a:rect b="b" l="l" r="r" t="t"/>
              <a:pathLst>
                <a:path extrusionOk="0" h="201" w="484">
                  <a:moveTo>
                    <a:pt x="432" y="1"/>
                  </a:moveTo>
                  <a:cubicBezTo>
                    <a:pt x="428" y="1"/>
                    <a:pt x="423" y="1"/>
                    <a:pt x="419" y="2"/>
                  </a:cubicBezTo>
                  <a:lnTo>
                    <a:pt x="38" y="115"/>
                  </a:lnTo>
                  <a:cubicBezTo>
                    <a:pt x="17" y="120"/>
                    <a:pt x="0" y="147"/>
                    <a:pt x="11" y="174"/>
                  </a:cubicBezTo>
                  <a:cubicBezTo>
                    <a:pt x="17" y="190"/>
                    <a:pt x="33" y="201"/>
                    <a:pt x="54" y="201"/>
                  </a:cubicBezTo>
                  <a:lnTo>
                    <a:pt x="65" y="201"/>
                  </a:lnTo>
                  <a:lnTo>
                    <a:pt x="446" y="88"/>
                  </a:lnTo>
                  <a:cubicBezTo>
                    <a:pt x="467" y="83"/>
                    <a:pt x="483" y="56"/>
                    <a:pt x="478" y="34"/>
                  </a:cubicBezTo>
                  <a:cubicBezTo>
                    <a:pt x="469" y="12"/>
                    <a:pt x="452" y="1"/>
                    <a:pt x="432" y="1"/>
                  </a:cubicBezTo>
                  <a:close/>
                </a:path>
              </a:pathLst>
            </a:custGeom>
            <a:solidFill>
              <a:srgbClr val="DA6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3"/>
            <p:cNvSpPr/>
            <p:nvPr/>
          </p:nvSpPr>
          <p:spPr>
            <a:xfrm>
              <a:off x="4725925" y="3076287"/>
              <a:ext cx="804791" cy="438146"/>
            </a:xfrm>
            <a:custGeom>
              <a:rect b="b" l="l" r="r" t="t"/>
              <a:pathLst>
                <a:path extrusionOk="0" h="6808" w="12505">
                  <a:moveTo>
                    <a:pt x="10890" y="1"/>
                  </a:moveTo>
                  <a:cubicBezTo>
                    <a:pt x="10862" y="1"/>
                    <a:pt x="10833" y="5"/>
                    <a:pt x="10805" y="12"/>
                  </a:cubicBezTo>
                  <a:lnTo>
                    <a:pt x="10263" y="168"/>
                  </a:lnTo>
                  <a:lnTo>
                    <a:pt x="5668" y="1466"/>
                  </a:lnTo>
                  <a:lnTo>
                    <a:pt x="5513" y="1031"/>
                  </a:lnTo>
                  <a:lnTo>
                    <a:pt x="451" y="1197"/>
                  </a:lnTo>
                  <a:lnTo>
                    <a:pt x="76" y="3723"/>
                  </a:lnTo>
                  <a:cubicBezTo>
                    <a:pt x="1" y="5342"/>
                    <a:pt x="1250" y="6586"/>
                    <a:pt x="2982" y="6779"/>
                  </a:cubicBezTo>
                  <a:cubicBezTo>
                    <a:pt x="3143" y="6798"/>
                    <a:pt x="3308" y="6808"/>
                    <a:pt x="3477" y="6808"/>
                  </a:cubicBezTo>
                  <a:cubicBezTo>
                    <a:pt x="3887" y="6808"/>
                    <a:pt x="4318" y="6751"/>
                    <a:pt x="4762" y="6629"/>
                  </a:cubicBezTo>
                  <a:lnTo>
                    <a:pt x="6842" y="5819"/>
                  </a:lnTo>
                  <a:lnTo>
                    <a:pt x="12204" y="3739"/>
                  </a:lnTo>
                  <a:cubicBezTo>
                    <a:pt x="12403" y="3659"/>
                    <a:pt x="12505" y="3433"/>
                    <a:pt x="12419" y="3230"/>
                  </a:cubicBezTo>
                  <a:lnTo>
                    <a:pt x="11186" y="200"/>
                  </a:lnTo>
                  <a:cubicBezTo>
                    <a:pt x="11137" y="77"/>
                    <a:pt x="11017" y="1"/>
                    <a:pt x="108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3"/>
            <p:cNvSpPr/>
            <p:nvPr/>
          </p:nvSpPr>
          <p:spPr>
            <a:xfrm>
              <a:off x="4957481" y="3137362"/>
              <a:ext cx="244365" cy="71244"/>
            </a:xfrm>
            <a:custGeom>
              <a:rect b="b" l="l" r="r" t="t"/>
              <a:pathLst>
                <a:path extrusionOk="0" h="1107" w="3797">
                  <a:moveTo>
                    <a:pt x="3745" y="0"/>
                  </a:moveTo>
                  <a:cubicBezTo>
                    <a:pt x="3741" y="0"/>
                    <a:pt x="3737" y="1"/>
                    <a:pt x="3732" y="2"/>
                  </a:cubicBezTo>
                  <a:cubicBezTo>
                    <a:pt x="3690" y="12"/>
                    <a:pt x="70" y="1004"/>
                    <a:pt x="38" y="1015"/>
                  </a:cubicBezTo>
                  <a:cubicBezTo>
                    <a:pt x="11" y="1026"/>
                    <a:pt x="0" y="1047"/>
                    <a:pt x="6" y="1074"/>
                  </a:cubicBezTo>
                  <a:cubicBezTo>
                    <a:pt x="11" y="1090"/>
                    <a:pt x="27" y="1106"/>
                    <a:pt x="49" y="1106"/>
                  </a:cubicBezTo>
                  <a:cubicBezTo>
                    <a:pt x="54" y="1106"/>
                    <a:pt x="54" y="1106"/>
                    <a:pt x="59" y="1101"/>
                  </a:cubicBezTo>
                  <a:cubicBezTo>
                    <a:pt x="210" y="1063"/>
                    <a:pt x="3716" y="98"/>
                    <a:pt x="3759" y="88"/>
                  </a:cubicBezTo>
                  <a:cubicBezTo>
                    <a:pt x="3781" y="82"/>
                    <a:pt x="3797" y="55"/>
                    <a:pt x="3791" y="34"/>
                  </a:cubicBezTo>
                  <a:cubicBezTo>
                    <a:pt x="3782" y="12"/>
                    <a:pt x="3766" y="0"/>
                    <a:pt x="3745" y="0"/>
                  </a:cubicBezTo>
                  <a:close/>
                </a:path>
              </a:pathLst>
            </a:custGeom>
            <a:solidFill>
              <a:srgbClr val="2D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3"/>
            <p:cNvSpPr/>
            <p:nvPr/>
          </p:nvSpPr>
          <p:spPr>
            <a:xfrm>
              <a:off x="4914684" y="3439455"/>
              <a:ext cx="276480" cy="78645"/>
            </a:xfrm>
            <a:custGeom>
              <a:rect b="b" l="l" r="r" t="t"/>
              <a:pathLst>
                <a:path extrusionOk="0" h="1222" w="4296">
                  <a:moveTo>
                    <a:pt x="4248" y="1"/>
                  </a:moveTo>
                  <a:cubicBezTo>
                    <a:pt x="4243" y="1"/>
                    <a:pt x="4237" y="2"/>
                    <a:pt x="4231" y="5"/>
                  </a:cubicBezTo>
                  <a:lnTo>
                    <a:pt x="1926" y="884"/>
                  </a:lnTo>
                  <a:cubicBezTo>
                    <a:pt x="1496" y="1047"/>
                    <a:pt x="1041" y="1131"/>
                    <a:pt x="583" y="1131"/>
                  </a:cubicBezTo>
                  <a:cubicBezTo>
                    <a:pt x="407" y="1131"/>
                    <a:pt x="230" y="1119"/>
                    <a:pt x="54" y="1093"/>
                  </a:cubicBezTo>
                  <a:cubicBezTo>
                    <a:pt x="33" y="1093"/>
                    <a:pt x="11" y="1109"/>
                    <a:pt x="6" y="1131"/>
                  </a:cubicBezTo>
                  <a:cubicBezTo>
                    <a:pt x="1" y="1158"/>
                    <a:pt x="17" y="1179"/>
                    <a:pt x="43" y="1184"/>
                  </a:cubicBezTo>
                  <a:cubicBezTo>
                    <a:pt x="220" y="1206"/>
                    <a:pt x="403" y="1222"/>
                    <a:pt x="580" y="1222"/>
                  </a:cubicBezTo>
                  <a:cubicBezTo>
                    <a:pt x="1052" y="1222"/>
                    <a:pt x="1518" y="1136"/>
                    <a:pt x="1958" y="970"/>
                  </a:cubicBezTo>
                  <a:lnTo>
                    <a:pt x="4263" y="85"/>
                  </a:lnTo>
                  <a:cubicBezTo>
                    <a:pt x="4285" y="80"/>
                    <a:pt x="4296" y="53"/>
                    <a:pt x="4285" y="32"/>
                  </a:cubicBezTo>
                  <a:cubicBezTo>
                    <a:pt x="4281" y="12"/>
                    <a:pt x="4265" y="1"/>
                    <a:pt x="4248" y="1"/>
                  </a:cubicBezTo>
                  <a:close/>
                </a:path>
              </a:pathLst>
            </a:custGeom>
            <a:solidFill>
              <a:srgbClr val="2D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3"/>
            <p:cNvSpPr/>
            <p:nvPr/>
          </p:nvSpPr>
          <p:spPr>
            <a:xfrm>
              <a:off x="5160012" y="1965866"/>
              <a:ext cx="499800" cy="272683"/>
            </a:xfrm>
            <a:custGeom>
              <a:rect b="b" l="l" r="r" t="t"/>
              <a:pathLst>
                <a:path extrusionOk="0" h="4237" w="7766">
                  <a:moveTo>
                    <a:pt x="2650" y="1"/>
                  </a:moveTo>
                  <a:cubicBezTo>
                    <a:pt x="1754" y="1"/>
                    <a:pt x="1014" y="671"/>
                    <a:pt x="902" y="1535"/>
                  </a:cubicBezTo>
                  <a:cubicBezTo>
                    <a:pt x="886" y="1540"/>
                    <a:pt x="875" y="1545"/>
                    <a:pt x="859" y="1551"/>
                  </a:cubicBezTo>
                  <a:cubicBezTo>
                    <a:pt x="301" y="1733"/>
                    <a:pt x="1" y="2344"/>
                    <a:pt x="135" y="2918"/>
                  </a:cubicBezTo>
                  <a:lnTo>
                    <a:pt x="414" y="4140"/>
                  </a:lnTo>
                  <a:cubicBezTo>
                    <a:pt x="459" y="4137"/>
                    <a:pt x="505" y="4133"/>
                    <a:pt x="550" y="4133"/>
                  </a:cubicBezTo>
                  <a:cubicBezTo>
                    <a:pt x="569" y="4133"/>
                    <a:pt x="588" y="4133"/>
                    <a:pt x="607" y="4135"/>
                  </a:cubicBezTo>
                  <a:lnTo>
                    <a:pt x="1213" y="4189"/>
                  </a:lnTo>
                  <a:lnTo>
                    <a:pt x="1829" y="4237"/>
                  </a:lnTo>
                  <a:lnTo>
                    <a:pt x="1958" y="2666"/>
                  </a:lnTo>
                  <a:lnTo>
                    <a:pt x="2575" y="2666"/>
                  </a:lnTo>
                  <a:cubicBezTo>
                    <a:pt x="2943" y="3078"/>
                    <a:pt x="3674" y="3629"/>
                    <a:pt x="4970" y="3629"/>
                  </a:cubicBezTo>
                  <a:cubicBezTo>
                    <a:pt x="5109" y="3629"/>
                    <a:pt x="5254" y="3623"/>
                    <a:pt x="5406" y="3610"/>
                  </a:cubicBezTo>
                  <a:cubicBezTo>
                    <a:pt x="5770" y="3577"/>
                    <a:pt x="6081" y="3508"/>
                    <a:pt x="6344" y="3406"/>
                  </a:cubicBezTo>
                  <a:cubicBezTo>
                    <a:pt x="7116" y="3116"/>
                    <a:pt x="7481" y="2602"/>
                    <a:pt x="7652" y="2173"/>
                  </a:cubicBezTo>
                  <a:cubicBezTo>
                    <a:pt x="7765" y="1883"/>
                    <a:pt x="7546" y="1580"/>
                    <a:pt x="7253" y="1580"/>
                  </a:cubicBezTo>
                  <a:cubicBezTo>
                    <a:pt x="7226" y="1580"/>
                    <a:pt x="7198" y="1583"/>
                    <a:pt x="7170" y="1588"/>
                  </a:cubicBezTo>
                  <a:lnTo>
                    <a:pt x="6800" y="1652"/>
                  </a:lnTo>
                  <a:cubicBezTo>
                    <a:pt x="6794" y="1654"/>
                    <a:pt x="6789" y="1654"/>
                    <a:pt x="6784" y="1654"/>
                  </a:cubicBezTo>
                  <a:cubicBezTo>
                    <a:pt x="6743" y="1654"/>
                    <a:pt x="6714" y="1620"/>
                    <a:pt x="6714" y="1577"/>
                  </a:cubicBezTo>
                  <a:lnTo>
                    <a:pt x="6752" y="1106"/>
                  </a:lnTo>
                  <a:cubicBezTo>
                    <a:pt x="6769" y="911"/>
                    <a:pt x="6612" y="755"/>
                    <a:pt x="6433" y="755"/>
                  </a:cubicBezTo>
                  <a:cubicBezTo>
                    <a:pt x="6390" y="755"/>
                    <a:pt x="6345" y="764"/>
                    <a:pt x="6301" y="784"/>
                  </a:cubicBezTo>
                  <a:cubicBezTo>
                    <a:pt x="6124" y="864"/>
                    <a:pt x="5915" y="945"/>
                    <a:pt x="5711" y="1004"/>
                  </a:cubicBezTo>
                  <a:cubicBezTo>
                    <a:pt x="5502" y="661"/>
                    <a:pt x="5127" y="430"/>
                    <a:pt x="4693" y="430"/>
                  </a:cubicBezTo>
                  <a:cubicBezTo>
                    <a:pt x="4655" y="430"/>
                    <a:pt x="4623" y="435"/>
                    <a:pt x="4585" y="435"/>
                  </a:cubicBezTo>
                  <a:cubicBezTo>
                    <a:pt x="4258" y="167"/>
                    <a:pt x="3840" y="1"/>
                    <a:pt x="3384" y="1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3"/>
            <p:cNvSpPr/>
            <p:nvPr/>
          </p:nvSpPr>
          <p:spPr>
            <a:xfrm>
              <a:off x="5127963" y="2109898"/>
              <a:ext cx="440398" cy="624010"/>
            </a:xfrm>
            <a:custGeom>
              <a:rect b="b" l="l" r="r" t="t"/>
              <a:pathLst>
                <a:path extrusionOk="0" h="9696" w="6843">
                  <a:moveTo>
                    <a:pt x="2725" y="0"/>
                  </a:moveTo>
                  <a:cubicBezTo>
                    <a:pt x="2716" y="0"/>
                    <a:pt x="2707" y="2"/>
                    <a:pt x="2697" y="4"/>
                  </a:cubicBezTo>
                  <a:cubicBezTo>
                    <a:pt x="2649" y="26"/>
                    <a:pt x="2569" y="58"/>
                    <a:pt x="2483" y="79"/>
                  </a:cubicBezTo>
                  <a:lnTo>
                    <a:pt x="2327" y="1999"/>
                  </a:lnTo>
                  <a:lnTo>
                    <a:pt x="1711" y="1945"/>
                  </a:lnTo>
                  <a:lnTo>
                    <a:pt x="1105" y="1897"/>
                  </a:lnTo>
                  <a:cubicBezTo>
                    <a:pt x="1086" y="1895"/>
                    <a:pt x="1067" y="1895"/>
                    <a:pt x="1048" y="1895"/>
                  </a:cubicBezTo>
                  <a:cubicBezTo>
                    <a:pt x="1003" y="1895"/>
                    <a:pt x="957" y="1899"/>
                    <a:pt x="912" y="1902"/>
                  </a:cubicBezTo>
                  <a:cubicBezTo>
                    <a:pt x="467" y="1956"/>
                    <a:pt x="97" y="2321"/>
                    <a:pt x="59" y="2787"/>
                  </a:cubicBezTo>
                  <a:lnTo>
                    <a:pt x="38" y="3023"/>
                  </a:lnTo>
                  <a:cubicBezTo>
                    <a:pt x="0" y="3554"/>
                    <a:pt x="397" y="4026"/>
                    <a:pt x="928" y="4069"/>
                  </a:cubicBezTo>
                  <a:lnTo>
                    <a:pt x="1271" y="4095"/>
                  </a:lnTo>
                  <a:lnTo>
                    <a:pt x="703" y="7640"/>
                  </a:lnTo>
                  <a:cubicBezTo>
                    <a:pt x="547" y="8573"/>
                    <a:pt x="1185" y="9457"/>
                    <a:pt x="2124" y="9608"/>
                  </a:cubicBezTo>
                  <a:lnTo>
                    <a:pt x="2537" y="9672"/>
                  </a:lnTo>
                  <a:cubicBezTo>
                    <a:pt x="2631" y="9688"/>
                    <a:pt x="2726" y="9695"/>
                    <a:pt x="2819" y="9695"/>
                  </a:cubicBezTo>
                  <a:cubicBezTo>
                    <a:pt x="3645" y="9695"/>
                    <a:pt x="4369" y="9094"/>
                    <a:pt x="4504" y="8251"/>
                  </a:cubicBezTo>
                  <a:lnTo>
                    <a:pt x="4735" y="6846"/>
                  </a:lnTo>
                  <a:lnTo>
                    <a:pt x="4810" y="6851"/>
                  </a:lnTo>
                  <a:cubicBezTo>
                    <a:pt x="4853" y="6855"/>
                    <a:pt x="4895" y="6857"/>
                    <a:pt x="4938" y="6857"/>
                  </a:cubicBezTo>
                  <a:cubicBezTo>
                    <a:pt x="5752" y="6857"/>
                    <a:pt x="6438" y="6230"/>
                    <a:pt x="6504" y="5409"/>
                  </a:cubicBezTo>
                  <a:lnTo>
                    <a:pt x="6842" y="1168"/>
                  </a:lnTo>
                  <a:lnTo>
                    <a:pt x="6842" y="1168"/>
                  </a:lnTo>
                  <a:cubicBezTo>
                    <a:pt x="6579" y="1270"/>
                    <a:pt x="6268" y="1339"/>
                    <a:pt x="5904" y="1372"/>
                  </a:cubicBezTo>
                  <a:cubicBezTo>
                    <a:pt x="5751" y="1385"/>
                    <a:pt x="5604" y="1392"/>
                    <a:pt x="5464" y="1392"/>
                  </a:cubicBezTo>
                  <a:cubicBezTo>
                    <a:pt x="3646" y="1392"/>
                    <a:pt x="2933" y="300"/>
                    <a:pt x="2789" y="36"/>
                  </a:cubicBezTo>
                  <a:cubicBezTo>
                    <a:pt x="2776" y="12"/>
                    <a:pt x="2752" y="0"/>
                    <a:pt x="2725" y="0"/>
                  </a:cubicBezTo>
                  <a:close/>
                </a:path>
              </a:pathLst>
            </a:custGeom>
            <a:solidFill>
              <a:srgbClr val="FBA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3"/>
            <p:cNvSpPr/>
            <p:nvPr/>
          </p:nvSpPr>
          <p:spPr>
            <a:xfrm>
              <a:off x="5375737" y="2309792"/>
              <a:ext cx="25936" cy="6758"/>
            </a:xfrm>
            <a:custGeom>
              <a:rect b="b" l="l" r="r" t="t"/>
              <a:pathLst>
                <a:path extrusionOk="0" h="105" w="403">
                  <a:moveTo>
                    <a:pt x="170" y="0"/>
                  </a:moveTo>
                  <a:cubicBezTo>
                    <a:pt x="73" y="0"/>
                    <a:pt x="0" y="46"/>
                    <a:pt x="0" y="46"/>
                  </a:cubicBezTo>
                  <a:lnTo>
                    <a:pt x="402" y="105"/>
                  </a:lnTo>
                  <a:cubicBezTo>
                    <a:pt x="324" y="24"/>
                    <a:pt x="241" y="0"/>
                    <a:pt x="170" y="0"/>
                  </a:cubicBezTo>
                  <a:close/>
                </a:path>
              </a:pathLst>
            </a:custGeom>
            <a:solidFill>
              <a:srgbClr val="FBA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3"/>
            <p:cNvSpPr/>
            <p:nvPr/>
          </p:nvSpPr>
          <p:spPr>
            <a:xfrm>
              <a:off x="5499624" y="2320153"/>
              <a:ext cx="23169" cy="3668"/>
            </a:xfrm>
            <a:custGeom>
              <a:rect b="b" l="l" r="r" t="t"/>
              <a:pathLst>
                <a:path extrusionOk="0" h="57" w="360">
                  <a:moveTo>
                    <a:pt x="151" y="1"/>
                  </a:moveTo>
                  <a:cubicBezTo>
                    <a:pt x="65" y="1"/>
                    <a:pt x="0" y="24"/>
                    <a:pt x="0" y="24"/>
                  </a:cubicBezTo>
                  <a:lnTo>
                    <a:pt x="359" y="56"/>
                  </a:lnTo>
                  <a:cubicBezTo>
                    <a:pt x="289" y="13"/>
                    <a:pt x="214" y="1"/>
                    <a:pt x="151" y="1"/>
                  </a:cubicBezTo>
                  <a:close/>
                </a:path>
              </a:pathLst>
            </a:custGeom>
            <a:solidFill>
              <a:srgbClr val="FBA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3"/>
            <p:cNvSpPr/>
            <p:nvPr/>
          </p:nvSpPr>
          <p:spPr>
            <a:xfrm>
              <a:off x="5283899" y="2497329"/>
              <a:ext cx="147765" cy="120863"/>
            </a:xfrm>
            <a:custGeom>
              <a:rect b="b" l="l" r="r" t="t"/>
              <a:pathLst>
                <a:path extrusionOk="0" h="1878" w="2296">
                  <a:moveTo>
                    <a:pt x="1" y="0"/>
                  </a:moveTo>
                  <a:cubicBezTo>
                    <a:pt x="1" y="1"/>
                    <a:pt x="130" y="1695"/>
                    <a:pt x="2130" y="1877"/>
                  </a:cubicBezTo>
                  <a:lnTo>
                    <a:pt x="2296" y="831"/>
                  </a:lnTo>
                  <a:cubicBezTo>
                    <a:pt x="2296" y="831"/>
                    <a:pt x="408" y="805"/>
                    <a:pt x="1" y="0"/>
                  </a:cubicBezTo>
                  <a:close/>
                </a:path>
              </a:pathLst>
            </a:custGeom>
            <a:solidFill>
              <a:srgbClr val="DB6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1" name="Google Shape;2301;p43"/>
          <p:cNvGrpSpPr/>
          <p:nvPr/>
        </p:nvGrpSpPr>
        <p:grpSpPr>
          <a:xfrm>
            <a:off x="4304575" y="3962921"/>
            <a:ext cx="1940723" cy="885148"/>
            <a:chOff x="457200" y="3499933"/>
            <a:chExt cx="1940723" cy="885148"/>
          </a:xfrm>
        </p:grpSpPr>
        <p:sp>
          <p:nvSpPr>
            <p:cNvPr id="2302" name="Google Shape;2302;p43"/>
            <p:cNvSpPr txBox="1"/>
            <p:nvPr/>
          </p:nvSpPr>
          <p:spPr>
            <a:xfrm>
              <a:off x="457223" y="3499933"/>
              <a:ext cx="1940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03" name="Google Shape;2303;p43"/>
            <p:cNvSpPr txBox="1"/>
            <p:nvPr/>
          </p:nvSpPr>
          <p:spPr>
            <a:xfrm>
              <a:off x="457200" y="3778782"/>
              <a:ext cx="19407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04" name="Google Shape;2304;p43"/>
          <p:cNvSpPr txBox="1"/>
          <p:nvPr/>
        </p:nvSpPr>
        <p:spPr>
          <a:xfrm>
            <a:off x="4565736" y="1507125"/>
            <a:ext cx="1418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55%</a:t>
            </a:r>
            <a:endParaRPr b="1" sz="24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305" name="Google Shape;2305;p43"/>
          <p:cNvGrpSpPr/>
          <p:nvPr/>
        </p:nvGrpSpPr>
        <p:grpSpPr>
          <a:xfrm>
            <a:off x="6538925" y="3976746"/>
            <a:ext cx="1940723" cy="885148"/>
            <a:chOff x="6803150" y="1149758"/>
            <a:chExt cx="1940723" cy="885148"/>
          </a:xfrm>
        </p:grpSpPr>
        <p:sp>
          <p:nvSpPr>
            <p:cNvPr id="2306" name="Google Shape;2306;p43"/>
            <p:cNvSpPr txBox="1"/>
            <p:nvPr/>
          </p:nvSpPr>
          <p:spPr>
            <a:xfrm>
              <a:off x="6803173" y="1149758"/>
              <a:ext cx="1940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Women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07" name="Google Shape;2307;p43"/>
            <p:cNvSpPr txBox="1"/>
            <p:nvPr/>
          </p:nvSpPr>
          <p:spPr>
            <a:xfrm>
              <a:off x="6803150" y="1428607"/>
              <a:ext cx="19407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08" name="Google Shape;2308;p43"/>
          <p:cNvSpPr txBox="1"/>
          <p:nvPr/>
        </p:nvSpPr>
        <p:spPr>
          <a:xfrm>
            <a:off x="6800086" y="1520950"/>
            <a:ext cx="1418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b="1" sz="24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09" name="Google Shape;2309;p43"/>
          <p:cNvSpPr txBox="1"/>
          <p:nvPr/>
        </p:nvSpPr>
        <p:spPr>
          <a:xfrm>
            <a:off x="1483952" y="1077725"/>
            <a:ext cx="6176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Digital divide between men and women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310" name="Google Shape;2310;p43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794" y="1426323"/>
            <a:ext cx="2903388" cy="2899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>
            <a:off x="6081900" y="3402025"/>
            <a:ext cx="2604900" cy="833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6081900" y="1886775"/>
            <a:ext cx="2604900" cy="833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457200" y="3402025"/>
            <a:ext cx="2604900" cy="833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457200" y="1886775"/>
            <a:ext cx="2604900" cy="833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Semântica HTML</a:t>
            </a:r>
            <a:endParaRPr/>
          </a:p>
        </p:txBody>
      </p:sp>
      <p:grpSp>
        <p:nvGrpSpPr>
          <p:cNvPr id="151" name="Google Shape;151;p17"/>
          <p:cNvGrpSpPr/>
          <p:nvPr/>
        </p:nvGrpSpPr>
        <p:grpSpPr>
          <a:xfrm>
            <a:off x="543788" y="1842692"/>
            <a:ext cx="2921164" cy="921600"/>
            <a:chOff x="543788" y="1842692"/>
            <a:chExt cx="2921164" cy="921600"/>
          </a:xfrm>
        </p:grpSpPr>
        <p:grpSp>
          <p:nvGrpSpPr>
            <p:cNvPr id="152" name="Google Shape;152;p17"/>
            <p:cNvGrpSpPr/>
            <p:nvPr/>
          </p:nvGrpSpPr>
          <p:grpSpPr>
            <a:xfrm>
              <a:off x="543788" y="1888380"/>
              <a:ext cx="1980323" cy="830243"/>
              <a:chOff x="-2082450" y="1418025"/>
              <a:chExt cx="1980323" cy="830243"/>
            </a:xfrm>
          </p:grpSpPr>
          <p:sp>
            <p:nvSpPr>
              <p:cNvPr id="153" name="Google Shape;153;p17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Estrutura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4" name="Google Shape;154;p17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Do conteúdo de uma página da web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" name="Google Shape;155;p17"/>
            <p:cNvSpPr/>
            <p:nvPr/>
          </p:nvSpPr>
          <p:spPr>
            <a:xfrm>
              <a:off x="2543351" y="1842692"/>
              <a:ext cx="921600" cy="92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5679182" y="3357913"/>
            <a:ext cx="2931429" cy="921600"/>
            <a:chOff x="5679182" y="3357913"/>
            <a:chExt cx="2931429" cy="921600"/>
          </a:xfrm>
        </p:grpSpPr>
        <p:sp>
          <p:nvSpPr>
            <p:cNvPr id="157" name="Google Shape;157;p17"/>
            <p:cNvSpPr/>
            <p:nvPr/>
          </p:nvSpPr>
          <p:spPr>
            <a:xfrm>
              <a:off x="5679182" y="3357913"/>
              <a:ext cx="921600" cy="92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17"/>
            <p:cNvGrpSpPr/>
            <p:nvPr/>
          </p:nvGrpSpPr>
          <p:grpSpPr>
            <a:xfrm>
              <a:off x="6630288" y="3404201"/>
              <a:ext cx="1980324" cy="829023"/>
              <a:chOff x="-2082450" y="3633626"/>
              <a:chExt cx="1980324" cy="829023"/>
            </a:xfrm>
          </p:grpSpPr>
          <p:sp>
            <p:nvSpPr>
              <p:cNvPr id="159" name="Google Shape;159;p17"/>
              <p:cNvSpPr txBox="1"/>
              <p:nvPr/>
            </p:nvSpPr>
            <p:spPr>
              <a:xfrm>
                <a:off x="-2082426" y="363362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SEO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0" name="Google Shape;160;p17"/>
              <p:cNvSpPr txBox="1"/>
              <p:nvPr/>
            </p:nvSpPr>
            <p:spPr>
              <a:xfrm>
                <a:off x="-2082450" y="391124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Fornece mais informações para a busca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61" name="Google Shape;161;p17"/>
          <p:cNvGrpSpPr/>
          <p:nvPr/>
        </p:nvGrpSpPr>
        <p:grpSpPr>
          <a:xfrm>
            <a:off x="5679182" y="1842692"/>
            <a:ext cx="2931428" cy="921600"/>
            <a:chOff x="5679182" y="1842692"/>
            <a:chExt cx="2931428" cy="921600"/>
          </a:xfrm>
        </p:grpSpPr>
        <p:sp>
          <p:nvSpPr>
            <p:cNvPr id="162" name="Google Shape;162;p17"/>
            <p:cNvSpPr/>
            <p:nvPr/>
          </p:nvSpPr>
          <p:spPr>
            <a:xfrm>
              <a:off x="5679182" y="1842692"/>
              <a:ext cx="921600" cy="92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3" name="Google Shape;163;p17"/>
            <p:cNvGrpSpPr/>
            <p:nvPr/>
          </p:nvGrpSpPr>
          <p:grpSpPr>
            <a:xfrm>
              <a:off x="6630288" y="1888370"/>
              <a:ext cx="1980323" cy="830243"/>
              <a:chOff x="-2082450" y="1418025"/>
              <a:chExt cx="1980323" cy="830243"/>
            </a:xfrm>
          </p:grpSpPr>
          <p:sp>
            <p:nvSpPr>
              <p:cNvPr id="164" name="Google Shape;164;p17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Significado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5" name="Google Shape;165;p17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Dos elementos de uma página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66" name="Google Shape;166;p17"/>
          <p:cNvGrpSpPr/>
          <p:nvPr/>
        </p:nvGrpSpPr>
        <p:grpSpPr>
          <a:xfrm>
            <a:off x="543788" y="3357925"/>
            <a:ext cx="2920689" cy="921600"/>
            <a:chOff x="543788" y="3357925"/>
            <a:chExt cx="2920689" cy="921600"/>
          </a:xfrm>
        </p:grpSpPr>
        <p:grpSp>
          <p:nvGrpSpPr>
            <p:cNvPr id="167" name="Google Shape;167;p17"/>
            <p:cNvGrpSpPr/>
            <p:nvPr/>
          </p:nvGrpSpPr>
          <p:grpSpPr>
            <a:xfrm>
              <a:off x="543788" y="3404214"/>
              <a:ext cx="1980324" cy="829023"/>
              <a:chOff x="-2082450" y="3633626"/>
              <a:chExt cx="1980324" cy="829023"/>
            </a:xfrm>
          </p:grpSpPr>
          <p:sp>
            <p:nvSpPr>
              <p:cNvPr id="168" name="Google Shape;168;p17"/>
              <p:cNvSpPr txBox="1"/>
              <p:nvPr/>
            </p:nvSpPr>
            <p:spPr>
              <a:xfrm>
                <a:off x="-2082426" y="363362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Manutenção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9" name="Google Shape;169;p17"/>
              <p:cNvSpPr txBox="1"/>
              <p:nvPr/>
            </p:nvSpPr>
            <p:spPr>
              <a:xfrm>
                <a:off x="-2082450" y="391124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Do código ao longo do tempo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0" name="Google Shape;170;p17"/>
            <p:cNvSpPr/>
            <p:nvPr/>
          </p:nvSpPr>
          <p:spPr>
            <a:xfrm>
              <a:off x="2542876" y="3357925"/>
              <a:ext cx="921600" cy="92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17"/>
          <p:cNvGrpSpPr/>
          <p:nvPr/>
        </p:nvGrpSpPr>
        <p:grpSpPr>
          <a:xfrm>
            <a:off x="3469046" y="1367300"/>
            <a:ext cx="2110603" cy="3363098"/>
            <a:chOff x="3469046" y="1367300"/>
            <a:chExt cx="2110603" cy="3363098"/>
          </a:xfrm>
        </p:grpSpPr>
        <p:sp>
          <p:nvSpPr>
            <p:cNvPr id="172" name="Google Shape;172;p17"/>
            <p:cNvSpPr/>
            <p:nvPr/>
          </p:nvSpPr>
          <p:spPr>
            <a:xfrm>
              <a:off x="3495443" y="3487086"/>
              <a:ext cx="576900" cy="1243302"/>
            </a:xfrm>
            <a:custGeom>
              <a:rect b="b" l="l" r="r" t="t"/>
              <a:pathLst>
                <a:path extrusionOk="0" h="12623" w="5857">
                  <a:moveTo>
                    <a:pt x="5856" y="0"/>
                  </a:moveTo>
                  <a:lnTo>
                    <a:pt x="1599" y="713"/>
                  </a:lnTo>
                  <a:cubicBezTo>
                    <a:pt x="1" y="6831"/>
                    <a:pt x="1197" y="12622"/>
                    <a:pt x="1197" y="12622"/>
                  </a:cubicBezTo>
                  <a:lnTo>
                    <a:pt x="4580" y="12622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rgbClr val="FEB8B3"/>
            </a:solidFill>
            <a:ln cap="flat" cmpd="sng" w="9525">
              <a:solidFill>
                <a:srgbClr val="FEB8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4206880" y="1647121"/>
              <a:ext cx="202905" cy="143212"/>
            </a:xfrm>
            <a:custGeom>
              <a:rect b="b" l="l" r="r" t="t"/>
              <a:pathLst>
                <a:path extrusionOk="0" h="1454" w="2060">
                  <a:moveTo>
                    <a:pt x="328" y="0"/>
                  </a:moveTo>
                  <a:cubicBezTo>
                    <a:pt x="266" y="0"/>
                    <a:pt x="219" y="24"/>
                    <a:pt x="194" y="81"/>
                  </a:cubicBezTo>
                  <a:cubicBezTo>
                    <a:pt x="0" y="504"/>
                    <a:pt x="714" y="1325"/>
                    <a:pt x="2059" y="1453"/>
                  </a:cubicBezTo>
                  <a:lnTo>
                    <a:pt x="1786" y="1040"/>
                  </a:lnTo>
                  <a:cubicBezTo>
                    <a:pt x="1786" y="1040"/>
                    <a:pt x="734" y="0"/>
                    <a:pt x="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4833215" y="1701687"/>
              <a:ext cx="241516" cy="79091"/>
            </a:xfrm>
            <a:custGeom>
              <a:rect b="b" l="l" r="r" t="t"/>
              <a:pathLst>
                <a:path extrusionOk="0" h="803" w="2452">
                  <a:moveTo>
                    <a:pt x="1629" y="1"/>
                  </a:moveTo>
                  <a:cubicBezTo>
                    <a:pt x="1186" y="1"/>
                    <a:pt x="583" y="203"/>
                    <a:pt x="1" y="712"/>
                  </a:cubicBezTo>
                  <a:lnTo>
                    <a:pt x="489" y="803"/>
                  </a:lnTo>
                  <a:cubicBezTo>
                    <a:pt x="489" y="803"/>
                    <a:pt x="2451" y="733"/>
                    <a:pt x="2280" y="299"/>
                  </a:cubicBezTo>
                  <a:cubicBezTo>
                    <a:pt x="2204" y="115"/>
                    <a:pt x="1961" y="1"/>
                    <a:pt x="1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4797855" y="1764132"/>
              <a:ext cx="299137" cy="91305"/>
            </a:xfrm>
            <a:custGeom>
              <a:rect b="b" l="l" r="r" t="t"/>
              <a:pathLst>
                <a:path extrusionOk="0" h="927" w="3037">
                  <a:moveTo>
                    <a:pt x="1730" y="0"/>
                  </a:moveTo>
                  <a:cubicBezTo>
                    <a:pt x="1235" y="0"/>
                    <a:pt x="635" y="132"/>
                    <a:pt x="1" y="464"/>
                  </a:cubicBezTo>
                  <a:lnTo>
                    <a:pt x="585" y="721"/>
                  </a:lnTo>
                  <a:cubicBezTo>
                    <a:pt x="585" y="721"/>
                    <a:pt x="1586" y="926"/>
                    <a:pt x="2301" y="926"/>
                  </a:cubicBezTo>
                  <a:cubicBezTo>
                    <a:pt x="2717" y="926"/>
                    <a:pt x="3037" y="857"/>
                    <a:pt x="3003" y="635"/>
                  </a:cubicBezTo>
                  <a:cubicBezTo>
                    <a:pt x="2952" y="282"/>
                    <a:pt x="2454" y="0"/>
                    <a:pt x="1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4401212" y="2177314"/>
              <a:ext cx="330164" cy="439485"/>
            </a:xfrm>
            <a:custGeom>
              <a:rect b="b" l="l" r="r" t="t"/>
              <a:pathLst>
                <a:path extrusionOk="0" h="4462" w="3352">
                  <a:moveTo>
                    <a:pt x="301" y="1"/>
                  </a:moveTo>
                  <a:lnTo>
                    <a:pt x="145" y="2338"/>
                  </a:lnTo>
                  <a:lnTo>
                    <a:pt x="33" y="3979"/>
                  </a:lnTo>
                  <a:lnTo>
                    <a:pt x="1" y="4462"/>
                  </a:lnTo>
                  <a:lnTo>
                    <a:pt x="3352" y="4462"/>
                  </a:lnTo>
                  <a:lnTo>
                    <a:pt x="3277" y="2746"/>
                  </a:lnTo>
                  <a:lnTo>
                    <a:pt x="3271" y="2682"/>
                  </a:lnTo>
                  <a:lnTo>
                    <a:pt x="3154" y="1"/>
                  </a:lnTo>
                  <a:close/>
                </a:path>
              </a:pathLst>
            </a:custGeom>
            <a:solidFill>
              <a:srgbClr val="FEB8B3"/>
            </a:solidFill>
            <a:ln cap="flat" cmpd="sng" w="9525">
              <a:solidFill>
                <a:srgbClr val="FEB8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4316210" y="1458505"/>
              <a:ext cx="172765" cy="291644"/>
            </a:xfrm>
            <a:custGeom>
              <a:rect b="b" l="l" r="r" t="t"/>
              <a:pathLst>
                <a:path extrusionOk="0" h="2961" w="1754">
                  <a:moveTo>
                    <a:pt x="1165" y="1"/>
                  </a:moveTo>
                  <a:cubicBezTo>
                    <a:pt x="1163" y="1"/>
                    <a:pt x="1161" y="1"/>
                    <a:pt x="1159" y="1"/>
                  </a:cubicBezTo>
                  <a:cubicBezTo>
                    <a:pt x="553" y="17"/>
                    <a:pt x="0" y="1315"/>
                    <a:pt x="617" y="2961"/>
                  </a:cubicBezTo>
                  <a:lnTo>
                    <a:pt x="949" y="2409"/>
                  </a:lnTo>
                  <a:cubicBezTo>
                    <a:pt x="949" y="2409"/>
                    <a:pt x="1754" y="1"/>
                    <a:pt x="1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4206387" y="1667805"/>
              <a:ext cx="203397" cy="475829"/>
            </a:xfrm>
            <a:custGeom>
              <a:rect b="b" l="l" r="r" t="t"/>
              <a:pathLst>
                <a:path extrusionOk="0" h="4831" w="2065">
                  <a:moveTo>
                    <a:pt x="1388" y="0"/>
                  </a:moveTo>
                  <a:cubicBezTo>
                    <a:pt x="783" y="0"/>
                    <a:pt x="214" y="644"/>
                    <a:pt x="48" y="1667"/>
                  </a:cubicBezTo>
                  <a:cubicBezTo>
                    <a:pt x="16" y="1871"/>
                    <a:pt x="0" y="2090"/>
                    <a:pt x="0" y="2321"/>
                  </a:cubicBezTo>
                  <a:cubicBezTo>
                    <a:pt x="0" y="2525"/>
                    <a:pt x="11" y="2712"/>
                    <a:pt x="38" y="2889"/>
                  </a:cubicBezTo>
                  <a:cubicBezTo>
                    <a:pt x="215" y="4294"/>
                    <a:pt x="971" y="4830"/>
                    <a:pt x="971" y="4830"/>
                  </a:cubicBezTo>
                  <a:lnTo>
                    <a:pt x="1024" y="4605"/>
                  </a:lnTo>
                  <a:lnTo>
                    <a:pt x="1539" y="2460"/>
                  </a:lnTo>
                  <a:lnTo>
                    <a:pt x="1845" y="1200"/>
                  </a:lnTo>
                  <a:lnTo>
                    <a:pt x="1904" y="948"/>
                  </a:lnTo>
                  <a:lnTo>
                    <a:pt x="2064" y="284"/>
                  </a:lnTo>
                  <a:cubicBezTo>
                    <a:pt x="2000" y="230"/>
                    <a:pt x="1936" y="182"/>
                    <a:pt x="1866" y="139"/>
                  </a:cubicBezTo>
                  <a:cubicBezTo>
                    <a:pt x="1709" y="45"/>
                    <a:pt x="1547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4251203" y="1656084"/>
              <a:ext cx="747990" cy="546647"/>
            </a:xfrm>
            <a:custGeom>
              <a:rect b="b" l="l" r="r" t="t"/>
              <a:pathLst>
                <a:path extrusionOk="0" h="5550" w="7594">
                  <a:moveTo>
                    <a:pt x="4156" y="0"/>
                  </a:moveTo>
                  <a:lnTo>
                    <a:pt x="2575" y="681"/>
                  </a:lnTo>
                  <a:cubicBezTo>
                    <a:pt x="2483" y="628"/>
                    <a:pt x="2392" y="579"/>
                    <a:pt x="2307" y="537"/>
                  </a:cubicBezTo>
                  <a:cubicBezTo>
                    <a:pt x="1979" y="370"/>
                    <a:pt x="1679" y="274"/>
                    <a:pt x="1411" y="258"/>
                  </a:cubicBezTo>
                  <a:cubicBezTo>
                    <a:pt x="1392" y="257"/>
                    <a:pt x="1372" y="256"/>
                    <a:pt x="1353" y="256"/>
                  </a:cubicBezTo>
                  <a:cubicBezTo>
                    <a:pt x="804" y="256"/>
                    <a:pt x="401" y="632"/>
                    <a:pt x="189" y="1512"/>
                  </a:cubicBezTo>
                  <a:cubicBezTo>
                    <a:pt x="124" y="1764"/>
                    <a:pt x="81" y="2065"/>
                    <a:pt x="55" y="2408"/>
                  </a:cubicBezTo>
                  <a:cubicBezTo>
                    <a:pt x="38" y="2537"/>
                    <a:pt x="28" y="2676"/>
                    <a:pt x="22" y="2826"/>
                  </a:cubicBezTo>
                  <a:cubicBezTo>
                    <a:pt x="1" y="3459"/>
                    <a:pt x="76" y="4226"/>
                    <a:pt x="473" y="4714"/>
                  </a:cubicBezTo>
                  <a:lnTo>
                    <a:pt x="516" y="4719"/>
                  </a:lnTo>
                  <a:lnTo>
                    <a:pt x="569" y="4724"/>
                  </a:lnTo>
                  <a:lnTo>
                    <a:pt x="6114" y="5545"/>
                  </a:lnTo>
                  <a:lnTo>
                    <a:pt x="6151" y="5550"/>
                  </a:lnTo>
                  <a:cubicBezTo>
                    <a:pt x="6891" y="5014"/>
                    <a:pt x="7240" y="4263"/>
                    <a:pt x="7400" y="3587"/>
                  </a:cubicBezTo>
                  <a:cubicBezTo>
                    <a:pt x="7593" y="2783"/>
                    <a:pt x="7518" y="2081"/>
                    <a:pt x="7497" y="1925"/>
                  </a:cubicBezTo>
                  <a:cubicBezTo>
                    <a:pt x="7497" y="1898"/>
                    <a:pt x="7492" y="1888"/>
                    <a:pt x="7492" y="1888"/>
                  </a:cubicBezTo>
                  <a:lnTo>
                    <a:pt x="6596" y="1384"/>
                  </a:lnTo>
                  <a:lnTo>
                    <a:pt x="4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4775694" y="2154956"/>
              <a:ext cx="215217" cy="176208"/>
            </a:xfrm>
            <a:custGeom>
              <a:rect b="b" l="l" r="r" t="t"/>
              <a:pathLst>
                <a:path extrusionOk="0" h="1789" w="2185">
                  <a:moveTo>
                    <a:pt x="1635" y="1"/>
                  </a:moveTo>
                  <a:cubicBezTo>
                    <a:pt x="1441" y="1"/>
                    <a:pt x="1207" y="91"/>
                    <a:pt x="955" y="270"/>
                  </a:cubicBezTo>
                  <a:cubicBezTo>
                    <a:pt x="955" y="270"/>
                    <a:pt x="0" y="1096"/>
                    <a:pt x="531" y="1573"/>
                  </a:cubicBezTo>
                  <a:cubicBezTo>
                    <a:pt x="692" y="1719"/>
                    <a:pt x="898" y="1788"/>
                    <a:pt x="1110" y="1788"/>
                  </a:cubicBezTo>
                  <a:cubicBezTo>
                    <a:pt x="1588" y="1788"/>
                    <a:pt x="2091" y="1435"/>
                    <a:pt x="2140" y="828"/>
                  </a:cubicBezTo>
                  <a:cubicBezTo>
                    <a:pt x="2184" y="276"/>
                    <a:pt x="1973" y="1"/>
                    <a:pt x="1635" y="1"/>
                  </a:cubicBezTo>
                  <a:close/>
                </a:path>
              </a:pathLst>
            </a:custGeom>
            <a:solidFill>
              <a:srgbClr val="FEB8B3"/>
            </a:solidFill>
            <a:ln cap="flat" cmpd="sng" w="9525">
              <a:solidFill>
                <a:srgbClr val="FEB8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4153593" y="2072122"/>
              <a:ext cx="209209" cy="190391"/>
            </a:xfrm>
            <a:custGeom>
              <a:rect b="b" l="l" r="r" t="t"/>
              <a:pathLst>
                <a:path extrusionOk="0" h="1933" w="2124">
                  <a:moveTo>
                    <a:pt x="738" y="0"/>
                  </a:moveTo>
                  <a:cubicBezTo>
                    <a:pt x="482" y="0"/>
                    <a:pt x="266" y="214"/>
                    <a:pt x="161" y="666"/>
                  </a:cubicBezTo>
                  <a:cubicBezTo>
                    <a:pt x="1" y="1373"/>
                    <a:pt x="563" y="1932"/>
                    <a:pt x="1129" y="1932"/>
                  </a:cubicBezTo>
                  <a:cubicBezTo>
                    <a:pt x="1246" y="1932"/>
                    <a:pt x="1363" y="1908"/>
                    <a:pt x="1474" y="1857"/>
                  </a:cubicBezTo>
                  <a:cubicBezTo>
                    <a:pt x="2123" y="1562"/>
                    <a:pt x="1464" y="484"/>
                    <a:pt x="1464" y="484"/>
                  </a:cubicBezTo>
                  <a:cubicBezTo>
                    <a:pt x="1222" y="167"/>
                    <a:pt x="964" y="0"/>
                    <a:pt x="738" y="0"/>
                  </a:cubicBezTo>
                  <a:close/>
                </a:path>
              </a:pathLst>
            </a:custGeom>
            <a:solidFill>
              <a:srgbClr val="FEB8B3"/>
            </a:solidFill>
            <a:ln cap="flat" cmpd="sng" w="9525">
              <a:solidFill>
                <a:srgbClr val="FEB8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4301436" y="1741084"/>
              <a:ext cx="606351" cy="768359"/>
            </a:xfrm>
            <a:custGeom>
              <a:rect b="b" l="l" r="r" t="t"/>
              <a:pathLst>
                <a:path extrusionOk="0" h="7801" w="6156">
                  <a:moveTo>
                    <a:pt x="2151" y="0"/>
                  </a:moveTo>
                  <a:cubicBezTo>
                    <a:pt x="1920" y="0"/>
                    <a:pt x="1695" y="39"/>
                    <a:pt x="1486" y="113"/>
                  </a:cubicBezTo>
                  <a:cubicBezTo>
                    <a:pt x="826" y="344"/>
                    <a:pt x="317" y="918"/>
                    <a:pt x="199" y="1652"/>
                  </a:cubicBezTo>
                  <a:cubicBezTo>
                    <a:pt x="86" y="2333"/>
                    <a:pt x="0" y="3132"/>
                    <a:pt x="6" y="3926"/>
                  </a:cubicBezTo>
                  <a:cubicBezTo>
                    <a:pt x="11" y="4338"/>
                    <a:pt x="38" y="4746"/>
                    <a:pt x="102" y="5137"/>
                  </a:cubicBezTo>
                  <a:cubicBezTo>
                    <a:pt x="145" y="5395"/>
                    <a:pt x="204" y="5641"/>
                    <a:pt x="279" y="5877"/>
                  </a:cubicBezTo>
                  <a:cubicBezTo>
                    <a:pt x="579" y="6800"/>
                    <a:pt x="1169" y="7523"/>
                    <a:pt x="2220" y="7743"/>
                  </a:cubicBezTo>
                  <a:cubicBezTo>
                    <a:pt x="2338" y="7765"/>
                    <a:pt x="2451" y="7781"/>
                    <a:pt x="2563" y="7792"/>
                  </a:cubicBezTo>
                  <a:cubicBezTo>
                    <a:pt x="2595" y="7792"/>
                    <a:pt x="2633" y="7797"/>
                    <a:pt x="2665" y="7797"/>
                  </a:cubicBezTo>
                  <a:cubicBezTo>
                    <a:pt x="2703" y="7800"/>
                    <a:pt x="2740" y="7801"/>
                    <a:pt x="2777" y="7801"/>
                  </a:cubicBezTo>
                  <a:cubicBezTo>
                    <a:pt x="2814" y="7801"/>
                    <a:pt x="2850" y="7800"/>
                    <a:pt x="2885" y="7797"/>
                  </a:cubicBezTo>
                  <a:cubicBezTo>
                    <a:pt x="2939" y="7797"/>
                    <a:pt x="2992" y="7792"/>
                    <a:pt x="3041" y="7786"/>
                  </a:cubicBezTo>
                  <a:cubicBezTo>
                    <a:pt x="3057" y="7781"/>
                    <a:pt x="3078" y="7781"/>
                    <a:pt x="3100" y="7775"/>
                  </a:cubicBezTo>
                  <a:cubicBezTo>
                    <a:pt x="3121" y="7775"/>
                    <a:pt x="3142" y="7770"/>
                    <a:pt x="3169" y="7765"/>
                  </a:cubicBezTo>
                  <a:cubicBezTo>
                    <a:pt x="3185" y="7759"/>
                    <a:pt x="3207" y="7759"/>
                    <a:pt x="3223" y="7754"/>
                  </a:cubicBezTo>
                  <a:cubicBezTo>
                    <a:pt x="3255" y="7749"/>
                    <a:pt x="3282" y="7743"/>
                    <a:pt x="3309" y="7733"/>
                  </a:cubicBezTo>
                  <a:cubicBezTo>
                    <a:pt x="3341" y="7727"/>
                    <a:pt x="3368" y="7716"/>
                    <a:pt x="3394" y="7711"/>
                  </a:cubicBezTo>
                  <a:cubicBezTo>
                    <a:pt x="3427" y="7700"/>
                    <a:pt x="3453" y="7690"/>
                    <a:pt x="3480" y="7684"/>
                  </a:cubicBezTo>
                  <a:cubicBezTo>
                    <a:pt x="3507" y="7674"/>
                    <a:pt x="3534" y="7663"/>
                    <a:pt x="3561" y="7652"/>
                  </a:cubicBezTo>
                  <a:cubicBezTo>
                    <a:pt x="3587" y="7641"/>
                    <a:pt x="3614" y="7631"/>
                    <a:pt x="3641" y="7620"/>
                  </a:cubicBezTo>
                  <a:cubicBezTo>
                    <a:pt x="3657" y="7615"/>
                    <a:pt x="3673" y="7604"/>
                    <a:pt x="3689" y="7599"/>
                  </a:cubicBezTo>
                  <a:cubicBezTo>
                    <a:pt x="3711" y="7588"/>
                    <a:pt x="3732" y="7577"/>
                    <a:pt x="3748" y="7566"/>
                  </a:cubicBezTo>
                  <a:cubicBezTo>
                    <a:pt x="3791" y="7545"/>
                    <a:pt x="3834" y="7523"/>
                    <a:pt x="3872" y="7497"/>
                  </a:cubicBezTo>
                  <a:cubicBezTo>
                    <a:pt x="3898" y="7486"/>
                    <a:pt x="3920" y="7470"/>
                    <a:pt x="3947" y="7454"/>
                  </a:cubicBezTo>
                  <a:cubicBezTo>
                    <a:pt x="3984" y="7427"/>
                    <a:pt x="4027" y="7400"/>
                    <a:pt x="4065" y="7373"/>
                  </a:cubicBezTo>
                  <a:cubicBezTo>
                    <a:pt x="4075" y="7363"/>
                    <a:pt x="4086" y="7357"/>
                    <a:pt x="4097" y="7346"/>
                  </a:cubicBezTo>
                  <a:cubicBezTo>
                    <a:pt x="4140" y="7314"/>
                    <a:pt x="4183" y="7282"/>
                    <a:pt x="4226" y="7245"/>
                  </a:cubicBezTo>
                  <a:cubicBezTo>
                    <a:pt x="4268" y="7202"/>
                    <a:pt x="4311" y="7164"/>
                    <a:pt x="4354" y="7121"/>
                  </a:cubicBezTo>
                  <a:cubicBezTo>
                    <a:pt x="4386" y="7089"/>
                    <a:pt x="4419" y="7057"/>
                    <a:pt x="4451" y="7019"/>
                  </a:cubicBezTo>
                  <a:cubicBezTo>
                    <a:pt x="4467" y="7003"/>
                    <a:pt x="4483" y="6987"/>
                    <a:pt x="4494" y="6971"/>
                  </a:cubicBezTo>
                  <a:cubicBezTo>
                    <a:pt x="4526" y="6934"/>
                    <a:pt x="4558" y="6901"/>
                    <a:pt x="4585" y="6864"/>
                  </a:cubicBezTo>
                  <a:cubicBezTo>
                    <a:pt x="4628" y="6810"/>
                    <a:pt x="4671" y="6757"/>
                    <a:pt x="4708" y="6698"/>
                  </a:cubicBezTo>
                  <a:cubicBezTo>
                    <a:pt x="4740" y="6660"/>
                    <a:pt x="4767" y="6617"/>
                    <a:pt x="4794" y="6574"/>
                  </a:cubicBezTo>
                  <a:cubicBezTo>
                    <a:pt x="4837" y="6510"/>
                    <a:pt x="4880" y="6446"/>
                    <a:pt x="4917" y="6376"/>
                  </a:cubicBezTo>
                  <a:cubicBezTo>
                    <a:pt x="5046" y="6161"/>
                    <a:pt x="5158" y="5931"/>
                    <a:pt x="5260" y="5684"/>
                  </a:cubicBezTo>
                  <a:cubicBezTo>
                    <a:pt x="5405" y="5346"/>
                    <a:pt x="5523" y="4982"/>
                    <a:pt x="5625" y="4612"/>
                  </a:cubicBezTo>
                  <a:cubicBezTo>
                    <a:pt x="5823" y="3888"/>
                    <a:pt x="5947" y="3137"/>
                    <a:pt x="6022" y="2478"/>
                  </a:cubicBezTo>
                  <a:lnTo>
                    <a:pt x="6032" y="2414"/>
                  </a:lnTo>
                  <a:cubicBezTo>
                    <a:pt x="6156" y="1330"/>
                    <a:pt x="5373" y="355"/>
                    <a:pt x="4290" y="231"/>
                  </a:cubicBezTo>
                  <a:lnTo>
                    <a:pt x="2365" y="11"/>
                  </a:lnTo>
                  <a:cubicBezTo>
                    <a:pt x="2293" y="4"/>
                    <a:pt x="2222" y="0"/>
                    <a:pt x="2151" y="0"/>
                  </a:cubicBezTo>
                  <a:close/>
                </a:path>
              </a:pathLst>
            </a:custGeom>
            <a:solidFill>
              <a:srgbClr val="FEB8B3"/>
            </a:solidFill>
            <a:ln cap="flat" cmpd="sng" w="9525">
              <a:solidFill>
                <a:srgbClr val="FEB8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4525317" y="2298264"/>
              <a:ext cx="89337" cy="89926"/>
            </a:xfrm>
            <a:custGeom>
              <a:rect b="b" l="l" r="r" t="t"/>
              <a:pathLst>
                <a:path extrusionOk="0" h="913" w="907">
                  <a:moveTo>
                    <a:pt x="451" y="0"/>
                  </a:moveTo>
                  <a:cubicBezTo>
                    <a:pt x="205" y="0"/>
                    <a:pt x="1" y="204"/>
                    <a:pt x="1" y="456"/>
                  </a:cubicBezTo>
                  <a:cubicBezTo>
                    <a:pt x="1" y="708"/>
                    <a:pt x="205" y="912"/>
                    <a:pt x="451" y="912"/>
                  </a:cubicBezTo>
                  <a:cubicBezTo>
                    <a:pt x="703" y="912"/>
                    <a:pt x="907" y="708"/>
                    <a:pt x="907" y="456"/>
                  </a:cubicBezTo>
                  <a:cubicBezTo>
                    <a:pt x="907" y="204"/>
                    <a:pt x="703" y="0"/>
                    <a:pt x="451" y="0"/>
                  </a:cubicBezTo>
                  <a:close/>
                </a:path>
              </a:pathLst>
            </a:custGeom>
            <a:solidFill>
              <a:srgbClr val="E33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5273689" y="2110239"/>
              <a:ext cx="3841" cy="2758"/>
            </a:xfrm>
            <a:custGeom>
              <a:rect b="b" l="l" r="r" t="t"/>
              <a:pathLst>
                <a:path extrusionOk="0" h="28" w="39">
                  <a:moveTo>
                    <a:pt x="1" y="1"/>
                  </a:moveTo>
                  <a:lnTo>
                    <a:pt x="22" y="16"/>
                  </a:lnTo>
                  <a:lnTo>
                    <a:pt x="22" y="16"/>
                  </a:lnTo>
                  <a:cubicBezTo>
                    <a:pt x="16" y="11"/>
                    <a:pt x="11" y="6"/>
                    <a:pt x="6" y="1"/>
                  </a:cubicBezTo>
                  <a:close/>
                  <a:moveTo>
                    <a:pt x="22" y="16"/>
                  </a:moveTo>
                  <a:lnTo>
                    <a:pt x="22" y="16"/>
                  </a:lnTo>
                  <a:cubicBezTo>
                    <a:pt x="27" y="20"/>
                    <a:pt x="33" y="25"/>
                    <a:pt x="38" y="27"/>
                  </a:cubicBezTo>
                  <a:lnTo>
                    <a:pt x="22" y="16"/>
                  </a:lnTo>
                  <a:close/>
                </a:path>
              </a:pathLst>
            </a:custGeom>
            <a:solidFill>
              <a:srgbClr val="002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4267652" y="1556704"/>
              <a:ext cx="106771" cy="221417"/>
            </a:xfrm>
            <a:custGeom>
              <a:rect b="b" l="l" r="r" t="t"/>
              <a:pathLst>
                <a:path extrusionOk="0" h="2248" w="1084">
                  <a:moveTo>
                    <a:pt x="476" y="1"/>
                  </a:moveTo>
                  <a:cubicBezTo>
                    <a:pt x="456" y="1"/>
                    <a:pt x="434" y="6"/>
                    <a:pt x="413" y="17"/>
                  </a:cubicBezTo>
                  <a:cubicBezTo>
                    <a:pt x="0" y="232"/>
                    <a:pt x="59" y="1320"/>
                    <a:pt x="1046" y="2248"/>
                  </a:cubicBezTo>
                  <a:lnTo>
                    <a:pt x="1083" y="1755"/>
                  </a:lnTo>
                  <a:cubicBezTo>
                    <a:pt x="1083" y="1755"/>
                    <a:pt x="852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3538782" y="2593450"/>
              <a:ext cx="2040868" cy="2136948"/>
            </a:xfrm>
            <a:custGeom>
              <a:rect b="b" l="l" r="r" t="t"/>
              <a:pathLst>
                <a:path extrusionOk="0" h="21696" w="20720">
                  <a:moveTo>
                    <a:pt x="9223" y="1"/>
                  </a:moveTo>
                  <a:cubicBezTo>
                    <a:pt x="8569" y="1"/>
                    <a:pt x="7920" y="71"/>
                    <a:pt x="7288" y="210"/>
                  </a:cubicBezTo>
                  <a:cubicBezTo>
                    <a:pt x="7078" y="258"/>
                    <a:pt x="6869" y="312"/>
                    <a:pt x="6660" y="371"/>
                  </a:cubicBezTo>
                  <a:cubicBezTo>
                    <a:pt x="6649" y="376"/>
                    <a:pt x="6644" y="376"/>
                    <a:pt x="6633" y="381"/>
                  </a:cubicBezTo>
                  <a:cubicBezTo>
                    <a:pt x="6151" y="526"/>
                    <a:pt x="5593" y="714"/>
                    <a:pt x="5041" y="950"/>
                  </a:cubicBezTo>
                  <a:cubicBezTo>
                    <a:pt x="3775" y="1481"/>
                    <a:pt x="2526" y="2247"/>
                    <a:pt x="2167" y="3277"/>
                  </a:cubicBezTo>
                  <a:cubicBezTo>
                    <a:pt x="1641" y="4778"/>
                    <a:pt x="1" y="9518"/>
                    <a:pt x="1" y="9518"/>
                  </a:cubicBezTo>
                  <a:lnTo>
                    <a:pt x="4060" y="10467"/>
                  </a:lnTo>
                  <a:lnTo>
                    <a:pt x="3438" y="17845"/>
                  </a:lnTo>
                  <a:lnTo>
                    <a:pt x="3239" y="20242"/>
                  </a:lnTo>
                  <a:lnTo>
                    <a:pt x="3116" y="21695"/>
                  </a:lnTo>
                  <a:lnTo>
                    <a:pt x="17609" y="21695"/>
                  </a:lnTo>
                  <a:lnTo>
                    <a:pt x="16660" y="10467"/>
                  </a:lnTo>
                  <a:lnTo>
                    <a:pt x="20719" y="9518"/>
                  </a:lnTo>
                  <a:cubicBezTo>
                    <a:pt x="20719" y="9518"/>
                    <a:pt x="19084" y="4778"/>
                    <a:pt x="18558" y="3277"/>
                  </a:cubicBezTo>
                  <a:cubicBezTo>
                    <a:pt x="18258" y="2419"/>
                    <a:pt x="17330" y="1738"/>
                    <a:pt x="16296" y="1229"/>
                  </a:cubicBezTo>
                  <a:cubicBezTo>
                    <a:pt x="15813" y="987"/>
                    <a:pt x="15309" y="789"/>
                    <a:pt x="14826" y="623"/>
                  </a:cubicBezTo>
                  <a:cubicBezTo>
                    <a:pt x="14564" y="526"/>
                    <a:pt x="14306" y="446"/>
                    <a:pt x="14070" y="376"/>
                  </a:cubicBezTo>
                  <a:cubicBezTo>
                    <a:pt x="13877" y="317"/>
                    <a:pt x="13679" y="264"/>
                    <a:pt x="13481" y="221"/>
                  </a:cubicBezTo>
                  <a:cubicBezTo>
                    <a:pt x="12832" y="76"/>
                    <a:pt x="12167" y="1"/>
                    <a:pt x="11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4256522" y="2593450"/>
              <a:ext cx="610094" cy="184974"/>
            </a:xfrm>
            <a:custGeom>
              <a:rect b="b" l="l" r="r" t="t"/>
              <a:pathLst>
                <a:path extrusionOk="0" h="1878" w="6194">
                  <a:moveTo>
                    <a:pt x="1936" y="1"/>
                  </a:moveTo>
                  <a:cubicBezTo>
                    <a:pt x="1282" y="1"/>
                    <a:pt x="633" y="71"/>
                    <a:pt x="1" y="210"/>
                  </a:cubicBezTo>
                  <a:cubicBezTo>
                    <a:pt x="322" y="698"/>
                    <a:pt x="1287" y="1877"/>
                    <a:pt x="3100" y="1877"/>
                  </a:cubicBezTo>
                  <a:cubicBezTo>
                    <a:pt x="4901" y="1877"/>
                    <a:pt x="5861" y="714"/>
                    <a:pt x="6194" y="221"/>
                  </a:cubicBezTo>
                  <a:cubicBezTo>
                    <a:pt x="5545" y="76"/>
                    <a:pt x="4880" y="1"/>
                    <a:pt x="4215" y="1"/>
                  </a:cubicBezTo>
                  <a:close/>
                </a:path>
              </a:pathLst>
            </a:custGeom>
            <a:solidFill>
              <a:srgbClr val="FEB8B3"/>
            </a:solidFill>
            <a:ln cap="flat" cmpd="sng" w="9525">
              <a:solidFill>
                <a:srgbClr val="FEB8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4376982" y="1367300"/>
              <a:ext cx="502337" cy="384426"/>
            </a:xfrm>
            <a:custGeom>
              <a:rect b="b" l="l" r="r" t="t"/>
              <a:pathLst>
                <a:path extrusionOk="0" h="3903" w="5100">
                  <a:moveTo>
                    <a:pt x="3207" y="1"/>
                  </a:moveTo>
                  <a:cubicBezTo>
                    <a:pt x="2141" y="1"/>
                    <a:pt x="833" y="1510"/>
                    <a:pt x="247" y="3168"/>
                  </a:cubicBezTo>
                  <a:lnTo>
                    <a:pt x="0" y="3903"/>
                  </a:lnTo>
                  <a:lnTo>
                    <a:pt x="0" y="3903"/>
                  </a:lnTo>
                  <a:lnTo>
                    <a:pt x="1823" y="3651"/>
                  </a:lnTo>
                  <a:lnTo>
                    <a:pt x="1925" y="3844"/>
                  </a:lnTo>
                  <a:cubicBezTo>
                    <a:pt x="1925" y="3844"/>
                    <a:pt x="5099" y="1522"/>
                    <a:pt x="4000" y="359"/>
                  </a:cubicBezTo>
                  <a:cubicBezTo>
                    <a:pt x="3766" y="111"/>
                    <a:pt x="3495" y="1"/>
                    <a:pt x="3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4447702" y="1467764"/>
              <a:ext cx="677663" cy="341975"/>
            </a:xfrm>
            <a:custGeom>
              <a:rect b="b" l="l" r="r" t="t"/>
              <a:pathLst>
                <a:path extrusionOk="0" h="3472" w="6880">
                  <a:moveTo>
                    <a:pt x="4560" y="0"/>
                  </a:moveTo>
                  <a:cubicBezTo>
                    <a:pt x="2792" y="0"/>
                    <a:pt x="999" y="1352"/>
                    <a:pt x="1" y="2888"/>
                  </a:cubicBezTo>
                  <a:cubicBezTo>
                    <a:pt x="1" y="2888"/>
                    <a:pt x="570" y="3472"/>
                    <a:pt x="3125" y="3472"/>
                  </a:cubicBezTo>
                  <a:cubicBezTo>
                    <a:pt x="3253" y="3472"/>
                    <a:pt x="3385" y="3470"/>
                    <a:pt x="3523" y="3467"/>
                  </a:cubicBezTo>
                  <a:cubicBezTo>
                    <a:pt x="6413" y="3403"/>
                    <a:pt x="6880" y="620"/>
                    <a:pt x="5652" y="186"/>
                  </a:cubicBezTo>
                  <a:cubicBezTo>
                    <a:pt x="5294" y="58"/>
                    <a:pt x="4928" y="0"/>
                    <a:pt x="4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4206387" y="1730348"/>
              <a:ext cx="792806" cy="279135"/>
            </a:xfrm>
            <a:custGeom>
              <a:rect b="b" l="l" r="r" t="t"/>
              <a:pathLst>
                <a:path extrusionOk="0" h="2834" w="8049">
                  <a:moveTo>
                    <a:pt x="4076" y="1"/>
                  </a:moveTo>
                  <a:cubicBezTo>
                    <a:pt x="3580" y="1"/>
                    <a:pt x="3049" y="51"/>
                    <a:pt x="2483" y="169"/>
                  </a:cubicBezTo>
                  <a:cubicBezTo>
                    <a:pt x="2295" y="206"/>
                    <a:pt x="2102" y="254"/>
                    <a:pt x="1904" y="313"/>
                  </a:cubicBezTo>
                  <a:cubicBezTo>
                    <a:pt x="1501" y="421"/>
                    <a:pt x="1078" y="571"/>
                    <a:pt x="644" y="758"/>
                  </a:cubicBezTo>
                  <a:cubicBezTo>
                    <a:pt x="451" y="839"/>
                    <a:pt x="252" y="930"/>
                    <a:pt x="48" y="1032"/>
                  </a:cubicBezTo>
                  <a:cubicBezTo>
                    <a:pt x="16" y="1236"/>
                    <a:pt x="0" y="1455"/>
                    <a:pt x="0" y="1686"/>
                  </a:cubicBezTo>
                  <a:cubicBezTo>
                    <a:pt x="0" y="1890"/>
                    <a:pt x="16" y="2077"/>
                    <a:pt x="38" y="2254"/>
                  </a:cubicBezTo>
                  <a:cubicBezTo>
                    <a:pt x="172" y="2185"/>
                    <a:pt x="322" y="2126"/>
                    <a:pt x="477" y="2072"/>
                  </a:cubicBezTo>
                  <a:cubicBezTo>
                    <a:pt x="681" y="2002"/>
                    <a:pt x="906" y="1943"/>
                    <a:pt x="1142" y="1895"/>
                  </a:cubicBezTo>
                  <a:cubicBezTo>
                    <a:pt x="1271" y="1868"/>
                    <a:pt x="1405" y="1847"/>
                    <a:pt x="1539" y="1825"/>
                  </a:cubicBezTo>
                  <a:cubicBezTo>
                    <a:pt x="1983" y="1762"/>
                    <a:pt x="2465" y="1731"/>
                    <a:pt x="2963" y="1731"/>
                  </a:cubicBezTo>
                  <a:cubicBezTo>
                    <a:pt x="4354" y="1731"/>
                    <a:pt x="5865" y="1973"/>
                    <a:pt x="7003" y="2415"/>
                  </a:cubicBezTo>
                  <a:cubicBezTo>
                    <a:pt x="7319" y="2539"/>
                    <a:pt x="7609" y="2678"/>
                    <a:pt x="7855" y="2833"/>
                  </a:cubicBezTo>
                  <a:cubicBezTo>
                    <a:pt x="8048" y="2029"/>
                    <a:pt x="7973" y="1327"/>
                    <a:pt x="7952" y="1171"/>
                  </a:cubicBezTo>
                  <a:cubicBezTo>
                    <a:pt x="7705" y="1000"/>
                    <a:pt x="7389" y="812"/>
                    <a:pt x="7008" y="640"/>
                  </a:cubicBezTo>
                  <a:cubicBezTo>
                    <a:pt x="6264" y="295"/>
                    <a:pt x="5276" y="1"/>
                    <a:pt x="4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857810" y="2654714"/>
              <a:ext cx="1286082" cy="1932570"/>
            </a:xfrm>
            <a:custGeom>
              <a:rect b="b" l="l" r="r" t="t"/>
              <a:pathLst>
                <a:path extrusionOk="0" h="19621" w="13057">
                  <a:moveTo>
                    <a:pt x="11587" y="1"/>
                  </a:moveTo>
                  <a:cubicBezTo>
                    <a:pt x="5389" y="13079"/>
                    <a:pt x="199" y="17223"/>
                    <a:pt x="199" y="17223"/>
                  </a:cubicBezTo>
                  <a:lnTo>
                    <a:pt x="0" y="19620"/>
                  </a:lnTo>
                  <a:cubicBezTo>
                    <a:pt x="0" y="19620"/>
                    <a:pt x="6193" y="16081"/>
                    <a:pt x="13057" y="607"/>
                  </a:cubicBezTo>
                  <a:cubicBezTo>
                    <a:pt x="12574" y="365"/>
                    <a:pt x="12070" y="167"/>
                    <a:pt x="1158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4731272" y="3455863"/>
              <a:ext cx="812900" cy="872764"/>
            </a:xfrm>
            <a:custGeom>
              <a:rect b="b" l="l" r="r" t="t"/>
              <a:pathLst>
                <a:path extrusionOk="0" h="8861" w="8253">
                  <a:moveTo>
                    <a:pt x="1148" y="1"/>
                  </a:moveTo>
                  <a:lnTo>
                    <a:pt x="542" y="698"/>
                  </a:lnTo>
                  <a:lnTo>
                    <a:pt x="1" y="1320"/>
                  </a:lnTo>
                  <a:cubicBezTo>
                    <a:pt x="1" y="1320"/>
                    <a:pt x="1" y="1320"/>
                    <a:pt x="6" y="1325"/>
                  </a:cubicBezTo>
                  <a:cubicBezTo>
                    <a:pt x="22" y="1368"/>
                    <a:pt x="151" y="1733"/>
                    <a:pt x="366" y="2274"/>
                  </a:cubicBezTo>
                  <a:cubicBezTo>
                    <a:pt x="859" y="3481"/>
                    <a:pt x="1803" y="5593"/>
                    <a:pt x="2950" y="7084"/>
                  </a:cubicBezTo>
                  <a:cubicBezTo>
                    <a:pt x="3811" y="8199"/>
                    <a:pt x="5160" y="8861"/>
                    <a:pt x="6279" y="8861"/>
                  </a:cubicBezTo>
                  <a:cubicBezTo>
                    <a:pt x="7376" y="8861"/>
                    <a:pt x="8253" y="8225"/>
                    <a:pt x="8232" y="6757"/>
                  </a:cubicBezTo>
                  <a:cubicBezTo>
                    <a:pt x="8189" y="3786"/>
                    <a:pt x="7835" y="945"/>
                    <a:pt x="7835" y="945"/>
                  </a:cubicBezTo>
                  <a:lnTo>
                    <a:pt x="4553" y="1711"/>
                  </a:lnTo>
                  <a:lnTo>
                    <a:pt x="4719" y="3663"/>
                  </a:lnTo>
                  <a:lnTo>
                    <a:pt x="1851" y="719"/>
                  </a:lnTo>
                  <a:lnTo>
                    <a:pt x="1159" y="12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FEB8B3"/>
            </a:solidFill>
            <a:ln cap="flat" cmpd="sng" w="9525">
              <a:solidFill>
                <a:srgbClr val="FEB8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4749789" y="3145016"/>
              <a:ext cx="98301" cy="255496"/>
            </a:xfrm>
            <a:custGeom>
              <a:rect b="b" l="l" r="r" t="t"/>
              <a:pathLst>
                <a:path extrusionOk="0" h="2594" w="998">
                  <a:moveTo>
                    <a:pt x="545" y="1"/>
                  </a:moveTo>
                  <a:cubicBezTo>
                    <a:pt x="209" y="1"/>
                    <a:pt x="1" y="1076"/>
                    <a:pt x="1" y="1076"/>
                  </a:cubicBezTo>
                  <a:lnTo>
                    <a:pt x="220" y="2594"/>
                  </a:lnTo>
                  <a:lnTo>
                    <a:pt x="778" y="2471"/>
                  </a:lnTo>
                  <a:cubicBezTo>
                    <a:pt x="767" y="1918"/>
                    <a:pt x="998" y="208"/>
                    <a:pt x="623" y="20"/>
                  </a:cubicBezTo>
                  <a:cubicBezTo>
                    <a:pt x="596" y="7"/>
                    <a:pt x="570" y="1"/>
                    <a:pt x="545" y="1"/>
                  </a:cubicBezTo>
                  <a:close/>
                </a:path>
              </a:pathLst>
            </a:custGeom>
            <a:solidFill>
              <a:srgbClr val="FEB8B3"/>
            </a:solidFill>
            <a:ln cap="flat" cmpd="sng" w="9525">
              <a:solidFill>
                <a:srgbClr val="FEB8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4419237" y="2983092"/>
              <a:ext cx="373404" cy="561815"/>
            </a:xfrm>
            <a:custGeom>
              <a:rect b="b" l="l" r="r" t="t"/>
              <a:pathLst>
                <a:path extrusionOk="0" h="5704" w="3791">
                  <a:moveTo>
                    <a:pt x="856" y="0"/>
                  </a:moveTo>
                  <a:cubicBezTo>
                    <a:pt x="573" y="0"/>
                    <a:pt x="337" y="219"/>
                    <a:pt x="316" y="506"/>
                  </a:cubicBezTo>
                  <a:lnTo>
                    <a:pt x="21" y="4967"/>
                  </a:lnTo>
                  <a:cubicBezTo>
                    <a:pt x="0" y="5267"/>
                    <a:pt x="231" y="5525"/>
                    <a:pt x="525" y="5546"/>
                  </a:cubicBezTo>
                  <a:lnTo>
                    <a:pt x="2895" y="5702"/>
                  </a:lnTo>
                  <a:cubicBezTo>
                    <a:pt x="2908" y="5703"/>
                    <a:pt x="2921" y="5703"/>
                    <a:pt x="2934" y="5703"/>
                  </a:cubicBezTo>
                  <a:cubicBezTo>
                    <a:pt x="3218" y="5703"/>
                    <a:pt x="3454" y="5480"/>
                    <a:pt x="3475" y="5198"/>
                  </a:cubicBezTo>
                  <a:lnTo>
                    <a:pt x="3769" y="736"/>
                  </a:lnTo>
                  <a:cubicBezTo>
                    <a:pt x="3791" y="436"/>
                    <a:pt x="3560" y="173"/>
                    <a:pt x="3260" y="157"/>
                  </a:cubicBezTo>
                  <a:lnTo>
                    <a:pt x="895" y="2"/>
                  </a:lnTo>
                  <a:cubicBezTo>
                    <a:pt x="882" y="1"/>
                    <a:pt x="869" y="0"/>
                    <a:pt x="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4584513" y="3068290"/>
              <a:ext cx="66584" cy="66583"/>
            </a:xfrm>
            <a:custGeom>
              <a:rect b="b" l="l" r="r" t="t"/>
              <a:pathLst>
                <a:path extrusionOk="0" h="676" w="676">
                  <a:moveTo>
                    <a:pt x="338" y="0"/>
                  </a:moveTo>
                  <a:cubicBezTo>
                    <a:pt x="156" y="0"/>
                    <a:pt x="0" y="150"/>
                    <a:pt x="0" y="338"/>
                  </a:cubicBezTo>
                  <a:cubicBezTo>
                    <a:pt x="0" y="526"/>
                    <a:pt x="156" y="676"/>
                    <a:pt x="338" y="676"/>
                  </a:cubicBezTo>
                  <a:cubicBezTo>
                    <a:pt x="526" y="676"/>
                    <a:pt x="676" y="526"/>
                    <a:pt x="676" y="338"/>
                  </a:cubicBezTo>
                  <a:cubicBezTo>
                    <a:pt x="676" y="150"/>
                    <a:pt x="526" y="0"/>
                    <a:pt x="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4614554" y="3280051"/>
              <a:ext cx="122137" cy="57620"/>
            </a:xfrm>
            <a:custGeom>
              <a:rect b="b" l="l" r="r" t="t"/>
              <a:pathLst>
                <a:path extrusionOk="0" h="585" w="1240">
                  <a:moveTo>
                    <a:pt x="17" y="0"/>
                  </a:moveTo>
                  <a:lnTo>
                    <a:pt x="1" y="43"/>
                  </a:lnTo>
                  <a:lnTo>
                    <a:pt x="1218" y="585"/>
                  </a:lnTo>
                  <a:lnTo>
                    <a:pt x="1240" y="54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4582346" y="3194263"/>
              <a:ext cx="230386" cy="160251"/>
            </a:xfrm>
            <a:custGeom>
              <a:rect b="b" l="l" r="r" t="t"/>
              <a:pathLst>
                <a:path extrusionOk="0" h="1627" w="2339">
                  <a:moveTo>
                    <a:pt x="494" y="0"/>
                  </a:moveTo>
                  <a:cubicBezTo>
                    <a:pt x="370" y="0"/>
                    <a:pt x="251" y="67"/>
                    <a:pt x="194" y="185"/>
                  </a:cubicBezTo>
                  <a:lnTo>
                    <a:pt x="87" y="394"/>
                  </a:lnTo>
                  <a:cubicBezTo>
                    <a:pt x="1" y="555"/>
                    <a:pt x="71" y="759"/>
                    <a:pt x="231" y="839"/>
                  </a:cubicBezTo>
                  <a:lnTo>
                    <a:pt x="1695" y="1590"/>
                  </a:lnTo>
                  <a:cubicBezTo>
                    <a:pt x="1744" y="1615"/>
                    <a:pt x="1796" y="1627"/>
                    <a:pt x="1847" y="1627"/>
                  </a:cubicBezTo>
                  <a:cubicBezTo>
                    <a:pt x="1971" y="1627"/>
                    <a:pt x="2089" y="1559"/>
                    <a:pt x="2146" y="1445"/>
                  </a:cubicBezTo>
                  <a:lnTo>
                    <a:pt x="2253" y="1236"/>
                  </a:lnTo>
                  <a:cubicBezTo>
                    <a:pt x="2339" y="1070"/>
                    <a:pt x="2274" y="871"/>
                    <a:pt x="2108" y="786"/>
                  </a:cubicBezTo>
                  <a:lnTo>
                    <a:pt x="644" y="35"/>
                  </a:lnTo>
                  <a:cubicBezTo>
                    <a:pt x="596" y="12"/>
                    <a:pt x="545" y="0"/>
                    <a:pt x="494" y="0"/>
                  </a:cubicBezTo>
                  <a:close/>
                </a:path>
              </a:pathLst>
            </a:custGeom>
            <a:solidFill>
              <a:srgbClr val="FEB8B3"/>
            </a:solidFill>
            <a:ln cap="flat" cmpd="sng" w="9525">
              <a:solidFill>
                <a:srgbClr val="FEB8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4539599" y="3358059"/>
              <a:ext cx="199753" cy="149712"/>
            </a:xfrm>
            <a:custGeom>
              <a:rect b="b" l="l" r="r" t="t"/>
              <a:pathLst>
                <a:path extrusionOk="0" h="1520" w="2028">
                  <a:moveTo>
                    <a:pt x="518" y="0"/>
                  </a:moveTo>
                  <a:cubicBezTo>
                    <a:pt x="367" y="0"/>
                    <a:pt x="219" y="76"/>
                    <a:pt x="135" y="216"/>
                  </a:cubicBezTo>
                  <a:cubicBezTo>
                    <a:pt x="1" y="425"/>
                    <a:pt x="70" y="704"/>
                    <a:pt x="279" y="838"/>
                  </a:cubicBezTo>
                  <a:lnTo>
                    <a:pt x="1277" y="1450"/>
                  </a:lnTo>
                  <a:cubicBezTo>
                    <a:pt x="1330" y="1482"/>
                    <a:pt x="1384" y="1503"/>
                    <a:pt x="1438" y="1514"/>
                  </a:cubicBezTo>
                  <a:cubicBezTo>
                    <a:pt x="1460" y="1517"/>
                    <a:pt x="1483" y="1519"/>
                    <a:pt x="1505" y="1519"/>
                  </a:cubicBezTo>
                  <a:cubicBezTo>
                    <a:pt x="1661" y="1519"/>
                    <a:pt x="1814" y="1441"/>
                    <a:pt x="1899" y="1305"/>
                  </a:cubicBezTo>
                  <a:cubicBezTo>
                    <a:pt x="2027" y="1090"/>
                    <a:pt x="1963" y="812"/>
                    <a:pt x="1749" y="677"/>
                  </a:cubicBezTo>
                  <a:lnTo>
                    <a:pt x="751" y="66"/>
                  </a:lnTo>
                  <a:cubicBezTo>
                    <a:pt x="679" y="22"/>
                    <a:pt x="598" y="0"/>
                    <a:pt x="518" y="0"/>
                  </a:cubicBezTo>
                  <a:close/>
                </a:path>
              </a:pathLst>
            </a:custGeom>
            <a:solidFill>
              <a:srgbClr val="FEB8B3"/>
            </a:solidFill>
            <a:ln cap="flat" cmpd="sng" w="9525">
              <a:solidFill>
                <a:srgbClr val="FEB8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4545903" y="3290590"/>
              <a:ext cx="298546" cy="297455"/>
            </a:xfrm>
            <a:custGeom>
              <a:rect b="b" l="l" r="r" t="t"/>
              <a:pathLst>
                <a:path extrusionOk="0" h="3020" w="3031">
                  <a:moveTo>
                    <a:pt x="2591" y="1"/>
                  </a:moveTo>
                  <a:lnTo>
                    <a:pt x="1245" y="435"/>
                  </a:lnTo>
                  <a:lnTo>
                    <a:pt x="971" y="1947"/>
                  </a:lnTo>
                  <a:lnTo>
                    <a:pt x="526" y="1647"/>
                  </a:lnTo>
                  <a:cubicBezTo>
                    <a:pt x="475" y="1613"/>
                    <a:pt x="417" y="1597"/>
                    <a:pt x="358" y="1597"/>
                  </a:cubicBezTo>
                  <a:cubicBezTo>
                    <a:pt x="256" y="1597"/>
                    <a:pt x="155" y="1646"/>
                    <a:pt x="97" y="1738"/>
                  </a:cubicBezTo>
                  <a:cubicBezTo>
                    <a:pt x="1" y="1877"/>
                    <a:pt x="38" y="2070"/>
                    <a:pt x="183" y="2167"/>
                  </a:cubicBezTo>
                  <a:cubicBezTo>
                    <a:pt x="290" y="2231"/>
                    <a:pt x="462" y="2365"/>
                    <a:pt x="1004" y="2665"/>
                  </a:cubicBezTo>
                  <a:cubicBezTo>
                    <a:pt x="1320" y="2842"/>
                    <a:pt x="1701" y="2955"/>
                    <a:pt x="1867" y="2998"/>
                  </a:cubicBezTo>
                  <a:cubicBezTo>
                    <a:pt x="1872" y="2998"/>
                    <a:pt x="1878" y="3003"/>
                    <a:pt x="1888" y="3003"/>
                  </a:cubicBezTo>
                  <a:cubicBezTo>
                    <a:pt x="1926" y="3014"/>
                    <a:pt x="1953" y="3019"/>
                    <a:pt x="1953" y="3019"/>
                  </a:cubicBezTo>
                  <a:lnTo>
                    <a:pt x="2870" y="1883"/>
                  </a:lnTo>
                  <a:lnTo>
                    <a:pt x="3030" y="1679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rgbClr val="FEB8B3"/>
            </a:solidFill>
            <a:ln cap="flat" cmpd="sng" w="9525">
              <a:solidFill>
                <a:srgbClr val="FEB8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4551222" y="3277491"/>
              <a:ext cx="232454" cy="152864"/>
            </a:xfrm>
            <a:custGeom>
              <a:rect b="b" l="l" r="r" t="t"/>
              <a:pathLst>
                <a:path extrusionOk="0" h="1552" w="2360">
                  <a:moveTo>
                    <a:pt x="479" y="0"/>
                  </a:moveTo>
                  <a:cubicBezTo>
                    <a:pt x="348" y="0"/>
                    <a:pt x="223" y="74"/>
                    <a:pt x="167" y="198"/>
                  </a:cubicBezTo>
                  <a:lnTo>
                    <a:pt x="76" y="412"/>
                  </a:lnTo>
                  <a:cubicBezTo>
                    <a:pt x="0" y="579"/>
                    <a:pt x="76" y="777"/>
                    <a:pt x="242" y="852"/>
                  </a:cubicBezTo>
                  <a:lnTo>
                    <a:pt x="1748" y="1522"/>
                  </a:lnTo>
                  <a:cubicBezTo>
                    <a:pt x="1792" y="1542"/>
                    <a:pt x="1838" y="1551"/>
                    <a:pt x="1884" y="1551"/>
                  </a:cubicBezTo>
                  <a:cubicBezTo>
                    <a:pt x="2011" y="1551"/>
                    <a:pt x="2133" y="1478"/>
                    <a:pt x="2188" y="1356"/>
                  </a:cubicBezTo>
                  <a:lnTo>
                    <a:pt x="2285" y="1142"/>
                  </a:lnTo>
                  <a:cubicBezTo>
                    <a:pt x="2360" y="970"/>
                    <a:pt x="2279" y="772"/>
                    <a:pt x="2113" y="697"/>
                  </a:cubicBezTo>
                  <a:lnTo>
                    <a:pt x="612" y="26"/>
                  </a:lnTo>
                  <a:cubicBezTo>
                    <a:pt x="568" y="9"/>
                    <a:pt x="523" y="0"/>
                    <a:pt x="479" y="0"/>
                  </a:cubicBezTo>
                  <a:close/>
                </a:path>
              </a:pathLst>
            </a:custGeom>
            <a:solidFill>
              <a:srgbClr val="FEB8B3"/>
            </a:solidFill>
            <a:ln cap="flat" cmpd="sng" w="9525">
              <a:solidFill>
                <a:srgbClr val="FEB8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4738167" y="3455863"/>
              <a:ext cx="213444" cy="267315"/>
            </a:xfrm>
            <a:custGeom>
              <a:rect b="b" l="l" r="r" t="t"/>
              <a:pathLst>
                <a:path extrusionOk="0" h="2714" w="2167">
                  <a:moveTo>
                    <a:pt x="1078" y="1"/>
                  </a:moveTo>
                  <a:lnTo>
                    <a:pt x="923" y="194"/>
                  </a:lnTo>
                  <a:lnTo>
                    <a:pt x="918" y="205"/>
                  </a:lnTo>
                  <a:lnTo>
                    <a:pt x="1" y="1341"/>
                  </a:lnTo>
                  <a:lnTo>
                    <a:pt x="414" y="2151"/>
                  </a:lnTo>
                  <a:lnTo>
                    <a:pt x="703" y="2714"/>
                  </a:lnTo>
                  <a:lnTo>
                    <a:pt x="2167" y="1207"/>
                  </a:lnTo>
                  <a:lnTo>
                    <a:pt x="1754" y="752"/>
                  </a:lnTo>
                  <a:lnTo>
                    <a:pt x="1089" y="12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FEB8B3"/>
            </a:solidFill>
            <a:ln cap="flat" cmpd="sng" w="9525">
              <a:solidFill>
                <a:srgbClr val="FEB8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469046" y="4351074"/>
              <a:ext cx="408371" cy="379304"/>
            </a:xfrm>
            <a:custGeom>
              <a:rect b="b" l="l" r="r" t="t"/>
              <a:pathLst>
                <a:path extrusionOk="0" h="3851" w="4146">
                  <a:moveTo>
                    <a:pt x="4146" y="0"/>
                  </a:moveTo>
                  <a:lnTo>
                    <a:pt x="4146" y="0"/>
                  </a:lnTo>
                  <a:cubicBezTo>
                    <a:pt x="1298" y="209"/>
                    <a:pt x="242" y="2542"/>
                    <a:pt x="1" y="3850"/>
                  </a:cubicBezTo>
                  <a:lnTo>
                    <a:pt x="3824" y="3850"/>
                  </a:lnTo>
                  <a:lnTo>
                    <a:pt x="41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199719" y="2057939"/>
              <a:ext cx="346613" cy="433280"/>
            </a:xfrm>
            <a:custGeom>
              <a:rect b="b" l="l" r="r" t="t"/>
              <a:pathLst>
                <a:path extrusionOk="0" h="4399" w="3519">
                  <a:moveTo>
                    <a:pt x="1390" y="1"/>
                  </a:moveTo>
                  <a:cubicBezTo>
                    <a:pt x="1283" y="1"/>
                    <a:pt x="1191" y="1"/>
                    <a:pt x="1106" y="6"/>
                  </a:cubicBezTo>
                  <a:lnTo>
                    <a:pt x="682" y="1095"/>
                  </a:lnTo>
                  <a:cubicBezTo>
                    <a:pt x="706" y="1093"/>
                    <a:pt x="731" y="1093"/>
                    <a:pt x="756" y="1093"/>
                  </a:cubicBezTo>
                  <a:cubicBezTo>
                    <a:pt x="832" y="1093"/>
                    <a:pt x="913" y="1099"/>
                    <a:pt x="993" y="1111"/>
                  </a:cubicBezTo>
                  <a:cubicBezTo>
                    <a:pt x="1106" y="1121"/>
                    <a:pt x="1213" y="1143"/>
                    <a:pt x="1320" y="1170"/>
                  </a:cubicBezTo>
                  <a:cubicBezTo>
                    <a:pt x="1427" y="1191"/>
                    <a:pt x="1524" y="1223"/>
                    <a:pt x="1615" y="1255"/>
                  </a:cubicBezTo>
                  <a:cubicBezTo>
                    <a:pt x="1711" y="1293"/>
                    <a:pt x="1787" y="1325"/>
                    <a:pt x="1851" y="1357"/>
                  </a:cubicBezTo>
                  <a:cubicBezTo>
                    <a:pt x="1947" y="1406"/>
                    <a:pt x="2017" y="1459"/>
                    <a:pt x="2065" y="1518"/>
                  </a:cubicBezTo>
                  <a:cubicBezTo>
                    <a:pt x="2114" y="1577"/>
                    <a:pt x="2140" y="1631"/>
                    <a:pt x="2151" y="1684"/>
                  </a:cubicBezTo>
                  <a:cubicBezTo>
                    <a:pt x="2162" y="1733"/>
                    <a:pt x="2162" y="1781"/>
                    <a:pt x="2146" y="1829"/>
                  </a:cubicBezTo>
                  <a:cubicBezTo>
                    <a:pt x="2130" y="1872"/>
                    <a:pt x="2108" y="1904"/>
                    <a:pt x="2076" y="1931"/>
                  </a:cubicBezTo>
                  <a:cubicBezTo>
                    <a:pt x="2033" y="1974"/>
                    <a:pt x="1974" y="1995"/>
                    <a:pt x="1904" y="2006"/>
                  </a:cubicBezTo>
                  <a:cubicBezTo>
                    <a:pt x="1835" y="2012"/>
                    <a:pt x="1754" y="2017"/>
                    <a:pt x="1669" y="2022"/>
                  </a:cubicBezTo>
                  <a:cubicBezTo>
                    <a:pt x="1583" y="2022"/>
                    <a:pt x="1492" y="2033"/>
                    <a:pt x="1390" y="2049"/>
                  </a:cubicBezTo>
                  <a:cubicBezTo>
                    <a:pt x="1293" y="2060"/>
                    <a:pt x="1197" y="2097"/>
                    <a:pt x="1095" y="2151"/>
                  </a:cubicBezTo>
                  <a:cubicBezTo>
                    <a:pt x="993" y="2205"/>
                    <a:pt x="896" y="2285"/>
                    <a:pt x="795" y="2392"/>
                  </a:cubicBezTo>
                  <a:cubicBezTo>
                    <a:pt x="698" y="2499"/>
                    <a:pt x="607" y="2650"/>
                    <a:pt x="521" y="2843"/>
                  </a:cubicBezTo>
                  <a:lnTo>
                    <a:pt x="1411" y="3304"/>
                  </a:lnTo>
                  <a:cubicBezTo>
                    <a:pt x="1513" y="3197"/>
                    <a:pt x="1620" y="3121"/>
                    <a:pt x="1733" y="3084"/>
                  </a:cubicBezTo>
                  <a:cubicBezTo>
                    <a:pt x="1846" y="3046"/>
                    <a:pt x="1958" y="3025"/>
                    <a:pt x="2071" y="3020"/>
                  </a:cubicBezTo>
                  <a:cubicBezTo>
                    <a:pt x="2183" y="3014"/>
                    <a:pt x="2301" y="3014"/>
                    <a:pt x="2414" y="3014"/>
                  </a:cubicBezTo>
                  <a:cubicBezTo>
                    <a:pt x="2433" y="3015"/>
                    <a:pt x="2451" y="3016"/>
                    <a:pt x="2470" y="3016"/>
                  </a:cubicBezTo>
                  <a:cubicBezTo>
                    <a:pt x="2564" y="3016"/>
                    <a:pt x="2657" y="3004"/>
                    <a:pt x="2746" y="2982"/>
                  </a:cubicBezTo>
                  <a:cubicBezTo>
                    <a:pt x="2854" y="2955"/>
                    <a:pt x="2955" y="2907"/>
                    <a:pt x="3057" y="2827"/>
                  </a:cubicBezTo>
                  <a:cubicBezTo>
                    <a:pt x="3154" y="2751"/>
                    <a:pt x="3250" y="2634"/>
                    <a:pt x="3336" y="2467"/>
                  </a:cubicBezTo>
                  <a:cubicBezTo>
                    <a:pt x="3449" y="2247"/>
                    <a:pt x="3508" y="2033"/>
                    <a:pt x="3513" y="1818"/>
                  </a:cubicBezTo>
                  <a:cubicBezTo>
                    <a:pt x="3518" y="1604"/>
                    <a:pt x="3476" y="1406"/>
                    <a:pt x="3395" y="1213"/>
                  </a:cubicBezTo>
                  <a:cubicBezTo>
                    <a:pt x="3309" y="1025"/>
                    <a:pt x="3186" y="848"/>
                    <a:pt x="3025" y="692"/>
                  </a:cubicBezTo>
                  <a:cubicBezTo>
                    <a:pt x="2870" y="532"/>
                    <a:pt x="2682" y="392"/>
                    <a:pt x="2462" y="285"/>
                  </a:cubicBezTo>
                  <a:cubicBezTo>
                    <a:pt x="2333" y="215"/>
                    <a:pt x="2199" y="156"/>
                    <a:pt x="2076" y="119"/>
                  </a:cubicBezTo>
                  <a:cubicBezTo>
                    <a:pt x="1947" y="81"/>
                    <a:pt x="1829" y="49"/>
                    <a:pt x="1711" y="33"/>
                  </a:cubicBezTo>
                  <a:cubicBezTo>
                    <a:pt x="1599" y="12"/>
                    <a:pt x="1492" y="6"/>
                    <a:pt x="1390" y="1"/>
                  </a:cubicBezTo>
                  <a:close/>
                  <a:moveTo>
                    <a:pt x="635" y="3152"/>
                  </a:moveTo>
                  <a:cubicBezTo>
                    <a:pt x="569" y="3152"/>
                    <a:pt x="503" y="3163"/>
                    <a:pt x="441" y="3180"/>
                  </a:cubicBezTo>
                  <a:cubicBezTo>
                    <a:pt x="366" y="3207"/>
                    <a:pt x="296" y="3245"/>
                    <a:pt x="232" y="3298"/>
                  </a:cubicBezTo>
                  <a:cubicBezTo>
                    <a:pt x="167" y="3352"/>
                    <a:pt x="114" y="3416"/>
                    <a:pt x="76" y="3491"/>
                  </a:cubicBezTo>
                  <a:cubicBezTo>
                    <a:pt x="39" y="3566"/>
                    <a:pt x="12" y="3647"/>
                    <a:pt x="6" y="3727"/>
                  </a:cubicBezTo>
                  <a:cubicBezTo>
                    <a:pt x="1" y="3808"/>
                    <a:pt x="12" y="3888"/>
                    <a:pt x="33" y="3963"/>
                  </a:cubicBezTo>
                  <a:cubicBezTo>
                    <a:pt x="60" y="4038"/>
                    <a:pt x="98" y="4108"/>
                    <a:pt x="146" y="4172"/>
                  </a:cubicBezTo>
                  <a:cubicBezTo>
                    <a:pt x="199" y="4237"/>
                    <a:pt x="264" y="4285"/>
                    <a:pt x="339" y="4328"/>
                  </a:cubicBezTo>
                  <a:cubicBezTo>
                    <a:pt x="414" y="4365"/>
                    <a:pt x="494" y="4387"/>
                    <a:pt x="575" y="4398"/>
                  </a:cubicBezTo>
                  <a:cubicBezTo>
                    <a:pt x="589" y="4399"/>
                    <a:pt x="602" y="4399"/>
                    <a:pt x="616" y="4399"/>
                  </a:cubicBezTo>
                  <a:cubicBezTo>
                    <a:pt x="683" y="4399"/>
                    <a:pt x="748" y="4389"/>
                    <a:pt x="811" y="4371"/>
                  </a:cubicBezTo>
                  <a:cubicBezTo>
                    <a:pt x="886" y="4344"/>
                    <a:pt x="955" y="4306"/>
                    <a:pt x="1020" y="4258"/>
                  </a:cubicBezTo>
                  <a:cubicBezTo>
                    <a:pt x="1084" y="4205"/>
                    <a:pt x="1138" y="4140"/>
                    <a:pt x="1181" y="4065"/>
                  </a:cubicBezTo>
                  <a:cubicBezTo>
                    <a:pt x="1218" y="3990"/>
                    <a:pt x="1240" y="3910"/>
                    <a:pt x="1245" y="3824"/>
                  </a:cubicBezTo>
                  <a:cubicBezTo>
                    <a:pt x="1250" y="3743"/>
                    <a:pt x="1245" y="3663"/>
                    <a:pt x="1218" y="3588"/>
                  </a:cubicBezTo>
                  <a:cubicBezTo>
                    <a:pt x="1197" y="3513"/>
                    <a:pt x="1159" y="3443"/>
                    <a:pt x="1106" y="3373"/>
                  </a:cubicBezTo>
                  <a:cubicBezTo>
                    <a:pt x="1057" y="3309"/>
                    <a:pt x="993" y="3261"/>
                    <a:pt x="918" y="3218"/>
                  </a:cubicBezTo>
                  <a:cubicBezTo>
                    <a:pt x="843" y="3180"/>
                    <a:pt x="762" y="3159"/>
                    <a:pt x="677" y="3154"/>
                  </a:cubicBezTo>
                  <a:cubicBezTo>
                    <a:pt x="663" y="3153"/>
                    <a:pt x="649" y="3152"/>
                    <a:pt x="635" y="31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 rot="-3093384">
              <a:off x="3684767" y="2018442"/>
              <a:ext cx="346611" cy="433280"/>
            </a:xfrm>
            <a:custGeom>
              <a:rect b="b" l="l" r="r" t="t"/>
              <a:pathLst>
                <a:path extrusionOk="0" h="4399" w="3519">
                  <a:moveTo>
                    <a:pt x="1390" y="1"/>
                  </a:moveTo>
                  <a:cubicBezTo>
                    <a:pt x="1283" y="1"/>
                    <a:pt x="1191" y="1"/>
                    <a:pt x="1106" y="6"/>
                  </a:cubicBezTo>
                  <a:lnTo>
                    <a:pt x="682" y="1095"/>
                  </a:lnTo>
                  <a:cubicBezTo>
                    <a:pt x="706" y="1093"/>
                    <a:pt x="731" y="1093"/>
                    <a:pt x="756" y="1093"/>
                  </a:cubicBezTo>
                  <a:cubicBezTo>
                    <a:pt x="832" y="1093"/>
                    <a:pt x="913" y="1099"/>
                    <a:pt x="993" y="1111"/>
                  </a:cubicBezTo>
                  <a:cubicBezTo>
                    <a:pt x="1106" y="1121"/>
                    <a:pt x="1213" y="1143"/>
                    <a:pt x="1320" y="1170"/>
                  </a:cubicBezTo>
                  <a:cubicBezTo>
                    <a:pt x="1427" y="1191"/>
                    <a:pt x="1524" y="1223"/>
                    <a:pt x="1615" y="1255"/>
                  </a:cubicBezTo>
                  <a:cubicBezTo>
                    <a:pt x="1711" y="1293"/>
                    <a:pt x="1787" y="1325"/>
                    <a:pt x="1851" y="1357"/>
                  </a:cubicBezTo>
                  <a:cubicBezTo>
                    <a:pt x="1947" y="1406"/>
                    <a:pt x="2017" y="1459"/>
                    <a:pt x="2065" y="1518"/>
                  </a:cubicBezTo>
                  <a:cubicBezTo>
                    <a:pt x="2114" y="1577"/>
                    <a:pt x="2140" y="1631"/>
                    <a:pt x="2151" y="1684"/>
                  </a:cubicBezTo>
                  <a:cubicBezTo>
                    <a:pt x="2162" y="1733"/>
                    <a:pt x="2162" y="1781"/>
                    <a:pt x="2146" y="1829"/>
                  </a:cubicBezTo>
                  <a:cubicBezTo>
                    <a:pt x="2130" y="1872"/>
                    <a:pt x="2108" y="1904"/>
                    <a:pt x="2076" y="1931"/>
                  </a:cubicBezTo>
                  <a:cubicBezTo>
                    <a:pt x="2033" y="1974"/>
                    <a:pt x="1974" y="1995"/>
                    <a:pt x="1904" y="2006"/>
                  </a:cubicBezTo>
                  <a:cubicBezTo>
                    <a:pt x="1835" y="2012"/>
                    <a:pt x="1754" y="2017"/>
                    <a:pt x="1669" y="2022"/>
                  </a:cubicBezTo>
                  <a:cubicBezTo>
                    <a:pt x="1583" y="2022"/>
                    <a:pt x="1492" y="2033"/>
                    <a:pt x="1390" y="2049"/>
                  </a:cubicBezTo>
                  <a:cubicBezTo>
                    <a:pt x="1293" y="2060"/>
                    <a:pt x="1197" y="2097"/>
                    <a:pt x="1095" y="2151"/>
                  </a:cubicBezTo>
                  <a:cubicBezTo>
                    <a:pt x="993" y="2205"/>
                    <a:pt x="896" y="2285"/>
                    <a:pt x="795" y="2392"/>
                  </a:cubicBezTo>
                  <a:cubicBezTo>
                    <a:pt x="698" y="2499"/>
                    <a:pt x="607" y="2650"/>
                    <a:pt x="521" y="2843"/>
                  </a:cubicBezTo>
                  <a:lnTo>
                    <a:pt x="1411" y="3304"/>
                  </a:lnTo>
                  <a:cubicBezTo>
                    <a:pt x="1513" y="3197"/>
                    <a:pt x="1620" y="3121"/>
                    <a:pt x="1733" y="3084"/>
                  </a:cubicBezTo>
                  <a:cubicBezTo>
                    <a:pt x="1846" y="3046"/>
                    <a:pt x="1958" y="3025"/>
                    <a:pt x="2071" y="3020"/>
                  </a:cubicBezTo>
                  <a:cubicBezTo>
                    <a:pt x="2183" y="3014"/>
                    <a:pt x="2301" y="3014"/>
                    <a:pt x="2414" y="3014"/>
                  </a:cubicBezTo>
                  <a:cubicBezTo>
                    <a:pt x="2433" y="3015"/>
                    <a:pt x="2451" y="3016"/>
                    <a:pt x="2470" y="3016"/>
                  </a:cubicBezTo>
                  <a:cubicBezTo>
                    <a:pt x="2564" y="3016"/>
                    <a:pt x="2657" y="3004"/>
                    <a:pt x="2746" y="2982"/>
                  </a:cubicBezTo>
                  <a:cubicBezTo>
                    <a:pt x="2854" y="2955"/>
                    <a:pt x="2955" y="2907"/>
                    <a:pt x="3057" y="2827"/>
                  </a:cubicBezTo>
                  <a:cubicBezTo>
                    <a:pt x="3154" y="2751"/>
                    <a:pt x="3250" y="2634"/>
                    <a:pt x="3336" y="2467"/>
                  </a:cubicBezTo>
                  <a:cubicBezTo>
                    <a:pt x="3449" y="2247"/>
                    <a:pt x="3508" y="2033"/>
                    <a:pt x="3513" y="1818"/>
                  </a:cubicBezTo>
                  <a:cubicBezTo>
                    <a:pt x="3518" y="1604"/>
                    <a:pt x="3476" y="1406"/>
                    <a:pt x="3395" y="1213"/>
                  </a:cubicBezTo>
                  <a:cubicBezTo>
                    <a:pt x="3309" y="1025"/>
                    <a:pt x="3186" y="848"/>
                    <a:pt x="3025" y="692"/>
                  </a:cubicBezTo>
                  <a:cubicBezTo>
                    <a:pt x="2870" y="532"/>
                    <a:pt x="2682" y="392"/>
                    <a:pt x="2462" y="285"/>
                  </a:cubicBezTo>
                  <a:cubicBezTo>
                    <a:pt x="2333" y="215"/>
                    <a:pt x="2199" y="156"/>
                    <a:pt x="2076" y="119"/>
                  </a:cubicBezTo>
                  <a:cubicBezTo>
                    <a:pt x="1947" y="81"/>
                    <a:pt x="1829" y="49"/>
                    <a:pt x="1711" y="33"/>
                  </a:cubicBezTo>
                  <a:cubicBezTo>
                    <a:pt x="1599" y="12"/>
                    <a:pt x="1492" y="6"/>
                    <a:pt x="1390" y="1"/>
                  </a:cubicBezTo>
                  <a:close/>
                  <a:moveTo>
                    <a:pt x="635" y="3152"/>
                  </a:moveTo>
                  <a:cubicBezTo>
                    <a:pt x="569" y="3152"/>
                    <a:pt x="503" y="3163"/>
                    <a:pt x="441" y="3180"/>
                  </a:cubicBezTo>
                  <a:cubicBezTo>
                    <a:pt x="366" y="3207"/>
                    <a:pt x="296" y="3245"/>
                    <a:pt x="232" y="3298"/>
                  </a:cubicBezTo>
                  <a:cubicBezTo>
                    <a:pt x="167" y="3352"/>
                    <a:pt x="114" y="3416"/>
                    <a:pt x="76" y="3491"/>
                  </a:cubicBezTo>
                  <a:cubicBezTo>
                    <a:pt x="39" y="3566"/>
                    <a:pt x="12" y="3647"/>
                    <a:pt x="6" y="3727"/>
                  </a:cubicBezTo>
                  <a:cubicBezTo>
                    <a:pt x="1" y="3808"/>
                    <a:pt x="12" y="3888"/>
                    <a:pt x="33" y="3963"/>
                  </a:cubicBezTo>
                  <a:cubicBezTo>
                    <a:pt x="60" y="4038"/>
                    <a:pt x="98" y="4108"/>
                    <a:pt x="146" y="4172"/>
                  </a:cubicBezTo>
                  <a:cubicBezTo>
                    <a:pt x="199" y="4237"/>
                    <a:pt x="264" y="4285"/>
                    <a:pt x="339" y="4328"/>
                  </a:cubicBezTo>
                  <a:cubicBezTo>
                    <a:pt x="414" y="4365"/>
                    <a:pt x="494" y="4387"/>
                    <a:pt x="575" y="4398"/>
                  </a:cubicBezTo>
                  <a:cubicBezTo>
                    <a:pt x="589" y="4399"/>
                    <a:pt x="602" y="4399"/>
                    <a:pt x="616" y="4399"/>
                  </a:cubicBezTo>
                  <a:cubicBezTo>
                    <a:pt x="683" y="4399"/>
                    <a:pt x="748" y="4389"/>
                    <a:pt x="811" y="4371"/>
                  </a:cubicBezTo>
                  <a:cubicBezTo>
                    <a:pt x="886" y="4344"/>
                    <a:pt x="955" y="4306"/>
                    <a:pt x="1020" y="4258"/>
                  </a:cubicBezTo>
                  <a:cubicBezTo>
                    <a:pt x="1084" y="4205"/>
                    <a:pt x="1138" y="4140"/>
                    <a:pt x="1181" y="4065"/>
                  </a:cubicBezTo>
                  <a:cubicBezTo>
                    <a:pt x="1218" y="3990"/>
                    <a:pt x="1240" y="3910"/>
                    <a:pt x="1245" y="3824"/>
                  </a:cubicBezTo>
                  <a:cubicBezTo>
                    <a:pt x="1250" y="3743"/>
                    <a:pt x="1245" y="3663"/>
                    <a:pt x="1218" y="3588"/>
                  </a:cubicBezTo>
                  <a:cubicBezTo>
                    <a:pt x="1197" y="3513"/>
                    <a:pt x="1159" y="3443"/>
                    <a:pt x="1106" y="3373"/>
                  </a:cubicBezTo>
                  <a:cubicBezTo>
                    <a:pt x="1057" y="3309"/>
                    <a:pt x="993" y="3261"/>
                    <a:pt x="918" y="3218"/>
                  </a:cubicBezTo>
                  <a:cubicBezTo>
                    <a:pt x="843" y="3180"/>
                    <a:pt x="762" y="3159"/>
                    <a:pt x="677" y="3154"/>
                  </a:cubicBezTo>
                  <a:cubicBezTo>
                    <a:pt x="663" y="3153"/>
                    <a:pt x="649" y="3152"/>
                    <a:pt x="635" y="31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5" name="Google Shape;2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797" y="2054138"/>
            <a:ext cx="498725" cy="4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041" y="3600614"/>
            <a:ext cx="436247" cy="4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2032" y="3603435"/>
            <a:ext cx="436250" cy="43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6761" y="2071732"/>
            <a:ext cx="436250" cy="4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4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Divide Infographics</a:t>
            </a:r>
            <a:endParaRPr/>
          </a:p>
        </p:txBody>
      </p:sp>
      <p:grpSp>
        <p:nvGrpSpPr>
          <p:cNvPr id="2316" name="Google Shape;2316;p44"/>
          <p:cNvGrpSpPr/>
          <p:nvPr/>
        </p:nvGrpSpPr>
        <p:grpSpPr>
          <a:xfrm>
            <a:off x="4572160" y="1037785"/>
            <a:ext cx="4114908" cy="3692752"/>
            <a:chOff x="4740388" y="1188874"/>
            <a:chExt cx="3946397" cy="3541528"/>
          </a:xfrm>
        </p:grpSpPr>
        <p:sp>
          <p:nvSpPr>
            <p:cNvPr id="2317" name="Google Shape;2317;p44"/>
            <p:cNvSpPr/>
            <p:nvPr/>
          </p:nvSpPr>
          <p:spPr>
            <a:xfrm>
              <a:off x="5724954" y="4349568"/>
              <a:ext cx="1454589" cy="203527"/>
            </a:xfrm>
            <a:custGeom>
              <a:rect b="b" l="l" r="r" t="t"/>
              <a:pathLst>
                <a:path extrusionOk="0" h="2291" w="15642">
                  <a:moveTo>
                    <a:pt x="7818" y="0"/>
                  </a:moveTo>
                  <a:cubicBezTo>
                    <a:pt x="3502" y="0"/>
                    <a:pt x="0" y="510"/>
                    <a:pt x="0" y="1143"/>
                  </a:cubicBezTo>
                  <a:cubicBezTo>
                    <a:pt x="0" y="1775"/>
                    <a:pt x="3502" y="2290"/>
                    <a:pt x="7818" y="2290"/>
                  </a:cubicBezTo>
                  <a:cubicBezTo>
                    <a:pt x="12140" y="2290"/>
                    <a:pt x="15641" y="1775"/>
                    <a:pt x="15641" y="1143"/>
                  </a:cubicBezTo>
                  <a:cubicBezTo>
                    <a:pt x="15641" y="510"/>
                    <a:pt x="12140" y="0"/>
                    <a:pt x="7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44"/>
            <p:cNvSpPr/>
            <p:nvPr/>
          </p:nvSpPr>
          <p:spPr>
            <a:xfrm>
              <a:off x="5036327" y="2070636"/>
              <a:ext cx="2831250" cy="1823567"/>
            </a:xfrm>
            <a:custGeom>
              <a:rect b="b" l="l" r="r" t="t"/>
              <a:pathLst>
                <a:path extrusionOk="0" h="20527" w="30446">
                  <a:moveTo>
                    <a:pt x="1609" y="1"/>
                  </a:moveTo>
                  <a:cubicBezTo>
                    <a:pt x="724" y="1"/>
                    <a:pt x="1" y="719"/>
                    <a:pt x="1" y="1610"/>
                  </a:cubicBezTo>
                  <a:lnTo>
                    <a:pt x="1" y="18918"/>
                  </a:lnTo>
                  <a:cubicBezTo>
                    <a:pt x="1" y="19803"/>
                    <a:pt x="724" y="20526"/>
                    <a:pt x="1609" y="20526"/>
                  </a:cubicBezTo>
                  <a:lnTo>
                    <a:pt x="28837" y="20526"/>
                  </a:lnTo>
                  <a:cubicBezTo>
                    <a:pt x="29727" y="20526"/>
                    <a:pt x="30446" y="19803"/>
                    <a:pt x="30446" y="18918"/>
                  </a:cubicBezTo>
                  <a:lnTo>
                    <a:pt x="30446" y="1610"/>
                  </a:lnTo>
                  <a:cubicBezTo>
                    <a:pt x="30446" y="719"/>
                    <a:pt x="29727" y="1"/>
                    <a:pt x="28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44"/>
            <p:cNvSpPr/>
            <p:nvPr/>
          </p:nvSpPr>
          <p:spPr>
            <a:xfrm>
              <a:off x="5115094" y="2145440"/>
              <a:ext cx="2674185" cy="1673965"/>
            </a:xfrm>
            <a:custGeom>
              <a:rect b="b" l="l" r="r" t="t"/>
              <a:pathLst>
                <a:path extrusionOk="0" h="18843" w="28757">
                  <a:moveTo>
                    <a:pt x="671" y="1"/>
                  </a:moveTo>
                  <a:cubicBezTo>
                    <a:pt x="301" y="1"/>
                    <a:pt x="1" y="301"/>
                    <a:pt x="1" y="671"/>
                  </a:cubicBezTo>
                  <a:lnTo>
                    <a:pt x="1" y="18167"/>
                  </a:lnTo>
                  <a:cubicBezTo>
                    <a:pt x="1" y="18537"/>
                    <a:pt x="301" y="18843"/>
                    <a:pt x="671" y="18843"/>
                  </a:cubicBezTo>
                  <a:lnTo>
                    <a:pt x="28087" y="18843"/>
                  </a:lnTo>
                  <a:cubicBezTo>
                    <a:pt x="28457" y="18843"/>
                    <a:pt x="28757" y="18537"/>
                    <a:pt x="28757" y="18167"/>
                  </a:cubicBezTo>
                  <a:lnTo>
                    <a:pt x="28757" y="671"/>
                  </a:lnTo>
                  <a:cubicBezTo>
                    <a:pt x="28757" y="301"/>
                    <a:pt x="28457" y="1"/>
                    <a:pt x="280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44"/>
            <p:cNvSpPr/>
            <p:nvPr/>
          </p:nvSpPr>
          <p:spPr>
            <a:xfrm>
              <a:off x="6904688" y="3588384"/>
              <a:ext cx="137722" cy="117710"/>
            </a:xfrm>
            <a:custGeom>
              <a:rect b="b" l="l" r="r" t="t"/>
              <a:pathLst>
                <a:path extrusionOk="0" h="1325" w="1481">
                  <a:moveTo>
                    <a:pt x="419" y="0"/>
                  </a:moveTo>
                  <a:cubicBezTo>
                    <a:pt x="156" y="0"/>
                    <a:pt x="1" y="172"/>
                    <a:pt x="1" y="434"/>
                  </a:cubicBezTo>
                  <a:cubicBezTo>
                    <a:pt x="1" y="804"/>
                    <a:pt x="462" y="1121"/>
                    <a:pt x="741" y="1325"/>
                  </a:cubicBezTo>
                  <a:cubicBezTo>
                    <a:pt x="1020" y="1121"/>
                    <a:pt x="1481" y="804"/>
                    <a:pt x="1481" y="434"/>
                  </a:cubicBezTo>
                  <a:cubicBezTo>
                    <a:pt x="1481" y="172"/>
                    <a:pt x="1325" y="0"/>
                    <a:pt x="1063" y="0"/>
                  </a:cubicBezTo>
                  <a:cubicBezTo>
                    <a:pt x="896" y="0"/>
                    <a:pt x="816" y="75"/>
                    <a:pt x="741" y="177"/>
                  </a:cubicBezTo>
                  <a:cubicBezTo>
                    <a:pt x="666" y="75"/>
                    <a:pt x="591" y="0"/>
                    <a:pt x="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4"/>
            <p:cNvSpPr/>
            <p:nvPr/>
          </p:nvSpPr>
          <p:spPr>
            <a:xfrm>
              <a:off x="7090677" y="3588384"/>
              <a:ext cx="137257" cy="117710"/>
            </a:xfrm>
            <a:custGeom>
              <a:rect b="b" l="l" r="r" t="t"/>
              <a:pathLst>
                <a:path extrusionOk="0" h="1325" w="1476">
                  <a:moveTo>
                    <a:pt x="419" y="0"/>
                  </a:moveTo>
                  <a:cubicBezTo>
                    <a:pt x="156" y="0"/>
                    <a:pt x="1" y="172"/>
                    <a:pt x="1" y="434"/>
                  </a:cubicBezTo>
                  <a:cubicBezTo>
                    <a:pt x="1" y="804"/>
                    <a:pt x="462" y="1121"/>
                    <a:pt x="741" y="1325"/>
                  </a:cubicBezTo>
                  <a:cubicBezTo>
                    <a:pt x="1020" y="1121"/>
                    <a:pt x="1475" y="804"/>
                    <a:pt x="1475" y="434"/>
                  </a:cubicBezTo>
                  <a:cubicBezTo>
                    <a:pt x="1475" y="172"/>
                    <a:pt x="1325" y="0"/>
                    <a:pt x="1063" y="0"/>
                  </a:cubicBezTo>
                  <a:cubicBezTo>
                    <a:pt x="891" y="0"/>
                    <a:pt x="816" y="75"/>
                    <a:pt x="741" y="177"/>
                  </a:cubicBezTo>
                  <a:cubicBezTo>
                    <a:pt x="666" y="75"/>
                    <a:pt x="585" y="0"/>
                    <a:pt x="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44"/>
            <p:cNvSpPr/>
            <p:nvPr/>
          </p:nvSpPr>
          <p:spPr>
            <a:xfrm>
              <a:off x="7276667" y="3588384"/>
              <a:ext cx="137257" cy="117710"/>
            </a:xfrm>
            <a:custGeom>
              <a:rect b="b" l="l" r="r" t="t"/>
              <a:pathLst>
                <a:path extrusionOk="0" h="1325" w="1476">
                  <a:moveTo>
                    <a:pt x="419" y="0"/>
                  </a:moveTo>
                  <a:cubicBezTo>
                    <a:pt x="156" y="0"/>
                    <a:pt x="1" y="172"/>
                    <a:pt x="1" y="434"/>
                  </a:cubicBezTo>
                  <a:cubicBezTo>
                    <a:pt x="1" y="804"/>
                    <a:pt x="457" y="1121"/>
                    <a:pt x="741" y="1325"/>
                  </a:cubicBezTo>
                  <a:cubicBezTo>
                    <a:pt x="1020" y="1121"/>
                    <a:pt x="1475" y="804"/>
                    <a:pt x="1475" y="434"/>
                  </a:cubicBezTo>
                  <a:cubicBezTo>
                    <a:pt x="1475" y="172"/>
                    <a:pt x="1325" y="0"/>
                    <a:pt x="1057" y="0"/>
                  </a:cubicBezTo>
                  <a:cubicBezTo>
                    <a:pt x="891" y="0"/>
                    <a:pt x="816" y="75"/>
                    <a:pt x="741" y="177"/>
                  </a:cubicBezTo>
                  <a:cubicBezTo>
                    <a:pt x="660" y="75"/>
                    <a:pt x="585" y="0"/>
                    <a:pt x="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44"/>
            <p:cNvSpPr/>
            <p:nvPr/>
          </p:nvSpPr>
          <p:spPr>
            <a:xfrm>
              <a:off x="7462657" y="3588384"/>
              <a:ext cx="137257" cy="117710"/>
            </a:xfrm>
            <a:custGeom>
              <a:rect b="b" l="l" r="r" t="t"/>
              <a:pathLst>
                <a:path extrusionOk="0" h="1325" w="1476">
                  <a:moveTo>
                    <a:pt x="419" y="0"/>
                  </a:moveTo>
                  <a:cubicBezTo>
                    <a:pt x="151" y="0"/>
                    <a:pt x="1" y="172"/>
                    <a:pt x="1" y="434"/>
                  </a:cubicBezTo>
                  <a:cubicBezTo>
                    <a:pt x="1" y="804"/>
                    <a:pt x="457" y="1121"/>
                    <a:pt x="736" y="1325"/>
                  </a:cubicBezTo>
                  <a:cubicBezTo>
                    <a:pt x="1020" y="1121"/>
                    <a:pt x="1475" y="804"/>
                    <a:pt x="1475" y="434"/>
                  </a:cubicBezTo>
                  <a:cubicBezTo>
                    <a:pt x="1475" y="172"/>
                    <a:pt x="1325" y="0"/>
                    <a:pt x="1057" y="0"/>
                  </a:cubicBezTo>
                  <a:cubicBezTo>
                    <a:pt x="891" y="0"/>
                    <a:pt x="816" y="75"/>
                    <a:pt x="736" y="177"/>
                  </a:cubicBezTo>
                  <a:cubicBezTo>
                    <a:pt x="660" y="75"/>
                    <a:pt x="585" y="0"/>
                    <a:pt x="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44"/>
            <p:cNvSpPr/>
            <p:nvPr/>
          </p:nvSpPr>
          <p:spPr>
            <a:xfrm>
              <a:off x="5334004" y="2702824"/>
              <a:ext cx="303249" cy="289699"/>
            </a:xfrm>
            <a:custGeom>
              <a:rect b="b" l="l" r="r" t="t"/>
              <a:pathLst>
                <a:path extrusionOk="0" h="3261" w="3261">
                  <a:moveTo>
                    <a:pt x="1" y="0"/>
                  </a:moveTo>
                  <a:lnTo>
                    <a:pt x="1" y="3260"/>
                  </a:lnTo>
                  <a:lnTo>
                    <a:pt x="3261" y="3260"/>
                  </a:lnTo>
                  <a:lnTo>
                    <a:pt x="3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44"/>
            <p:cNvSpPr/>
            <p:nvPr/>
          </p:nvSpPr>
          <p:spPr>
            <a:xfrm>
              <a:off x="5668599" y="2702824"/>
              <a:ext cx="303249" cy="289699"/>
            </a:xfrm>
            <a:custGeom>
              <a:rect b="b" l="l" r="r" t="t"/>
              <a:pathLst>
                <a:path extrusionOk="0" h="3261" w="3261">
                  <a:moveTo>
                    <a:pt x="1" y="0"/>
                  </a:moveTo>
                  <a:lnTo>
                    <a:pt x="1" y="3260"/>
                  </a:lnTo>
                  <a:lnTo>
                    <a:pt x="3261" y="3260"/>
                  </a:lnTo>
                  <a:lnTo>
                    <a:pt x="3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44"/>
            <p:cNvSpPr/>
            <p:nvPr/>
          </p:nvSpPr>
          <p:spPr>
            <a:xfrm>
              <a:off x="5334004" y="3021938"/>
              <a:ext cx="303249" cy="289699"/>
            </a:xfrm>
            <a:custGeom>
              <a:rect b="b" l="l" r="r" t="t"/>
              <a:pathLst>
                <a:path extrusionOk="0" h="3261" w="3261">
                  <a:moveTo>
                    <a:pt x="1" y="1"/>
                  </a:moveTo>
                  <a:lnTo>
                    <a:pt x="1" y="3261"/>
                  </a:lnTo>
                  <a:lnTo>
                    <a:pt x="3261" y="3261"/>
                  </a:lnTo>
                  <a:lnTo>
                    <a:pt x="32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44"/>
            <p:cNvSpPr/>
            <p:nvPr/>
          </p:nvSpPr>
          <p:spPr>
            <a:xfrm>
              <a:off x="5668599" y="3021938"/>
              <a:ext cx="303249" cy="289699"/>
            </a:xfrm>
            <a:custGeom>
              <a:rect b="b" l="l" r="r" t="t"/>
              <a:pathLst>
                <a:path extrusionOk="0" h="3261" w="3261">
                  <a:moveTo>
                    <a:pt x="1" y="1"/>
                  </a:moveTo>
                  <a:lnTo>
                    <a:pt x="1" y="3261"/>
                  </a:lnTo>
                  <a:lnTo>
                    <a:pt x="3261" y="3261"/>
                  </a:lnTo>
                  <a:lnTo>
                    <a:pt x="32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8" name="Google Shape;2328;p44"/>
            <p:cNvGrpSpPr/>
            <p:nvPr/>
          </p:nvGrpSpPr>
          <p:grpSpPr>
            <a:xfrm>
              <a:off x="5813123" y="2372191"/>
              <a:ext cx="1277513" cy="1220422"/>
              <a:chOff x="5981894" y="2355434"/>
              <a:chExt cx="1182773" cy="1129916"/>
            </a:xfrm>
          </p:grpSpPr>
          <p:sp>
            <p:nvSpPr>
              <p:cNvPr id="2329" name="Google Shape;2329;p44"/>
              <p:cNvSpPr/>
              <p:nvPr/>
            </p:nvSpPr>
            <p:spPr>
              <a:xfrm>
                <a:off x="5981894" y="2355434"/>
                <a:ext cx="1182773" cy="1129916"/>
              </a:xfrm>
              <a:custGeom>
                <a:rect b="b" l="l" r="r" t="t"/>
                <a:pathLst>
                  <a:path extrusionOk="0" fill="none" h="13738" w="13738">
                    <a:moveTo>
                      <a:pt x="13738" y="6869"/>
                    </a:moveTo>
                    <a:cubicBezTo>
                      <a:pt x="13738" y="3072"/>
                      <a:pt x="10665" y="0"/>
                      <a:pt x="6869" y="0"/>
                    </a:cubicBezTo>
                    <a:cubicBezTo>
                      <a:pt x="3078" y="0"/>
                      <a:pt x="1" y="3072"/>
                      <a:pt x="1" y="6869"/>
                    </a:cubicBezTo>
                    <a:cubicBezTo>
                      <a:pt x="1" y="10660"/>
                      <a:pt x="3078" y="13737"/>
                      <a:pt x="6869" y="13737"/>
                    </a:cubicBezTo>
                    <a:cubicBezTo>
                      <a:pt x="10665" y="13737"/>
                      <a:pt x="13738" y="10660"/>
                      <a:pt x="13738" y="6869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53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6416771" y="2355434"/>
                <a:ext cx="313041" cy="1129916"/>
              </a:xfrm>
              <a:custGeom>
                <a:rect b="b" l="l" r="r" t="t"/>
                <a:pathLst>
                  <a:path extrusionOk="0" fill="none" h="13738" w="3636">
                    <a:moveTo>
                      <a:pt x="3636" y="6869"/>
                    </a:moveTo>
                    <a:cubicBezTo>
                      <a:pt x="3636" y="3072"/>
                      <a:pt x="2826" y="0"/>
                      <a:pt x="1818" y="0"/>
                    </a:cubicBezTo>
                    <a:cubicBezTo>
                      <a:pt x="816" y="0"/>
                      <a:pt x="0" y="3072"/>
                      <a:pt x="0" y="6869"/>
                    </a:cubicBezTo>
                    <a:cubicBezTo>
                      <a:pt x="0" y="10660"/>
                      <a:pt x="816" y="13737"/>
                      <a:pt x="1818" y="13737"/>
                    </a:cubicBezTo>
                    <a:cubicBezTo>
                      <a:pt x="2826" y="13737"/>
                      <a:pt x="3636" y="10660"/>
                      <a:pt x="3636" y="6869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53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6171652" y="2355434"/>
                <a:ext cx="803783" cy="1129916"/>
              </a:xfrm>
              <a:custGeom>
                <a:rect b="b" l="l" r="r" t="t"/>
                <a:pathLst>
                  <a:path extrusionOk="0" fill="none" h="13738" w="9336">
                    <a:moveTo>
                      <a:pt x="9335" y="6869"/>
                    </a:moveTo>
                    <a:cubicBezTo>
                      <a:pt x="9335" y="3072"/>
                      <a:pt x="7244" y="0"/>
                      <a:pt x="4665" y="0"/>
                    </a:cubicBezTo>
                    <a:cubicBezTo>
                      <a:pt x="2091" y="0"/>
                      <a:pt x="0" y="3072"/>
                      <a:pt x="0" y="6869"/>
                    </a:cubicBezTo>
                    <a:cubicBezTo>
                      <a:pt x="0" y="10660"/>
                      <a:pt x="2091" y="13737"/>
                      <a:pt x="4665" y="13737"/>
                    </a:cubicBezTo>
                    <a:cubicBezTo>
                      <a:pt x="7244" y="13737"/>
                      <a:pt x="9335" y="10660"/>
                      <a:pt x="9335" y="6869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53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5981894" y="2770879"/>
                <a:ext cx="1182773" cy="299052"/>
              </a:xfrm>
              <a:custGeom>
                <a:rect b="b" l="l" r="r" t="t"/>
                <a:pathLst>
                  <a:path extrusionOk="0" fill="none" h="3636" w="13738">
                    <a:moveTo>
                      <a:pt x="6869" y="0"/>
                    </a:moveTo>
                    <a:cubicBezTo>
                      <a:pt x="3078" y="0"/>
                      <a:pt x="1" y="810"/>
                      <a:pt x="1" y="1818"/>
                    </a:cubicBezTo>
                    <a:cubicBezTo>
                      <a:pt x="1" y="2820"/>
                      <a:pt x="3078" y="3635"/>
                      <a:pt x="6869" y="3635"/>
                    </a:cubicBezTo>
                    <a:cubicBezTo>
                      <a:pt x="10665" y="3635"/>
                      <a:pt x="13738" y="2820"/>
                      <a:pt x="13738" y="1818"/>
                    </a:cubicBezTo>
                    <a:cubicBezTo>
                      <a:pt x="13738" y="810"/>
                      <a:pt x="10665" y="0"/>
                      <a:pt x="6869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53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5981894" y="2536219"/>
                <a:ext cx="1182773" cy="767863"/>
              </a:xfrm>
              <a:custGeom>
                <a:rect b="b" l="l" r="r" t="t"/>
                <a:pathLst>
                  <a:path extrusionOk="0" fill="none" h="9336" w="13738">
                    <a:moveTo>
                      <a:pt x="6869" y="0"/>
                    </a:moveTo>
                    <a:cubicBezTo>
                      <a:pt x="3078" y="0"/>
                      <a:pt x="1" y="2092"/>
                      <a:pt x="1" y="4671"/>
                    </a:cubicBezTo>
                    <a:cubicBezTo>
                      <a:pt x="1" y="7244"/>
                      <a:pt x="3078" y="9336"/>
                      <a:pt x="6869" y="9336"/>
                    </a:cubicBezTo>
                    <a:cubicBezTo>
                      <a:pt x="10665" y="9336"/>
                      <a:pt x="13738" y="7244"/>
                      <a:pt x="13738" y="4671"/>
                    </a:cubicBezTo>
                    <a:cubicBezTo>
                      <a:pt x="13738" y="2092"/>
                      <a:pt x="10665" y="0"/>
                      <a:pt x="6869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53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34" name="Google Shape;2334;p44"/>
            <p:cNvSpPr/>
            <p:nvPr/>
          </p:nvSpPr>
          <p:spPr>
            <a:xfrm>
              <a:off x="5177493" y="2205051"/>
              <a:ext cx="2549482" cy="1554390"/>
            </a:xfrm>
            <a:custGeom>
              <a:rect b="b" l="l" r="r" t="t"/>
              <a:pathLst>
                <a:path extrusionOk="0" fill="none" h="17497" w="27416">
                  <a:moveTo>
                    <a:pt x="0" y="0"/>
                  </a:moveTo>
                  <a:lnTo>
                    <a:pt x="27416" y="0"/>
                  </a:lnTo>
                  <a:lnTo>
                    <a:pt x="27416" y="17496"/>
                  </a:lnTo>
                  <a:lnTo>
                    <a:pt x="0" y="17496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53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44"/>
            <p:cNvSpPr/>
            <p:nvPr/>
          </p:nvSpPr>
          <p:spPr>
            <a:xfrm>
              <a:off x="6011193" y="3894172"/>
              <a:ext cx="882127" cy="575489"/>
            </a:xfrm>
            <a:custGeom>
              <a:rect b="b" l="l" r="r" t="t"/>
              <a:pathLst>
                <a:path extrusionOk="0" h="6478" w="9486">
                  <a:moveTo>
                    <a:pt x="1212" y="0"/>
                  </a:moveTo>
                  <a:lnTo>
                    <a:pt x="1164" y="231"/>
                  </a:lnTo>
                  <a:lnTo>
                    <a:pt x="113" y="5384"/>
                  </a:lnTo>
                  <a:cubicBezTo>
                    <a:pt x="0" y="5947"/>
                    <a:pt x="429" y="6478"/>
                    <a:pt x="1008" y="6478"/>
                  </a:cubicBezTo>
                  <a:lnTo>
                    <a:pt x="8477" y="6478"/>
                  </a:lnTo>
                  <a:cubicBezTo>
                    <a:pt x="9051" y="6478"/>
                    <a:pt x="9486" y="5947"/>
                    <a:pt x="9368" y="5384"/>
                  </a:cubicBezTo>
                  <a:lnTo>
                    <a:pt x="8703" y="2108"/>
                  </a:lnTo>
                  <a:lnTo>
                    <a:pt x="827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6" name="Google Shape;2336;p44"/>
            <p:cNvGrpSpPr/>
            <p:nvPr/>
          </p:nvGrpSpPr>
          <p:grpSpPr>
            <a:xfrm>
              <a:off x="4740388" y="1188874"/>
              <a:ext cx="1555815" cy="1484525"/>
              <a:chOff x="4625575" y="1269075"/>
              <a:chExt cx="1524860" cy="1454989"/>
            </a:xfrm>
          </p:grpSpPr>
          <p:sp>
            <p:nvSpPr>
              <p:cNvPr id="2337" name="Google Shape;2337;p44"/>
              <p:cNvSpPr/>
              <p:nvPr/>
            </p:nvSpPr>
            <p:spPr>
              <a:xfrm>
                <a:off x="4971109" y="1612842"/>
                <a:ext cx="778084" cy="727905"/>
              </a:xfrm>
              <a:custGeom>
                <a:rect b="b" l="l" r="r" t="t"/>
                <a:pathLst>
                  <a:path extrusionOk="0" h="8360" w="8537">
                    <a:moveTo>
                      <a:pt x="1925" y="0"/>
                    </a:moveTo>
                    <a:cubicBezTo>
                      <a:pt x="1480" y="0"/>
                      <a:pt x="1030" y="166"/>
                      <a:pt x="687" y="509"/>
                    </a:cubicBezTo>
                    <a:cubicBezTo>
                      <a:pt x="0" y="1196"/>
                      <a:pt x="0" y="2306"/>
                      <a:pt x="687" y="2987"/>
                    </a:cubicBezTo>
                    <a:lnTo>
                      <a:pt x="2381" y="4681"/>
                    </a:lnTo>
                    <a:lnTo>
                      <a:pt x="3223" y="5523"/>
                    </a:lnTo>
                    <a:lnTo>
                      <a:pt x="3695" y="5995"/>
                    </a:lnTo>
                    <a:lnTo>
                      <a:pt x="3840" y="6139"/>
                    </a:lnTo>
                    <a:lnTo>
                      <a:pt x="5110" y="7410"/>
                    </a:lnTo>
                    <a:lnTo>
                      <a:pt x="5245" y="7544"/>
                    </a:lnTo>
                    <a:lnTo>
                      <a:pt x="6060" y="8359"/>
                    </a:lnTo>
                    <a:lnTo>
                      <a:pt x="8537" y="5882"/>
                    </a:lnTo>
                    <a:lnTo>
                      <a:pt x="7588" y="4933"/>
                    </a:lnTo>
                    <a:lnTo>
                      <a:pt x="6606" y="3952"/>
                    </a:lnTo>
                    <a:lnTo>
                      <a:pt x="6172" y="3517"/>
                    </a:lnTo>
                    <a:lnTo>
                      <a:pt x="5700" y="3046"/>
                    </a:lnTo>
                    <a:lnTo>
                      <a:pt x="3840" y="1185"/>
                    </a:lnTo>
                    <a:lnTo>
                      <a:pt x="3164" y="509"/>
                    </a:lnTo>
                    <a:cubicBezTo>
                      <a:pt x="3094" y="440"/>
                      <a:pt x="3025" y="381"/>
                      <a:pt x="2944" y="322"/>
                    </a:cubicBezTo>
                    <a:cubicBezTo>
                      <a:pt x="2639" y="107"/>
                      <a:pt x="2285" y="0"/>
                      <a:pt x="19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5188127" y="1804665"/>
                <a:ext cx="302593" cy="289072"/>
              </a:xfrm>
              <a:custGeom>
                <a:rect b="b" l="l" r="r" t="t"/>
                <a:pathLst>
                  <a:path extrusionOk="0" h="3320" w="3320">
                    <a:moveTo>
                      <a:pt x="2477" y="1"/>
                    </a:moveTo>
                    <a:lnTo>
                      <a:pt x="0" y="2478"/>
                    </a:lnTo>
                    <a:lnTo>
                      <a:pt x="842" y="3320"/>
                    </a:lnTo>
                    <a:lnTo>
                      <a:pt x="3319" y="843"/>
                    </a:lnTo>
                    <a:lnTo>
                      <a:pt x="24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5307801" y="1919080"/>
                <a:ext cx="265498" cy="253548"/>
              </a:xfrm>
              <a:custGeom>
                <a:rect b="b" l="l" r="r" t="t"/>
                <a:pathLst>
                  <a:path extrusionOk="0" h="2912" w="2913">
                    <a:moveTo>
                      <a:pt x="2478" y="0"/>
                    </a:moveTo>
                    <a:lnTo>
                      <a:pt x="1" y="2483"/>
                    </a:lnTo>
                    <a:lnTo>
                      <a:pt x="146" y="2622"/>
                    </a:lnTo>
                    <a:lnTo>
                      <a:pt x="435" y="2912"/>
                    </a:lnTo>
                    <a:lnTo>
                      <a:pt x="2912" y="435"/>
                    </a:lnTo>
                    <a:lnTo>
                      <a:pt x="24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4971109" y="1612842"/>
                <a:ext cx="288466" cy="260078"/>
              </a:xfrm>
              <a:custGeom>
                <a:rect b="b" l="l" r="r" t="t"/>
                <a:pathLst>
                  <a:path extrusionOk="0" h="2987" w="3165">
                    <a:moveTo>
                      <a:pt x="1925" y="0"/>
                    </a:moveTo>
                    <a:cubicBezTo>
                      <a:pt x="1475" y="0"/>
                      <a:pt x="1030" y="166"/>
                      <a:pt x="687" y="509"/>
                    </a:cubicBezTo>
                    <a:cubicBezTo>
                      <a:pt x="0" y="1196"/>
                      <a:pt x="0" y="2306"/>
                      <a:pt x="687" y="2987"/>
                    </a:cubicBezTo>
                    <a:lnTo>
                      <a:pt x="3164" y="509"/>
                    </a:lnTo>
                    <a:cubicBezTo>
                      <a:pt x="2821" y="166"/>
                      <a:pt x="2376" y="0"/>
                      <a:pt x="192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5436864" y="2042376"/>
                <a:ext cx="312345" cy="298389"/>
              </a:xfrm>
              <a:custGeom>
                <a:rect b="b" l="l" r="r" t="t"/>
                <a:pathLst>
                  <a:path extrusionOk="0" h="3427" w="3427">
                    <a:moveTo>
                      <a:pt x="2478" y="0"/>
                    </a:moveTo>
                    <a:lnTo>
                      <a:pt x="0" y="2477"/>
                    </a:lnTo>
                    <a:lnTo>
                      <a:pt x="950" y="3426"/>
                    </a:lnTo>
                    <a:lnTo>
                      <a:pt x="3427" y="949"/>
                    </a:lnTo>
                    <a:lnTo>
                      <a:pt x="247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5583518" y="2199805"/>
                <a:ext cx="448148" cy="402350"/>
              </a:xfrm>
              <a:custGeom>
                <a:rect b="b" l="l" r="r" t="t"/>
                <a:pathLst>
                  <a:path extrusionOk="0" h="4621" w="4917">
                    <a:moveTo>
                      <a:pt x="3460" y="1"/>
                    </a:moveTo>
                    <a:cubicBezTo>
                      <a:pt x="2925" y="1"/>
                      <a:pt x="2393" y="212"/>
                      <a:pt x="1995" y="610"/>
                    </a:cubicBezTo>
                    <a:lnTo>
                      <a:pt x="810" y="1801"/>
                    </a:lnTo>
                    <a:cubicBezTo>
                      <a:pt x="145" y="2460"/>
                      <a:pt x="0" y="3500"/>
                      <a:pt x="493" y="4299"/>
                    </a:cubicBezTo>
                    <a:cubicBezTo>
                      <a:pt x="499" y="4310"/>
                      <a:pt x="509" y="4326"/>
                      <a:pt x="515" y="4337"/>
                    </a:cubicBezTo>
                    <a:cubicBezTo>
                      <a:pt x="635" y="4523"/>
                      <a:pt x="835" y="4620"/>
                      <a:pt x="1036" y="4620"/>
                    </a:cubicBezTo>
                    <a:cubicBezTo>
                      <a:pt x="1194" y="4620"/>
                      <a:pt x="1352" y="4561"/>
                      <a:pt x="1475" y="4439"/>
                    </a:cubicBezTo>
                    <a:lnTo>
                      <a:pt x="4638" y="1275"/>
                    </a:lnTo>
                    <a:cubicBezTo>
                      <a:pt x="4917" y="996"/>
                      <a:pt x="4869" y="530"/>
                      <a:pt x="4536" y="315"/>
                    </a:cubicBezTo>
                    <a:cubicBezTo>
                      <a:pt x="4526" y="310"/>
                      <a:pt x="4509" y="305"/>
                      <a:pt x="4499" y="294"/>
                    </a:cubicBezTo>
                    <a:cubicBezTo>
                      <a:pt x="4178" y="96"/>
                      <a:pt x="3818" y="1"/>
                      <a:pt x="346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4625575" y="1988564"/>
                <a:ext cx="665705" cy="632389"/>
              </a:xfrm>
              <a:custGeom>
                <a:rect b="b" l="l" r="r" t="t"/>
                <a:pathLst>
                  <a:path extrusionOk="0" h="7263" w="7304">
                    <a:moveTo>
                      <a:pt x="4066" y="0"/>
                    </a:moveTo>
                    <a:cubicBezTo>
                      <a:pt x="4013" y="0"/>
                      <a:pt x="3960" y="20"/>
                      <a:pt x="3920" y="60"/>
                    </a:cubicBezTo>
                    <a:lnTo>
                      <a:pt x="81" y="3894"/>
                    </a:lnTo>
                    <a:cubicBezTo>
                      <a:pt x="1" y="3980"/>
                      <a:pt x="1" y="4109"/>
                      <a:pt x="81" y="4189"/>
                    </a:cubicBezTo>
                    <a:lnTo>
                      <a:pt x="3089" y="7197"/>
                    </a:lnTo>
                    <a:cubicBezTo>
                      <a:pt x="3133" y="7241"/>
                      <a:pt x="3187" y="7262"/>
                      <a:pt x="3241" y="7262"/>
                    </a:cubicBezTo>
                    <a:cubicBezTo>
                      <a:pt x="3293" y="7262"/>
                      <a:pt x="3344" y="7242"/>
                      <a:pt x="3384" y="7202"/>
                    </a:cubicBezTo>
                    <a:lnTo>
                      <a:pt x="5132" y="5454"/>
                    </a:lnTo>
                    <a:lnTo>
                      <a:pt x="5132" y="5449"/>
                    </a:lnTo>
                    <a:lnTo>
                      <a:pt x="5475" y="5111"/>
                    </a:lnTo>
                    <a:lnTo>
                      <a:pt x="7223" y="3363"/>
                    </a:lnTo>
                    <a:cubicBezTo>
                      <a:pt x="7304" y="3283"/>
                      <a:pt x="7304" y="3149"/>
                      <a:pt x="7223" y="3068"/>
                    </a:cubicBezTo>
                    <a:lnTo>
                      <a:pt x="4215" y="60"/>
                    </a:lnTo>
                    <a:cubicBezTo>
                      <a:pt x="4172" y="20"/>
                      <a:pt x="4119" y="0"/>
                      <a:pt x="4066" y="0"/>
                    </a:cubicBez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4696942" y="2054914"/>
                <a:ext cx="522976" cy="499695"/>
              </a:xfrm>
              <a:custGeom>
                <a:rect b="b" l="l" r="r" t="t"/>
                <a:pathLst>
                  <a:path extrusionOk="0" h="5739" w="5738">
                    <a:moveTo>
                      <a:pt x="3282" y="1"/>
                    </a:moveTo>
                    <a:lnTo>
                      <a:pt x="0" y="3282"/>
                    </a:lnTo>
                    <a:lnTo>
                      <a:pt x="2456" y="5738"/>
                    </a:lnTo>
                    <a:lnTo>
                      <a:pt x="5738" y="2457"/>
                    </a:lnTo>
                    <a:lnTo>
                      <a:pt x="32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5378713" y="1269075"/>
                <a:ext cx="665705" cy="632476"/>
              </a:xfrm>
              <a:custGeom>
                <a:rect b="b" l="l" r="r" t="t"/>
                <a:pathLst>
                  <a:path extrusionOk="0" h="7264" w="7304">
                    <a:moveTo>
                      <a:pt x="4064" y="0"/>
                    </a:moveTo>
                    <a:cubicBezTo>
                      <a:pt x="4011" y="0"/>
                      <a:pt x="3958" y="20"/>
                      <a:pt x="3915" y="61"/>
                    </a:cubicBezTo>
                    <a:lnTo>
                      <a:pt x="2167" y="1809"/>
                    </a:lnTo>
                    <a:lnTo>
                      <a:pt x="1829" y="2152"/>
                    </a:lnTo>
                    <a:lnTo>
                      <a:pt x="81" y="3900"/>
                    </a:lnTo>
                    <a:cubicBezTo>
                      <a:pt x="0" y="3980"/>
                      <a:pt x="0" y="4109"/>
                      <a:pt x="81" y="4195"/>
                    </a:cubicBezTo>
                    <a:lnTo>
                      <a:pt x="3089" y="7203"/>
                    </a:lnTo>
                    <a:cubicBezTo>
                      <a:pt x="3129" y="7243"/>
                      <a:pt x="3183" y="7263"/>
                      <a:pt x="3236" y="7263"/>
                    </a:cubicBezTo>
                    <a:cubicBezTo>
                      <a:pt x="3290" y="7263"/>
                      <a:pt x="3344" y="7243"/>
                      <a:pt x="3384" y="7203"/>
                    </a:cubicBezTo>
                    <a:lnTo>
                      <a:pt x="5470" y="5117"/>
                    </a:lnTo>
                    <a:lnTo>
                      <a:pt x="7223" y="3369"/>
                    </a:lnTo>
                    <a:cubicBezTo>
                      <a:pt x="7303" y="3283"/>
                      <a:pt x="7303" y="3154"/>
                      <a:pt x="7223" y="3074"/>
                    </a:cubicBezTo>
                    <a:lnTo>
                      <a:pt x="4210" y="61"/>
                    </a:lnTo>
                    <a:cubicBezTo>
                      <a:pt x="4169" y="20"/>
                      <a:pt x="4117" y="0"/>
                      <a:pt x="4064" y="0"/>
                    </a:cubicBez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5449533" y="1335512"/>
                <a:ext cx="523523" cy="499608"/>
              </a:xfrm>
              <a:custGeom>
                <a:rect b="b" l="l" r="r" t="t"/>
                <a:pathLst>
                  <a:path extrusionOk="0" h="5738" w="5744">
                    <a:moveTo>
                      <a:pt x="3288" y="0"/>
                    </a:moveTo>
                    <a:lnTo>
                      <a:pt x="1" y="3282"/>
                    </a:lnTo>
                    <a:lnTo>
                      <a:pt x="2462" y="5737"/>
                    </a:lnTo>
                    <a:lnTo>
                      <a:pt x="5744" y="245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5131434" y="2038109"/>
                <a:ext cx="106090" cy="101437"/>
              </a:xfrm>
              <a:custGeom>
                <a:rect b="b" l="l" r="r" t="t"/>
                <a:pathLst>
                  <a:path extrusionOk="0" h="1165" w="1164">
                    <a:moveTo>
                      <a:pt x="821" y="1"/>
                    </a:moveTo>
                    <a:lnTo>
                      <a:pt x="0" y="826"/>
                    </a:lnTo>
                    <a:lnTo>
                      <a:pt x="338" y="1164"/>
                    </a:lnTo>
                    <a:lnTo>
                      <a:pt x="1164" y="339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4754637" y="2110032"/>
                <a:ext cx="407680" cy="389464"/>
              </a:xfrm>
              <a:custGeom>
                <a:rect b="b" l="l" r="r" t="t"/>
                <a:pathLst>
                  <a:path extrusionOk="0" h="4473" w="4473">
                    <a:moveTo>
                      <a:pt x="4134" y="0"/>
                    </a:moveTo>
                    <a:lnTo>
                      <a:pt x="2236" y="1893"/>
                    </a:lnTo>
                    <a:lnTo>
                      <a:pt x="756" y="413"/>
                    </a:lnTo>
                    <a:lnTo>
                      <a:pt x="413" y="751"/>
                    </a:lnTo>
                    <a:lnTo>
                      <a:pt x="1898" y="2236"/>
                    </a:lnTo>
                    <a:lnTo>
                      <a:pt x="0" y="4129"/>
                    </a:lnTo>
                    <a:lnTo>
                      <a:pt x="338" y="4472"/>
                    </a:lnTo>
                    <a:lnTo>
                      <a:pt x="2236" y="2574"/>
                    </a:lnTo>
                    <a:lnTo>
                      <a:pt x="3716" y="4054"/>
                    </a:lnTo>
                    <a:lnTo>
                      <a:pt x="3716" y="4059"/>
                    </a:lnTo>
                    <a:lnTo>
                      <a:pt x="4059" y="3716"/>
                    </a:lnTo>
                    <a:lnTo>
                      <a:pt x="2574" y="2236"/>
                    </a:lnTo>
                    <a:lnTo>
                      <a:pt x="4472" y="338"/>
                    </a:lnTo>
                    <a:lnTo>
                      <a:pt x="413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5432489" y="1750505"/>
                <a:ext cx="106090" cy="101437"/>
              </a:xfrm>
              <a:custGeom>
                <a:rect b="b" l="l" r="r" t="t"/>
                <a:pathLst>
                  <a:path extrusionOk="0" h="1165" w="1164">
                    <a:moveTo>
                      <a:pt x="826" y="1"/>
                    </a:moveTo>
                    <a:lnTo>
                      <a:pt x="0" y="827"/>
                    </a:lnTo>
                    <a:lnTo>
                      <a:pt x="338" y="1164"/>
                    </a:lnTo>
                    <a:lnTo>
                      <a:pt x="1164" y="339"/>
                    </a:lnTo>
                    <a:lnTo>
                      <a:pt x="826" y="1"/>
                    </a:ln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5507684" y="1390543"/>
                <a:ext cx="407680" cy="389464"/>
              </a:xfrm>
              <a:custGeom>
                <a:rect b="b" l="l" r="r" t="t"/>
                <a:pathLst>
                  <a:path extrusionOk="0" h="4473" w="4473">
                    <a:moveTo>
                      <a:pt x="4130" y="1"/>
                    </a:moveTo>
                    <a:lnTo>
                      <a:pt x="2232" y="1899"/>
                    </a:lnTo>
                    <a:lnTo>
                      <a:pt x="752" y="414"/>
                    </a:lnTo>
                    <a:lnTo>
                      <a:pt x="414" y="751"/>
                    </a:lnTo>
                    <a:lnTo>
                      <a:pt x="1894" y="2237"/>
                    </a:lnTo>
                    <a:lnTo>
                      <a:pt x="1" y="4135"/>
                    </a:lnTo>
                    <a:lnTo>
                      <a:pt x="339" y="4473"/>
                    </a:lnTo>
                    <a:lnTo>
                      <a:pt x="2232" y="2574"/>
                    </a:lnTo>
                    <a:lnTo>
                      <a:pt x="3717" y="4060"/>
                    </a:lnTo>
                    <a:lnTo>
                      <a:pt x="4055" y="3722"/>
                    </a:lnTo>
                    <a:lnTo>
                      <a:pt x="2575" y="2237"/>
                    </a:lnTo>
                    <a:lnTo>
                      <a:pt x="4473" y="339"/>
                    </a:lnTo>
                    <a:lnTo>
                      <a:pt x="4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5610315" y="2208077"/>
                <a:ext cx="128146" cy="122856"/>
              </a:xfrm>
              <a:custGeom>
                <a:rect b="b" l="l" r="r" t="t"/>
                <a:pathLst>
                  <a:path extrusionOk="0" h="1411" w="1406">
                    <a:moveTo>
                      <a:pt x="596" y="0"/>
                    </a:moveTo>
                    <a:lnTo>
                      <a:pt x="1" y="590"/>
                    </a:lnTo>
                    <a:lnTo>
                      <a:pt x="811" y="1411"/>
                    </a:lnTo>
                    <a:lnTo>
                      <a:pt x="1406" y="816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5846382" y="2434033"/>
                <a:ext cx="101259" cy="97170"/>
              </a:xfrm>
              <a:custGeom>
                <a:rect b="b" l="l" r="r" t="t"/>
                <a:pathLst>
                  <a:path extrusionOk="0" h="1116" w="1111">
                    <a:moveTo>
                      <a:pt x="339" y="1"/>
                    </a:moveTo>
                    <a:lnTo>
                      <a:pt x="1" y="338"/>
                    </a:lnTo>
                    <a:lnTo>
                      <a:pt x="875" y="1116"/>
                    </a:lnTo>
                    <a:lnTo>
                      <a:pt x="1111" y="880"/>
                    </a:lnTo>
                    <a:lnTo>
                      <a:pt x="339" y="1"/>
                    </a:ln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5904078" y="2488715"/>
                <a:ext cx="141818" cy="135394"/>
              </a:xfrm>
              <a:custGeom>
                <a:rect b="b" l="l" r="r" t="t"/>
                <a:pathLst>
                  <a:path extrusionOk="0" h="1555" w="1556">
                    <a:moveTo>
                      <a:pt x="778" y="0"/>
                    </a:moveTo>
                    <a:cubicBezTo>
                      <a:pt x="349" y="0"/>
                      <a:pt x="0" y="349"/>
                      <a:pt x="0" y="778"/>
                    </a:cubicBezTo>
                    <a:cubicBezTo>
                      <a:pt x="0" y="1206"/>
                      <a:pt x="349" y="1555"/>
                      <a:pt x="778" y="1555"/>
                    </a:cubicBezTo>
                    <a:cubicBezTo>
                      <a:pt x="1207" y="1555"/>
                      <a:pt x="1555" y="1206"/>
                      <a:pt x="1555" y="778"/>
                    </a:cubicBezTo>
                    <a:cubicBezTo>
                      <a:pt x="1555" y="349"/>
                      <a:pt x="1207" y="0"/>
                      <a:pt x="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5930966" y="2519975"/>
                <a:ext cx="54321" cy="52329"/>
              </a:xfrm>
              <a:custGeom>
                <a:rect b="b" l="l" r="r" t="t"/>
                <a:pathLst>
                  <a:path extrusionOk="0" h="601" w="596">
                    <a:moveTo>
                      <a:pt x="295" y="0"/>
                    </a:moveTo>
                    <a:cubicBezTo>
                      <a:pt x="134" y="0"/>
                      <a:pt x="0" y="134"/>
                      <a:pt x="0" y="301"/>
                    </a:cubicBezTo>
                    <a:cubicBezTo>
                      <a:pt x="0" y="467"/>
                      <a:pt x="134" y="601"/>
                      <a:pt x="295" y="601"/>
                    </a:cubicBezTo>
                    <a:cubicBezTo>
                      <a:pt x="462" y="601"/>
                      <a:pt x="596" y="467"/>
                      <a:pt x="596" y="301"/>
                    </a:cubicBezTo>
                    <a:cubicBezTo>
                      <a:pt x="596" y="134"/>
                      <a:pt x="462" y="0"/>
                      <a:pt x="2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5862060" y="2448487"/>
                <a:ext cx="288375" cy="275577"/>
              </a:xfrm>
              <a:custGeom>
                <a:rect b="b" l="l" r="r" t="t"/>
                <a:pathLst>
                  <a:path extrusionOk="0" fill="none" h="3165" w="3164">
                    <a:moveTo>
                      <a:pt x="0" y="2478"/>
                    </a:moveTo>
                    <a:cubicBezTo>
                      <a:pt x="681" y="3159"/>
                      <a:pt x="1791" y="3164"/>
                      <a:pt x="2478" y="2478"/>
                    </a:cubicBezTo>
                    <a:cubicBezTo>
                      <a:pt x="3164" y="1792"/>
                      <a:pt x="3164" y="682"/>
                      <a:pt x="2478" y="1"/>
                    </a:cubicBez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56" name="Google Shape;2356;p44"/>
            <p:cNvSpPr/>
            <p:nvPr/>
          </p:nvSpPr>
          <p:spPr>
            <a:xfrm>
              <a:off x="7713578" y="4589924"/>
              <a:ext cx="973207" cy="140478"/>
            </a:xfrm>
            <a:custGeom>
              <a:rect b="b" l="l" r="r" t="t"/>
              <a:pathLst>
                <a:path extrusionOk="0" h="1674" w="11079">
                  <a:moveTo>
                    <a:pt x="5539" y="0"/>
                  </a:moveTo>
                  <a:cubicBezTo>
                    <a:pt x="2483" y="0"/>
                    <a:pt x="0" y="376"/>
                    <a:pt x="0" y="837"/>
                  </a:cubicBezTo>
                  <a:cubicBezTo>
                    <a:pt x="0" y="1298"/>
                    <a:pt x="2483" y="1673"/>
                    <a:pt x="5539" y="1673"/>
                  </a:cubicBezTo>
                  <a:cubicBezTo>
                    <a:pt x="8596" y="1673"/>
                    <a:pt x="11078" y="1298"/>
                    <a:pt x="11078" y="837"/>
                  </a:cubicBezTo>
                  <a:cubicBezTo>
                    <a:pt x="11078" y="376"/>
                    <a:pt x="8596" y="0"/>
                    <a:pt x="55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44"/>
            <p:cNvSpPr/>
            <p:nvPr/>
          </p:nvSpPr>
          <p:spPr>
            <a:xfrm>
              <a:off x="7672555" y="2678000"/>
              <a:ext cx="162596" cy="155331"/>
            </a:xfrm>
            <a:custGeom>
              <a:rect b="b" l="l" r="r" t="t"/>
              <a:pathLst>
                <a:path extrusionOk="0" h="1851" w="1851">
                  <a:moveTo>
                    <a:pt x="929" y="360"/>
                  </a:moveTo>
                  <a:cubicBezTo>
                    <a:pt x="1240" y="360"/>
                    <a:pt x="1492" y="617"/>
                    <a:pt x="1492" y="928"/>
                  </a:cubicBezTo>
                  <a:cubicBezTo>
                    <a:pt x="1492" y="1239"/>
                    <a:pt x="1240" y="1496"/>
                    <a:pt x="929" y="1496"/>
                  </a:cubicBezTo>
                  <a:cubicBezTo>
                    <a:pt x="612" y="1496"/>
                    <a:pt x="360" y="1239"/>
                    <a:pt x="360" y="928"/>
                  </a:cubicBezTo>
                  <a:cubicBezTo>
                    <a:pt x="360" y="617"/>
                    <a:pt x="612" y="360"/>
                    <a:pt x="929" y="360"/>
                  </a:cubicBezTo>
                  <a:close/>
                  <a:moveTo>
                    <a:pt x="929" y="0"/>
                  </a:moveTo>
                  <a:cubicBezTo>
                    <a:pt x="414" y="0"/>
                    <a:pt x="1" y="419"/>
                    <a:pt x="1" y="928"/>
                  </a:cubicBezTo>
                  <a:cubicBezTo>
                    <a:pt x="1" y="1437"/>
                    <a:pt x="414" y="1850"/>
                    <a:pt x="929" y="1850"/>
                  </a:cubicBezTo>
                  <a:cubicBezTo>
                    <a:pt x="1438" y="1850"/>
                    <a:pt x="1851" y="1437"/>
                    <a:pt x="1851" y="928"/>
                  </a:cubicBezTo>
                  <a:cubicBezTo>
                    <a:pt x="1851" y="419"/>
                    <a:pt x="1438" y="0"/>
                    <a:pt x="929" y="0"/>
                  </a:cubicBezTo>
                  <a:close/>
                </a:path>
              </a:pathLst>
            </a:custGeom>
            <a:solidFill>
              <a:srgbClr val="539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8" name="Google Shape;2358;p44"/>
            <p:cNvGrpSpPr/>
            <p:nvPr/>
          </p:nvGrpSpPr>
          <p:grpSpPr>
            <a:xfrm>
              <a:off x="7522006" y="2423332"/>
              <a:ext cx="463985" cy="432936"/>
              <a:chOff x="7545076" y="2469186"/>
              <a:chExt cx="454754" cy="424322"/>
            </a:xfrm>
          </p:grpSpPr>
          <p:sp>
            <p:nvSpPr>
              <p:cNvPr id="2359" name="Google Shape;2359;p44"/>
              <p:cNvSpPr/>
              <p:nvPr/>
            </p:nvSpPr>
            <p:spPr>
              <a:xfrm>
                <a:off x="7669659" y="2696772"/>
                <a:ext cx="205509" cy="196736"/>
              </a:xfrm>
              <a:custGeom>
                <a:rect b="b" l="l" r="r" t="t"/>
                <a:pathLst>
                  <a:path extrusionOk="0" h="2392" w="2387">
                    <a:moveTo>
                      <a:pt x="1197" y="0"/>
                    </a:moveTo>
                    <a:cubicBezTo>
                      <a:pt x="532" y="0"/>
                      <a:pt x="1" y="536"/>
                      <a:pt x="1" y="1196"/>
                    </a:cubicBezTo>
                    <a:cubicBezTo>
                      <a:pt x="1" y="1855"/>
                      <a:pt x="532" y="2392"/>
                      <a:pt x="1197" y="2392"/>
                    </a:cubicBezTo>
                    <a:cubicBezTo>
                      <a:pt x="1856" y="2392"/>
                      <a:pt x="2387" y="1855"/>
                      <a:pt x="2387" y="1196"/>
                    </a:cubicBezTo>
                    <a:cubicBezTo>
                      <a:pt x="2387" y="536"/>
                      <a:pt x="1856" y="0"/>
                      <a:pt x="1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7545076" y="2469186"/>
                <a:ext cx="454754" cy="103385"/>
              </a:xfrm>
              <a:custGeom>
                <a:rect b="b" l="l" r="r" t="t"/>
                <a:pathLst>
                  <a:path extrusionOk="0" h="1257" w="5282">
                    <a:moveTo>
                      <a:pt x="2644" y="0"/>
                    </a:moveTo>
                    <a:cubicBezTo>
                      <a:pt x="1705" y="0"/>
                      <a:pt x="794" y="338"/>
                      <a:pt x="81" y="944"/>
                    </a:cubicBezTo>
                    <a:cubicBezTo>
                      <a:pt x="6" y="1009"/>
                      <a:pt x="0" y="1121"/>
                      <a:pt x="64" y="1196"/>
                    </a:cubicBezTo>
                    <a:cubicBezTo>
                      <a:pt x="96" y="1237"/>
                      <a:pt x="145" y="1257"/>
                      <a:pt x="195" y="1257"/>
                    </a:cubicBezTo>
                    <a:cubicBezTo>
                      <a:pt x="238" y="1257"/>
                      <a:pt x="282" y="1242"/>
                      <a:pt x="317" y="1212"/>
                    </a:cubicBezTo>
                    <a:cubicBezTo>
                      <a:pt x="965" y="665"/>
                      <a:pt x="1791" y="360"/>
                      <a:pt x="2644" y="360"/>
                    </a:cubicBezTo>
                    <a:cubicBezTo>
                      <a:pt x="3491" y="360"/>
                      <a:pt x="4317" y="665"/>
                      <a:pt x="4965" y="1212"/>
                    </a:cubicBezTo>
                    <a:cubicBezTo>
                      <a:pt x="5003" y="1244"/>
                      <a:pt x="5040" y="1255"/>
                      <a:pt x="5083" y="1255"/>
                    </a:cubicBezTo>
                    <a:cubicBezTo>
                      <a:pt x="5132" y="1255"/>
                      <a:pt x="5185" y="1234"/>
                      <a:pt x="5217" y="1196"/>
                    </a:cubicBezTo>
                    <a:cubicBezTo>
                      <a:pt x="5282" y="1121"/>
                      <a:pt x="5276" y="1009"/>
                      <a:pt x="5201" y="944"/>
                    </a:cubicBezTo>
                    <a:cubicBezTo>
                      <a:pt x="4483" y="338"/>
                      <a:pt x="3577" y="0"/>
                      <a:pt x="2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7601384" y="2552505"/>
                <a:ext cx="342572" cy="83563"/>
              </a:xfrm>
              <a:custGeom>
                <a:rect b="b" l="l" r="r" t="t"/>
                <a:pathLst>
                  <a:path extrusionOk="0" h="1016" w="3979">
                    <a:moveTo>
                      <a:pt x="1990" y="1"/>
                    </a:moveTo>
                    <a:cubicBezTo>
                      <a:pt x="1293" y="1"/>
                      <a:pt x="612" y="248"/>
                      <a:pt x="81" y="703"/>
                    </a:cubicBezTo>
                    <a:cubicBezTo>
                      <a:pt x="6" y="768"/>
                      <a:pt x="0" y="880"/>
                      <a:pt x="59" y="955"/>
                    </a:cubicBezTo>
                    <a:cubicBezTo>
                      <a:pt x="94" y="996"/>
                      <a:pt x="143" y="1016"/>
                      <a:pt x="192" y="1016"/>
                    </a:cubicBezTo>
                    <a:cubicBezTo>
                      <a:pt x="234" y="1016"/>
                      <a:pt x="277" y="1001"/>
                      <a:pt x="311" y="971"/>
                    </a:cubicBezTo>
                    <a:cubicBezTo>
                      <a:pt x="783" y="575"/>
                      <a:pt x="1373" y="360"/>
                      <a:pt x="1990" y="360"/>
                    </a:cubicBezTo>
                    <a:cubicBezTo>
                      <a:pt x="2601" y="360"/>
                      <a:pt x="3196" y="575"/>
                      <a:pt x="3663" y="971"/>
                    </a:cubicBezTo>
                    <a:cubicBezTo>
                      <a:pt x="3695" y="1004"/>
                      <a:pt x="3738" y="1014"/>
                      <a:pt x="3775" y="1014"/>
                    </a:cubicBezTo>
                    <a:cubicBezTo>
                      <a:pt x="3829" y="1014"/>
                      <a:pt x="3877" y="993"/>
                      <a:pt x="3915" y="955"/>
                    </a:cubicBezTo>
                    <a:cubicBezTo>
                      <a:pt x="3979" y="880"/>
                      <a:pt x="3968" y="768"/>
                      <a:pt x="3893" y="703"/>
                    </a:cubicBezTo>
                    <a:cubicBezTo>
                      <a:pt x="3362" y="248"/>
                      <a:pt x="2681" y="1"/>
                      <a:pt x="1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7657261" y="2635906"/>
                <a:ext cx="230390" cy="63577"/>
              </a:xfrm>
              <a:custGeom>
                <a:rect b="b" l="l" r="r" t="t"/>
                <a:pathLst>
                  <a:path extrusionOk="0" h="773" w="2676">
                    <a:moveTo>
                      <a:pt x="1341" y="0"/>
                    </a:moveTo>
                    <a:cubicBezTo>
                      <a:pt x="879" y="0"/>
                      <a:pt x="434" y="161"/>
                      <a:pt x="86" y="456"/>
                    </a:cubicBezTo>
                    <a:cubicBezTo>
                      <a:pt x="11" y="520"/>
                      <a:pt x="0" y="633"/>
                      <a:pt x="64" y="708"/>
                    </a:cubicBezTo>
                    <a:cubicBezTo>
                      <a:pt x="100" y="750"/>
                      <a:pt x="151" y="772"/>
                      <a:pt x="202" y="772"/>
                    </a:cubicBezTo>
                    <a:cubicBezTo>
                      <a:pt x="243" y="772"/>
                      <a:pt x="283" y="758"/>
                      <a:pt x="316" y="730"/>
                    </a:cubicBezTo>
                    <a:cubicBezTo>
                      <a:pt x="601" y="488"/>
                      <a:pt x="965" y="354"/>
                      <a:pt x="1341" y="354"/>
                    </a:cubicBezTo>
                    <a:cubicBezTo>
                      <a:pt x="1711" y="354"/>
                      <a:pt x="2075" y="488"/>
                      <a:pt x="2359" y="730"/>
                    </a:cubicBezTo>
                    <a:cubicBezTo>
                      <a:pt x="2392" y="762"/>
                      <a:pt x="2434" y="772"/>
                      <a:pt x="2472" y="772"/>
                    </a:cubicBezTo>
                    <a:cubicBezTo>
                      <a:pt x="2526" y="772"/>
                      <a:pt x="2574" y="751"/>
                      <a:pt x="2611" y="708"/>
                    </a:cubicBezTo>
                    <a:cubicBezTo>
                      <a:pt x="2676" y="633"/>
                      <a:pt x="2665" y="520"/>
                      <a:pt x="2590" y="456"/>
                    </a:cubicBezTo>
                    <a:cubicBezTo>
                      <a:pt x="2241" y="161"/>
                      <a:pt x="1796" y="0"/>
                      <a:pt x="1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63" name="Google Shape;2363;p44"/>
            <p:cNvSpPr/>
            <p:nvPr/>
          </p:nvSpPr>
          <p:spPr>
            <a:xfrm>
              <a:off x="7856764" y="4635324"/>
              <a:ext cx="269940" cy="40280"/>
            </a:xfrm>
            <a:custGeom>
              <a:rect b="b" l="l" r="r" t="t"/>
              <a:pathLst>
                <a:path extrusionOk="0" h="480" w="3073">
                  <a:moveTo>
                    <a:pt x="1" y="1"/>
                  </a:moveTo>
                  <a:lnTo>
                    <a:pt x="1" y="178"/>
                  </a:lnTo>
                  <a:cubicBezTo>
                    <a:pt x="16" y="385"/>
                    <a:pt x="724" y="480"/>
                    <a:pt x="1457" y="480"/>
                  </a:cubicBezTo>
                  <a:cubicBezTo>
                    <a:pt x="2240" y="480"/>
                    <a:pt x="3051" y="372"/>
                    <a:pt x="3073" y="178"/>
                  </a:cubicBezTo>
                  <a:lnTo>
                    <a:pt x="30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44"/>
            <p:cNvSpPr/>
            <p:nvPr/>
          </p:nvSpPr>
          <p:spPr>
            <a:xfrm>
              <a:off x="7851581" y="4475627"/>
              <a:ext cx="277055" cy="183947"/>
            </a:xfrm>
            <a:custGeom>
              <a:rect b="b" l="l" r="r" t="t"/>
              <a:pathLst>
                <a:path extrusionOk="0" h="2192" w="3154">
                  <a:moveTo>
                    <a:pt x="1711" y="0"/>
                  </a:moveTo>
                  <a:lnTo>
                    <a:pt x="1657" y="1266"/>
                  </a:lnTo>
                  <a:cubicBezTo>
                    <a:pt x="1657" y="1266"/>
                    <a:pt x="1" y="1780"/>
                    <a:pt x="60" y="1904"/>
                  </a:cubicBezTo>
                  <a:cubicBezTo>
                    <a:pt x="150" y="2097"/>
                    <a:pt x="892" y="2191"/>
                    <a:pt x="1625" y="2191"/>
                  </a:cubicBezTo>
                  <a:cubicBezTo>
                    <a:pt x="2373" y="2191"/>
                    <a:pt x="3110" y="2093"/>
                    <a:pt x="3132" y="1904"/>
                  </a:cubicBezTo>
                  <a:cubicBezTo>
                    <a:pt x="3148" y="1732"/>
                    <a:pt x="3153" y="1309"/>
                    <a:pt x="3148" y="912"/>
                  </a:cubicBezTo>
                  <a:cubicBezTo>
                    <a:pt x="3148" y="858"/>
                    <a:pt x="3148" y="810"/>
                    <a:pt x="3148" y="762"/>
                  </a:cubicBezTo>
                  <a:cubicBezTo>
                    <a:pt x="3137" y="354"/>
                    <a:pt x="3132" y="0"/>
                    <a:pt x="3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44"/>
            <p:cNvSpPr/>
            <p:nvPr/>
          </p:nvSpPr>
          <p:spPr>
            <a:xfrm>
              <a:off x="8053183" y="4578679"/>
              <a:ext cx="47171" cy="45064"/>
            </a:xfrm>
            <a:custGeom>
              <a:rect b="b" l="l" r="r" t="t"/>
              <a:pathLst>
                <a:path extrusionOk="0" h="537" w="537">
                  <a:moveTo>
                    <a:pt x="269" y="0"/>
                  </a:moveTo>
                  <a:cubicBezTo>
                    <a:pt x="124" y="0"/>
                    <a:pt x="0" y="118"/>
                    <a:pt x="0" y="268"/>
                  </a:cubicBezTo>
                  <a:cubicBezTo>
                    <a:pt x="0" y="413"/>
                    <a:pt x="124" y="536"/>
                    <a:pt x="269" y="536"/>
                  </a:cubicBezTo>
                  <a:cubicBezTo>
                    <a:pt x="419" y="536"/>
                    <a:pt x="537" y="413"/>
                    <a:pt x="537" y="268"/>
                  </a:cubicBezTo>
                  <a:cubicBezTo>
                    <a:pt x="537" y="118"/>
                    <a:pt x="419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44"/>
            <p:cNvSpPr/>
            <p:nvPr/>
          </p:nvSpPr>
          <p:spPr>
            <a:xfrm>
              <a:off x="7997578" y="4475627"/>
              <a:ext cx="130534" cy="78379"/>
            </a:xfrm>
            <a:custGeom>
              <a:rect b="b" l="l" r="r" t="t"/>
              <a:pathLst>
                <a:path extrusionOk="0" h="934" w="1486">
                  <a:moveTo>
                    <a:pt x="49" y="0"/>
                  </a:moveTo>
                  <a:lnTo>
                    <a:pt x="1" y="912"/>
                  </a:lnTo>
                  <a:cubicBezTo>
                    <a:pt x="10" y="916"/>
                    <a:pt x="217" y="933"/>
                    <a:pt x="478" y="933"/>
                  </a:cubicBezTo>
                  <a:cubicBezTo>
                    <a:pt x="836" y="933"/>
                    <a:pt x="1297" y="901"/>
                    <a:pt x="1486" y="762"/>
                  </a:cubicBezTo>
                  <a:cubicBezTo>
                    <a:pt x="1475" y="354"/>
                    <a:pt x="1470" y="0"/>
                    <a:pt x="1470" y="0"/>
                  </a:cubicBezTo>
                  <a:close/>
                </a:path>
              </a:pathLst>
            </a:custGeom>
            <a:solidFill>
              <a:srgbClr val="ED4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44"/>
            <p:cNvSpPr/>
            <p:nvPr/>
          </p:nvSpPr>
          <p:spPr>
            <a:xfrm>
              <a:off x="8292470" y="4635324"/>
              <a:ext cx="269501" cy="40280"/>
            </a:xfrm>
            <a:custGeom>
              <a:rect b="b" l="l" r="r" t="t"/>
              <a:pathLst>
                <a:path extrusionOk="0" h="480" w="3068">
                  <a:moveTo>
                    <a:pt x="0" y="1"/>
                  </a:moveTo>
                  <a:lnTo>
                    <a:pt x="0" y="178"/>
                  </a:lnTo>
                  <a:cubicBezTo>
                    <a:pt x="22" y="372"/>
                    <a:pt x="832" y="480"/>
                    <a:pt x="1613" y="480"/>
                  </a:cubicBezTo>
                  <a:cubicBezTo>
                    <a:pt x="2345" y="480"/>
                    <a:pt x="3052" y="385"/>
                    <a:pt x="3067" y="178"/>
                  </a:cubicBezTo>
                  <a:lnTo>
                    <a:pt x="30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44"/>
            <p:cNvSpPr/>
            <p:nvPr/>
          </p:nvSpPr>
          <p:spPr>
            <a:xfrm>
              <a:off x="8290537" y="4475627"/>
              <a:ext cx="271873" cy="185122"/>
            </a:xfrm>
            <a:custGeom>
              <a:rect b="b" l="l" r="r" t="t"/>
              <a:pathLst>
                <a:path extrusionOk="0" h="2206" w="3095">
                  <a:moveTo>
                    <a:pt x="22" y="0"/>
                  </a:moveTo>
                  <a:cubicBezTo>
                    <a:pt x="22" y="0"/>
                    <a:pt x="12" y="381"/>
                    <a:pt x="6" y="810"/>
                  </a:cubicBezTo>
                  <a:cubicBezTo>
                    <a:pt x="6" y="842"/>
                    <a:pt x="6" y="874"/>
                    <a:pt x="6" y="912"/>
                  </a:cubicBezTo>
                  <a:cubicBezTo>
                    <a:pt x="1" y="1314"/>
                    <a:pt x="1" y="1732"/>
                    <a:pt x="22" y="1904"/>
                  </a:cubicBezTo>
                  <a:cubicBezTo>
                    <a:pt x="44" y="2098"/>
                    <a:pt x="859" y="2206"/>
                    <a:pt x="1644" y="2206"/>
                  </a:cubicBezTo>
                  <a:cubicBezTo>
                    <a:pt x="2377" y="2206"/>
                    <a:pt x="3084" y="2111"/>
                    <a:pt x="3089" y="1904"/>
                  </a:cubicBezTo>
                  <a:cubicBezTo>
                    <a:pt x="3095" y="1732"/>
                    <a:pt x="1534" y="1335"/>
                    <a:pt x="1534" y="1335"/>
                  </a:cubicBezTo>
                  <a:lnTo>
                    <a:pt x="14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44"/>
            <p:cNvSpPr/>
            <p:nvPr/>
          </p:nvSpPr>
          <p:spPr>
            <a:xfrm>
              <a:off x="8311795" y="4578679"/>
              <a:ext cx="47611" cy="45064"/>
            </a:xfrm>
            <a:custGeom>
              <a:rect b="b" l="l" r="r" t="t"/>
              <a:pathLst>
                <a:path extrusionOk="0" h="537" w="542">
                  <a:moveTo>
                    <a:pt x="268" y="0"/>
                  </a:moveTo>
                  <a:cubicBezTo>
                    <a:pt x="123" y="0"/>
                    <a:pt x="0" y="118"/>
                    <a:pt x="0" y="268"/>
                  </a:cubicBezTo>
                  <a:cubicBezTo>
                    <a:pt x="0" y="413"/>
                    <a:pt x="123" y="536"/>
                    <a:pt x="268" y="536"/>
                  </a:cubicBezTo>
                  <a:cubicBezTo>
                    <a:pt x="418" y="536"/>
                    <a:pt x="542" y="413"/>
                    <a:pt x="542" y="268"/>
                  </a:cubicBezTo>
                  <a:cubicBezTo>
                    <a:pt x="542" y="118"/>
                    <a:pt x="418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4"/>
            <p:cNvSpPr/>
            <p:nvPr/>
          </p:nvSpPr>
          <p:spPr>
            <a:xfrm>
              <a:off x="8291064" y="4475627"/>
              <a:ext cx="130095" cy="76533"/>
            </a:xfrm>
            <a:custGeom>
              <a:rect b="b" l="l" r="r" t="t"/>
              <a:pathLst>
                <a:path extrusionOk="0" h="912" w="1481">
                  <a:moveTo>
                    <a:pt x="16" y="0"/>
                  </a:moveTo>
                  <a:cubicBezTo>
                    <a:pt x="16" y="0"/>
                    <a:pt x="6" y="381"/>
                    <a:pt x="0" y="810"/>
                  </a:cubicBezTo>
                  <a:lnTo>
                    <a:pt x="1480" y="912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rgbClr val="ED4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44"/>
            <p:cNvSpPr/>
            <p:nvPr/>
          </p:nvSpPr>
          <p:spPr>
            <a:xfrm>
              <a:off x="7980624" y="3611682"/>
              <a:ext cx="454146" cy="930393"/>
            </a:xfrm>
            <a:custGeom>
              <a:rect b="b" l="l" r="r" t="t"/>
              <a:pathLst>
                <a:path extrusionOk="0" h="11087" w="5170">
                  <a:moveTo>
                    <a:pt x="5095" y="0"/>
                  </a:moveTo>
                  <a:cubicBezTo>
                    <a:pt x="4171" y="282"/>
                    <a:pt x="3248" y="369"/>
                    <a:pt x="2461" y="369"/>
                  </a:cubicBezTo>
                  <a:cubicBezTo>
                    <a:pt x="1197" y="369"/>
                    <a:pt x="285" y="145"/>
                    <a:pt x="285" y="145"/>
                  </a:cubicBezTo>
                  <a:lnTo>
                    <a:pt x="285" y="150"/>
                  </a:lnTo>
                  <a:cubicBezTo>
                    <a:pt x="274" y="327"/>
                    <a:pt x="65" y="7872"/>
                    <a:pt x="6" y="10537"/>
                  </a:cubicBezTo>
                  <a:cubicBezTo>
                    <a:pt x="1" y="10681"/>
                    <a:pt x="92" y="10810"/>
                    <a:pt x="226" y="10858"/>
                  </a:cubicBezTo>
                  <a:cubicBezTo>
                    <a:pt x="496" y="10965"/>
                    <a:pt x="780" y="11050"/>
                    <a:pt x="1141" y="11050"/>
                  </a:cubicBezTo>
                  <a:cubicBezTo>
                    <a:pt x="1288" y="11050"/>
                    <a:pt x="1448" y="11036"/>
                    <a:pt x="1625" y="11003"/>
                  </a:cubicBezTo>
                  <a:cubicBezTo>
                    <a:pt x="1765" y="10971"/>
                    <a:pt x="1861" y="10842"/>
                    <a:pt x="1872" y="10697"/>
                  </a:cubicBezTo>
                  <a:cubicBezTo>
                    <a:pt x="1952" y="9518"/>
                    <a:pt x="2767" y="2456"/>
                    <a:pt x="2767" y="2456"/>
                  </a:cubicBezTo>
                  <a:cubicBezTo>
                    <a:pt x="2767" y="2456"/>
                    <a:pt x="3373" y="8885"/>
                    <a:pt x="3379" y="10730"/>
                  </a:cubicBezTo>
                  <a:cubicBezTo>
                    <a:pt x="3384" y="10912"/>
                    <a:pt x="3518" y="11057"/>
                    <a:pt x="3695" y="11073"/>
                  </a:cubicBezTo>
                  <a:cubicBezTo>
                    <a:pt x="3832" y="11082"/>
                    <a:pt x="3956" y="11087"/>
                    <a:pt x="4069" y="11087"/>
                  </a:cubicBezTo>
                  <a:cubicBezTo>
                    <a:pt x="4417" y="11087"/>
                    <a:pt x="4669" y="11042"/>
                    <a:pt x="4928" y="10949"/>
                  </a:cubicBezTo>
                  <a:cubicBezTo>
                    <a:pt x="5052" y="10907"/>
                    <a:pt x="5105" y="10762"/>
                    <a:pt x="5095" y="10628"/>
                  </a:cubicBezTo>
                  <a:lnTo>
                    <a:pt x="5170" y="1083"/>
                  </a:lnTo>
                  <a:lnTo>
                    <a:pt x="509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4"/>
            <p:cNvSpPr/>
            <p:nvPr/>
          </p:nvSpPr>
          <p:spPr>
            <a:xfrm>
              <a:off x="7885050" y="2926988"/>
              <a:ext cx="715038" cy="715648"/>
            </a:xfrm>
            <a:custGeom>
              <a:rect b="b" l="l" r="r" t="t"/>
              <a:pathLst>
                <a:path extrusionOk="0" h="8528" w="8140">
                  <a:moveTo>
                    <a:pt x="4789" y="1"/>
                  </a:moveTo>
                  <a:cubicBezTo>
                    <a:pt x="4622" y="1"/>
                    <a:pt x="4526" y="15"/>
                    <a:pt x="4526" y="15"/>
                  </a:cubicBezTo>
                  <a:lnTo>
                    <a:pt x="3351" y="74"/>
                  </a:lnTo>
                  <a:cubicBezTo>
                    <a:pt x="3351" y="74"/>
                    <a:pt x="3185" y="84"/>
                    <a:pt x="2949" y="116"/>
                  </a:cubicBezTo>
                  <a:cubicBezTo>
                    <a:pt x="2579" y="175"/>
                    <a:pt x="2038" y="304"/>
                    <a:pt x="1700" y="578"/>
                  </a:cubicBezTo>
                  <a:cubicBezTo>
                    <a:pt x="1046" y="1108"/>
                    <a:pt x="0" y="3189"/>
                    <a:pt x="0" y="3189"/>
                  </a:cubicBezTo>
                  <a:cubicBezTo>
                    <a:pt x="0" y="3189"/>
                    <a:pt x="772" y="4015"/>
                    <a:pt x="1389" y="4127"/>
                  </a:cubicBezTo>
                  <a:lnTo>
                    <a:pt x="1432" y="4127"/>
                  </a:lnTo>
                  <a:lnTo>
                    <a:pt x="1373" y="8304"/>
                  </a:lnTo>
                  <a:cubicBezTo>
                    <a:pt x="1373" y="8304"/>
                    <a:pt x="1491" y="8331"/>
                    <a:pt x="1695" y="8368"/>
                  </a:cubicBezTo>
                  <a:cubicBezTo>
                    <a:pt x="2066" y="8434"/>
                    <a:pt x="2735" y="8527"/>
                    <a:pt x="3552" y="8527"/>
                  </a:cubicBezTo>
                  <a:cubicBezTo>
                    <a:pt x="4210" y="8527"/>
                    <a:pt x="4962" y="8467"/>
                    <a:pt x="5732" y="8283"/>
                  </a:cubicBezTo>
                  <a:cubicBezTo>
                    <a:pt x="5882" y="8245"/>
                    <a:pt x="6032" y="8202"/>
                    <a:pt x="6183" y="8154"/>
                  </a:cubicBezTo>
                  <a:lnTo>
                    <a:pt x="6049" y="4084"/>
                  </a:lnTo>
                  <a:lnTo>
                    <a:pt x="6049" y="4052"/>
                  </a:lnTo>
                  <a:cubicBezTo>
                    <a:pt x="6051" y="4052"/>
                    <a:pt x="6239" y="4079"/>
                    <a:pt x="6495" y="4079"/>
                  </a:cubicBezTo>
                  <a:cubicBezTo>
                    <a:pt x="6861" y="4079"/>
                    <a:pt x="7364" y="4023"/>
                    <a:pt x="7652" y="3752"/>
                  </a:cubicBezTo>
                  <a:cubicBezTo>
                    <a:pt x="8140" y="3291"/>
                    <a:pt x="7748" y="905"/>
                    <a:pt x="6397" y="336"/>
                  </a:cubicBezTo>
                  <a:cubicBezTo>
                    <a:pt x="5797" y="84"/>
                    <a:pt x="5271" y="15"/>
                    <a:pt x="4928" y="4"/>
                  </a:cubicBezTo>
                  <a:cubicBezTo>
                    <a:pt x="4877" y="2"/>
                    <a:pt x="4831" y="1"/>
                    <a:pt x="47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4"/>
            <p:cNvSpPr/>
            <p:nvPr/>
          </p:nvSpPr>
          <p:spPr>
            <a:xfrm>
              <a:off x="8137952" y="3176562"/>
              <a:ext cx="27846" cy="26602"/>
            </a:xfrm>
            <a:custGeom>
              <a:rect b="b" l="l" r="r" t="t"/>
              <a:pathLst>
                <a:path extrusionOk="0" h="317" w="317">
                  <a:moveTo>
                    <a:pt x="156" y="0"/>
                  </a:moveTo>
                  <a:cubicBezTo>
                    <a:pt x="70" y="0"/>
                    <a:pt x="1" y="70"/>
                    <a:pt x="1" y="156"/>
                  </a:cubicBezTo>
                  <a:cubicBezTo>
                    <a:pt x="1" y="242"/>
                    <a:pt x="70" y="317"/>
                    <a:pt x="156" y="317"/>
                  </a:cubicBezTo>
                  <a:cubicBezTo>
                    <a:pt x="247" y="317"/>
                    <a:pt x="317" y="242"/>
                    <a:pt x="317" y="156"/>
                  </a:cubicBezTo>
                  <a:cubicBezTo>
                    <a:pt x="317" y="70"/>
                    <a:pt x="247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44"/>
            <p:cNvSpPr/>
            <p:nvPr/>
          </p:nvSpPr>
          <p:spPr>
            <a:xfrm>
              <a:off x="8201551" y="3139219"/>
              <a:ext cx="27407" cy="27525"/>
            </a:xfrm>
            <a:custGeom>
              <a:rect b="b" l="l" r="r" t="t"/>
              <a:pathLst>
                <a:path extrusionOk="0" h="328" w="312">
                  <a:moveTo>
                    <a:pt x="156" y="0"/>
                  </a:moveTo>
                  <a:lnTo>
                    <a:pt x="0" y="327"/>
                  </a:lnTo>
                  <a:lnTo>
                    <a:pt x="311" y="327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44"/>
            <p:cNvSpPr/>
            <p:nvPr/>
          </p:nvSpPr>
          <p:spPr>
            <a:xfrm>
              <a:off x="8268400" y="3191416"/>
              <a:ext cx="20819" cy="19888"/>
            </a:xfrm>
            <a:custGeom>
              <a:rect b="b" l="l" r="r" t="t"/>
              <a:pathLst>
                <a:path extrusionOk="0" h="237" w="237">
                  <a:moveTo>
                    <a:pt x="1" y="0"/>
                  </a:moveTo>
                  <a:lnTo>
                    <a:pt x="1" y="236"/>
                  </a:lnTo>
                  <a:lnTo>
                    <a:pt x="237" y="23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44"/>
            <p:cNvSpPr/>
            <p:nvPr/>
          </p:nvSpPr>
          <p:spPr>
            <a:xfrm>
              <a:off x="8086124" y="3096923"/>
              <a:ext cx="258696" cy="247557"/>
            </a:xfrm>
            <a:custGeom>
              <a:rect b="b" l="l" r="r" t="t"/>
              <a:pathLst>
                <a:path extrusionOk="0" h="2950" w="2945">
                  <a:moveTo>
                    <a:pt x="1470" y="0"/>
                  </a:moveTo>
                  <a:cubicBezTo>
                    <a:pt x="660" y="0"/>
                    <a:pt x="1" y="660"/>
                    <a:pt x="1" y="1475"/>
                  </a:cubicBezTo>
                  <a:cubicBezTo>
                    <a:pt x="1" y="2274"/>
                    <a:pt x="633" y="2923"/>
                    <a:pt x="1427" y="2949"/>
                  </a:cubicBezTo>
                  <a:lnTo>
                    <a:pt x="1427" y="2713"/>
                  </a:lnTo>
                  <a:cubicBezTo>
                    <a:pt x="1427" y="2510"/>
                    <a:pt x="1266" y="2370"/>
                    <a:pt x="1089" y="2225"/>
                  </a:cubicBezTo>
                  <a:cubicBezTo>
                    <a:pt x="902" y="2065"/>
                    <a:pt x="703" y="1898"/>
                    <a:pt x="703" y="1625"/>
                  </a:cubicBezTo>
                  <a:lnTo>
                    <a:pt x="703" y="1346"/>
                  </a:lnTo>
                  <a:cubicBezTo>
                    <a:pt x="585" y="1330"/>
                    <a:pt x="499" y="1228"/>
                    <a:pt x="499" y="1105"/>
                  </a:cubicBezTo>
                  <a:cubicBezTo>
                    <a:pt x="499" y="971"/>
                    <a:pt x="612" y="858"/>
                    <a:pt x="746" y="858"/>
                  </a:cubicBezTo>
                  <a:cubicBezTo>
                    <a:pt x="886" y="858"/>
                    <a:pt x="993" y="971"/>
                    <a:pt x="993" y="1105"/>
                  </a:cubicBezTo>
                  <a:cubicBezTo>
                    <a:pt x="993" y="1228"/>
                    <a:pt x="907" y="1330"/>
                    <a:pt x="794" y="1346"/>
                  </a:cubicBezTo>
                  <a:lnTo>
                    <a:pt x="794" y="1625"/>
                  </a:lnTo>
                  <a:cubicBezTo>
                    <a:pt x="794" y="1856"/>
                    <a:pt x="966" y="2000"/>
                    <a:pt x="1148" y="2156"/>
                  </a:cubicBezTo>
                  <a:cubicBezTo>
                    <a:pt x="1250" y="2247"/>
                    <a:pt x="1357" y="2333"/>
                    <a:pt x="1427" y="2440"/>
                  </a:cubicBezTo>
                  <a:lnTo>
                    <a:pt x="1427" y="923"/>
                  </a:lnTo>
                  <a:lnTo>
                    <a:pt x="1245" y="923"/>
                  </a:lnTo>
                  <a:cubicBezTo>
                    <a:pt x="1229" y="923"/>
                    <a:pt x="1218" y="912"/>
                    <a:pt x="1207" y="901"/>
                  </a:cubicBezTo>
                  <a:cubicBezTo>
                    <a:pt x="1202" y="890"/>
                    <a:pt x="1202" y="874"/>
                    <a:pt x="1207" y="858"/>
                  </a:cubicBezTo>
                  <a:lnTo>
                    <a:pt x="1432" y="376"/>
                  </a:lnTo>
                  <a:cubicBezTo>
                    <a:pt x="1438" y="362"/>
                    <a:pt x="1454" y="356"/>
                    <a:pt x="1471" y="356"/>
                  </a:cubicBezTo>
                  <a:cubicBezTo>
                    <a:pt x="1487" y="356"/>
                    <a:pt x="1505" y="362"/>
                    <a:pt x="1513" y="376"/>
                  </a:cubicBezTo>
                  <a:lnTo>
                    <a:pt x="1738" y="858"/>
                  </a:lnTo>
                  <a:cubicBezTo>
                    <a:pt x="1743" y="874"/>
                    <a:pt x="1743" y="890"/>
                    <a:pt x="1733" y="901"/>
                  </a:cubicBezTo>
                  <a:cubicBezTo>
                    <a:pt x="1727" y="912"/>
                    <a:pt x="1711" y="923"/>
                    <a:pt x="1695" y="923"/>
                  </a:cubicBezTo>
                  <a:lnTo>
                    <a:pt x="1518" y="923"/>
                  </a:lnTo>
                  <a:lnTo>
                    <a:pt x="1518" y="2730"/>
                  </a:lnTo>
                  <a:cubicBezTo>
                    <a:pt x="1588" y="2628"/>
                    <a:pt x="1690" y="2536"/>
                    <a:pt x="1792" y="2451"/>
                  </a:cubicBezTo>
                  <a:cubicBezTo>
                    <a:pt x="1979" y="2295"/>
                    <a:pt x="2151" y="2145"/>
                    <a:pt x="2151" y="1915"/>
                  </a:cubicBezTo>
                  <a:lnTo>
                    <a:pt x="2151" y="1453"/>
                  </a:lnTo>
                  <a:lnTo>
                    <a:pt x="1990" y="1453"/>
                  </a:lnTo>
                  <a:lnTo>
                    <a:pt x="1990" y="1035"/>
                  </a:lnTo>
                  <a:lnTo>
                    <a:pt x="2403" y="1035"/>
                  </a:lnTo>
                  <a:lnTo>
                    <a:pt x="2403" y="1453"/>
                  </a:lnTo>
                  <a:lnTo>
                    <a:pt x="2242" y="1453"/>
                  </a:lnTo>
                  <a:lnTo>
                    <a:pt x="2242" y="1915"/>
                  </a:lnTo>
                  <a:cubicBezTo>
                    <a:pt x="2242" y="2188"/>
                    <a:pt x="2044" y="2354"/>
                    <a:pt x="1851" y="2520"/>
                  </a:cubicBezTo>
                  <a:cubicBezTo>
                    <a:pt x="1695" y="2649"/>
                    <a:pt x="1545" y="2772"/>
                    <a:pt x="1518" y="2949"/>
                  </a:cubicBezTo>
                  <a:cubicBezTo>
                    <a:pt x="2312" y="2923"/>
                    <a:pt x="2945" y="2274"/>
                    <a:pt x="2945" y="1475"/>
                  </a:cubicBezTo>
                  <a:cubicBezTo>
                    <a:pt x="2945" y="660"/>
                    <a:pt x="2285" y="0"/>
                    <a:pt x="14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44"/>
            <p:cNvSpPr/>
            <p:nvPr/>
          </p:nvSpPr>
          <p:spPr>
            <a:xfrm>
              <a:off x="8144101" y="2926988"/>
              <a:ext cx="178145" cy="108505"/>
            </a:xfrm>
            <a:custGeom>
              <a:rect b="b" l="l" r="r" t="t"/>
              <a:pathLst>
                <a:path extrusionOk="0" h="1293" w="2028">
                  <a:moveTo>
                    <a:pt x="1840" y="1"/>
                  </a:moveTo>
                  <a:cubicBezTo>
                    <a:pt x="1673" y="1"/>
                    <a:pt x="1577" y="15"/>
                    <a:pt x="1577" y="15"/>
                  </a:cubicBezTo>
                  <a:lnTo>
                    <a:pt x="402" y="74"/>
                  </a:lnTo>
                  <a:cubicBezTo>
                    <a:pt x="402" y="74"/>
                    <a:pt x="236" y="79"/>
                    <a:pt x="0" y="116"/>
                  </a:cubicBezTo>
                  <a:lnTo>
                    <a:pt x="16" y="358"/>
                  </a:lnTo>
                  <a:cubicBezTo>
                    <a:pt x="47" y="885"/>
                    <a:pt x="487" y="1292"/>
                    <a:pt x="1003" y="1292"/>
                  </a:cubicBezTo>
                  <a:cubicBezTo>
                    <a:pt x="1023" y="1292"/>
                    <a:pt x="1042" y="1292"/>
                    <a:pt x="1062" y="1291"/>
                  </a:cubicBezTo>
                  <a:cubicBezTo>
                    <a:pt x="1609" y="1253"/>
                    <a:pt x="2027" y="787"/>
                    <a:pt x="1995" y="240"/>
                  </a:cubicBezTo>
                  <a:lnTo>
                    <a:pt x="1979" y="4"/>
                  </a:lnTo>
                  <a:cubicBezTo>
                    <a:pt x="1928" y="2"/>
                    <a:pt x="1882" y="1"/>
                    <a:pt x="18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44"/>
            <p:cNvSpPr/>
            <p:nvPr/>
          </p:nvSpPr>
          <p:spPr>
            <a:xfrm>
              <a:off x="7726316" y="2757220"/>
              <a:ext cx="55165" cy="163387"/>
            </a:xfrm>
            <a:custGeom>
              <a:rect b="b" l="l" r="r" t="t"/>
              <a:pathLst>
                <a:path extrusionOk="0" h="1947" w="628">
                  <a:moveTo>
                    <a:pt x="317" y="0"/>
                  </a:moveTo>
                  <a:cubicBezTo>
                    <a:pt x="177" y="0"/>
                    <a:pt x="59" y="113"/>
                    <a:pt x="54" y="252"/>
                  </a:cubicBezTo>
                  <a:lnTo>
                    <a:pt x="6" y="1678"/>
                  </a:lnTo>
                  <a:cubicBezTo>
                    <a:pt x="0" y="1828"/>
                    <a:pt x="118" y="1946"/>
                    <a:pt x="268" y="1946"/>
                  </a:cubicBezTo>
                  <a:lnTo>
                    <a:pt x="365" y="1946"/>
                  </a:lnTo>
                  <a:cubicBezTo>
                    <a:pt x="510" y="1946"/>
                    <a:pt x="628" y="1828"/>
                    <a:pt x="622" y="1678"/>
                  </a:cubicBezTo>
                  <a:lnTo>
                    <a:pt x="574" y="252"/>
                  </a:lnTo>
                  <a:cubicBezTo>
                    <a:pt x="574" y="113"/>
                    <a:pt x="456" y="0"/>
                    <a:pt x="317" y="0"/>
                  </a:cubicBezTo>
                  <a:close/>
                </a:path>
              </a:pathLst>
            </a:custGeom>
            <a:solidFill>
              <a:srgbClr val="FFB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44"/>
            <p:cNvSpPr/>
            <p:nvPr/>
          </p:nvSpPr>
          <p:spPr>
            <a:xfrm>
              <a:off x="7609483" y="2878063"/>
              <a:ext cx="386331" cy="514666"/>
            </a:xfrm>
            <a:custGeom>
              <a:rect b="b" l="l" r="r" t="t"/>
              <a:pathLst>
                <a:path extrusionOk="0" h="6133" w="4398">
                  <a:moveTo>
                    <a:pt x="1279" y="1"/>
                  </a:moveTo>
                  <a:cubicBezTo>
                    <a:pt x="1213" y="1"/>
                    <a:pt x="1156" y="15"/>
                    <a:pt x="1116" y="45"/>
                  </a:cubicBezTo>
                  <a:cubicBezTo>
                    <a:pt x="917" y="72"/>
                    <a:pt x="751" y="142"/>
                    <a:pt x="649" y="201"/>
                  </a:cubicBezTo>
                  <a:cubicBezTo>
                    <a:pt x="397" y="340"/>
                    <a:pt x="0" y="737"/>
                    <a:pt x="295" y="1423"/>
                  </a:cubicBezTo>
                  <a:cubicBezTo>
                    <a:pt x="585" y="2104"/>
                    <a:pt x="1121" y="2110"/>
                    <a:pt x="1132" y="2110"/>
                  </a:cubicBezTo>
                  <a:cubicBezTo>
                    <a:pt x="1132" y="2110"/>
                    <a:pt x="1030" y="3032"/>
                    <a:pt x="1336" y="4490"/>
                  </a:cubicBezTo>
                  <a:cubicBezTo>
                    <a:pt x="1633" y="5886"/>
                    <a:pt x="2196" y="6133"/>
                    <a:pt x="2591" y="6133"/>
                  </a:cubicBezTo>
                  <a:cubicBezTo>
                    <a:pt x="2609" y="6133"/>
                    <a:pt x="2627" y="6132"/>
                    <a:pt x="2644" y="6131"/>
                  </a:cubicBezTo>
                  <a:cubicBezTo>
                    <a:pt x="3566" y="6077"/>
                    <a:pt x="4054" y="5396"/>
                    <a:pt x="4263" y="4984"/>
                  </a:cubicBezTo>
                  <a:cubicBezTo>
                    <a:pt x="4360" y="4807"/>
                    <a:pt x="4397" y="4678"/>
                    <a:pt x="4397" y="4678"/>
                  </a:cubicBezTo>
                  <a:lnTo>
                    <a:pt x="3137" y="3772"/>
                  </a:lnTo>
                  <a:lnTo>
                    <a:pt x="2869" y="4185"/>
                  </a:lnTo>
                  <a:lnTo>
                    <a:pt x="2703" y="4437"/>
                  </a:lnTo>
                  <a:cubicBezTo>
                    <a:pt x="2622" y="3890"/>
                    <a:pt x="1958" y="1879"/>
                    <a:pt x="1958" y="1879"/>
                  </a:cubicBezTo>
                  <a:cubicBezTo>
                    <a:pt x="1958" y="1879"/>
                    <a:pt x="2440" y="1488"/>
                    <a:pt x="2301" y="844"/>
                  </a:cubicBezTo>
                  <a:cubicBezTo>
                    <a:pt x="2258" y="678"/>
                    <a:pt x="2167" y="522"/>
                    <a:pt x="2049" y="394"/>
                  </a:cubicBezTo>
                  <a:lnTo>
                    <a:pt x="2059" y="372"/>
                  </a:lnTo>
                  <a:cubicBezTo>
                    <a:pt x="1936" y="249"/>
                    <a:pt x="1807" y="169"/>
                    <a:pt x="1679" y="115"/>
                  </a:cubicBezTo>
                  <a:cubicBezTo>
                    <a:pt x="1673" y="115"/>
                    <a:pt x="1668" y="110"/>
                    <a:pt x="1663" y="110"/>
                  </a:cubicBezTo>
                  <a:cubicBezTo>
                    <a:pt x="1526" y="40"/>
                    <a:pt x="1389" y="1"/>
                    <a:pt x="1279" y="1"/>
                  </a:cubicBezTo>
                  <a:close/>
                </a:path>
              </a:pathLst>
            </a:custGeom>
            <a:solidFill>
              <a:srgbClr val="FFB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44"/>
            <p:cNvSpPr/>
            <p:nvPr/>
          </p:nvSpPr>
          <p:spPr>
            <a:xfrm>
              <a:off x="7846837" y="3229180"/>
              <a:ext cx="26001" cy="69316"/>
            </a:xfrm>
            <a:custGeom>
              <a:rect b="b" l="l" r="r" t="t"/>
              <a:pathLst>
                <a:path extrusionOk="0" h="826" w="296">
                  <a:moveTo>
                    <a:pt x="167" y="1"/>
                  </a:moveTo>
                  <a:lnTo>
                    <a:pt x="1" y="253"/>
                  </a:lnTo>
                  <a:cubicBezTo>
                    <a:pt x="1" y="253"/>
                    <a:pt x="87" y="558"/>
                    <a:pt x="124" y="794"/>
                  </a:cubicBezTo>
                  <a:cubicBezTo>
                    <a:pt x="127" y="814"/>
                    <a:pt x="144" y="825"/>
                    <a:pt x="160" y="825"/>
                  </a:cubicBezTo>
                  <a:cubicBezTo>
                    <a:pt x="175" y="825"/>
                    <a:pt x="189" y="817"/>
                    <a:pt x="194" y="800"/>
                  </a:cubicBezTo>
                  <a:cubicBezTo>
                    <a:pt x="242" y="580"/>
                    <a:pt x="296" y="221"/>
                    <a:pt x="167" y="1"/>
                  </a:cubicBezTo>
                  <a:close/>
                </a:path>
              </a:pathLst>
            </a:custGeom>
            <a:solidFill>
              <a:srgbClr val="FF8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44"/>
            <p:cNvSpPr/>
            <p:nvPr/>
          </p:nvSpPr>
          <p:spPr>
            <a:xfrm>
              <a:off x="7885050" y="3194521"/>
              <a:ext cx="110769" cy="101792"/>
            </a:xfrm>
            <a:custGeom>
              <a:rect b="b" l="l" r="r" t="t"/>
              <a:pathLst>
                <a:path extrusionOk="0" h="1213" w="1261">
                  <a:moveTo>
                    <a:pt x="0" y="1"/>
                  </a:moveTo>
                  <a:cubicBezTo>
                    <a:pt x="22" y="33"/>
                    <a:pt x="595" y="982"/>
                    <a:pt x="1126" y="1213"/>
                  </a:cubicBezTo>
                  <a:cubicBezTo>
                    <a:pt x="1223" y="1036"/>
                    <a:pt x="1260" y="907"/>
                    <a:pt x="1260" y="90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44"/>
            <p:cNvSpPr/>
            <p:nvPr/>
          </p:nvSpPr>
          <p:spPr>
            <a:xfrm>
              <a:off x="7605267" y="2914987"/>
              <a:ext cx="73085" cy="99107"/>
            </a:xfrm>
            <a:custGeom>
              <a:rect b="b" l="l" r="r" t="t"/>
              <a:pathLst>
                <a:path extrusionOk="0" h="1181" w="832">
                  <a:moveTo>
                    <a:pt x="327" y="1"/>
                  </a:moveTo>
                  <a:cubicBezTo>
                    <a:pt x="301" y="1"/>
                    <a:pt x="275" y="6"/>
                    <a:pt x="247" y="18"/>
                  </a:cubicBezTo>
                  <a:cubicBezTo>
                    <a:pt x="0" y="120"/>
                    <a:pt x="177" y="533"/>
                    <a:pt x="236" y="710"/>
                  </a:cubicBezTo>
                  <a:cubicBezTo>
                    <a:pt x="282" y="839"/>
                    <a:pt x="427" y="1180"/>
                    <a:pt x="609" y="1180"/>
                  </a:cubicBezTo>
                  <a:cubicBezTo>
                    <a:pt x="639" y="1180"/>
                    <a:pt x="671" y="1171"/>
                    <a:pt x="703" y="1150"/>
                  </a:cubicBezTo>
                  <a:cubicBezTo>
                    <a:pt x="831" y="1069"/>
                    <a:pt x="772" y="881"/>
                    <a:pt x="746" y="769"/>
                  </a:cubicBezTo>
                  <a:cubicBezTo>
                    <a:pt x="708" y="613"/>
                    <a:pt x="638" y="463"/>
                    <a:pt x="569" y="249"/>
                  </a:cubicBezTo>
                  <a:cubicBezTo>
                    <a:pt x="533" y="125"/>
                    <a:pt x="446" y="1"/>
                    <a:pt x="327" y="1"/>
                  </a:cubicBezTo>
                  <a:close/>
                </a:path>
              </a:pathLst>
            </a:custGeom>
            <a:solidFill>
              <a:srgbClr val="FFB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44"/>
            <p:cNvSpPr/>
            <p:nvPr/>
          </p:nvSpPr>
          <p:spPr>
            <a:xfrm>
              <a:off x="7612294" y="2912973"/>
              <a:ext cx="66058" cy="104897"/>
            </a:xfrm>
            <a:custGeom>
              <a:rect b="b" l="l" r="r" t="t"/>
              <a:pathLst>
                <a:path extrusionOk="0" h="1250" w="752">
                  <a:moveTo>
                    <a:pt x="169" y="0"/>
                  </a:moveTo>
                  <a:cubicBezTo>
                    <a:pt x="163" y="0"/>
                    <a:pt x="157" y="2"/>
                    <a:pt x="151" y="5"/>
                  </a:cubicBezTo>
                  <a:cubicBezTo>
                    <a:pt x="108" y="26"/>
                    <a:pt x="70" y="53"/>
                    <a:pt x="44" y="96"/>
                  </a:cubicBezTo>
                  <a:cubicBezTo>
                    <a:pt x="17" y="139"/>
                    <a:pt x="6" y="182"/>
                    <a:pt x="6" y="224"/>
                  </a:cubicBezTo>
                  <a:cubicBezTo>
                    <a:pt x="1" y="310"/>
                    <a:pt x="11" y="396"/>
                    <a:pt x="33" y="471"/>
                  </a:cubicBezTo>
                  <a:cubicBezTo>
                    <a:pt x="49" y="552"/>
                    <a:pt x="76" y="627"/>
                    <a:pt x="103" y="702"/>
                  </a:cubicBezTo>
                  <a:cubicBezTo>
                    <a:pt x="129" y="777"/>
                    <a:pt x="162" y="857"/>
                    <a:pt x="194" y="927"/>
                  </a:cubicBezTo>
                  <a:cubicBezTo>
                    <a:pt x="231" y="1002"/>
                    <a:pt x="274" y="1072"/>
                    <a:pt x="328" y="1136"/>
                  </a:cubicBezTo>
                  <a:cubicBezTo>
                    <a:pt x="360" y="1168"/>
                    <a:pt x="387" y="1200"/>
                    <a:pt x="435" y="1222"/>
                  </a:cubicBezTo>
                  <a:cubicBezTo>
                    <a:pt x="462" y="1237"/>
                    <a:pt x="497" y="1250"/>
                    <a:pt x="535" y="1250"/>
                  </a:cubicBezTo>
                  <a:cubicBezTo>
                    <a:pt x="549" y="1250"/>
                    <a:pt x="565" y="1248"/>
                    <a:pt x="580" y="1243"/>
                  </a:cubicBezTo>
                  <a:cubicBezTo>
                    <a:pt x="623" y="1227"/>
                    <a:pt x="671" y="1206"/>
                    <a:pt x="703" y="1163"/>
                  </a:cubicBezTo>
                  <a:cubicBezTo>
                    <a:pt x="730" y="1120"/>
                    <a:pt x="741" y="1072"/>
                    <a:pt x="746" y="1029"/>
                  </a:cubicBezTo>
                  <a:cubicBezTo>
                    <a:pt x="751" y="938"/>
                    <a:pt x="725" y="857"/>
                    <a:pt x="703" y="782"/>
                  </a:cubicBezTo>
                  <a:cubicBezTo>
                    <a:pt x="699" y="764"/>
                    <a:pt x="683" y="754"/>
                    <a:pt x="666" y="754"/>
                  </a:cubicBezTo>
                  <a:cubicBezTo>
                    <a:pt x="662" y="754"/>
                    <a:pt x="658" y="754"/>
                    <a:pt x="655" y="755"/>
                  </a:cubicBezTo>
                  <a:cubicBezTo>
                    <a:pt x="639" y="761"/>
                    <a:pt x="623" y="782"/>
                    <a:pt x="628" y="798"/>
                  </a:cubicBezTo>
                  <a:cubicBezTo>
                    <a:pt x="644" y="879"/>
                    <a:pt x="666" y="954"/>
                    <a:pt x="660" y="1023"/>
                  </a:cubicBezTo>
                  <a:cubicBezTo>
                    <a:pt x="660" y="1093"/>
                    <a:pt x="617" y="1141"/>
                    <a:pt x="558" y="1157"/>
                  </a:cubicBezTo>
                  <a:cubicBezTo>
                    <a:pt x="551" y="1160"/>
                    <a:pt x="543" y="1161"/>
                    <a:pt x="534" y="1161"/>
                  </a:cubicBezTo>
                  <a:cubicBezTo>
                    <a:pt x="486" y="1161"/>
                    <a:pt x="433" y="1123"/>
                    <a:pt x="392" y="1077"/>
                  </a:cubicBezTo>
                  <a:cubicBezTo>
                    <a:pt x="344" y="1023"/>
                    <a:pt x="306" y="959"/>
                    <a:pt x="269" y="889"/>
                  </a:cubicBezTo>
                  <a:cubicBezTo>
                    <a:pt x="237" y="820"/>
                    <a:pt x="210" y="750"/>
                    <a:pt x="178" y="675"/>
                  </a:cubicBezTo>
                  <a:cubicBezTo>
                    <a:pt x="151" y="600"/>
                    <a:pt x="124" y="530"/>
                    <a:pt x="103" y="455"/>
                  </a:cubicBezTo>
                  <a:cubicBezTo>
                    <a:pt x="86" y="380"/>
                    <a:pt x="70" y="305"/>
                    <a:pt x="76" y="230"/>
                  </a:cubicBezTo>
                  <a:cubicBezTo>
                    <a:pt x="81" y="160"/>
                    <a:pt x="119" y="101"/>
                    <a:pt x="183" y="80"/>
                  </a:cubicBezTo>
                  <a:lnTo>
                    <a:pt x="183" y="74"/>
                  </a:lnTo>
                  <a:lnTo>
                    <a:pt x="188" y="74"/>
                  </a:lnTo>
                  <a:cubicBezTo>
                    <a:pt x="204" y="64"/>
                    <a:pt x="215" y="42"/>
                    <a:pt x="204" y="21"/>
                  </a:cubicBezTo>
                  <a:cubicBezTo>
                    <a:pt x="197" y="9"/>
                    <a:pt x="183" y="0"/>
                    <a:pt x="169" y="0"/>
                  </a:cubicBezTo>
                  <a:close/>
                </a:path>
              </a:pathLst>
            </a:custGeom>
            <a:solidFill>
              <a:srgbClr val="FF8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44"/>
            <p:cNvSpPr/>
            <p:nvPr/>
          </p:nvSpPr>
          <p:spPr>
            <a:xfrm>
              <a:off x="7623626" y="2883518"/>
              <a:ext cx="84856" cy="114715"/>
            </a:xfrm>
            <a:custGeom>
              <a:rect b="b" l="l" r="r" t="t"/>
              <a:pathLst>
                <a:path extrusionOk="0" h="1367" w="966">
                  <a:moveTo>
                    <a:pt x="377" y="0"/>
                  </a:moveTo>
                  <a:cubicBezTo>
                    <a:pt x="350" y="0"/>
                    <a:pt x="320" y="6"/>
                    <a:pt x="290" y="18"/>
                  </a:cubicBezTo>
                  <a:cubicBezTo>
                    <a:pt x="0" y="141"/>
                    <a:pt x="204" y="618"/>
                    <a:pt x="279" y="822"/>
                  </a:cubicBezTo>
                  <a:cubicBezTo>
                    <a:pt x="330" y="974"/>
                    <a:pt x="499" y="1367"/>
                    <a:pt x="712" y="1367"/>
                  </a:cubicBezTo>
                  <a:cubicBezTo>
                    <a:pt x="747" y="1367"/>
                    <a:pt x="783" y="1356"/>
                    <a:pt x="821" y="1331"/>
                  </a:cubicBezTo>
                  <a:cubicBezTo>
                    <a:pt x="965" y="1240"/>
                    <a:pt x="901" y="1026"/>
                    <a:pt x="869" y="892"/>
                  </a:cubicBezTo>
                  <a:cubicBezTo>
                    <a:pt x="826" y="715"/>
                    <a:pt x="740" y="538"/>
                    <a:pt x="660" y="286"/>
                  </a:cubicBezTo>
                  <a:cubicBezTo>
                    <a:pt x="619" y="147"/>
                    <a:pt x="519" y="0"/>
                    <a:pt x="377" y="0"/>
                  </a:cubicBezTo>
                  <a:close/>
                </a:path>
              </a:pathLst>
            </a:custGeom>
            <a:solidFill>
              <a:srgbClr val="FFB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44"/>
            <p:cNvSpPr/>
            <p:nvPr/>
          </p:nvSpPr>
          <p:spPr>
            <a:xfrm>
              <a:off x="7632059" y="2881839"/>
              <a:ext cx="75457" cy="120338"/>
            </a:xfrm>
            <a:custGeom>
              <a:rect b="b" l="l" r="r" t="t"/>
              <a:pathLst>
                <a:path extrusionOk="0" h="1434" w="859">
                  <a:moveTo>
                    <a:pt x="196" y="0"/>
                  </a:moveTo>
                  <a:cubicBezTo>
                    <a:pt x="190" y="0"/>
                    <a:pt x="183" y="2"/>
                    <a:pt x="178" y="6"/>
                  </a:cubicBezTo>
                  <a:cubicBezTo>
                    <a:pt x="130" y="27"/>
                    <a:pt x="81" y="59"/>
                    <a:pt x="54" y="108"/>
                  </a:cubicBezTo>
                  <a:cubicBezTo>
                    <a:pt x="28" y="150"/>
                    <a:pt x="17" y="204"/>
                    <a:pt x="12" y="252"/>
                  </a:cubicBezTo>
                  <a:cubicBezTo>
                    <a:pt x="1" y="354"/>
                    <a:pt x="17" y="451"/>
                    <a:pt x="44" y="542"/>
                  </a:cubicBezTo>
                  <a:cubicBezTo>
                    <a:pt x="65" y="633"/>
                    <a:pt x="97" y="719"/>
                    <a:pt x="124" y="805"/>
                  </a:cubicBezTo>
                  <a:cubicBezTo>
                    <a:pt x="156" y="890"/>
                    <a:pt x="189" y="982"/>
                    <a:pt x="231" y="1067"/>
                  </a:cubicBezTo>
                  <a:cubicBezTo>
                    <a:pt x="274" y="1148"/>
                    <a:pt x="323" y="1234"/>
                    <a:pt x="387" y="1309"/>
                  </a:cubicBezTo>
                  <a:cubicBezTo>
                    <a:pt x="419" y="1341"/>
                    <a:pt x="457" y="1378"/>
                    <a:pt x="505" y="1405"/>
                  </a:cubicBezTo>
                  <a:cubicBezTo>
                    <a:pt x="539" y="1420"/>
                    <a:pt x="580" y="1433"/>
                    <a:pt x="619" y="1433"/>
                  </a:cubicBezTo>
                  <a:cubicBezTo>
                    <a:pt x="635" y="1433"/>
                    <a:pt x="651" y="1431"/>
                    <a:pt x="666" y="1427"/>
                  </a:cubicBezTo>
                  <a:cubicBezTo>
                    <a:pt x="719" y="1410"/>
                    <a:pt x="773" y="1384"/>
                    <a:pt x="805" y="1335"/>
                  </a:cubicBezTo>
                  <a:cubicBezTo>
                    <a:pt x="843" y="1293"/>
                    <a:pt x="853" y="1234"/>
                    <a:pt x="859" y="1185"/>
                  </a:cubicBezTo>
                  <a:cubicBezTo>
                    <a:pt x="859" y="1083"/>
                    <a:pt x="832" y="987"/>
                    <a:pt x="811" y="901"/>
                  </a:cubicBezTo>
                  <a:cubicBezTo>
                    <a:pt x="806" y="883"/>
                    <a:pt x="791" y="873"/>
                    <a:pt x="773" y="873"/>
                  </a:cubicBezTo>
                  <a:cubicBezTo>
                    <a:pt x="770" y="873"/>
                    <a:pt x="766" y="873"/>
                    <a:pt x="762" y="874"/>
                  </a:cubicBezTo>
                  <a:cubicBezTo>
                    <a:pt x="741" y="880"/>
                    <a:pt x="730" y="896"/>
                    <a:pt x="735" y="917"/>
                  </a:cubicBezTo>
                  <a:cubicBezTo>
                    <a:pt x="752" y="1008"/>
                    <a:pt x="773" y="1099"/>
                    <a:pt x="773" y="1180"/>
                  </a:cubicBezTo>
                  <a:cubicBezTo>
                    <a:pt x="768" y="1217"/>
                    <a:pt x="757" y="1255"/>
                    <a:pt x="735" y="1282"/>
                  </a:cubicBezTo>
                  <a:cubicBezTo>
                    <a:pt x="719" y="1314"/>
                    <a:pt x="682" y="1330"/>
                    <a:pt x="650" y="1341"/>
                  </a:cubicBezTo>
                  <a:cubicBezTo>
                    <a:pt x="640" y="1343"/>
                    <a:pt x="631" y="1344"/>
                    <a:pt x="622" y="1344"/>
                  </a:cubicBezTo>
                  <a:cubicBezTo>
                    <a:pt x="562" y="1344"/>
                    <a:pt x="502" y="1301"/>
                    <a:pt x="451" y="1250"/>
                  </a:cubicBezTo>
                  <a:cubicBezTo>
                    <a:pt x="392" y="1185"/>
                    <a:pt x="349" y="1105"/>
                    <a:pt x="306" y="1030"/>
                  </a:cubicBezTo>
                  <a:cubicBezTo>
                    <a:pt x="264" y="949"/>
                    <a:pt x="231" y="864"/>
                    <a:pt x="205" y="778"/>
                  </a:cubicBezTo>
                  <a:cubicBezTo>
                    <a:pt x="172" y="692"/>
                    <a:pt x="140" y="606"/>
                    <a:pt x="113" y="520"/>
                  </a:cubicBezTo>
                  <a:cubicBezTo>
                    <a:pt x="92" y="435"/>
                    <a:pt x="76" y="343"/>
                    <a:pt x="81" y="263"/>
                  </a:cubicBezTo>
                  <a:cubicBezTo>
                    <a:pt x="87" y="177"/>
                    <a:pt x="135" y="108"/>
                    <a:pt x="205" y="75"/>
                  </a:cubicBezTo>
                  <a:lnTo>
                    <a:pt x="210" y="75"/>
                  </a:lnTo>
                  <a:cubicBezTo>
                    <a:pt x="231" y="65"/>
                    <a:pt x="237" y="38"/>
                    <a:pt x="231" y="22"/>
                  </a:cubicBezTo>
                  <a:cubicBezTo>
                    <a:pt x="224" y="7"/>
                    <a:pt x="210" y="0"/>
                    <a:pt x="196" y="0"/>
                  </a:cubicBezTo>
                  <a:close/>
                </a:path>
              </a:pathLst>
            </a:custGeom>
            <a:solidFill>
              <a:srgbClr val="FF8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44"/>
            <p:cNvSpPr/>
            <p:nvPr/>
          </p:nvSpPr>
          <p:spPr>
            <a:xfrm>
              <a:off x="7653757" y="2867741"/>
              <a:ext cx="84417" cy="114715"/>
            </a:xfrm>
            <a:custGeom>
              <a:rect b="b" l="l" r="r" t="t"/>
              <a:pathLst>
                <a:path extrusionOk="0" h="1367" w="961">
                  <a:moveTo>
                    <a:pt x="374" y="0"/>
                  </a:moveTo>
                  <a:cubicBezTo>
                    <a:pt x="345" y="0"/>
                    <a:pt x="316" y="6"/>
                    <a:pt x="285" y="18"/>
                  </a:cubicBezTo>
                  <a:cubicBezTo>
                    <a:pt x="0" y="136"/>
                    <a:pt x="204" y="619"/>
                    <a:pt x="274" y="822"/>
                  </a:cubicBezTo>
                  <a:cubicBezTo>
                    <a:pt x="329" y="974"/>
                    <a:pt x="495" y="1367"/>
                    <a:pt x="707" y="1367"/>
                  </a:cubicBezTo>
                  <a:cubicBezTo>
                    <a:pt x="742" y="1367"/>
                    <a:pt x="778" y="1356"/>
                    <a:pt x="816" y="1332"/>
                  </a:cubicBezTo>
                  <a:cubicBezTo>
                    <a:pt x="960" y="1241"/>
                    <a:pt x="896" y="1021"/>
                    <a:pt x="864" y="892"/>
                  </a:cubicBezTo>
                  <a:cubicBezTo>
                    <a:pt x="821" y="715"/>
                    <a:pt x="735" y="538"/>
                    <a:pt x="660" y="286"/>
                  </a:cubicBezTo>
                  <a:cubicBezTo>
                    <a:pt x="615" y="143"/>
                    <a:pt x="515" y="0"/>
                    <a:pt x="374" y="0"/>
                  </a:cubicBezTo>
                  <a:close/>
                </a:path>
              </a:pathLst>
            </a:custGeom>
            <a:solidFill>
              <a:srgbClr val="FFB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4"/>
            <p:cNvSpPr/>
            <p:nvPr/>
          </p:nvSpPr>
          <p:spPr>
            <a:xfrm>
              <a:off x="7661750" y="2866063"/>
              <a:ext cx="75896" cy="120338"/>
            </a:xfrm>
            <a:custGeom>
              <a:rect b="b" l="l" r="r" t="t"/>
              <a:pathLst>
                <a:path extrusionOk="0" h="1434" w="864">
                  <a:moveTo>
                    <a:pt x="196" y="1"/>
                  </a:moveTo>
                  <a:cubicBezTo>
                    <a:pt x="190" y="1"/>
                    <a:pt x="183" y="2"/>
                    <a:pt x="178" y="6"/>
                  </a:cubicBezTo>
                  <a:cubicBezTo>
                    <a:pt x="129" y="27"/>
                    <a:pt x="81" y="60"/>
                    <a:pt x="54" y="108"/>
                  </a:cubicBezTo>
                  <a:cubicBezTo>
                    <a:pt x="27" y="151"/>
                    <a:pt x="17" y="204"/>
                    <a:pt x="11" y="253"/>
                  </a:cubicBezTo>
                  <a:cubicBezTo>
                    <a:pt x="1" y="355"/>
                    <a:pt x="22" y="446"/>
                    <a:pt x="44" y="537"/>
                  </a:cubicBezTo>
                  <a:cubicBezTo>
                    <a:pt x="65" y="628"/>
                    <a:pt x="97" y="719"/>
                    <a:pt x="129" y="805"/>
                  </a:cubicBezTo>
                  <a:cubicBezTo>
                    <a:pt x="156" y="891"/>
                    <a:pt x="188" y="982"/>
                    <a:pt x="231" y="1062"/>
                  </a:cubicBezTo>
                  <a:cubicBezTo>
                    <a:pt x="274" y="1148"/>
                    <a:pt x="322" y="1234"/>
                    <a:pt x="387" y="1309"/>
                  </a:cubicBezTo>
                  <a:cubicBezTo>
                    <a:pt x="419" y="1341"/>
                    <a:pt x="456" y="1379"/>
                    <a:pt x="505" y="1405"/>
                  </a:cubicBezTo>
                  <a:cubicBezTo>
                    <a:pt x="539" y="1421"/>
                    <a:pt x="579" y="1433"/>
                    <a:pt x="619" y="1433"/>
                  </a:cubicBezTo>
                  <a:cubicBezTo>
                    <a:pt x="635" y="1433"/>
                    <a:pt x="650" y="1431"/>
                    <a:pt x="666" y="1427"/>
                  </a:cubicBezTo>
                  <a:cubicBezTo>
                    <a:pt x="719" y="1411"/>
                    <a:pt x="773" y="1384"/>
                    <a:pt x="805" y="1336"/>
                  </a:cubicBezTo>
                  <a:cubicBezTo>
                    <a:pt x="842" y="1287"/>
                    <a:pt x="853" y="1234"/>
                    <a:pt x="859" y="1186"/>
                  </a:cubicBezTo>
                  <a:cubicBezTo>
                    <a:pt x="864" y="1078"/>
                    <a:pt x="832" y="987"/>
                    <a:pt x="810" y="901"/>
                  </a:cubicBezTo>
                  <a:cubicBezTo>
                    <a:pt x="805" y="880"/>
                    <a:pt x="783" y="869"/>
                    <a:pt x="762" y="869"/>
                  </a:cubicBezTo>
                  <a:cubicBezTo>
                    <a:pt x="741" y="875"/>
                    <a:pt x="730" y="896"/>
                    <a:pt x="735" y="918"/>
                  </a:cubicBezTo>
                  <a:cubicBezTo>
                    <a:pt x="751" y="1009"/>
                    <a:pt x="778" y="1094"/>
                    <a:pt x="773" y="1180"/>
                  </a:cubicBezTo>
                  <a:cubicBezTo>
                    <a:pt x="767" y="1218"/>
                    <a:pt x="757" y="1255"/>
                    <a:pt x="735" y="1282"/>
                  </a:cubicBezTo>
                  <a:cubicBezTo>
                    <a:pt x="719" y="1309"/>
                    <a:pt x="682" y="1330"/>
                    <a:pt x="649" y="1341"/>
                  </a:cubicBezTo>
                  <a:cubicBezTo>
                    <a:pt x="640" y="1343"/>
                    <a:pt x="631" y="1344"/>
                    <a:pt x="622" y="1344"/>
                  </a:cubicBezTo>
                  <a:cubicBezTo>
                    <a:pt x="561" y="1344"/>
                    <a:pt x="502" y="1301"/>
                    <a:pt x="451" y="1250"/>
                  </a:cubicBezTo>
                  <a:cubicBezTo>
                    <a:pt x="392" y="1186"/>
                    <a:pt x="349" y="1105"/>
                    <a:pt x="306" y="1025"/>
                  </a:cubicBezTo>
                  <a:cubicBezTo>
                    <a:pt x="263" y="944"/>
                    <a:pt x="231" y="864"/>
                    <a:pt x="204" y="778"/>
                  </a:cubicBezTo>
                  <a:cubicBezTo>
                    <a:pt x="172" y="692"/>
                    <a:pt x="140" y="607"/>
                    <a:pt x="113" y="521"/>
                  </a:cubicBezTo>
                  <a:cubicBezTo>
                    <a:pt x="92" y="435"/>
                    <a:pt x="76" y="344"/>
                    <a:pt x="86" y="258"/>
                  </a:cubicBezTo>
                  <a:cubicBezTo>
                    <a:pt x="86" y="178"/>
                    <a:pt x="135" y="102"/>
                    <a:pt x="204" y="76"/>
                  </a:cubicBezTo>
                  <a:lnTo>
                    <a:pt x="215" y="76"/>
                  </a:lnTo>
                  <a:cubicBezTo>
                    <a:pt x="231" y="65"/>
                    <a:pt x="242" y="38"/>
                    <a:pt x="231" y="22"/>
                  </a:cubicBezTo>
                  <a:cubicBezTo>
                    <a:pt x="224" y="8"/>
                    <a:pt x="210" y="1"/>
                    <a:pt x="196" y="1"/>
                  </a:cubicBezTo>
                  <a:close/>
                </a:path>
              </a:pathLst>
            </a:custGeom>
            <a:solidFill>
              <a:srgbClr val="FF8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4"/>
            <p:cNvSpPr/>
            <p:nvPr/>
          </p:nvSpPr>
          <p:spPr>
            <a:xfrm>
              <a:off x="7688631" y="2878063"/>
              <a:ext cx="122979" cy="111359"/>
            </a:xfrm>
            <a:custGeom>
              <a:rect b="b" l="l" r="r" t="t"/>
              <a:pathLst>
                <a:path extrusionOk="0" h="1327" w="1400">
                  <a:moveTo>
                    <a:pt x="379" y="0"/>
                  </a:moveTo>
                  <a:cubicBezTo>
                    <a:pt x="283" y="0"/>
                    <a:pt x="208" y="30"/>
                    <a:pt x="172" y="94"/>
                  </a:cubicBezTo>
                  <a:cubicBezTo>
                    <a:pt x="0" y="388"/>
                    <a:pt x="815" y="764"/>
                    <a:pt x="815" y="764"/>
                  </a:cubicBezTo>
                  <a:cubicBezTo>
                    <a:pt x="815" y="764"/>
                    <a:pt x="499" y="962"/>
                    <a:pt x="697" y="1327"/>
                  </a:cubicBezTo>
                  <a:lnTo>
                    <a:pt x="1400" y="844"/>
                  </a:lnTo>
                  <a:cubicBezTo>
                    <a:pt x="1288" y="350"/>
                    <a:pt x="708" y="0"/>
                    <a:pt x="379" y="0"/>
                  </a:cubicBezTo>
                  <a:close/>
                </a:path>
              </a:pathLst>
            </a:custGeom>
            <a:solidFill>
              <a:srgbClr val="FFB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4"/>
            <p:cNvSpPr/>
            <p:nvPr/>
          </p:nvSpPr>
          <p:spPr>
            <a:xfrm>
              <a:off x="7696624" y="2874203"/>
              <a:ext cx="114986" cy="117233"/>
            </a:xfrm>
            <a:custGeom>
              <a:rect b="b" l="l" r="r" t="t"/>
              <a:pathLst>
                <a:path extrusionOk="0" h="1397" w="1309">
                  <a:moveTo>
                    <a:pt x="285" y="0"/>
                  </a:moveTo>
                  <a:cubicBezTo>
                    <a:pt x="254" y="0"/>
                    <a:pt x="223" y="3"/>
                    <a:pt x="193" y="11"/>
                  </a:cubicBezTo>
                  <a:cubicBezTo>
                    <a:pt x="134" y="27"/>
                    <a:pt x="65" y="64"/>
                    <a:pt x="33" y="129"/>
                  </a:cubicBezTo>
                  <a:cubicBezTo>
                    <a:pt x="0" y="193"/>
                    <a:pt x="6" y="274"/>
                    <a:pt x="33" y="327"/>
                  </a:cubicBezTo>
                  <a:cubicBezTo>
                    <a:pt x="59" y="386"/>
                    <a:pt x="97" y="434"/>
                    <a:pt x="140" y="477"/>
                  </a:cubicBezTo>
                  <a:cubicBezTo>
                    <a:pt x="290" y="622"/>
                    <a:pt x="466" y="728"/>
                    <a:pt x="644" y="818"/>
                  </a:cubicBezTo>
                  <a:lnTo>
                    <a:pt x="644" y="818"/>
                  </a:lnTo>
                  <a:cubicBezTo>
                    <a:pt x="620" y="842"/>
                    <a:pt x="599" y="869"/>
                    <a:pt x="580" y="901"/>
                  </a:cubicBezTo>
                  <a:cubicBezTo>
                    <a:pt x="547" y="949"/>
                    <a:pt x="526" y="1003"/>
                    <a:pt x="515" y="1062"/>
                  </a:cubicBezTo>
                  <a:cubicBezTo>
                    <a:pt x="510" y="1115"/>
                    <a:pt x="510" y="1174"/>
                    <a:pt x="521" y="1233"/>
                  </a:cubicBezTo>
                  <a:cubicBezTo>
                    <a:pt x="537" y="1287"/>
                    <a:pt x="558" y="1335"/>
                    <a:pt x="585" y="1384"/>
                  </a:cubicBezTo>
                  <a:cubicBezTo>
                    <a:pt x="589" y="1391"/>
                    <a:pt x="596" y="1396"/>
                    <a:pt x="603" y="1396"/>
                  </a:cubicBezTo>
                  <a:cubicBezTo>
                    <a:pt x="606" y="1396"/>
                    <a:pt x="609" y="1396"/>
                    <a:pt x="612" y="1394"/>
                  </a:cubicBezTo>
                  <a:cubicBezTo>
                    <a:pt x="628" y="1389"/>
                    <a:pt x="633" y="1378"/>
                    <a:pt x="628" y="1367"/>
                  </a:cubicBezTo>
                  <a:lnTo>
                    <a:pt x="622" y="1362"/>
                  </a:lnTo>
                  <a:cubicBezTo>
                    <a:pt x="606" y="1319"/>
                    <a:pt x="585" y="1271"/>
                    <a:pt x="580" y="1217"/>
                  </a:cubicBezTo>
                  <a:cubicBezTo>
                    <a:pt x="569" y="1169"/>
                    <a:pt x="574" y="1121"/>
                    <a:pt x="580" y="1073"/>
                  </a:cubicBezTo>
                  <a:cubicBezTo>
                    <a:pt x="590" y="1024"/>
                    <a:pt x="612" y="981"/>
                    <a:pt x="644" y="944"/>
                  </a:cubicBezTo>
                  <a:cubicBezTo>
                    <a:pt x="671" y="906"/>
                    <a:pt x="708" y="869"/>
                    <a:pt x="746" y="847"/>
                  </a:cubicBezTo>
                  <a:cubicBezTo>
                    <a:pt x="751" y="842"/>
                    <a:pt x="756" y="837"/>
                    <a:pt x="762" y="826"/>
                  </a:cubicBezTo>
                  <a:cubicBezTo>
                    <a:pt x="773" y="804"/>
                    <a:pt x="762" y="778"/>
                    <a:pt x="740" y="767"/>
                  </a:cubicBezTo>
                  <a:cubicBezTo>
                    <a:pt x="547" y="670"/>
                    <a:pt x="354" y="563"/>
                    <a:pt x="204" y="413"/>
                  </a:cubicBezTo>
                  <a:cubicBezTo>
                    <a:pt x="134" y="343"/>
                    <a:pt x="70" y="247"/>
                    <a:pt x="113" y="172"/>
                  </a:cubicBezTo>
                  <a:cubicBezTo>
                    <a:pt x="141" y="117"/>
                    <a:pt x="209" y="93"/>
                    <a:pt x="281" y="93"/>
                  </a:cubicBezTo>
                  <a:cubicBezTo>
                    <a:pt x="307" y="93"/>
                    <a:pt x="334" y="96"/>
                    <a:pt x="360" y="102"/>
                  </a:cubicBezTo>
                  <a:cubicBezTo>
                    <a:pt x="569" y="134"/>
                    <a:pt x="762" y="247"/>
                    <a:pt x="923" y="375"/>
                  </a:cubicBezTo>
                  <a:cubicBezTo>
                    <a:pt x="1089" y="515"/>
                    <a:pt x="1228" y="686"/>
                    <a:pt x="1309" y="890"/>
                  </a:cubicBezTo>
                  <a:cubicBezTo>
                    <a:pt x="1287" y="665"/>
                    <a:pt x="1153" y="456"/>
                    <a:pt x="987" y="311"/>
                  </a:cubicBezTo>
                  <a:cubicBezTo>
                    <a:pt x="815" y="156"/>
                    <a:pt x="606" y="43"/>
                    <a:pt x="376" y="5"/>
                  </a:cubicBezTo>
                  <a:cubicBezTo>
                    <a:pt x="346" y="3"/>
                    <a:pt x="315" y="0"/>
                    <a:pt x="285" y="0"/>
                  </a:cubicBezTo>
                  <a:close/>
                </a:path>
              </a:pathLst>
            </a:custGeom>
            <a:solidFill>
              <a:srgbClr val="FF8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4"/>
            <p:cNvSpPr/>
            <p:nvPr/>
          </p:nvSpPr>
          <p:spPr>
            <a:xfrm>
              <a:off x="8175637" y="2866986"/>
              <a:ext cx="108925" cy="134268"/>
            </a:xfrm>
            <a:custGeom>
              <a:rect b="b" l="l" r="r" t="t"/>
              <a:pathLst>
                <a:path extrusionOk="0" h="1600" w="1240">
                  <a:moveTo>
                    <a:pt x="1175" y="0"/>
                  </a:moveTo>
                  <a:lnTo>
                    <a:pt x="1" y="70"/>
                  </a:lnTo>
                  <a:lnTo>
                    <a:pt x="60" y="1051"/>
                  </a:lnTo>
                  <a:cubicBezTo>
                    <a:pt x="80" y="1360"/>
                    <a:pt x="338" y="1599"/>
                    <a:pt x="643" y="1599"/>
                  </a:cubicBezTo>
                  <a:cubicBezTo>
                    <a:pt x="655" y="1599"/>
                    <a:pt x="668" y="1599"/>
                    <a:pt x="682" y="1598"/>
                  </a:cubicBezTo>
                  <a:cubicBezTo>
                    <a:pt x="842" y="1587"/>
                    <a:pt x="987" y="1512"/>
                    <a:pt x="1084" y="1405"/>
                  </a:cubicBezTo>
                  <a:cubicBezTo>
                    <a:pt x="1186" y="1293"/>
                    <a:pt x="1239" y="1142"/>
                    <a:pt x="1234" y="982"/>
                  </a:cubicBezTo>
                  <a:lnTo>
                    <a:pt x="1175" y="0"/>
                  </a:lnTo>
                  <a:close/>
                </a:path>
              </a:pathLst>
            </a:custGeom>
            <a:solidFill>
              <a:srgbClr val="FFB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44"/>
            <p:cNvSpPr/>
            <p:nvPr/>
          </p:nvSpPr>
          <p:spPr>
            <a:xfrm>
              <a:off x="8175637" y="2866986"/>
              <a:ext cx="106553" cy="68309"/>
            </a:xfrm>
            <a:custGeom>
              <a:rect b="b" l="l" r="r" t="t"/>
              <a:pathLst>
                <a:path extrusionOk="0" h="814" w="1213">
                  <a:moveTo>
                    <a:pt x="1175" y="0"/>
                  </a:moveTo>
                  <a:lnTo>
                    <a:pt x="1" y="70"/>
                  </a:lnTo>
                  <a:lnTo>
                    <a:pt x="43" y="756"/>
                  </a:lnTo>
                  <a:cubicBezTo>
                    <a:pt x="186" y="795"/>
                    <a:pt x="335" y="813"/>
                    <a:pt x="491" y="813"/>
                  </a:cubicBezTo>
                  <a:cubicBezTo>
                    <a:pt x="529" y="813"/>
                    <a:pt x="568" y="812"/>
                    <a:pt x="606" y="810"/>
                  </a:cubicBezTo>
                  <a:cubicBezTo>
                    <a:pt x="821" y="799"/>
                    <a:pt x="1025" y="746"/>
                    <a:pt x="1212" y="665"/>
                  </a:cubicBezTo>
                  <a:lnTo>
                    <a:pt x="1175" y="0"/>
                  </a:lnTo>
                  <a:close/>
                </a:path>
              </a:pathLst>
            </a:custGeom>
            <a:solidFill>
              <a:srgbClr val="FF8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4"/>
            <p:cNvSpPr/>
            <p:nvPr/>
          </p:nvSpPr>
          <p:spPr>
            <a:xfrm>
              <a:off x="8011018" y="2710309"/>
              <a:ext cx="77126" cy="85764"/>
            </a:xfrm>
            <a:custGeom>
              <a:rect b="b" l="l" r="r" t="t"/>
              <a:pathLst>
                <a:path extrusionOk="0" h="1022" w="878">
                  <a:moveTo>
                    <a:pt x="394" y="0"/>
                  </a:moveTo>
                  <a:cubicBezTo>
                    <a:pt x="380" y="0"/>
                    <a:pt x="366" y="1"/>
                    <a:pt x="352" y="1"/>
                  </a:cubicBezTo>
                  <a:cubicBezTo>
                    <a:pt x="1" y="22"/>
                    <a:pt x="100" y="1022"/>
                    <a:pt x="826" y="1022"/>
                  </a:cubicBezTo>
                  <a:cubicBezTo>
                    <a:pt x="843" y="1022"/>
                    <a:pt x="860" y="1021"/>
                    <a:pt x="877" y="1020"/>
                  </a:cubicBezTo>
                  <a:lnTo>
                    <a:pt x="829" y="232"/>
                  </a:lnTo>
                  <a:cubicBezTo>
                    <a:pt x="829" y="232"/>
                    <a:pt x="716" y="0"/>
                    <a:pt x="394" y="0"/>
                  </a:cubicBezTo>
                  <a:close/>
                </a:path>
              </a:pathLst>
            </a:custGeom>
            <a:solidFill>
              <a:srgbClr val="FFB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4"/>
            <p:cNvSpPr/>
            <p:nvPr/>
          </p:nvSpPr>
          <p:spPr>
            <a:xfrm>
              <a:off x="8052568" y="2738674"/>
              <a:ext cx="35049" cy="38938"/>
            </a:xfrm>
            <a:custGeom>
              <a:rect b="b" l="l" r="r" t="t"/>
              <a:pathLst>
                <a:path extrusionOk="0" h="464" w="399">
                  <a:moveTo>
                    <a:pt x="179" y="0"/>
                  </a:moveTo>
                  <a:cubicBezTo>
                    <a:pt x="172" y="0"/>
                    <a:pt x="165" y="1"/>
                    <a:pt x="158" y="1"/>
                  </a:cubicBezTo>
                  <a:cubicBezTo>
                    <a:pt x="0" y="12"/>
                    <a:pt x="48" y="463"/>
                    <a:pt x="376" y="463"/>
                  </a:cubicBezTo>
                  <a:cubicBezTo>
                    <a:pt x="384" y="463"/>
                    <a:pt x="391" y="463"/>
                    <a:pt x="399" y="462"/>
                  </a:cubicBezTo>
                  <a:lnTo>
                    <a:pt x="377" y="108"/>
                  </a:lnTo>
                  <a:cubicBezTo>
                    <a:pt x="377" y="108"/>
                    <a:pt x="328" y="0"/>
                    <a:pt x="179" y="0"/>
                  </a:cubicBezTo>
                  <a:close/>
                </a:path>
              </a:pathLst>
            </a:custGeom>
            <a:solidFill>
              <a:srgbClr val="FF8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4"/>
            <p:cNvSpPr/>
            <p:nvPr/>
          </p:nvSpPr>
          <p:spPr>
            <a:xfrm>
              <a:off x="8346581" y="2690588"/>
              <a:ext cx="71504" cy="90547"/>
            </a:xfrm>
            <a:custGeom>
              <a:rect b="b" l="l" r="r" t="t"/>
              <a:pathLst>
                <a:path extrusionOk="0" h="1079" w="814">
                  <a:moveTo>
                    <a:pt x="462" y="0"/>
                  </a:moveTo>
                  <a:cubicBezTo>
                    <a:pt x="458" y="0"/>
                    <a:pt x="455" y="0"/>
                    <a:pt x="451" y="0"/>
                  </a:cubicBezTo>
                  <a:cubicBezTo>
                    <a:pt x="92" y="22"/>
                    <a:pt x="1" y="285"/>
                    <a:pt x="1" y="285"/>
                  </a:cubicBezTo>
                  <a:lnTo>
                    <a:pt x="49" y="1078"/>
                  </a:lnTo>
                  <a:cubicBezTo>
                    <a:pt x="814" y="1030"/>
                    <a:pt x="805" y="0"/>
                    <a:pt x="462" y="0"/>
                  </a:cubicBezTo>
                  <a:close/>
                </a:path>
              </a:pathLst>
            </a:custGeom>
            <a:solidFill>
              <a:srgbClr val="FFB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4"/>
            <p:cNvSpPr/>
            <p:nvPr/>
          </p:nvSpPr>
          <p:spPr>
            <a:xfrm>
              <a:off x="8344297" y="2725163"/>
              <a:ext cx="34698" cy="39357"/>
            </a:xfrm>
            <a:custGeom>
              <a:rect b="b" l="l" r="r" t="t"/>
              <a:pathLst>
                <a:path extrusionOk="0" h="469" w="395">
                  <a:moveTo>
                    <a:pt x="216" y="1"/>
                  </a:moveTo>
                  <a:cubicBezTo>
                    <a:pt x="71" y="1"/>
                    <a:pt x="22" y="109"/>
                    <a:pt x="22" y="109"/>
                  </a:cubicBezTo>
                  <a:lnTo>
                    <a:pt x="0" y="468"/>
                  </a:lnTo>
                  <a:cubicBezTo>
                    <a:pt x="6" y="468"/>
                    <a:pt x="12" y="468"/>
                    <a:pt x="17" y="468"/>
                  </a:cubicBezTo>
                  <a:cubicBezTo>
                    <a:pt x="350" y="468"/>
                    <a:pt x="394" y="12"/>
                    <a:pt x="236" y="1"/>
                  </a:cubicBezTo>
                  <a:cubicBezTo>
                    <a:pt x="229" y="1"/>
                    <a:pt x="222" y="1"/>
                    <a:pt x="216" y="1"/>
                  </a:cubicBezTo>
                  <a:close/>
                </a:path>
              </a:pathLst>
            </a:custGeom>
            <a:solidFill>
              <a:srgbClr val="FF8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4"/>
            <p:cNvSpPr/>
            <p:nvPr/>
          </p:nvSpPr>
          <p:spPr>
            <a:xfrm>
              <a:off x="8075759" y="2534667"/>
              <a:ext cx="279427" cy="375363"/>
            </a:xfrm>
            <a:custGeom>
              <a:rect b="b" l="l" r="r" t="t"/>
              <a:pathLst>
                <a:path extrusionOk="0" h="4473" w="3181">
                  <a:moveTo>
                    <a:pt x="1547" y="0"/>
                  </a:moveTo>
                  <a:cubicBezTo>
                    <a:pt x="1516" y="0"/>
                    <a:pt x="1485" y="1"/>
                    <a:pt x="1454" y="3"/>
                  </a:cubicBezTo>
                  <a:cubicBezTo>
                    <a:pt x="628" y="51"/>
                    <a:pt x="1" y="765"/>
                    <a:pt x="49" y="1590"/>
                  </a:cubicBezTo>
                  <a:lnTo>
                    <a:pt x="81" y="2100"/>
                  </a:lnTo>
                  <a:lnTo>
                    <a:pt x="140" y="3060"/>
                  </a:lnTo>
                  <a:cubicBezTo>
                    <a:pt x="187" y="3856"/>
                    <a:pt x="846" y="4472"/>
                    <a:pt x="1634" y="4472"/>
                  </a:cubicBezTo>
                  <a:cubicBezTo>
                    <a:pt x="1663" y="4472"/>
                    <a:pt x="1692" y="4471"/>
                    <a:pt x="1722" y="4470"/>
                  </a:cubicBezTo>
                  <a:cubicBezTo>
                    <a:pt x="2548" y="4416"/>
                    <a:pt x="3180" y="3708"/>
                    <a:pt x="3127" y="2883"/>
                  </a:cubicBezTo>
                  <a:lnTo>
                    <a:pt x="3041" y="1408"/>
                  </a:lnTo>
                  <a:cubicBezTo>
                    <a:pt x="3036" y="1285"/>
                    <a:pt x="3009" y="1161"/>
                    <a:pt x="2971" y="1049"/>
                  </a:cubicBezTo>
                  <a:cubicBezTo>
                    <a:pt x="2782" y="434"/>
                    <a:pt x="2210" y="0"/>
                    <a:pt x="1547" y="0"/>
                  </a:cubicBezTo>
                  <a:close/>
                </a:path>
              </a:pathLst>
            </a:custGeom>
            <a:solidFill>
              <a:srgbClr val="FFB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4"/>
            <p:cNvSpPr/>
            <p:nvPr/>
          </p:nvSpPr>
          <p:spPr>
            <a:xfrm>
              <a:off x="8075759" y="2534667"/>
              <a:ext cx="261068" cy="176227"/>
            </a:xfrm>
            <a:custGeom>
              <a:rect b="b" l="l" r="r" t="t"/>
              <a:pathLst>
                <a:path extrusionOk="0" h="2100" w="2972">
                  <a:moveTo>
                    <a:pt x="1547" y="0"/>
                  </a:moveTo>
                  <a:cubicBezTo>
                    <a:pt x="1516" y="0"/>
                    <a:pt x="1485" y="1"/>
                    <a:pt x="1454" y="3"/>
                  </a:cubicBezTo>
                  <a:cubicBezTo>
                    <a:pt x="628" y="51"/>
                    <a:pt x="1" y="765"/>
                    <a:pt x="49" y="1590"/>
                  </a:cubicBezTo>
                  <a:lnTo>
                    <a:pt x="81" y="2100"/>
                  </a:lnTo>
                  <a:cubicBezTo>
                    <a:pt x="162" y="2025"/>
                    <a:pt x="210" y="1982"/>
                    <a:pt x="210" y="1982"/>
                  </a:cubicBezTo>
                  <a:cubicBezTo>
                    <a:pt x="210" y="1982"/>
                    <a:pt x="387" y="1274"/>
                    <a:pt x="751" y="1247"/>
                  </a:cubicBezTo>
                  <a:cubicBezTo>
                    <a:pt x="761" y="1247"/>
                    <a:pt x="771" y="1246"/>
                    <a:pt x="782" y="1246"/>
                  </a:cubicBezTo>
                  <a:cubicBezTo>
                    <a:pt x="967" y="1246"/>
                    <a:pt x="1356" y="1312"/>
                    <a:pt x="1791" y="1312"/>
                  </a:cubicBezTo>
                  <a:cubicBezTo>
                    <a:pt x="2187" y="1312"/>
                    <a:pt x="2621" y="1257"/>
                    <a:pt x="2971" y="1049"/>
                  </a:cubicBezTo>
                  <a:cubicBezTo>
                    <a:pt x="2782" y="434"/>
                    <a:pt x="2210" y="0"/>
                    <a:pt x="1547" y="0"/>
                  </a:cubicBezTo>
                  <a:close/>
                </a:path>
              </a:pathLst>
            </a:custGeom>
            <a:solidFill>
              <a:srgbClr val="FF8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4"/>
            <p:cNvSpPr/>
            <p:nvPr/>
          </p:nvSpPr>
          <p:spPr>
            <a:xfrm>
              <a:off x="8262778" y="2570165"/>
              <a:ext cx="132906" cy="194269"/>
            </a:xfrm>
            <a:custGeom>
              <a:rect b="b" l="l" r="r" t="t"/>
              <a:pathLst>
                <a:path extrusionOk="0" h="2315" w="1513">
                  <a:moveTo>
                    <a:pt x="904" y="0"/>
                  </a:moveTo>
                  <a:cubicBezTo>
                    <a:pt x="561" y="0"/>
                    <a:pt x="1" y="328"/>
                    <a:pt x="301" y="476"/>
                  </a:cubicBezTo>
                  <a:cubicBezTo>
                    <a:pt x="698" y="674"/>
                    <a:pt x="875" y="2315"/>
                    <a:pt x="1009" y="2315"/>
                  </a:cubicBezTo>
                  <a:cubicBezTo>
                    <a:pt x="1143" y="2315"/>
                    <a:pt x="1513" y="980"/>
                    <a:pt x="1127" y="106"/>
                  </a:cubicBezTo>
                  <a:cubicBezTo>
                    <a:pt x="1093" y="31"/>
                    <a:pt x="1008" y="0"/>
                    <a:pt x="90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4"/>
            <p:cNvSpPr/>
            <p:nvPr/>
          </p:nvSpPr>
          <p:spPr>
            <a:xfrm>
              <a:off x="7974475" y="2439923"/>
              <a:ext cx="439125" cy="338523"/>
            </a:xfrm>
            <a:custGeom>
              <a:rect b="b" l="l" r="r" t="t"/>
              <a:pathLst>
                <a:path extrusionOk="0" h="4034" w="4999">
                  <a:moveTo>
                    <a:pt x="4693" y="1"/>
                  </a:moveTo>
                  <a:cubicBezTo>
                    <a:pt x="4693" y="1"/>
                    <a:pt x="4025" y="658"/>
                    <a:pt x="3222" y="658"/>
                  </a:cubicBezTo>
                  <a:cubicBezTo>
                    <a:pt x="3189" y="658"/>
                    <a:pt x="3155" y="657"/>
                    <a:pt x="3122" y="655"/>
                  </a:cubicBezTo>
                  <a:cubicBezTo>
                    <a:pt x="2941" y="644"/>
                    <a:pt x="2745" y="633"/>
                    <a:pt x="2544" y="633"/>
                  </a:cubicBezTo>
                  <a:cubicBezTo>
                    <a:pt x="1799" y="633"/>
                    <a:pt x="987" y="774"/>
                    <a:pt x="628" y="1513"/>
                  </a:cubicBezTo>
                  <a:cubicBezTo>
                    <a:pt x="1" y="2816"/>
                    <a:pt x="1277" y="4033"/>
                    <a:pt x="1277" y="4033"/>
                  </a:cubicBezTo>
                  <a:cubicBezTo>
                    <a:pt x="1467" y="3848"/>
                    <a:pt x="1091" y="2206"/>
                    <a:pt x="1984" y="2206"/>
                  </a:cubicBezTo>
                  <a:cubicBezTo>
                    <a:pt x="2023" y="2206"/>
                    <a:pt x="2064" y="2209"/>
                    <a:pt x="2108" y="2215"/>
                  </a:cubicBezTo>
                  <a:cubicBezTo>
                    <a:pt x="2268" y="2239"/>
                    <a:pt x="2426" y="2250"/>
                    <a:pt x="2581" y="2250"/>
                  </a:cubicBezTo>
                  <a:cubicBezTo>
                    <a:pt x="3448" y="2250"/>
                    <a:pt x="4215" y="1910"/>
                    <a:pt x="4510" y="1550"/>
                  </a:cubicBezTo>
                  <a:cubicBezTo>
                    <a:pt x="4859" y="1127"/>
                    <a:pt x="4998" y="317"/>
                    <a:pt x="46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4"/>
            <p:cNvSpPr/>
            <p:nvPr/>
          </p:nvSpPr>
          <p:spPr>
            <a:xfrm>
              <a:off x="8479753" y="2874790"/>
              <a:ext cx="56746" cy="107918"/>
            </a:xfrm>
            <a:custGeom>
              <a:rect b="b" l="l" r="r" t="t"/>
              <a:pathLst>
                <a:path extrusionOk="0" h="1286" w="646">
                  <a:moveTo>
                    <a:pt x="297" y="1"/>
                  </a:moveTo>
                  <a:cubicBezTo>
                    <a:pt x="1" y="1"/>
                    <a:pt x="67" y="1119"/>
                    <a:pt x="67" y="1119"/>
                  </a:cubicBezTo>
                  <a:lnTo>
                    <a:pt x="624" y="1285"/>
                  </a:lnTo>
                  <a:cubicBezTo>
                    <a:pt x="624" y="1285"/>
                    <a:pt x="646" y="79"/>
                    <a:pt x="324" y="4"/>
                  </a:cubicBezTo>
                  <a:cubicBezTo>
                    <a:pt x="315" y="2"/>
                    <a:pt x="306" y="1"/>
                    <a:pt x="297" y="1"/>
                  </a:cubicBezTo>
                  <a:close/>
                </a:path>
              </a:pathLst>
            </a:custGeom>
            <a:solidFill>
              <a:srgbClr val="FF8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4"/>
            <p:cNvSpPr/>
            <p:nvPr/>
          </p:nvSpPr>
          <p:spPr>
            <a:xfrm>
              <a:off x="8318383" y="2826453"/>
              <a:ext cx="191760" cy="278187"/>
            </a:xfrm>
            <a:custGeom>
              <a:rect b="b" l="l" r="r" t="t"/>
              <a:pathLst>
                <a:path extrusionOk="0" h="3315" w="2183">
                  <a:moveTo>
                    <a:pt x="334" y="0"/>
                  </a:moveTo>
                  <a:cubicBezTo>
                    <a:pt x="247" y="0"/>
                    <a:pt x="172" y="69"/>
                    <a:pt x="166" y="162"/>
                  </a:cubicBezTo>
                  <a:lnTo>
                    <a:pt x="6" y="3036"/>
                  </a:lnTo>
                  <a:cubicBezTo>
                    <a:pt x="0" y="3127"/>
                    <a:pt x="75" y="3207"/>
                    <a:pt x="166" y="3213"/>
                  </a:cubicBezTo>
                  <a:lnTo>
                    <a:pt x="1839" y="3314"/>
                  </a:lnTo>
                  <a:cubicBezTo>
                    <a:pt x="1843" y="3315"/>
                    <a:pt x="1846" y="3315"/>
                    <a:pt x="1850" y="3315"/>
                  </a:cubicBezTo>
                  <a:cubicBezTo>
                    <a:pt x="1942" y="3315"/>
                    <a:pt x="2017" y="3247"/>
                    <a:pt x="2022" y="3154"/>
                  </a:cubicBezTo>
                  <a:lnTo>
                    <a:pt x="2177" y="280"/>
                  </a:lnTo>
                  <a:cubicBezTo>
                    <a:pt x="2183" y="183"/>
                    <a:pt x="2113" y="103"/>
                    <a:pt x="2016" y="97"/>
                  </a:cubicBezTo>
                  <a:lnTo>
                    <a:pt x="343" y="1"/>
                  </a:lnTo>
                  <a:cubicBezTo>
                    <a:pt x="340" y="1"/>
                    <a:pt x="337" y="0"/>
                    <a:pt x="334" y="0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44"/>
            <p:cNvSpPr/>
            <p:nvPr/>
          </p:nvSpPr>
          <p:spPr>
            <a:xfrm>
              <a:off x="8326816" y="2833670"/>
              <a:ext cx="175334" cy="263333"/>
            </a:xfrm>
            <a:custGeom>
              <a:rect b="b" l="l" r="r" t="t"/>
              <a:pathLst>
                <a:path extrusionOk="0" h="3138" w="1996">
                  <a:moveTo>
                    <a:pt x="237" y="1"/>
                  </a:moveTo>
                  <a:cubicBezTo>
                    <a:pt x="194" y="1"/>
                    <a:pt x="162" y="38"/>
                    <a:pt x="156" y="76"/>
                  </a:cubicBezTo>
                  <a:lnTo>
                    <a:pt x="1" y="2955"/>
                  </a:lnTo>
                  <a:cubicBezTo>
                    <a:pt x="1" y="2998"/>
                    <a:pt x="33" y="3035"/>
                    <a:pt x="76" y="3041"/>
                  </a:cubicBezTo>
                  <a:lnTo>
                    <a:pt x="1754" y="3137"/>
                  </a:lnTo>
                  <a:cubicBezTo>
                    <a:pt x="1797" y="3137"/>
                    <a:pt x="1829" y="3105"/>
                    <a:pt x="1835" y="3062"/>
                  </a:cubicBezTo>
                  <a:lnTo>
                    <a:pt x="1990" y="188"/>
                  </a:lnTo>
                  <a:cubicBezTo>
                    <a:pt x="1995" y="167"/>
                    <a:pt x="1985" y="145"/>
                    <a:pt x="1974" y="129"/>
                  </a:cubicBezTo>
                  <a:cubicBezTo>
                    <a:pt x="1958" y="113"/>
                    <a:pt x="1936" y="102"/>
                    <a:pt x="1915" y="102"/>
                  </a:cubicBezTo>
                  <a:lnTo>
                    <a:pt x="237" y="1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44"/>
            <p:cNvSpPr/>
            <p:nvPr/>
          </p:nvSpPr>
          <p:spPr>
            <a:xfrm>
              <a:off x="8350886" y="2852132"/>
              <a:ext cx="57010" cy="54546"/>
            </a:xfrm>
            <a:custGeom>
              <a:rect b="b" l="l" r="r" t="t"/>
              <a:pathLst>
                <a:path extrusionOk="0" h="650" w="649">
                  <a:moveTo>
                    <a:pt x="327" y="0"/>
                  </a:moveTo>
                  <a:cubicBezTo>
                    <a:pt x="145" y="0"/>
                    <a:pt x="0" y="145"/>
                    <a:pt x="0" y="322"/>
                  </a:cubicBezTo>
                  <a:cubicBezTo>
                    <a:pt x="0" y="504"/>
                    <a:pt x="145" y="649"/>
                    <a:pt x="327" y="649"/>
                  </a:cubicBezTo>
                  <a:cubicBezTo>
                    <a:pt x="504" y="649"/>
                    <a:pt x="649" y="504"/>
                    <a:pt x="649" y="322"/>
                  </a:cubicBezTo>
                  <a:cubicBezTo>
                    <a:pt x="649" y="145"/>
                    <a:pt x="504" y="0"/>
                    <a:pt x="3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4"/>
            <p:cNvSpPr/>
            <p:nvPr/>
          </p:nvSpPr>
          <p:spPr>
            <a:xfrm>
              <a:off x="8364502" y="2865139"/>
              <a:ext cx="29779" cy="28448"/>
            </a:xfrm>
            <a:custGeom>
              <a:rect b="b" l="l" r="r" t="t"/>
              <a:pathLst>
                <a:path extrusionOk="0" h="339" w="339">
                  <a:moveTo>
                    <a:pt x="172" y="1"/>
                  </a:moveTo>
                  <a:cubicBezTo>
                    <a:pt x="76" y="1"/>
                    <a:pt x="1" y="76"/>
                    <a:pt x="1" y="167"/>
                  </a:cubicBezTo>
                  <a:cubicBezTo>
                    <a:pt x="1" y="264"/>
                    <a:pt x="76" y="339"/>
                    <a:pt x="172" y="339"/>
                  </a:cubicBezTo>
                  <a:cubicBezTo>
                    <a:pt x="263" y="339"/>
                    <a:pt x="339" y="264"/>
                    <a:pt x="339" y="167"/>
                  </a:cubicBezTo>
                  <a:cubicBezTo>
                    <a:pt x="339" y="76"/>
                    <a:pt x="263" y="1"/>
                    <a:pt x="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44"/>
            <p:cNvSpPr/>
            <p:nvPr/>
          </p:nvSpPr>
          <p:spPr>
            <a:xfrm>
              <a:off x="8355541" y="2939911"/>
              <a:ext cx="277055" cy="520289"/>
            </a:xfrm>
            <a:custGeom>
              <a:rect b="b" l="l" r="r" t="t"/>
              <a:pathLst>
                <a:path extrusionOk="0" h="6200" w="3154">
                  <a:moveTo>
                    <a:pt x="404" y="0"/>
                  </a:moveTo>
                  <a:cubicBezTo>
                    <a:pt x="212" y="0"/>
                    <a:pt x="94" y="52"/>
                    <a:pt x="71" y="166"/>
                  </a:cubicBezTo>
                  <a:cubicBezTo>
                    <a:pt x="1" y="493"/>
                    <a:pt x="730" y="617"/>
                    <a:pt x="730" y="617"/>
                  </a:cubicBezTo>
                  <a:cubicBezTo>
                    <a:pt x="730" y="617"/>
                    <a:pt x="569" y="665"/>
                    <a:pt x="558" y="826"/>
                  </a:cubicBezTo>
                  <a:cubicBezTo>
                    <a:pt x="548" y="992"/>
                    <a:pt x="687" y="1088"/>
                    <a:pt x="687" y="1088"/>
                  </a:cubicBezTo>
                  <a:cubicBezTo>
                    <a:pt x="687" y="1088"/>
                    <a:pt x="612" y="1137"/>
                    <a:pt x="617" y="1276"/>
                  </a:cubicBezTo>
                  <a:cubicBezTo>
                    <a:pt x="623" y="1410"/>
                    <a:pt x="693" y="1491"/>
                    <a:pt x="693" y="1491"/>
                  </a:cubicBezTo>
                  <a:cubicBezTo>
                    <a:pt x="724" y="2020"/>
                    <a:pt x="1187" y="2113"/>
                    <a:pt x="1508" y="2113"/>
                  </a:cubicBezTo>
                  <a:cubicBezTo>
                    <a:pt x="1681" y="2113"/>
                    <a:pt x="1813" y="2086"/>
                    <a:pt x="1813" y="2086"/>
                  </a:cubicBezTo>
                  <a:lnTo>
                    <a:pt x="1813" y="2086"/>
                  </a:lnTo>
                  <a:cubicBezTo>
                    <a:pt x="1652" y="2692"/>
                    <a:pt x="1583" y="3357"/>
                    <a:pt x="1556" y="3887"/>
                  </a:cubicBezTo>
                  <a:cubicBezTo>
                    <a:pt x="1444" y="3917"/>
                    <a:pt x="1298" y="3926"/>
                    <a:pt x="1159" y="3926"/>
                  </a:cubicBezTo>
                  <a:cubicBezTo>
                    <a:pt x="917" y="3926"/>
                    <a:pt x="693" y="3898"/>
                    <a:pt x="693" y="3898"/>
                  </a:cubicBezTo>
                  <a:lnTo>
                    <a:pt x="693" y="3898"/>
                  </a:lnTo>
                  <a:lnTo>
                    <a:pt x="725" y="5003"/>
                  </a:lnTo>
                  <a:cubicBezTo>
                    <a:pt x="725" y="5003"/>
                    <a:pt x="978" y="6200"/>
                    <a:pt x="1772" y="6200"/>
                  </a:cubicBezTo>
                  <a:cubicBezTo>
                    <a:pt x="1787" y="6200"/>
                    <a:pt x="1803" y="6199"/>
                    <a:pt x="1819" y="6198"/>
                  </a:cubicBezTo>
                  <a:cubicBezTo>
                    <a:pt x="3089" y="6123"/>
                    <a:pt x="3154" y="3373"/>
                    <a:pt x="2977" y="2209"/>
                  </a:cubicBezTo>
                  <a:cubicBezTo>
                    <a:pt x="2794" y="1040"/>
                    <a:pt x="2231" y="483"/>
                    <a:pt x="1443" y="225"/>
                  </a:cubicBezTo>
                  <a:cubicBezTo>
                    <a:pt x="1005" y="82"/>
                    <a:pt x="646" y="0"/>
                    <a:pt x="404" y="0"/>
                  </a:cubicBezTo>
                  <a:close/>
                </a:path>
              </a:pathLst>
            </a:custGeom>
            <a:solidFill>
              <a:srgbClr val="FFB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44"/>
            <p:cNvSpPr/>
            <p:nvPr/>
          </p:nvSpPr>
          <p:spPr>
            <a:xfrm>
              <a:off x="8484672" y="3114882"/>
              <a:ext cx="30218" cy="238158"/>
            </a:xfrm>
            <a:custGeom>
              <a:rect b="b" l="l" r="r" t="t"/>
              <a:pathLst>
                <a:path extrusionOk="0" h="2838" w="344">
                  <a:moveTo>
                    <a:pt x="343" y="1"/>
                  </a:moveTo>
                  <a:lnTo>
                    <a:pt x="343" y="1"/>
                  </a:lnTo>
                  <a:cubicBezTo>
                    <a:pt x="263" y="226"/>
                    <a:pt x="198" y="457"/>
                    <a:pt x="150" y="687"/>
                  </a:cubicBezTo>
                  <a:cubicBezTo>
                    <a:pt x="107" y="923"/>
                    <a:pt x="70" y="1159"/>
                    <a:pt x="48" y="1395"/>
                  </a:cubicBezTo>
                  <a:cubicBezTo>
                    <a:pt x="11" y="1867"/>
                    <a:pt x="0" y="2344"/>
                    <a:pt x="54" y="2821"/>
                  </a:cubicBezTo>
                  <a:cubicBezTo>
                    <a:pt x="59" y="2827"/>
                    <a:pt x="64" y="2837"/>
                    <a:pt x="75" y="2837"/>
                  </a:cubicBezTo>
                  <a:cubicBezTo>
                    <a:pt x="80" y="2837"/>
                    <a:pt x="91" y="2827"/>
                    <a:pt x="91" y="2816"/>
                  </a:cubicBezTo>
                  <a:lnTo>
                    <a:pt x="129" y="2108"/>
                  </a:lnTo>
                  <a:cubicBezTo>
                    <a:pt x="145" y="1877"/>
                    <a:pt x="156" y="1642"/>
                    <a:pt x="177" y="1406"/>
                  </a:cubicBezTo>
                  <a:cubicBezTo>
                    <a:pt x="193" y="1170"/>
                    <a:pt x="220" y="939"/>
                    <a:pt x="247" y="703"/>
                  </a:cubicBezTo>
                  <a:cubicBezTo>
                    <a:pt x="273" y="467"/>
                    <a:pt x="306" y="237"/>
                    <a:pt x="343" y="1"/>
                  </a:cubicBezTo>
                  <a:close/>
                </a:path>
              </a:pathLst>
            </a:custGeom>
            <a:solidFill>
              <a:srgbClr val="FF8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44"/>
            <p:cNvSpPr/>
            <p:nvPr/>
          </p:nvSpPr>
          <p:spPr>
            <a:xfrm>
              <a:off x="8419667" y="2991437"/>
              <a:ext cx="55604" cy="14350"/>
            </a:xfrm>
            <a:custGeom>
              <a:rect b="b" l="l" r="r" t="t"/>
              <a:pathLst>
                <a:path extrusionOk="0" h="171" w="633">
                  <a:moveTo>
                    <a:pt x="51" y="0"/>
                  </a:moveTo>
                  <a:cubicBezTo>
                    <a:pt x="34" y="0"/>
                    <a:pt x="17" y="1"/>
                    <a:pt x="0" y="3"/>
                  </a:cubicBezTo>
                  <a:cubicBezTo>
                    <a:pt x="38" y="51"/>
                    <a:pt x="86" y="83"/>
                    <a:pt x="134" y="110"/>
                  </a:cubicBezTo>
                  <a:cubicBezTo>
                    <a:pt x="188" y="131"/>
                    <a:pt x="241" y="147"/>
                    <a:pt x="295" y="158"/>
                  </a:cubicBezTo>
                  <a:cubicBezTo>
                    <a:pt x="338" y="166"/>
                    <a:pt x="378" y="171"/>
                    <a:pt x="420" y="171"/>
                  </a:cubicBezTo>
                  <a:cubicBezTo>
                    <a:pt x="435" y="171"/>
                    <a:pt x="451" y="170"/>
                    <a:pt x="467" y="169"/>
                  </a:cubicBezTo>
                  <a:cubicBezTo>
                    <a:pt x="520" y="163"/>
                    <a:pt x="579" y="158"/>
                    <a:pt x="633" y="131"/>
                  </a:cubicBezTo>
                  <a:cubicBezTo>
                    <a:pt x="579" y="104"/>
                    <a:pt x="526" y="88"/>
                    <a:pt x="477" y="72"/>
                  </a:cubicBezTo>
                  <a:cubicBezTo>
                    <a:pt x="424" y="56"/>
                    <a:pt x="375" y="45"/>
                    <a:pt x="322" y="35"/>
                  </a:cubicBezTo>
                  <a:cubicBezTo>
                    <a:pt x="268" y="24"/>
                    <a:pt x="220" y="13"/>
                    <a:pt x="166" y="8"/>
                  </a:cubicBezTo>
                  <a:cubicBezTo>
                    <a:pt x="128" y="4"/>
                    <a:pt x="90" y="0"/>
                    <a:pt x="51" y="0"/>
                  </a:cubicBezTo>
                  <a:close/>
                </a:path>
              </a:pathLst>
            </a:custGeom>
            <a:solidFill>
              <a:srgbClr val="FF8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44"/>
            <p:cNvSpPr/>
            <p:nvPr/>
          </p:nvSpPr>
          <p:spPr>
            <a:xfrm>
              <a:off x="8416329" y="3029956"/>
              <a:ext cx="54287" cy="12923"/>
            </a:xfrm>
            <a:custGeom>
              <a:rect b="b" l="l" r="r" t="t"/>
              <a:pathLst>
                <a:path extrusionOk="0" h="154" w="618">
                  <a:moveTo>
                    <a:pt x="160" y="1"/>
                  </a:moveTo>
                  <a:cubicBezTo>
                    <a:pt x="109" y="1"/>
                    <a:pt x="57" y="5"/>
                    <a:pt x="1" y="15"/>
                  </a:cubicBezTo>
                  <a:cubicBezTo>
                    <a:pt x="43" y="53"/>
                    <a:pt x="92" y="80"/>
                    <a:pt x="140" y="101"/>
                  </a:cubicBezTo>
                  <a:cubicBezTo>
                    <a:pt x="188" y="123"/>
                    <a:pt x="242" y="139"/>
                    <a:pt x="290" y="144"/>
                  </a:cubicBezTo>
                  <a:cubicBezTo>
                    <a:pt x="321" y="150"/>
                    <a:pt x="353" y="153"/>
                    <a:pt x="384" y="153"/>
                  </a:cubicBezTo>
                  <a:cubicBezTo>
                    <a:pt x="407" y="153"/>
                    <a:pt x="429" y="152"/>
                    <a:pt x="451" y="149"/>
                  </a:cubicBezTo>
                  <a:cubicBezTo>
                    <a:pt x="505" y="144"/>
                    <a:pt x="558" y="128"/>
                    <a:pt x="606" y="101"/>
                  </a:cubicBezTo>
                  <a:cubicBezTo>
                    <a:pt x="612" y="96"/>
                    <a:pt x="612" y="96"/>
                    <a:pt x="612" y="96"/>
                  </a:cubicBezTo>
                  <a:cubicBezTo>
                    <a:pt x="617" y="91"/>
                    <a:pt x="612" y="85"/>
                    <a:pt x="606" y="80"/>
                  </a:cubicBezTo>
                  <a:cubicBezTo>
                    <a:pt x="553" y="53"/>
                    <a:pt x="505" y="42"/>
                    <a:pt x="456" y="32"/>
                  </a:cubicBezTo>
                  <a:cubicBezTo>
                    <a:pt x="408" y="21"/>
                    <a:pt x="360" y="15"/>
                    <a:pt x="312" y="10"/>
                  </a:cubicBezTo>
                  <a:cubicBezTo>
                    <a:pt x="261" y="5"/>
                    <a:pt x="211" y="1"/>
                    <a:pt x="160" y="1"/>
                  </a:cubicBezTo>
                  <a:close/>
                </a:path>
              </a:pathLst>
            </a:custGeom>
            <a:solidFill>
              <a:srgbClr val="FF8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44"/>
            <p:cNvSpPr/>
            <p:nvPr/>
          </p:nvSpPr>
          <p:spPr>
            <a:xfrm>
              <a:off x="8416329" y="3064950"/>
              <a:ext cx="55165" cy="12755"/>
            </a:xfrm>
            <a:custGeom>
              <a:rect b="b" l="l" r="r" t="t"/>
              <a:pathLst>
                <a:path extrusionOk="0" h="152" w="628">
                  <a:moveTo>
                    <a:pt x="1" y="1"/>
                  </a:moveTo>
                  <a:lnTo>
                    <a:pt x="1" y="1"/>
                  </a:lnTo>
                  <a:cubicBezTo>
                    <a:pt x="43" y="43"/>
                    <a:pt x="92" y="70"/>
                    <a:pt x="140" y="97"/>
                  </a:cubicBezTo>
                  <a:cubicBezTo>
                    <a:pt x="194" y="119"/>
                    <a:pt x="247" y="135"/>
                    <a:pt x="301" y="140"/>
                  </a:cubicBezTo>
                  <a:cubicBezTo>
                    <a:pt x="338" y="148"/>
                    <a:pt x="377" y="152"/>
                    <a:pt x="416" y="152"/>
                  </a:cubicBezTo>
                  <a:cubicBezTo>
                    <a:pt x="489" y="152"/>
                    <a:pt x="562" y="137"/>
                    <a:pt x="628" y="102"/>
                  </a:cubicBezTo>
                  <a:cubicBezTo>
                    <a:pt x="574" y="81"/>
                    <a:pt x="521" y="70"/>
                    <a:pt x="467" y="60"/>
                  </a:cubicBezTo>
                  <a:cubicBezTo>
                    <a:pt x="419" y="49"/>
                    <a:pt x="365" y="43"/>
                    <a:pt x="317" y="38"/>
                  </a:cubicBezTo>
                  <a:cubicBezTo>
                    <a:pt x="215" y="22"/>
                    <a:pt x="113" y="6"/>
                    <a:pt x="1" y="1"/>
                  </a:cubicBezTo>
                  <a:close/>
                </a:path>
              </a:pathLst>
            </a:custGeom>
            <a:solidFill>
              <a:srgbClr val="FF8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0" name="Google Shape;2410;p44"/>
          <p:cNvSpPr/>
          <p:nvPr/>
        </p:nvSpPr>
        <p:spPr>
          <a:xfrm>
            <a:off x="5539550" y="1642875"/>
            <a:ext cx="456600" cy="456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11" name="Google Shape;2411;p44"/>
          <p:cNvSpPr/>
          <p:nvPr/>
        </p:nvSpPr>
        <p:spPr>
          <a:xfrm>
            <a:off x="5633413" y="3224525"/>
            <a:ext cx="456600" cy="456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12" name="Google Shape;2412;p44"/>
          <p:cNvSpPr/>
          <p:nvPr/>
        </p:nvSpPr>
        <p:spPr>
          <a:xfrm>
            <a:off x="7188150" y="2571750"/>
            <a:ext cx="456600" cy="456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13" name="Google Shape;2413;p44"/>
          <p:cNvSpPr/>
          <p:nvPr/>
        </p:nvSpPr>
        <p:spPr>
          <a:xfrm>
            <a:off x="8230175" y="3028350"/>
            <a:ext cx="456600" cy="456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414" name="Google Shape;2414;p44"/>
          <p:cNvGrpSpPr/>
          <p:nvPr/>
        </p:nvGrpSpPr>
        <p:grpSpPr>
          <a:xfrm>
            <a:off x="457191" y="1498000"/>
            <a:ext cx="1818333" cy="1519800"/>
            <a:chOff x="548891" y="1498000"/>
            <a:chExt cx="1818333" cy="1519800"/>
          </a:xfrm>
        </p:grpSpPr>
        <p:sp>
          <p:nvSpPr>
            <p:cNvPr id="2415" name="Google Shape;2415;p44"/>
            <p:cNvSpPr/>
            <p:nvPr/>
          </p:nvSpPr>
          <p:spPr>
            <a:xfrm>
              <a:off x="548900" y="1498000"/>
              <a:ext cx="1818300" cy="1519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16" name="Google Shape;2416;p44"/>
            <p:cNvGrpSpPr/>
            <p:nvPr/>
          </p:nvGrpSpPr>
          <p:grpSpPr>
            <a:xfrm>
              <a:off x="548891" y="2153951"/>
              <a:ext cx="1818333" cy="830243"/>
              <a:chOff x="9246139" y="1418025"/>
              <a:chExt cx="1980323" cy="830243"/>
            </a:xfrm>
          </p:grpSpPr>
          <p:sp>
            <p:nvSpPr>
              <p:cNvPr id="2417" name="Google Shape;2417;p44"/>
              <p:cNvSpPr txBox="1"/>
              <p:nvPr/>
            </p:nvSpPr>
            <p:spPr>
              <a:xfrm>
                <a:off x="9246162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18" name="Google Shape;2418;p44"/>
              <p:cNvSpPr txBox="1"/>
              <p:nvPr/>
            </p:nvSpPr>
            <p:spPr>
              <a:xfrm>
                <a:off x="9246139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419" name="Google Shape;2419;p44"/>
            <p:cNvSpPr/>
            <p:nvPr/>
          </p:nvSpPr>
          <p:spPr>
            <a:xfrm>
              <a:off x="1229738" y="1653838"/>
              <a:ext cx="456600" cy="456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2420" name="Google Shape;2420;p44"/>
          <p:cNvGrpSpPr/>
          <p:nvPr/>
        </p:nvGrpSpPr>
        <p:grpSpPr>
          <a:xfrm>
            <a:off x="2463603" y="1498000"/>
            <a:ext cx="1818333" cy="1519800"/>
            <a:chOff x="2511328" y="1498000"/>
            <a:chExt cx="1818333" cy="1519800"/>
          </a:xfrm>
        </p:grpSpPr>
        <p:sp>
          <p:nvSpPr>
            <p:cNvPr id="2421" name="Google Shape;2421;p44"/>
            <p:cNvSpPr/>
            <p:nvPr/>
          </p:nvSpPr>
          <p:spPr>
            <a:xfrm>
              <a:off x="2511349" y="1498000"/>
              <a:ext cx="1818300" cy="1519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2" name="Google Shape;2422;p44"/>
            <p:cNvGrpSpPr/>
            <p:nvPr/>
          </p:nvGrpSpPr>
          <p:grpSpPr>
            <a:xfrm>
              <a:off x="2511328" y="2153951"/>
              <a:ext cx="1818333" cy="830243"/>
              <a:chOff x="9246139" y="1418025"/>
              <a:chExt cx="1980323" cy="830243"/>
            </a:xfrm>
          </p:grpSpPr>
          <p:sp>
            <p:nvSpPr>
              <p:cNvPr id="2423" name="Google Shape;2423;p44"/>
              <p:cNvSpPr txBox="1"/>
              <p:nvPr/>
            </p:nvSpPr>
            <p:spPr>
              <a:xfrm>
                <a:off x="9246162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24" name="Google Shape;2424;p44"/>
              <p:cNvSpPr txBox="1"/>
              <p:nvPr/>
            </p:nvSpPr>
            <p:spPr>
              <a:xfrm>
                <a:off x="9246139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425" name="Google Shape;2425;p44"/>
            <p:cNvSpPr/>
            <p:nvPr/>
          </p:nvSpPr>
          <p:spPr>
            <a:xfrm>
              <a:off x="3192175" y="1653838"/>
              <a:ext cx="456600" cy="456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2426" name="Google Shape;2426;p44"/>
          <p:cNvGrpSpPr/>
          <p:nvPr/>
        </p:nvGrpSpPr>
        <p:grpSpPr>
          <a:xfrm>
            <a:off x="457191" y="3210750"/>
            <a:ext cx="1818333" cy="1519800"/>
            <a:chOff x="548891" y="3210750"/>
            <a:chExt cx="1818333" cy="1519800"/>
          </a:xfrm>
        </p:grpSpPr>
        <p:sp>
          <p:nvSpPr>
            <p:cNvPr id="2427" name="Google Shape;2427;p44"/>
            <p:cNvSpPr/>
            <p:nvPr/>
          </p:nvSpPr>
          <p:spPr>
            <a:xfrm>
              <a:off x="548900" y="3210750"/>
              <a:ext cx="1818300" cy="1519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8" name="Google Shape;2428;p44"/>
            <p:cNvGrpSpPr/>
            <p:nvPr/>
          </p:nvGrpSpPr>
          <p:grpSpPr>
            <a:xfrm>
              <a:off x="548891" y="3866701"/>
              <a:ext cx="1818333" cy="830243"/>
              <a:chOff x="9246139" y="1418025"/>
              <a:chExt cx="1980323" cy="830243"/>
            </a:xfrm>
          </p:grpSpPr>
          <p:sp>
            <p:nvSpPr>
              <p:cNvPr id="2429" name="Google Shape;2429;p44"/>
              <p:cNvSpPr txBox="1"/>
              <p:nvPr/>
            </p:nvSpPr>
            <p:spPr>
              <a:xfrm>
                <a:off x="9246162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30" name="Google Shape;2430;p44"/>
              <p:cNvSpPr txBox="1"/>
              <p:nvPr/>
            </p:nvSpPr>
            <p:spPr>
              <a:xfrm>
                <a:off x="9246139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431" name="Google Shape;2431;p44"/>
            <p:cNvSpPr/>
            <p:nvPr/>
          </p:nvSpPr>
          <p:spPr>
            <a:xfrm>
              <a:off x="1229738" y="3366588"/>
              <a:ext cx="456600" cy="456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2432" name="Google Shape;2432;p44"/>
          <p:cNvGrpSpPr/>
          <p:nvPr/>
        </p:nvGrpSpPr>
        <p:grpSpPr>
          <a:xfrm>
            <a:off x="2463603" y="3210750"/>
            <a:ext cx="1818333" cy="1519800"/>
            <a:chOff x="2511328" y="3210750"/>
            <a:chExt cx="1818333" cy="1519800"/>
          </a:xfrm>
        </p:grpSpPr>
        <p:sp>
          <p:nvSpPr>
            <p:cNvPr id="2433" name="Google Shape;2433;p44"/>
            <p:cNvSpPr/>
            <p:nvPr/>
          </p:nvSpPr>
          <p:spPr>
            <a:xfrm>
              <a:off x="2511349" y="3210750"/>
              <a:ext cx="1818300" cy="1519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4" name="Google Shape;2434;p44"/>
            <p:cNvGrpSpPr/>
            <p:nvPr/>
          </p:nvGrpSpPr>
          <p:grpSpPr>
            <a:xfrm>
              <a:off x="2511328" y="3866701"/>
              <a:ext cx="1818333" cy="830243"/>
              <a:chOff x="9246139" y="1418025"/>
              <a:chExt cx="1980323" cy="830243"/>
            </a:xfrm>
          </p:grpSpPr>
          <p:sp>
            <p:nvSpPr>
              <p:cNvPr id="2435" name="Google Shape;2435;p44"/>
              <p:cNvSpPr txBox="1"/>
              <p:nvPr/>
            </p:nvSpPr>
            <p:spPr>
              <a:xfrm>
                <a:off x="9246162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36" name="Google Shape;2436;p44"/>
              <p:cNvSpPr txBox="1"/>
              <p:nvPr/>
            </p:nvSpPr>
            <p:spPr>
              <a:xfrm>
                <a:off x="9246139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and is where we live on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437" name="Google Shape;2437;p44"/>
            <p:cNvSpPr/>
            <p:nvPr/>
          </p:nvSpPr>
          <p:spPr>
            <a:xfrm>
              <a:off x="3192175" y="3366588"/>
              <a:ext cx="456600" cy="456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>
                <a:solidFill>
                  <a:schemeClr val="accent3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4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Divide Infographics</a:t>
            </a:r>
            <a:endParaRPr/>
          </a:p>
        </p:txBody>
      </p:sp>
      <p:sp>
        <p:nvSpPr>
          <p:cNvPr id="2443" name="Google Shape;2443;p45"/>
          <p:cNvSpPr txBox="1"/>
          <p:nvPr/>
        </p:nvSpPr>
        <p:spPr>
          <a:xfrm>
            <a:off x="1483950" y="1070225"/>
            <a:ext cx="6176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Digital possibilities in the different phases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44" name="Google Shape;2444;p45"/>
          <p:cNvGrpSpPr/>
          <p:nvPr/>
        </p:nvGrpSpPr>
        <p:grpSpPr>
          <a:xfrm>
            <a:off x="2863889" y="1723417"/>
            <a:ext cx="3416407" cy="2918362"/>
            <a:chOff x="2863889" y="1723417"/>
            <a:chExt cx="3416407" cy="2918362"/>
          </a:xfrm>
        </p:grpSpPr>
        <p:grpSp>
          <p:nvGrpSpPr>
            <p:cNvPr id="2445" name="Google Shape;2445;p45"/>
            <p:cNvGrpSpPr/>
            <p:nvPr/>
          </p:nvGrpSpPr>
          <p:grpSpPr>
            <a:xfrm>
              <a:off x="2863889" y="2756413"/>
              <a:ext cx="674003" cy="1885363"/>
              <a:chOff x="3200726" y="3165961"/>
              <a:chExt cx="547213" cy="1530700"/>
            </a:xfrm>
          </p:grpSpPr>
          <p:sp>
            <p:nvSpPr>
              <p:cNvPr id="2446" name="Google Shape;2446;p45"/>
              <p:cNvSpPr/>
              <p:nvPr/>
            </p:nvSpPr>
            <p:spPr>
              <a:xfrm>
                <a:off x="3202038" y="4518756"/>
                <a:ext cx="178656" cy="177901"/>
              </a:xfrm>
              <a:custGeom>
                <a:rect b="b" l="l" r="r" t="t"/>
                <a:pathLst>
                  <a:path extrusionOk="0" h="2169" w="2178">
                    <a:moveTo>
                      <a:pt x="1298" y="1"/>
                    </a:moveTo>
                    <a:cubicBezTo>
                      <a:pt x="1298" y="1"/>
                      <a:pt x="1276" y="725"/>
                      <a:pt x="1207" y="907"/>
                    </a:cubicBezTo>
                    <a:cubicBezTo>
                      <a:pt x="1137" y="1084"/>
                      <a:pt x="826" y="1443"/>
                      <a:pt x="713" y="1524"/>
                    </a:cubicBezTo>
                    <a:cubicBezTo>
                      <a:pt x="601" y="1599"/>
                      <a:pt x="0" y="1915"/>
                      <a:pt x="0" y="2060"/>
                    </a:cubicBezTo>
                    <a:cubicBezTo>
                      <a:pt x="3" y="2131"/>
                      <a:pt x="149" y="2169"/>
                      <a:pt x="350" y="2169"/>
                    </a:cubicBezTo>
                    <a:cubicBezTo>
                      <a:pt x="572" y="2169"/>
                      <a:pt x="861" y="2123"/>
                      <a:pt x="1100" y="2028"/>
                    </a:cubicBezTo>
                    <a:cubicBezTo>
                      <a:pt x="1358" y="1920"/>
                      <a:pt x="1497" y="1901"/>
                      <a:pt x="1606" y="1901"/>
                    </a:cubicBezTo>
                    <a:cubicBezTo>
                      <a:pt x="1668" y="1901"/>
                      <a:pt x="1720" y="1907"/>
                      <a:pt x="1779" y="1907"/>
                    </a:cubicBezTo>
                    <a:cubicBezTo>
                      <a:pt x="1799" y="1907"/>
                      <a:pt x="1818" y="1906"/>
                      <a:pt x="1840" y="1904"/>
                    </a:cubicBezTo>
                    <a:cubicBezTo>
                      <a:pt x="2049" y="1883"/>
                      <a:pt x="2177" y="1647"/>
                      <a:pt x="2113" y="1368"/>
                    </a:cubicBezTo>
                    <a:cubicBezTo>
                      <a:pt x="2049" y="1089"/>
                      <a:pt x="1952" y="1084"/>
                      <a:pt x="2000" y="703"/>
                    </a:cubicBezTo>
                    <a:cubicBezTo>
                      <a:pt x="2049" y="317"/>
                      <a:pt x="2049" y="1"/>
                      <a:pt x="2049" y="1"/>
                    </a:cubicBezTo>
                    <a:close/>
                  </a:path>
                </a:pathLst>
              </a:custGeom>
              <a:solidFill>
                <a:srgbClr val="EAA3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3202038" y="4606766"/>
                <a:ext cx="178656" cy="89894"/>
              </a:xfrm>
              <a:custGeom>
                <a:rect b="b" l="l" r="r" t="t"/>
                <a:pathLst>
                  <a:path extrusionOk="0" h="1096" w="2178">
                    <a:moveTo>
                      <a:pt x="1110" y="0"/>
                    </a:moveTo>
                    <a:cubicBezTo>
                      <a:pt x="992" y="177"/>
                      <a:pt x="799" y="392"/>
                      <a:pt x="713" y="451"/>
                    </a:cubicBezTo>
                    <a:cubicBezTo>
                      <a:pt x="601" y="526"/>
                      <a:pt x="0" y="842"/>
                      <a:pt x="0" y="987"/>
                    </a:cubicBezTo>
                    <a:cubicBezTo>
                      <a:pt x="3" y="1058"/>
                      <a:pt x="146" y="1095"/>
                      <a:pt x="345" y="1095"/>
                    </a:cubicBezTo>
                    <a:cubicBezTo>
                      <a:pt x="568" y="1095"/>
                      <a:pt x="859" y="1048"/>
                      <a:pt x="1100" y="949"/>
                    </a:cubicBezTo>
                    <a:cubicBezTo>
                      <a:pt x="1354" y="846"/>
                      <a:pt x="1493" y="827"/>
                      <a:pt x="1601" y="827"/>
                    </a:cubicBezTo>
                    <a:cubicBezTo>
                      <a:pt x="1665" y="827"/>
                      <a:pt x="1719" y="834"/>
                      <a:pt x="1780" y="834"/>
                    </a:cubicBezTo>
                    <a:cubicBezTo>
                      <a:pt x="1799" y="834"/>
                      <a:pt x="1818" y="833"/>
                      <a:pt x="1840" y="831"/>
                    </a:cubicBezTo>
                    <a:cubicBezTo>
                      <a:pt x="2049" y="810"/>
                      <a:pt x="2177" y="574"/>
                      <a:pt x="2113" y="295"/>
                    </a:cubicBezTo>
                    <a:cubicBezTo>
                      <a:pt x="2097" y="209"/>
                      <a:pt x="2075" y="156"/>
                      <a:pt x="2054" y="102"/>
                    </a:cubicBezTo>
                    <a:cubicBezTo>
                      <a:pt x="1880" y="160"/>
                      <a:pt x="1733" y="183"/>
                      <a:pt x="1610" y="183"/>
                    </a:cubicBezTo>
                    <a:cubicBezTo>
                      <a:pt x="1356" y="183"/>
                      <a:pt x="1200" y="87"/>
                      <a:pt x="1110" y="0"/>
                    </a:cubicBezTo>
                    <a:close/>
                  </a:path>
                </a:pathLst>
              </a:custGeom>
              <a:solidFill>
                <a:srgbClr val="5C3C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3567971" y="4518756"/>
                <a:ext cx="178656" cy="177901"/>
              </a:xfrm>
              <a:custGeom>
                <a:rect b="b" l="l" r="r" t="t"/>
                <a:pathLst>
                  <a:path extrusionOk="0" h="2169" w="2178">
                    <a:moveTo>
                      <a:pt x="129" y="1"/>
                    </a:moveTo>
                    <a:cubicBezTo>
                      <a:pt x="129" y="1"/>
                      <a:pt x="129" y="317"/>
                      <a:pt x="172" y="703"/>
                    </a:cubicBezTo>
                    <a:cubicBezTo>
                      <a:pt x="220" y="1084"/>
                      <a:pt x="124" y="1089"/>
                      <a:pt x="59" y="1368"/>
                    </a:cubicBezTo>
                    <a:cubicBezTo>
                      <a:pt x="1" y="1647"/>
                      <a:pt x="124" y="1883"/>
                      <a:pt x="333" y="1904"/>
                    </a:cubicBezTo>
                    <a:cubicBezTo>
                      <a:pt x="355" y="1906"/>
                      <a:pt x="375" y="1907"/>
                      <a:pt x="394" y="1907"/>
                    </a:cubicBezTo>
                    <a:cubicBezTo>
                      <a:pt x="455" y="1907"/>
                      <a:pt x="507" y="1901"/>
                      <a:pt x="569" y="1901"/>
                    </a:cubicBezTo>
                    <a:cubicBezTo>
                      <a:pt x="679" y="1901"/>
                      <a:pt x="817" y="1920"/>
                      <a:pt x="1078" y="2028"/>
                    </a:cubicBezTo>
                    <a:cubicBezTo>
                      <a:pt x="1314" y="2123"/>
                      <a:pt x="1602" y="2169"/>
                      <a:pt x="1823" y="2169"/>
                    </a:cubicBezTo>
                    <a:cubicBezTo>
                      <a:pt x="2024" y="2169"/>
                      <a:pt x="2170" y="2131"/>
                      <a:pt x="2172" y="2060"/>
                    </a:cubicBezTo>
                    <a:cubicBezTo>
                      <a:pt x="2177" y="1915"/>
                      <a:pt x="1572" y="1599"/>
                      <a:pt x="1459" y="1524"/>
                    </a:cubicBezTo>
                    <a:cubicBezTo>
                      <a:pt x="1346" y="1443"/>
                      <a:pt x="1035" y="1084"/>
                      <a:pt x="966" y="907"/>
                    </a:cubicBezTo>
                    <a:cubicBezTo>
                      <a:pt x="896" y="725"/>
                      <a:pt x="875" y="1"/>
                      <a:pt x="875" y="1"/>
                    </a:cubicBezTo>
                    <a:close/>
                  </a:path>
                </a:pathLst>
              </a:custGeom>
              <a:solidFill>
                <a:srgbClr val="EAA3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3567971" y="4606766"/>
                <a:ext cx="178656" cy="89894"/>
              </a:xfrm>
              <a:custGeom>
                <a:rect b="b" l="l" r="r" t="t"/>
                <a:pathLst>
                  <a:path extrusionOk="0" h="1096" w="2178">
                    <a:moveTo>
                      <a:pt x="1062" y="0"/>
                    </a:moveTo>
                    <a:cubicBezTo>
                      <a:pt x="972" y="87"/>
                      <a:pt x="817" y="183"/>
                      <a:pt x="563" y="183"/>
                    </a:cubicBezTo>
                    <a:cubicBezTo>
                      <a:pt x="439" y="183"/>
                      <a:pt x="292" y="160"/>
                      <a:pt x="118" y="102"/>
                    </a:cubicBezTo>
                    <a:cubicBezTo>
                      <a:pt x="102" y="156"/>
                      <a:pt x="81" y="209"/>
                      <a:pt x="59" y="295"/>
                    </a:cubicBezTo>
                    <a:cubicBezTo>
                      <a:pt x="1" y="574"/>
                      <a:pt x="124" y="810"/>
                      <a:pt x="333" y="831"/>
                    </a:cubicBezTo>
                    <a:cubicBezTo>
                      <a:pt x="355" y="833"/>
                      <a:pt x="375" y="834"/>
                      <a:pt x="394" y="834"/>
                    </a:cubicBezTo>
                    <a:cubicBezTo>
                      <a:pt x="456" y="834"/>
                      <a:pt x="510" y="827"/>
                      <a:pt x="574" y="827"/>
                    </a:cubicBezTo>
                    <a:cubicBezTo>
                      <a:pt x="683" y="827"/>
                      <a:pt x="820" y="846"/>
                      <a:pt x="1078" y="949"/>
                    </a:cubicBezTo>
                    <a:cubicBezTo>
                      <a:pt x="1316" y="1048"/>
                      <a:pt x="1606" y="1095"/>
                      <a:pt x="1828" y="1095"/>
                    </a:cubicBezTo>
                    <a:cubicBezTo>
                      <a:pt x="2026" y="1095"/>
                      <a:pt x="2170" y="1058"/>
                      <a:pt x="2172" y="987"/>
                    </a:cubicBezTo>
                    <a:cubicBezTo>
                      <a:pt x="2177" y="842"/>
                      <a:pt x="1572" y="526"/>
                      <a:pt x="1459" y="451"/>
                    </a:cubicBezTo>
                    <a:cubicBezTo>
                      <a:pt x="1379" y="392"/>
                      <a:pt x="1185" y="177"/>
                      <a:pt x="1062" y="0"/>
                    </a:cubicBezTo>
                    <a:close/>
                  </a:path>
                </a:pathLst>
              </a:custGeom>
              <a:solidFill>
                <a:srgbClr val="5C3C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3271927" y="3491425"/>
                <a:ext cx="404724" cy="482114"/>
              </a:xfrm>
              <a:custGeom>
                <a:rect b="b" l="l" r="r" t="t"/>
                <a:pathLst>
                  <a:path extrusionOk="0" h="5878" w="4934">
                    <a:moveTo>
                      <a:pt x="1320" y="0"/>
                    </a:moveTo>
                    <a:cubicBezTo>
                      <a:pt x="585" y="0"/>
                      <a:pt x="1" y="606"/>
                      <a:pt x="28" y="1341"/>
                    </a:cubicBezTo>
                    <a:lnTo>
                      <a:pt x="151" y="4767"/>
                    </a:lnTo>
                    <a:cubicBezTo>
                      <a:pt x="178" y="5384"/>
                      <a:pt x="687" y="5877"/>
                      <a:pt x="1304" y="5877"/>
                    </a:cubicBezTo>
                    <a:lnTo>
                      <a:pt x="3631" y="5877"/>
                    </a:lnTo>
                    <a:cubicBezTo>
                      <a:pt x="4248" y="5877"/>
                      <a:pt x="4757" y="5384"/>
                      <a:pt x="4784" y="4767"/>
                    </a:cubicBezTo>
                    <a:lnTo>
                      <a:pt x="4907" y="1341"/>
                    </a:lnTo>
                    <a:cubicBezTo>
                      <a:pt x="4934" y="606"/>
                      <a:pt x="4349" y="0"/>
                      <a:pt x="3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3202940" y="3917614"/>
                <a:ext cx="542776" cy="621876"/>
              </a:xfrm>
              <a:custGeom>
                <a:rect b="b" l="l" r="r" t="t"/>
                <a:pathLst>
                  <a:path extrusionOk="0" h="7582" w="6617">
                    <a:moveTo>
                      <a:pt x="1807" y="0"/>
                    </a:moveTo>
                    <a:cubicBezTo>
                      <a:pt x="0" y="4971"/>
                      <a:pt x="1126" y="7491"/>
                      <a:pt x="1126" y="7491"/>
                    </a:cubicBezTo>
                    <a:cubicBezTo>
                      <a:pt x="1345" y="7560"/>
                      <a:pt x="1549" y="7582"/>
                      <a:pt x="1720" y="7582"/>
                    </a:cubicBezTo>
                    <a:cubicBezTo>
                      <a:pt x="2011" y="7582"/>
                      <a:pt x="2204" y="7517"/>
                      <a:pt x="2204" y="7517"/>
                    </a:cubicBezTo>
                    <a:cubicBezTo>
                      <a:pt x="2204" y="7517"/>
                      <a:pt x="2531" y="6064"/>
                      <a:pt x="3223" y="2472"/>
                    </a:cubicBezTo>
                    <a:cubicBezTo>
                      <a:pt x="3233" y="2426"/>
                      <a:pt x="3271" y="2404"/>
                      <a:pt x="3308" y="2404"/>
                    </a:cubicBezTo>
                    <a:cubicBezTo>
                      <a:pt x="3346" y="2404"/>
                      <a:pt x="3383" y="2426"/>
                      <a:pt x="3394" y="2472"/>
                    </a:cubicBezTo>
                    <a:cubicBezTo>
                      <a:pt x="4086" y="6064"/>
                      <a:pt x="4413" y="7517"/>
                      <a:pt x="4413" y="7517"/>
                    </a:cubicBezTo>
                    <a:cubicBezTo>
                      <a:pt x="4413" y="7517"/>
                      <a:pt x="4605" y="7582"/>
                      <a:pt x="4899" y="7582"/>
                    </a:cubicBezTo>
                    <a:cubicBezTo>
                      <a:pt x="5070" y="7582"/>
                      <a:pt x="5275" y="7560"/>
                      <a:pt x="5496" y="7491"/>
                    </a:cubicBezTo>
                    <a:cubicBezTo>
                      <a:pt x="5496" y="7491"/>
                      <a:pt x="6617" y="4971"/>
                      <a:pt x="4810" y="0"/>
                    </a:cubicBezTo>
                    <a:lnTo>
                      <a:pt x="3308" y="113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3D40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45"/>
              <p:cNvSpPr/>
              <p:nvPr/>
            </p:nvSpPr>
            <p:spPr>
              <a:xfrm>
                <a:off x="3202940" y="3917614"/>
                <a:ext cx="542776" cy="621876"/>
              </a:xfrm>
              <a:custGeom>
                <a:rect b="b" l="l" r="r" t="t"/>
                <a:pathLst>
                  <a:path extrusionOk="0" h="7582" w="6617">
                    <a:moveTo>
                      <a:pt x="1807" y="0"/>
                    </a:moveTo>
                    <a:cubicBezTo>
                      <a:pt x="0" y="4971"/>
                      <a:pt x="1126" y="7491"/>
                      <a:pt x="1126" y="7491"/>
                    </a:cubicBezTo>
                    <a:cubicBezTo>
                      <a:pt x="1345" y="7560"/>
                      <a:pt x="1549" y="7582"/>
                      <a:pt x="1720" y="7582"/>
                    </a:cubicBezTo>
                    <a:cubicBezTo>
                      <a:pt x="2011" y="7582"/>
                      <a:pt x="2204" y="7517"/>
                      <a:pt x="2204" y="7517"/>
                    </a:cubicBezTo>
                    <a:cubicBezTo>
                      <a:pt x="2204" y="7517"/>
                      <a:pt x="2531" y="6064"/>
                      <a:pt x="3223" y="2472"/>
                    </a:cubicBezTo>
                    <a:cubicBezTo>
                      <a:pt x="3233" y="2426"/>
                      <a:pt x="3271" y="2404"/>
                      <a:pt x="3308" y="2404"/>
                    </a:cubicBezTo>
                    <a:cubicBezTo>
                      <a:pt x="3346" y="2404"/>
                      <a:pt x="3383" y="2426"/>
                      <a:pt x="3394" y="2472"/>
                    </a:cubicBezTo>
                    <a:cubicBezTo>
                      <a:pt x="4086" y="6064"/>
                      <a:pt x="4413" y="7517"/>
                      <a:pt x="4413" y="7517"/>
                    </a:cubicBezTo>
                    <a:cubicBezTo>
                      <a:pt x="4413" y="7517"/>
                      <a:pt x="4605" y="7582"/>
                      <a:pt x="4899" y="7582"/>
                    </a:cubicBezTo>
                    <a:cubicBezTo>
                      <a:pt x="5070" y="7582"/>
                      <a:pt x="5275" y="7560"/>
                      <a:pt x="5496" y="7491"/>
                    </a:cubicBezTo>
                    <a:cubicBezTo>
                      <a:pt x="5496" y="7491"/>
                      <a:pt x="6617" y="4971"/>
                      <a:pt x="4810" y="0"/>
                    </a:cubicBezTo>
                    <a:lnTo>
                      <a:pt x="3308" y="113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45"/>
              <p:cNvSpPr/>
              <p:nvPr/>
            </p:nvSpPr>
            <p:spPr>
              <a:xfrm>
                <a:off x="3322949" y="3920649"/>
                <a:ext cx="77106" cy="80544"/>
              </a:xfrm>
              <a:custGeom>
                <a:rect b="b" l="l" r="r" t="t"/>
                <a:pathLst>
                  <a:path extrusionOk="0" h="982" w="940">
                    <a:moveTo>
                      <a:pt x="843" y="1"/>
                    </a:moveTo>
                    <a:cubicBezTo>
                      <a:pt x="811" y="215"/>
                      <a:pt x="671" y="671"/>
                      <a:pt x="38" y="869"/>
                    </a:cubicBezTo>
                    <a:cubicBezTo>
                      <a:pt x="28" y="907"/>
                      <a:pt x="17" y="944"/>
                      <a:pt x="1" y="982"/>
                    </a:cubicBezTo>
                    <a:cubicBezTo>
                      <a:pt x="741" y="778"/>
                      <a:pt x="902" y="247"/>
                      <a:pt x="939" y="11"/>
                    </a:cubicBezTo>
                    <a:lnTo>
                      <a:pt x="843" y="1"/>
                    </a:lnTo>
                    <a:close/>
                  </a:path>
                </a:pathLst>
              </a:custGeom>
              <a:solidFill>
                <a:srgbClr val="7B7D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45"/>
              <p:cNvSpPr/>
              <p:nvPr/>
            </p:nvSpPr>
            <p:spPr>
              <a:xfrm>
                <a:off x="3548612" y="3920649"/>
                <a:ext cx="77024" cy="80544"/>
              </a:xfrm>
              <a:custGeom>
                <a:rect b="b" l="l" r="r" t="t"/>
                <a:pathLst>
                  <a:path extrusionOk="0" h="982" w="939">
                    <a:moveTo>
                      <a:pt x="97" y="1"/>
                    </a:moveTo>
                    <a:lnTo>
                      <a:pt x="1" y="11"/>
                    </a:lnTo>
                    <a:cubicBezTo>
                      <a:pt x="38" y="247"/>
                      <a:pt x="199" y="778"/>
                      <a:pt x="939" y="982"/>
                    </a:cubicBezTo>
                    <a:cubicBezTo>
                      <a:pt x="923" y="944"/>
                      <a:pt x="917" y="907"/>
                      <a:pt x="901" y="869"/>
                    </a:cubicBezTo>
                    <a:cubicBezTo>
                      <a:pt x="269" y="671"/>
                      <a:pt x="129" y="215"/>
                      <a:pt x="97" y="1"/>
                    </a:cubicBezTo>
                    <a:close/>
                  </a:path>
                </a:pathLst>
              </a:custGeom>
              <a:solidFill>
                <a:srgbClr val="7B7D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45"/>
              <p:cNvSpPr/>
              <p:nvPr/>
            </p:nvSpPr>
            <p:spPr>
              <a:xfrm>
                <a:off x="3200726" y="3555649"/>
                <a:ext cx="187433" cy="331197"/>
              </a:xfrm>
              <a:custGeom>
                <a:rect b="b" l="l" r="r" t="t"/>
                <a:pathLst>
                  <a:path extrusionOk="0" h="4038" w="2285">
                    <a:moveTo>
                      <a:pt x="2129" y="0"/>
                    </a:moveTo>
                    <a:lnTo>
                      <a:pt x="2129" y="0"/>
                    </a:lnTo>
                    <a:cubicBezTo>
                      <a:pt x="1073" y="166"/>
                      <a:pt x="220" y="2670"/>
                      <a:pt x="113" y="3110"/>
                    </a:cubicBezTo>
                    <a:cubicBezTo>
                      <a:pt x="0" y="3544"/>
                      <a:pt x="65" y="3689"/>
                      <a:pt x="408" y="3813"/>
                    </a:cubicBezTo>
                    <a:cubicBezTo>
                      <a:pt x="751" y="3941"/>
                      <a:pt x="1952" y="4038"/>
                      <a:pt x="1952" y="4038"/>
                    </a:cubicBezTo>
                    <a:lnTo>
                      <a:pt x="2081" y="3571"/>
                    </a:lnTo>
                    <a:cubicBezTo>
                      <a:pt x="1351" y="3357"/>
                      <a:pt x="949" y="3035"/>
                      <a:pt x="949" y="3035"/>
                    </a:cubicBezTo>
                    <a:cubicBezTo>
                      <a:pt x="1373" y="2129"/>
                      <a:pt x="1872" y="1523"/>
                      <a:pt x="1872" y="1523"/>
                    </a:cubicBezTo>
                    <a:cubicBezTo>
                      <a:pt x="2284" y="724"/>
                      <a:pt x="2129" y="0"/>
                      <a:pt x="21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45"/>
              <p:cNvSpPr/>
              <p:nvPr/>
            </p:nvSpPr>
            <p:spPr>
              <a:xfrm>
                <a:off x="3560506" y="3555649"/>
                <a:ext cx="187433" cy="331197"/>
              </a:xfrm>
              <a:custGeom>
                <a:rect b="b" l="l" r="r" t="t"/>
                <a:pathLst>
                  <a:path extrusionOk="0" h="4038" w="2285">
                    <a:moveTo>
                      <a:pt x="156" y="0"/>
                    </a:moveTo>
                    <a:cubicBezTo>
                      <a:pt x="156" y="0"/>
                      <a:pt x="0" y="724"/>
                      <a:pt x="413" y="1523"/>
                    </a:cubicBezTo>
                    <a:cubicBezTo>
                      <a:pt x="413" y="1523"/>
                      <a:pt x="912" y="2129"/>
                      <a:pt x="1335" y="3035"/>
                    </a:cubicBezTo>
                    <a:cubicBezTo>
                      <a:pt x="1335" y="3035"/>
                      <a:pt x="933" y="3357"/>
                      <a:pt x="204" y="3571"/>
                    </a:cubicBezTo>
                    <a:lnTo>
                      <a:pt x="333" y="4038"/>
                    </a:lnTo>
                    <a:cubicBezTo>
                      <a:pt x="333" y="4038"/>
                      <a:pt x="1529" y="3941"/>
                      <a:pt x="1872" y="3813"/>
                    </a:cubicBezTo>
                    <a:cubicBezTo>
                      <a:pt x="2215" y="3689"/>
                      <a:pt x="2285" y="3544"/>
                      <a:pt x="2172" y="3110"/>
                    </a:cubicBezTo>
                    <a:cubicBezTo>
                      <a:pt x="2059" y="2670"/>
                      <a:pt x="1212" y="166"/>
                      <a:pt x="1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45"/>
              <p:cNvSpPr/>
              <p:nvPr/>
            </p:nvSpPr>
            <p:spPr>
              <a:xfrm>
                <a:off x="3344933" y="3541951"/>
                <a:ext cx="258715" cy="411740"/>
              </a:xfrm>
              <a:custGeom>
                <a:rect b="b" l="l" r="r" t="t"/>
                <a:pathLst>
                  <a:path extrusionOk="0" h="5020" w="3154">
                    <a:moveTo>
                      <a:pt x="1165" y="1"/>
                    </a:moveTo>
                    <a:cubicBezTo>
                      <a:pt x="757" y="60"/>
                      <a:pt x="371" y="167"/>
                      <a:pt x="371" y="167"/>
                    </a:cubicBezTo>
                    <a:cubicBezTo>
                      <a:pt x="489" y="789"/>
                      <a:pt x="114" y="1690"/>
                      <a:pt x="114" y="1690"/>
                    </a:cubicBezTo>
                    <a:cubicBezTo>
                      <a:pt x="548" y="2934"/>
                      <a:pt x="1" y="4580"/>
                      <a:pt x="1" y="4580"/>
                    </a:cubicBezTo>
                    <a:cubicBezTo>
                      <a:pt x="178" y="4789"/>
                      <a:pt x="703" y="5020"/>
                      <a:pt x="1577" y="5020"/>
                    </a:cubicBezTo>
                    <a:cubicBezTo>
                      <a:pt x="2451" y="5020"/>
                      <a:pt x="2977" y="4789"/>
                      <a:pt x="3154" y="4580"/>
                    </a:cubicBezTo>
                    <a:cubicBezTo>
                      <a:pt x="3154" y="4580"/>
                      <a:pt x="2607" y="2934"/>
                      <a:pt x="3041" y="1690"/>
                    </a:cubicBezTo>
                    <a:cubicBezTo>
                      <a:pt x="3041" y="1690"/>
                      <a:pt x="2666" y="789"/>
                      <a:pt x="2784" y="167"/>
                    </a:cubicBezTo>
                    <a:cubicBezTo>
                      <a:pt x="2784" y="167"/>
                      <a:pt x="2398" y="60"/>
                      <a:pt x="19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45"/>
              <p:cNvSpPr/>
              <p:nvPr/>
            </p:nvSpPr>
            <p:spPr>
              <a:xfrm>
                <a:off x="3523101" y="3533667"/>
                <a:ext cx="95972" cy="222602"/>
              </a:xfrm>
              <a:custGeom>
                <a:rect b="b" l="l" r="r" t="t"/>
                <a:pathLst>
                  <a:path extrusionOk="0" h="2714" w="1170">
                    <a:moveTo>
                      <a:pt x="81" y="0"/>
                    </a:moveTo>
                    <a:lnTo>
                      <a:pt x="81" y="0"/>
                    </a:lnTo>
                    <a:cubicBezTo>
                      <a:pt x="27" y="536"/>
                      <a:pt x="1" y="1866"/>
                      <a:pt x="896" y="2713"/>
                    </a:cubicBezTo>
                    <a:lnTo>
                      <a:pt x="1169" y="2418"/>
                    </a:lnTo>
                    <a:cubicBezTo>
                      <a:pt x="403" y="1700"/>
                      <a:pt x="435" y="515"/>
                      <a:pt x="483" y="38"/>
                    </a:cubicBez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F752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45"/>
              <p:cNvSpPr/>
              <p:nvPr/>
            </p:nvSpPr>
            <p:spPr>
              <a:xfrm>
                <a:off x="3239854" y="3165961"/>
                <a:ext cx="153555" cy="153541"/>
              </a:xfrm>
              <a:custGeom>
                <a:rect b="b" l="l" r="r" t="t"/>
                <a:pathLst>
                  <a:path extrusionOk="0" h="1872" w="1872">
                    <a:moveTo>
                      <a:pt x="939" y="1"/>
                    </a:moveTo>
                    <a:cubicBezTo>
                      <a:pt x="419" y="1"/>
                      <a:pt x="0" y="419"/>
                      <a:pt x="0" y="933"/>
                    </a:cubicBezTo>
                    <a:cubicBezTo>
                      <a:pt x="0" y="1454"/>
                      <a:pt x="419" y="1872"/>
                      <a:pt x="939" y="1872"/>
                    </a:cubicBezTo>
                    <a:cubicBezTo>
                      <a:pt x="1454" y="1872"/>
                      <a:pt x="1872" y="1454"/>
                      <a:pt x="1872" y="933"/>
                    </a:cubicBezTo>
                    <a:cubicBezTo>
                      <a:pt x="1872" y="419"/>
                      <a:pt x="1454" y="1"/>
                      <a:pt x="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45"/>
              <p:cNvSpPr/>
              <p:nvPr/>
            </p:nvSpPr>
            <p:spPr>
              <a:xfrm>
                <a:off x="3549924" y="3165961"/>
                <a:ext cx="154048" cy="153541"/>
              </a:xfrm>
              <a:custGeom>
                <a:rect b="b" l="l" r="r" t="t"/>
                <a:pathLst>
                  <a:path extrusionOk="0" h="1872" w="1878">
                    <a:moveTo>
                      <a:pt x="939" y="1"/>
                    </a:moveTo>
                    <a:cubicBezTo>
                      <a:pt x="419" y="1"/>
                      <a:pt x="1" y="419"/>
                      <a:pt x="1" y="933"/>
                    </a:cubicBezTo>
                    <a:cubicBezTo>
                      <a:pt x="1" y="1454"/>
                      <a:pt x="419" y="1872"/>
                      <a:pt x="939" y="1872"/>
                    </a:cubicBezTo>
                    <a:cubicBezTo>
                      <a:pt x="1454" y="1872"/>
                      <a:pt x="1877" y="1454"/>
                      <a:pt x="1877" y="933"/>
                    </a:cubicBezTo>
                    <a:cubicBezTo>
                      <a:pt x="1877" y="419"/>
                      <a:pt x="1454" y="1"/>
                      <a:pt x="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45"/>
              <p:cNvSpPr/>
              <p:nvPr/>
            </p:nvSpPr>
            <p:spPr>
              <a:xfrm>
                <a:off x="3549924" y="3204675"/>
                <a:ext cx="82356" cy="114828"/>
              </a:xfrm>
              <a:custGeom>
                <a:rect b="b" l="l" r="r" t="t"/>
                <a:pathLst>
                  <a:path extrusionOk="0" h="1400" w="1004">
                    <a:moveTo>
                      <a:pt x="129" y="0"/>
                    </a:moveTo>
                    <a:cubicBezTo>
                      <a:pt x="49" y="134"/>
                      <a:pt x="1" y="295"/>
                      <a:pt x="1" y="461"/>
                    </a:cubicBezTo>
                    <a:cubicBezTo>
                      <a:pt x="1" y="982"/>
                      <a:pt x="419" y="1400"/>
                      <a:pt x="939" y="1400"/>
                    </a:cubicBezTo>
                    <a:cubicBezTo>
                      <a:pt x="960" y="1400"/>
                      <a:pt x="982" y="1400"/>
                      <a:pt x="1003" y="1394"/>
                    </a:cubicBezTo>
                    <a:cubicBezTo>
                      <a:pt x="826" y="810"/>
                      <a:pt x="515" y="322"/>
                      <a:pt x="1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45"/>
              <p:cNvSpPr/>
              <p:nvPr/>
            </p:nvSpPr>
            <p:spPr>
              <a:xfrm>
                <a:off x="3311547" y="3204675"/>
                <a:ext cx="81863" cy="114828"/>
              </a:xfrm>
              <a:custGeom>
                <a:rect b="b" l="l" r="r" t="t"/>
                <a:pathLst>
                  <a:path extrusionOk="0" h="1400" w="998">
                    <a:moveTo>
                      <a:pt x="874" y="0"/>
                    </a:moveTo>
                    <a:cubicBezTo>
                      <a:pt x="483" y="322"/>
                      <a:pt x="177" y="810"/>
                      <a:pt x="0" y="1394"/>
                    </a:cubicBezTo>
                    <a:cubicBezTo>
                      <a:pt x="22" y="1400"/>
                      <a:pt x="43" y="1400"/>
                      <a:pt x="65" y="1400"/>
                    </a:cubicBezTo>
                    <a:cubicBezTo>
                      <a:pt x="580" y="1400"/>
                      <a:pt x="998" y="982"/>
                      <a:pt x="998" y="461"/>
                    </a:cubicBezTo>
                    <a:cubicBezTo>
                      <a:pt x="998" y="295"/>
                      <a:pt x="955" y="134"/>
                      <a:pt x="8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45"/>
              <p:cNvSpPr/>
              <p:nvPr/>
            </p:nvSpPr>
            <p:spPr>
              <a:xfrm>
                <a:off x="3432541" y="3504139"/>
                <a:ext cx="86703" cy="51591"/>
              </a:xfrm>
              <a:custGeom>
                <a:rect b="b" l="l" r="r" t="t"/>
                <a:pathLst>
                  <a:path extrusionOk="0" h="629" w="1057">
                    <a:moveTo>
                      <a:pt x="48" y="1"/>
                    </a:moveTo>
                    <a:lnTo>
                      <a:pt x="5" y="516"/>
                    </a:lnTo>
                    <a:cubicBezTo>
                      <a:pt x="0" y="580"/>
                      <a:pt x="236" y="628"/>
                      <a:pt x="531" y="628"/>
                    </a:cubicBezTo>
                    <a:cubicBezTo>
                      <a:pt x="826" y="628"/>
                      <a:pt x="1056" y="580"/>
                      <a:pt x="1051" y="516"/>
                    </a:cubicBezTo>
                    <a:lnTo>
                      <a:pt x="1013" y="1"/>
                    </a:lnTo>
                    <a:close/>
                  </a:path>
                </a:pathLst>
              </a:custGeom>
              <a:solidFill>
                <a:srgbClr val="EAA3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45"/>
              <p:cNvSpPr/>
              <p:nvPr/>
            </p:nvSpPr>
            <p:spPr>
              <a:xfrm>
                <a:off x="3298341" y="3344851"/>
                <a:ext cx="59880" cy="66682"/>
              </a:xfrm>
              <a:custGeom>
                <a:rect b="b" l="l" r="r" t="t"/>
                <a:pathLst>
                  <a:path extrusionOk="0" h="813" w="730">
                    <a:moveTo>
                      <a:pt x="310" y="1"/>
                    </a:moveTo>
                    <a:cubicBezTo>
                      <a:pt x="285" y="1"/>
                      <a:pt x="261" y="5"/>
                      <a:pt x="237" y="13"/>
                    </a:cubicBezTo>
                    <a:cubicBezTo>
                      <a:pt x="76" y="61"/>
                      <a:pt x="1" y="281"/>
                      <a:pt x="76" y="500"/>
                    </a:cubicBezTo>
                    <a:cubicBezTo>
                      <a:pt x="135" y="688"/>
                      <a:pt x="280" y="813"/>
                      <a:pt x="421" y="813"/>
                    </a:cubicBezTo>
                    <a:cubicBezTo>
                      <a:pt x="445" y="813"/>
                      <a:pt x="470" y="809"/>
                      <a:pt x="494" y="801"/>
                    </a:cubicBezTo>
                    <a:cubicBezTo>
                      <a:pt x="655" y="747"/>
                      <a:pt x="730" y="527"/>
                      <a:pt x="660" y="307"/>
                    </a:cubicBezTo>
                    <a:cubicBezTo>
                      <a:pt x="596" y="125"/>
                      <a:pt x="451" y="1"/>
                      <a:pt x="310" y="1"/>
                    </a:cubicBezTo>
                    <a:close/>
                  </a:path>
                </a:pathLst>
              </a:custGeom>
              <a:solidFill>
                <a:srgbClr val="EAA3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45"/>
              <p:cNvSpPr/>
              <p:nvPr/>
            </p:nvSpPr>
            <p:spPr>
              <a:xfrm>
                <a:off x="3585115" y="3344851"/>
                <a:ext cx="59880" cy="66682"/>
              </a:xfrm>
              <a:custGeom>
                <a:rect b="b" l="l" r="r" t="t"/>
                <a:pathLst>
                  <a:path extrusionOk="0" h="813" w="730">
                    <a:moveTo>
                      <a:pt x="421" y="1"/>
                    </a:moveTo>
                    <a:cubicBezTo>
                      <a:pt x="280" y="1"/>
                      <a:pt x="135" y="125"/>
                      <a:pt x="76" y="307"/>
                    </a:cubicBezTo>
                    <a:cubicBezTo>
                      <a:pt x="1" y="527"/>
                      <a:pt x="76" y="747"/>
                      <a:pt x="237" y="801"/>
                    </a:cubicBezTo>
                    <a:cubicBezTo>
                      <a:pt x="260" y="809"/>
                      <a:pt x="285" y="813"/>
                      <a:pt x="310" y="813"/>
                    </a:cubicBezTo>
                    <a:cubicBezTo>
                      <a:pt x="452" y="813"/>
                      <a:pt x="601" y="688"/>
                      <a:pt x="660" y="500"/>
                    </a:cubicBezTo>
                    <a:cubicBezTo>
                      <a:pt x="730" y="281"/>
                      <a:pt x="660" y="61"/>
                      <a:pt x="494" y="13"/>
                    </a:cubicBezTo>
                    <a:cubicBezTo>
                      <a:pt x="470" y="5"/>
                      <a:pt x="445" y="1"/>
                      <a:pt x="421" y="1"/>
                    </a:cubicBezTo>
                    <a:close/>
                  </a:path>
                </a:pathLst>
              </a:custGeom>
              <a:solidFill>
                <a:srgbClr val="EAA3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45"/>
              <p:cNvSpPr/>
              <p:nvPr/>
            </p:nvSpPr>
            <p:spPr>
              <a:xfrm>
                <a:off x="3345836" y="3232399"/>
                <a:ext cx="252153" cy="291171"/>
              </a:xfrm>
              <a:custGeom>
                <a:rect b="b" l="l" r="r" t="t"/>
                <a:pathLst>
                  <a:path extrusionOk="0" h="3550" w="3074">
                    <a:moveTo>
                      <a:pt x="1534" y="0"/>
                    </a:moveTo>
                    <a:cubicBezTo>
                      <a:pt x="687" y="0"/>
                      <a:pt x="1" y="794"/>
                      <a:pt x="1" y="1775"/>
                    </a:cubicBezTo>
                    <a:cubicBezTo>
                      <a:pt x="1" y="2756"/>
                      <a:pt x="687" y="3550"/>
                      <a:pt x="1534" y="3550"/>
                    </a:cubicBezTo>
                    <a:cubicBezTo>
                      <a:pt x="2387" y="3550"/>
                      <a:pt x="3073" y="2756"/>
                      <a:pt x="3073" y="1775"/>
                    </a:cubicBezTo>
                    <a:cubicBezTo>
                      <a:pt x="3073" y="794"/>
                      <a:pt x="2387" y="0"/>
                      <a:pt x="1534" y="0"/>
                    </a:cubicBezTo>
                    <a:close/>
                  </a:path>
                </a:pathLst>
              </a:custGeom>
              <a:solidFill>
                <a:srgbClr val="FFB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45"/>
              <p:cNvSpPr/>
              <p:nvPr/>
            </p:nvSpPr>
            <p:spPr>
              <a:xfrm>
                <a:off x="3566248" y="3247737"/>
                <a:ext cx="48888" cy="290843"/>
              </a:xfrm>
              <a:custGeom>
                <a:rect b="b" l="l" r="r" t="t"/>
                <a:pathLst>
                  <a:path extrusionOk="0" h="3546" w="596">
                    <a:moveTo>
                      <a:pt x="102" y="1"/>
                    </a:moveTo>
                    <a:cubicBezTo>
                      <a:pt x="166" y="457"/>
                      <a:pt x="198" y="950"/>
                      <a:pt x="198" y="1470"/>
                    </a:cubicBezTo>
                    <a:cubicBezTo>
                      <a:pt x="198" y="2231"/>
                      <a:pt x="123" y="2939"/>
                      <a:pt x="0" y="3545"/>
                    </a:cubicBezTo>
                    <a:cubicBezTo>
                      <a:pt x="365" y="3095"/>
                      <a:pt x="595" y="2435"/>
                      <a:pt x="595" y="1701"/>
                    </a:cubicBezTo>
                    <a:cubicBezTo>
                      <a:pt x="595" y="1041"/>
                      <a:pt x="408" y="44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45"/>
              <p:cNvSpPr/>
              <p:nvPr/>
            </p:nvSpPr>
            <p:spPr>
              <a:xfrm>
                <a:off x="3328281" y="3247737"/>
                <a:ext cx="49299" cy="290843"/>
              </a:xfrm>
              <a:custGeom>
                <a:rect b="b" l="l" r="r" t="t"/>
                <a:pathLst>
                  <a:path extrusionOk="0" h="3546" w="601">
                    <a:moveTo>
                      <a:pt x="494" y="1"/>
                    </a:moveTo>
                    <a:cubicBezTo>
                      <a:pt x="188" y="441"/>
                      <a:pt x="0" y="1041"/>
                      <a:pt x="0" y="1701"/>
                    </a:cubicBezTo>
                    <a:cubicBezTo>
                      <a:pt x="0" y="2435"/>
                      <a:pt x="236" y="3095"/>
                      <a:pt x="601" y="3545"/>
                    </a:cubicBezTo>
                    <a:cubicBezTo>
                      <a:pt x="472" y="2939"/>
                      <a:pt x="397" y="2231"/>
                      <a:pt x="397" y="1470"/>
                    </a:cubicBezTo>
                    <a:cubicBezTo>
                      <a:pt x="397" y="950"/>
                      <a:pt x="435" y="457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45"/>
              <p:cNvSpPr/>
              <p:nvPr/>
            </p:nvSpPr>
            <p:spPr>
              <a:xfrm>
                <a:off x="3329594" y="3533667"/>
                <a:ext cx="95972" cy="222602"/>
              </a:xfrm>
              <a:custGeom>
                <a:rect b="b" l="l" r="r" t="t"/>
                <a:pathLst>
                  <a:path extrusionOk="0" h="2714" w="1170">
                    <a:moveTo>
                      <a:pt x="1083" y="0"/>
                    </a:moveTo>
                    <a:lnTo>
                      <a:pt x="687" y="38"/>
                    </a:lnTo>
                    <a:cubicBezTo>
                      <a:pt x="735" y="515"/>
                      <a:pt x="767" y="1700"/>
                      <a:pt x="0" y="2418"/>
                    </a:cubicBezTo>
                    <a:lnTo>
                      <a:pt x="274" y="2713"/>
                    </a:lnTo>
                    <a:cubicBezTo>
                      <a:pt x="1169" y="1866"/>
                      <a:pt x="1142" y="536"/>
                      <a:pt x="1083" y="0"/>
                    </a:cubicBezTo>
                    <a:close/>
                  </a:path>
                </a:pathLst>
              </a:custGeom>
              <a:solidFill>
                <a:srgbClr val="F752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45"/>
              <p:cNvSpPr/>
              <p:nvPr/>
            </p:nvSpPr>
            <p:spPr>
              <a:xfrm>
                <a:off x="3336648" y="3839447"/>
                <a:ext cx="71774" cy="58480"/>
              </a:xfrm>
              <a:custGeom>
                <a:rect b="b" l="l" r="r" t="t"/>
                <a:pathLst>
                  <a:path extrusionOk="0" h="713" w="875">
                    <a:moveTo>
                      <a:pt x="573" y="0"/>
                    </a:moveTo>
                    <a:cubicBezTo>
                      <a:pt x="411" y="0"/>
                      <a:pt x="233" y="18"/>
                      <a:pt x="199" y="47"/>
                    </a:cubicBezTo>
                    <a:cubicBezTo>
                      <a:pt x="81" y="154"/>
                      <a:pt x="0" y="492"/>
                      <a:pt x="75" y="567"/>
                    </a:cubicBezTo>
                    <a:cubicBezTo>
                      <a:pt x="135" y="632"/>
                      <a:pt x="368" y="713"/>
                      <a:pt x="444" y="713"/>
                    </a:cubicBezTo>
                    <a:cubicBezTo>
                      <a:pt x="456" y="713"/>
                      <a:pt x="464" y="711"/>
                      <a:pt x="467" y="706"/>
                    </a:cubicBezTo>
                    <a:cubicBezTo>
                      <a:pt x="493" y="674"/>
                      <a:pt x="263" y="519"/>
                      <a:pt x="263" y="519"/>
                    </a:cubicBezTo>
                    <a:lnTo>
                      <a:pt x="263" y="519"/>
                    </a:lnTo>
                    <a:cubicBezTo>
                      <a:pt x="263" y="519"/>
                      <a:pt x="394" y="536"/>
                      <a:pt x="510" y="536"/>
                    </a:cubicBezTo>
                    <a:cubicBezTo>
                      <a:pt x="596" y="536"/>
                      <a:pt x="674" y="526"/>
                      <a:pt x="681" y="492"/>
                    </a:cubicBezTo>
                    <a:cubicBezTo>
                      <a:pt x="697" y="417"/>
                      <a:pt x="343" y="353"/>
                      <a:pt x="343" y="353"/>
                    </a:cubicBezTo>
                    <a:cubicBezTo>
                      <a:pt x="343" y="353"/>
                      <a:pt x="826" y="353"/>
                      <a:pt x="842" y="277"/>
                    </a:cubicBezTo>
                    <a:cubicBezTo>
                      <a:pt x="858" y="202"/>
                      <a:pt x="413" y="176"/>
                      <a:pt x="413" y="176"/>
                    </a:cubicBezTo>
                    <a:cubicBezTo>
                      <a:pt x="413" y="176"/>
                      <a:pt x="874" y="117"/>
                      <a:pt x="853" y="47"/>
                    </a:cubicBezTo>
                    <a:cubicBezTo>
                      <a:pt x="845" y="14"/>
                      <a:pt x="716" y="0"/>
                      <a:pt x="573" y="0"/>
                    </a:cubicBezTo>
                    <a:close/>
                  </a:path>
                </a:pathLst>
              </a:custGeom>
              <a:solidFill>
                <a:srgbClr val="FFB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45"/>
              <p:cNvSpPr/>
              <p:nvPr/>
            </p:nvSpPr>
            <p:spPr>
              <a:xfrm>
                <a:off x="3540245" y="3839447"/>
                <a:ext cx="71774" cy="58480"/>
              </a:xfrm>
              <a:custGeom>
                <a:rect b="b" l="l" r="r" t="t"/>
                <a:pathLst>
                  <a:path extrusionOk="0" h="713" w="875">
                    <a:moveTo>
                      <a:pt x="302" y="0"/>
                    </a:moveTo>
                    <a:cubicBezTo>
                      <a:pt x="159" y="0"/>
                      <a:pt x="30" y="14"/>
                      <a:pt x="22" y="47"/>
                    </a:cubicBezTo>
                    <a:cubicBezTo>
                      <a:pt x="1" y="117"/>
                      <a:pt x="462" y="176"/>
                      <a:pt x="462" y="176"/>
                    </a:cubicBezTo>
                    <a:cubicBezTo>
                      <a:pt x="462" y="176"/>
                      <a:pt x="17" y="202"/>
                      <a:pt x="33" y="277"/>
                    </a:cubicBezTo>
                    <a:cubicBezTo>
                      <a:pt x="49" y="353"/>
                      <a:pt x="532" y="353"/>
                      <a:pt x="532" y="353"/>
                    </a:cubicBezTo>
                    <a:cubicBezTo>
                      <a:pt x="532" y="353"/>
                      <a:pt x="178" y="417"/>
                      <a:pt x="194" y="492"/>
                    </a:cubicBezTo>
                    <a:cubicBezTo>
                      <a:pt x="201" y="526"/>
                      <a:pt x="278" y="536"/>
                      <a:pt x="365" y="536"/>
                    </a:cubicBezTo>
                    <a:cubicBezTo>
                      <a:pt x="481" y="536"/>
                      <a:pt x="612" y="519"/>
                      <a:pt x="612" y="519"/>
                    </a:cubicBezTo>
                    <a:lnTo>
                      <a:pt x="612" y="519"/>
                    </a:lnTo>
                    <a:cubicBezTo>
                      <a:pt x="612" y="519"/>
                      <a:pt x="381" y="674"/>
                      <a:pt x="403" y="706"/>
                    </a:cubicBezTo>
                    <a:cubicBezTo>
                      <a:pt x="406" y="711"/>
                      <a:pt x="415" y="713"/>
                      <a:pt x="428" y="713"/>
                    </a:cubicBezTo>
                    <a:cubicBezTo>
                      <a:pt x="507" y="713"/>
                      <a:pt x="739" y="632"/>
                      <a:pt x="800" y="567"/>
                    </a:cubicBezTo>
                    <a:cubicBezTo>
                      <a:pt x="875" y="492"/>
                      <a:pt x="794" y="154"/>
                      <a:pt x="676" y="47"/>
                    </a:cubicBezTo>
                    <a:cubicBezTo>
                      <a:pt x="642" y="18"/>
                      <a:pt x="464" y="0"/>
                      <a:pt x="302" y="0"/>
                    </a:cubicBezTo>
                    <a:close/>
                  </a:path>
                </a:pathLst>
              </a:custGeom>
              <a:solidFill>
                <a:srgbClr val="FFB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45"/>
              <p:cNvSpPr/>
              <p:nvPr/>
            </p:nvSpPr>
            <p:spPr>
              <a:xfrm>
                <a:off x="3332629" y="3187040"/>
                <a:ext cx="278483" cy="151409"/>
              </a:xfrm>
              <a:custGeom>
                <a:rect b="b" l="l" r="r" t="t"/>
                <a:pathLst>
                  <a:path extrusionOk="0" h="1846" w="3395">
                    <a:moveTo>
                      <a:pt x="1695" y="1"/>
                    </a:moveTo>
                    <a:cubicBezTo>
                      <a:pt x="880" y="1"/>
                      <a:pt x="194" y="784"/>
                      <a:pt x="1" y="1845"/>
                    </a:cubicBezTo>
                    <a:cubicBezTo>
                      <a:pt x="221" y="1808"/>
                      <a:pt x="467" y="1770"/>
                      <a:pt x="725" y="1749"/>
                    </a:cubicBezTo>
                    <a:lnTo>
                      <a:pt x="794" y="1400"/>
                    </a:lnTo>
                    <a:lnTo>
                      <a:pt x="864" y="1738"/>
                    </a:lnTo>
                    <a:cubicBezTo>
                      <a:pt x="1057" y="1722"/>
                      <a:pt x="1261" y="1711"/>
                      <a:pt x="1470" y="1706"/>
                    </a:cubicBezTo>
                    <a:lnTo>
                      <a:pt x="1561" y="1352"/>
                    </a:lnTo>
                    <a:lnTo>
                      <a:pt x="1631" y="1706"/>
                    </a:lnTo>
                    <a:lnTo>
                      <a:pt x="1695" y="1706"/>
                    </a:lnTo>
                    <a:cubicBezTo>
                      <a:pt x="1904" y="1706"/>
                      <a:pt x="2103" y="1711"/>
                      <a:pt x="2296" y="1722"/>
                    </a:cubicBezTo>
                    <a:lnTo>
                      <a:pt x="2296" y="1422"/>
                    </a:lnTo>
                    <a:lnTo>
                      <a:pt x="2424" y="1733"/>
                    </a:lnTo>
                    <a:cubicBezTo>
                      <a:pt x="2778" y="1754"/>
                      <a:pt x="3105" y="1792"/>
                      <a:pt x="3395" y="1845"/>
                    </a:cubicBezTo>
                    <a:cubicBezTo>
                      <a:pt x="3202" y="784"/>
                      <a:pt x="2516" y="1"/>
                      <a:pt x="1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3" name="Google Shape;2473;p45"/>
            <p:cNvGrpSpPr/>
            <p:nvPr/>
          </p:nvGrpSpPr>
          <p:grpSpPr>
            <a:xfrm>
              <a:off x="3582258" y="1888191"/>
              <a:ext cx="890218" cy="2753588"/>
              <a:chOff x="3828332" y="2526924"/>
              <a:chExt cx="722756" cy="2235600"/>
            </a:xfrm>
          </p:grpSpPr>
          <p:sp>
            <p:nvSpPr>
              <p:cNvPr id="2474" name="Google Shape;2474;p45"/>
              <p:cNvSpPr/>
              <p:nvPr/>
            </p:nvSpPr>
            <p:spPr>
              <a:xfrm>
                <a:off x="3926029" y="3170800"/>
                <a:ext cx="99417" cy="263038"/>
              </a:xfrm>
              <a:custGeom>
                <a:rect b="b" l="l" r="r" t="t"/>
                <a:pathLst>
                  <a:path extrusionOk="0" h="3207" w="1212">
                    <a:moveTo>
                      <a:pt x="241" y="0"/>
                    </a:moveTo>
                    <a:lnTo>
                      <a:pt x="0" y="3003"/>
                    </a:lnTo>
                    <a:lnTo>
                      <a:pt x="965" y="3207"/>
                    </a:lnTo>
                    <a:lnTo>
                      <a:pt x="1212" y="86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EAA3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45"/>
              <p:cNvSpPr/>
              <p:nvPr/>
            </p:nvSpPr>
            <p:spPr>
              <a:xfrm>
                <a:off x="3866640" y="3302282"/>
                <a:ext cx="204987" cy="388857"/>
              </a:xfrm>
              <a:custGeom>
                <a:rect b="b" l="l" r="r" t="t"/>
                <a:pathLst>
                  <a:path extrusionOk="0" h="4741" w="2499">
                    <a:moveTo>
                      <a:pt x="0" y="1"/>
                    </a:moveTo>
                    <a:lnTo>
                      <a:pt x="0" y="4269"/>
                    </a:lnTo>
                    <a:cubicBezTo>
                      <a:pt x="0" y="4532"/>
                      <a:pt x="209" y="4741"/>
                      <a:pt x="472" y="4741"/>
                    </a:cubicBezTo>
                    <a:lnTo>
                      <a:pt x="2499" y="4741"/>
                    </a:lnTo>
                    <a:lnTo>
                      <a:pt x="24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45"/>
              <p:cNvSpPr/>
              <p:nvPr/>
            </p:nvSpPr>
            <p:spPr>
              <a:xfrm>
                <a:off x="3866640" y="3302282"/>
                <a:ext cx="204987" cy="49786"/>
              </a:xfrm>
              <a:custGeom>
                <a:rect b="b" l="l" r="r" t="t"/>
                <a:pathLst>
                  <a:path extrusionOk="0" h="607" w="2499">
                    <a:moveTo>
                      <a:pt x="0" y="1"/>
                    </a:moveTo>
                    <a:lnTo>
                      <a:pt x="0" y="607"/>
                    </a:lnTo>
                    <a:lnTo>
                      <a:pt x="2499" y="607"/>
                    </a:lnTo>
                    <a:lnTo>
                      <a:pt x="2499" y="1"/>
                    </a:lnTo>
                    <a:close/>
                  </a:path>
                </a:pathLst>
              </a:custGeom>
              <a:solidFill>
                <a:srgbClr val="E680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45"/>
              <p:cNvSpPr/>
              <p:nvPr/>
            </p:nvSpPr>
            <p:spPr>
              <a:xfrm>
                <a:off x="3864015" y="4340685"/>
                <a:ext cx="290787" cy="379917"/>
              </a:xfrm>
              <a:custGeom>
                <a:rect b="b" l="l" r="r" t="t"/>
                <a:pathLst>
                  <a:path extrusionOk="0" h="4632" w="3545">
                    <a:moveTo>
                      <a:pt x="2863" y="0"/>
                    </a:moveTo>
                    <a:lnTo>
                      <a:pt x="1636" y="38"/>
                    </a:lnTo>
                    <a:cubicBezTo>
                      <a:pt x="1636" y="38"/>
                      <a:pt x="1979" y="2097"/>
                      <a:pt x="1914" y="2553"/>
                    </a:cubicBezTo>
                    <a:cubicBezTo>
                      <a:pt x="1845" y="3014"/>
                      <a:pt x="1796" y="3217"/>
                      <a:pt x="1432" y="3421"/>
                    </a:cubicBezTo>
                    <a:cubicBezTo>
                      <a:pt x="676" y="3834"/>
                      <a:pt x="0" y="3834"/>
                      <a:pt x="54" y="4536"/>
                    </a:cubicBezTo>
                    <a:cubicBezTo>
                      <a:pt x="54" y="4536"/>
                      <a:pt x="232" y="4631"/>
                      <a:pt x="735" y="4631"/>
                    </a:cubicBezTo>
                    <a:cubicBezTo>
                      <a:pt x="898" y="4631"/>
                      <a:pt x="1094" y="4622"/>
                      <a:pt x="1330" y="4595"/>
                    </a:cubicBezTo>
                    <a:cubicBezTo>
                      <a:pt x="2295" y="4483"/>
                      <a:pt x="2595" y="4558"/>
                      <a:pt x="3067" y="4418"/>
                    </a:cubicBezTo>
                    <a:cubicBezTo>
                      <a:pt x="3544" y="4279"/>
                      <a:pt x="3351" y="3904"/>
                      <a:pt x="3303" y="3646"/>
                    </a:cubicBezTo>
                    <a:cubicBezTo>
                      <a:pt x="3255" y="3384"/>
                      <a:pt x="2928" y="2772"/>
                      <a:pt x="2912" y="2156"/>
                    </a:cubicBezTo>
                    <a:cubicBezTo>
                      <a:pt x="2896" y="1539"/>
                      <a:pt x="2863" y="0"/>
                      <a:pt x="2863" y="0"/>
                    </a:cubicBezTo>
                    <a:close/>
                  </a:path>
                </a:pathLst>
              </a:custGeom>
              <a:solidFill>
                <a:srgbClr val="FFB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45"/>
              <p:cNvSpPr/>
              <p:nvPr/>
            </p:nvSpPr>
            <p:spPr>
              <a:xfrm>
                <a:off x="4320098" y="4337159"/>
                <a:ext cx="230989" cy="425356"/>
              </a:xfrm>
              <a:custGeom>
                <a:rect b="b" l="l" r="r" t="t"/>
                <a:pathLst>
                  <a:path extrusionOk="0" h="5186" w="2816">
                    <a:moveTo>
                      <a:pt x="1207" y="0"/>
                    </a:moveTo>
                    <a:lnTo>
                      <a:pt x="0" y="92"/>
                    </a:lnTo>
                    <a:cubicBezTo>
                      <a:pt x="140" y="708"/>
                      <a:pt x="354" y="2183"/>
                      <a:pt x="354" y="2719"/>
                    </a:cubicBezTo>
                    <a:cubicBezTo>
                      <a:pt x="354" y="3260"/>
                      <a:pt x="295" y="3689"/>
                      <a:pt x="397" y="3984"/>
                    </a:cubicBezTo>
                    <a:cubicBezTo>
                      <a:pt x="499" y="4285"/>
                      <a:pt x="671" y="4097"/>
                      <a:pt x="1030" y="4542"/>
                    </a:cubicBezTo>
                    <a:cubicBezTo>
                      <a:pt x="1316" y="4901"/>
                      <a:pt x="1610" y="5185"/>
                      <a:pt x="2005" y="5185"/>
                    </a:cubicBezTo>
                    <a:cubicBezTo>
                      <a:pt x="2105" y="5185"/>
                      <a:pt x="2212" y="5167"/>
                      <a:pt x="2328" y="5126"/>
                    </a:cubicBezTo>
                    <a:cubicBezTo>
                      <a:pt x="2816" y="4955"/>
                      <a:pt x="2569" y="4429"/>
                      <a:pt x="2269" y="4097"/>
                    </a:cubicBezTo>
                    <a:cubicBezTo>
                      <a:pt x="1974" y="3759"/>
                      <a:pt x="1523" y="2740"/>
                      <a:pt x="1464" y="2504"/>
                    </a:cubicBezTo>
                    <a:cubicBezTo>
                      <a:pt x="1421" y="1882"/>
                      <a:pt x="1207" y="0"/>
                      <a:pt x="1207" y="0"/>
                    </a:cubicBezTo>
                    <a:close/>
                  </a:path>
                </a:pathLst>
              </a:custGeom>
              <a:solidFill>
                <a:srgbClr val="FFB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45"/>
              <p:cNvSpPr/>
              <p:nvPr/>
            </p:nvSpPr>
            <p:spPr>
              <a:xfrm>
                <a:off x="3864015" y="4590034"/>
                <a:ext cx="290787" cy="130576"/>
              </a:xfrm>
              <a:custGeom>
                <a:rect b="b" l="l" r="r" t="t"/>
                <a:pathLst>
                  <a:path extrusionOk="0" h="1592" w="3545">
                    <a:moveTo>
                      <a:pt x="1802" y="0"/>
                    </a:moveTo>
                    <a:cubicBezTo>
                      <a:pt x="1737" y="156"/>
                      <a:pt x="1630" y="269"/>
                      <a:pt x="1432" y="381"/>
                    </a:cubicBezTo>
                    <a:cubicBezTo>
                      <a:pt x="676" y="794"/>
                      <a:pt x="0" y="794"/>
                      <a:pt x="54" y="1496"/>
                    </a:cubicBezTo>
                    <a:cubicBezTo>
                      <a:pt x="54" y="1496"/>
                      <a:pt x="232" y="1591"/>
                      <a:pt x="735" y="1591"/>
                    </a:cubicBezTo>
                    <a:cubicBezTo>
                      <a:pt x="898" y="1591"/>
                      <a:pt x="1094" y="1582"/>
                      <a:pt x="1330" y="1555"/>
                    </a:cubicBezTo>
                    <a:cubicBezTo>
                      <a:pt x="2295" y="1443"/>
                      <a:pt x="2595" y="1518"/>
                      <a:pt x="3067" y="1378"/>
                    </a:cubicBezTo>
                    <a:cubicBezTo>
                      <a:pt x="3544" y="1239"/>
                      <a:pt x="3351" y="864"/>
                      <a:pt x="3303" y="606"/>
                    </a:cubicBezTo>
                    <a:cubicBezTo>
                      <a:pt x="3292" y="553"/>
                      <a:pt x="3271" y="483"/>
                      <a:pt x="3244" y="403"/>
                    </a:cubicBezTo>
                    <a:lnTo>
                      <a:pt x="2322" y="472"/>
                    </a:lnTo>
                    <a:cubicBezTo>
                      <a:pt x="2220" y="247"/>
                      <a:pt x="1984" y="92"/>
                      <a:pt x="180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45"/>
              <p:cNvSpPr/>
              <p:nvPr/>
            </p:nvSpPr>
            <p:spPr>
              <a:xfrm>
                <a:off x="4347331" y="4581667"/>
                <a:ext cx="203756" cy="180854"/>
              </a:xfrm>
              <a:custGeom>
                <a:rect b="b" l="l" r="r" t="t"/>
                <a:pathLst>
                  <a:path extrusionOk="0" h="2205" w="2484">
                    <a:moveTo>
                      <a:pt x="1315" y="1"/>
                    </a:moveTo>
                    <a:cubicBezTo>
                      <a:pt x="1111" y="11"/>
                      <a:pt x="736" y="81"/>
                      <a:pt x="457" y="413"/>
                    </a:cubicBezTo>
                    <a:lnTo>
                      <a:pt x="12" y="247"/>
                    </a:lnTo>
                    <a:lnTo>
                      <a:pt x="12" y="247"/>
                    </a:lnTo>
                    <a:cubicBezTo>
                      <a:pt x="1" y="553"/>
                      <a:pt x="1" y="805"/>
                      <a:pt x="65" y="1003"/>
                    </a:cubicBezTo>
                    <a:cubicBezTo>
                      <a:pt x="167" y="1304"/>
                      <a:pt x="339" y="1116"/>
                      <a:pt x="698" y="1561"/>
                    </a:cubicBezTo>
                    <a:cubicBezTo>
                      <a:pt x="984" y="1920"/>
                      <a:pt x="1278" y="2204"/>
                      <a:pt x="1673" y="2204"/>
                    </a:cubicBezTo>
                    <a:cubicBezTo>
                      <a:pt x="1773" y="2204"/>
                      <a:pt x="1880" y="2186"/>
                      <a:pt x="1996" y="2145"/>
                    </a:cubicBezTo>
                    <a:cubicBezTo>
                      <a:pt x="2484" y="1974"/>
                      <a:pt x="2237" y="1448"/>
                      <a:pt x="1937" y="1116"/>
                    </a:cubicBezTo>
                    <a:cubicBezTo>
                      <a:pt x="1744" y="896"/>
                      <a:pt x="1486" y="392"/>
                      <a:pt x="131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45"/>
              <p:cNvSpPr/>
              <p:nvPr/>
            </p:nvSpPr>
            <p:spPr>
              <a:xfrm>
                <a:off x="3828332" y="3340996"/>
                <a:ext cx="336559" cy="1028695"/>
              </a:xfrm>
              <a:custGeom>
                <a:rect b="b" l="l" r="r" t="t"/>
                <a:pathLst>
                  <a:path extrusionOk="0" h="12542" w="4103">
                    <a:moveTo>
                      <a:pt x="2215" y="1"/>
                    </a:moveTo>
                    <a:cubicBezTo>
                      <a:pt x="1" y="7850"/>
                      <a:pt x="1797" y="12387"/>
                      <a:pt x="1797" y="12387"/>
                    </a:cubicBezTo>
                    <a:cubicBezTo>
                      <a:pt x="2097" y="12503"/>
                      <a:pt x="2386" y="12542"/>
                      <a:pt x="2638" y="12542"/>
                    </a:cubicBezTo>
                    <a:cubicBezTo>
                      <a:pt x="3142" y="12542"/>
                      <a:pt x="3497" y="12387"/>
                      <a:pt x="3497" y="12387"/>
                    </a:cubicBezTo>
                    <a:cubicBezTo>
                      <a:pt x="3180" y="10070"/>
                      <a:pt x="3695" y="4746"/>
                      <a:pt x="3695" y="4746"/>
                    </a:cubicBezTo>
                    <a:lnTo>
                      <a:pt x="4103" y="3180"/>
                    </a:lnTo>
                    <a:lnTo>
                      <a:pt x="3695" y="108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3959907" y="2532173"/>
                <a:ext cx="337379" cy="363841"/>
              </a:xfrm>
              <a:custGeom>
                <a:rect b="b" l="l" r="r" t="t"/>
                <a:pathLst>
                  <a:path extrusionOk="0" h="4436" w="4113">
                    <a:moveTo>
                      <a:pt x="2059" y="1"/>
                    </a:moveTo>
                    <a:cubicBezTo>
                      <a:pt x="922" y="1"/>
                      <a:pt x="0" y="1438"/>
                      <a:pt x="0" y="3207"/>
                    </a:cubicBezTo>
                    <a:cubicBezTo>
                      <a:pt x="0" y="3577"/>
                      <a:pt x="43" y="3931"/>
                      <a:pt x="118" y="4258"/>
                    </a:cubicBezTo>
                    <a:cubicBezTo>
                      <a:pt x="692" y="4371"/>
                      <a:pt x="1351" y="4435"/>
                      <a:pt x="2059" y="4435"/>
                    </a:cubicBezTo>
                    <a:cubicBezTo>
                      <a:pt x="2761" y="4435"/>
                      <a:pt x="3426" y="4371"/>
                      <a:pt x="4000" y="4258"/>
                    </a:cubicBezTo>
                    <a:cubicBezTo>
                      <a:pt x="4075" y="3931"/>
                      <a:pt x="4113" y="3577"/>
                      <a:pt x="4113" y="3207"/>
                    </a:cubicBezTo>
                    <a:cubicBezTo>
                      <a:pt x="4113" y="1438"/>
                      <a:pt x="3196" y="1"/>
                      <a:pt x="20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45"/>
              <p:cNvSpPr/>
              <p:nvPr/>
            </p:nvSpPr>
            <p:spPr>
              <a:xfrm>
                <a:off x="4102802" y="3348953"/>
                <a:ext cx="337461" cy="1018524"/>
              </a:xfrm>
              <a:custGeom>
                <a:rect b="b" l="l" r="r" t="t"/>
                <a:pathLst>
                  <a:path extrusionOk="0" h="12418" w="4114">
                    <a:moveTo>
                      <a:pt x="1" y="0"/>
                    </a:moveTo>
                    <a:cubicBezTo>
                      <a:pt x="1" y="0"/>
                      <a:pt x="49" y="2901"/>
                      <a:pt x="349" y="4649"/>
                    </a:cubicBezTo>
                    <a:cubicBezTo>
                      <a:pt x="349" y="4649"/>
                      <a:pt x="2167" y="9410"/>
                      <a:pt x="2446" y="12322"/>
                    </a:cubicBezTo>
                    <a:cubicBezTo>
                      <a:pt x="2446" y="12322"/>
                      <a:pt x="2758" y="12417"/>
                      <a:pt x="3217" y="12417"/>
                    </a:cubicBezTo>
                    <a:cubicBezTo>
                      <a:pt x="3447" y="12417"/>
                      <a:pt x="3713" y="12393"/>
                      <a:pt x="3995" y="12322"/>
                    </a:cubicBezTo>
                    <a:cubicBezTo>
                      <a:pt x="3995" y="12322"/>
                      <a:pt x="4113" y="4713"/>
                      <a:pt x="1813" y="5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45"/>
              <p:cNvSpPr/>
              <p:nvPr/>
            </p:nvSpPr>
            <p:spPr>
              <a:xfrm>
                <a:off x="4199597" y="3351987"/>
                <a:ext cx="119678" cy="173390"/>
              </a:xfrm>
              <a:custGeom>
                <a:rect b="b" l="l" r="r" t="t"/>
                <a:pathLst>
                  <a:path extrusionOk="0" h="2114" w="1459">
                    <a:moveTo>
                      <a:pt x="0" y="1"/>
                    </a:moveTo>
                    <a:lnTo>
                      <a:pt x="81" y="129"/>
                    </a:lnTo>
                    <a:cubicBezTo>
                      <a:pt x="81" y="129"/>
                      <a:pt x="402" y="1604"/>
                      <a:pt x="1459" y="2113"/>
                    </a:cubicBezTo>
                    <a:cubicBezTo>
                      <a:pt x="1228" y="1379"/>
                      <a:pt x="949" y="671"/>
                      <a:pt x="633" y="2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45"/>
              <p:cNvSpPr/>
              <p:nvPr/>
            </p:nvSpPr>
            <p:spPr>
              <a:xfrm>
                <a:off x="4254556" y="3230184"/>
                <a:ext cx="165039" cy="278048"/>
              </a:xfrm>
              <a:custGeom>
                <a:rect b="b" l="l" r="r" t="t"/>
                <a:pathLst>
                  <a:path extrusionOk="0" h="3390" w="2012">
                    <a:moveTo>
                      <a:pt x="1797" y="0"/>
                    </a:moveTo>
                    <a:lnTo>
                      <a:pt x="923" y="236"/>
                    </a:lnTo>
                    <a:cubicBezTo>
                      <a:pt x="923" y="236"/>
                      <a:pt x="1062" y="1126"/>
                      <a:pt x="1030" y="1234"/>
                    </a:cubicBezTo>
                    <a:cubicBezTo>
                      <a:pt x="998" y="1341"/>
                      <a:pt x="1" y="2912"/>
                      <a:pt x="1" y="2912"/>
                    </a:cubicBezTo>
                    <a:lnTo>
                      <a:pt x="467" y="3389"/>
                    </a:lnTo>
                    <a:cubicBezTo>
                      <a:pt x="467" y="3389"/>
                      <a:pt x="1749" y="2322"/>
                      <a:pt x="1877" y="1700"/>
                    </a:cubicBezTo>
                    <a:cubicBezTo>
                      <a:pt x="2011" y="1078"/>
                      <a:pt x="1797" y="0"/>
                      <a:pt x="1797" y="0"/>
                    </a:cubicBezTo>
                    <a:close/>
                  </a:path>
                </a:pathLst>
              </a:custGeom>
              <a:solidFill>
                <a:srgbClr val="FFB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45"/>
              <p:cNvSpPr/>
              <p:nvPr/>
            </p:nvSpPr>
            <p:spPr>
              <a:xfrm>
                <a:off x="3911017" y="2871336"/>
                <a:ext cx="507258" cy="416087"/>
              </a:xfrm>
              <a:custGeom>
                <a:rect b="b" l="l" r="r" t="t"/>
                <a:pathLst>
                  <a:path extrusionOk="0" h="5073" w="6184">
                    <a:moveTo>
                      <a:pt x="2237" y="0"/>
                    </a:moveTo>
                    <a:lnTo>
                      <a:pt x="2162" y="654"/>
                    </a:lnTo>
                    <a:cubicBezTo>
                      <a:pt x="2162" y="654"/>
                      <a:pt x="768" y="1426"/>
                      <a:pt x="414" y="2327"/>
                    </a:cubicBezTo>
                    <a:cubicBezTo>
                      <a:pt x="65" y="3223"/>
                      <a:pt x="1" y="4198"/>
                      <a:pt x="1" y="4198"/>
                    </a:cubicBezTo>
                    <a:lnTo>
                      <a:pt x="1063" y="4284"/>
                    </a:lnTo>
                    <a:lnTo>
                      <a:pt x="1390" y="5072"/>
                    </a:lnTo>
                    <a:lnTo>
                      <a:pt x="3738" y="5072"/>
                    </a:lnTo>
                    <a:lnTo>
                      <a:pt x="4623" y="3973"/>
                    </a:lnTo>
                    <a:cubicBezTo>
                      <a:pt x="4623" y="3973"/>
                      <a:pt x="4762" y="4338"/>
                      <a:pt x="4950" y="4820"/>
                    </a:cubicBezTo>
                    <a:lnTo>
                      <a:pt x="6183" y="4536"/>
                    </a:lnTo>
                    <a:cubicBezTo>
                      <a:pt x="6183" y="4536"/>
                      <a:pt x="5942" y="2735"/>
                      <a:pt x="4837" y="1748"/>
                    </a:cubicBezTo>
                    <a:cubicBezTo>
                      <a:pt x="4130" y="1121"/>
                      <a:pt x="3325" y="676"/>
                      <a:pt x="3325" y="676"/>
                    </a:cubicBez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45"/>
              <p:cNvSpPr/>
              <p:nvPr/>
            </p:nvSpPr>
            <p:spPr>
              <a:xfrm>
                <a:off x="3975739" y="3092961"/>
                <a:ext cx="314493" cy="217353"/>
              </a:xfrm>
              <a:custGeom>
                <a:rect b="b" l="l" r="r" t="t"/>
                <a:pathLst>
                  <a:path extrusionOk="0" h="2650" w="3834">
                    <a:moveTo>
                      <a:pt x="606" y="0"/>
                    </a:moveTo>
                    <a:cubicBezTo>
                      <a:pt x="338" y="569"/>
                      <a:pt x="0" y="751"/>
                      <a:pt x="0" y="751"/>
                    </a:cubicBezTo>
                    <a:cubicBezTo>
                      <a:pt x="134" y="1791"/>
                      <a:pt x="402" y="2526"/>
                      <a:pt x="402" y="2526"/>
                    </a:cubicBezTo>
                    <a:cubicBezTo>
                      <a:pt x="715" y="2617"/>
                      <a:pt x="1090" y="2649"/>
                      <a:pt x="1466" y="2649"/>
                    </a:cubicBezTo>
                    <a:cubicBezTo>
                      <a:pt x="2394" y="2649"/>
                      <a:pt x="3324" y="2451"/>
                      <a:pt x="3324" y="2451"/>
                    </a:cubicBezTo>
                    <a:cubicBezTo>
                      <a:pt x="3657" y="1920"/>
                      <a:pt x="3834" y="1271"/>
                      <a:pt x="3834" y="1271"/>
                    </a:cubicBezTo>
                    <a:cubicBezTo>
                      <a:pt x="3282" y="563"/>
                      <a:pt x="3180" y="0"/>
                      <a:pt x="31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45"/>
              <p:cNvSpPr/>
              <p:nvPr/>
            </p:nvSpPr>
            <p:spPr>
              <a:xfrm>
                <a:off x="4003382" y="3288666"/>
                <a:ext cx="248215" cy="80052"/>
              </a:xfrm>
              <a:custGeom>
                <a:rect b="b" l="l" r="r" t="t"/>
                <a:pathLst>
                  <a:path extrusionOk="0" h="976" w="3026">
                    <a:moveTo>
                      <a:pt x="1" y="0"/>
                    </a:moveTo>
                    <a:lnTo>
                      <a:pt x="1" y="794"/>
                    </a:lnTo>
                    <a:cubicBezTo>
                      <a:pt x="497" y="915"/>
                      <a:pt x="1004" y="975"/>
                      <a:pt x="1511" y="975"/>
                    </a:cubicBezTo>
                    <a:cubicBezTo>
                      <a:pt x="2018" y="975"/>
                      <a:pt x="2526" y="915"/>
                      <a:pt x="3025" y="794"/>
                    </a:cubicBezTo>
                    <a:lnTo>
                      <a:pt x="3025" y="0"/>
                    </a:lnTo>
                    <a:cubicBezTo>
                      <a:pt x="2529" y="137"/>
                      <a:pt x="2020" y="206"/>
                      <a:pt x="1511" y="206"/>
                    </a:cubicBezTo>
                    <a:cubicBezTo>
                      <a:pt x="1002" y="206"/>
                      <a:pt x="494" y="137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45"/>
              <p:cNvSpPr/>
              <p:nvPr/>
            </p:nvSpPr>
            <p:spPr>
              <a:xfrm>
                <a:off x="4025366" y="2871336"/>
                <a:ext cx="224837" cy="116878"/>
              </a:xfrm>
              <a:custGeom>
                <a:rect b="b" l="l" r="r" t="t"/>
                <a:pathLst>
                  <a:path extrusionOk="0" h="1425" w="2741">
                    <a:moveTo>
                      <a:pt x="843" y="0"/>
                    </a:moveTo>
                    <a:lnTo>
                      <a:pt x="768" y="654"/>
                    </a:lnTo>
                    <a:cubicBezTo>
                      <a:pt x="768" y="654"/>
                      <a:pt x="403" y="853"/>
                      <a:pt x="1" y="1169"/>
                    </a:cubicBezTo>
                    <a:cubicBezTo>
                      <a:pt x="209" y="1275"/>
                      <a:pt x="622" y="1425"/>
                      <a:pt x="1264" y="1425"/>
                    </a:cubicBezTo>
                    <a:cubicBezTo>
                      <a:pt x="1665" y="1425"/>
                      <a:pt x="2155" y="1366"/>
                      <a:pt x="2741" y="1201"/>
                    </a:cubicBezTo>
                    <a:cubicBezTo>
                      <a:pt x="2291" y="879"/>
                      <a:pt x="1931" y="676"/>
                      <a:pt x="1931" y="676"/>
                    </a:cubicBezTo>
                    <a:lnTo>
                      <a:pt x="1894" y="0"/>
                    </a:lnTo>
                    <a:close/>
                  </a:path>
                </a:pathLst>
              </a:custGeom>
              <a:solidFill>
                <a:srgbClr val="EAA3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45"/>
              <p:cNvSpPr/>
              <p:nvPr/>
            </p:nvSpPr>
            <p:spPr>
              <a:xfrm>
                <a:off x="4201811" y="2939989"/>
                <a:ext cx="70872" cy="198570"/>
              </a:xfrm>
              <a:custGeom>
                <a:rect b="b" l="l" r="r" t="t"/>
                <a:pathLst>
                  <a:path extrusionOk="0" h="2421" w="864">
                    <a:moveTo>
                      <a:pt x="302" y="1"/>
                    </a:moveTo>
                    <a:cubicBezTo>
                      <a:pt x="259" y="1"/>
                      <a:pt x="220" y="33"/>
                      <a:pt x="220" y="80"/>
                    </a:cubicBezTo>
                    <a:cubicBezTo>
                      <a:pt x="215" y="407"/>
                      <a:pt x="177" y="1217"/>
                      <a:pt x="11" y="2016"/>
                    </a:cubicBezTo>
                    <a:cubicBezTo>
                      <a:pt x="0" y="2064"/>
                      <a:pt x="22" y="2117"/>
                      <a:pt x="59" y="2144"/>
                    </a:cubicBezTo>
                    <a:lnTo>
                      <a:pt x="408" y="2396"/>
                    </a:lnTo>
                    <a:cubicBezTo>
                      <a:pt x="431" y="2413"/>
                      <a:pt x="457" y="2421"/>
                      <a:pt x="483" y="2421"/>
                    </a:cubicBezTo>
                    <a:cubicBezTo>
                      <a:pt x="539" y="2421"/>
                      <a:pt x="591" y="2384"/>
                      <a:pt x="606" y="2321"/>
                    </a:cubicBezTo>
                    <a:cubicBezTo>
                      <a:pt x="692" y="1967"/>
                      <a:pt x="863" y="1152"/>
                      <a:pt x="837" y="466"/>
                    </a:cubicBezTo>
                    <a:cubicBezTo>
                      <a:pt x="831" y="396"/>
                      <a:pt x="794" y="327"/>
                      <a:pt x="735" y="284"/>
                    </a:cubicBezTo>
                    <a:lnTo>
                      <a:pt x="349" y="16"/>
                    </a:lnTo>
                    <a:cubicBezTo>
                      <a:pt x="334" y="5"/>
                      <a:pt x="318" y="1"/>
                      <a:pt x="3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45"/>
              <p:cNvSpPr/>
              <p:nvPr/>
            </p:nvSpPr>
            <p:spPr>
              <a:xfrm>
                <a:off x="4221991" y="3100835"/>
                <a:ext cx="18128" cy="18619"/>
              </a:xfrm>
              <a:custGeom>
                <a:rect b="b" l="l" r="r" t="t"/>
                <a:pathLst>
                  <a:path extrusionOk="0" h="227" w="221">
                    <a:moveTo>
                      <a:pt x="113" y="1"/>
                    </a:moveTo>
                    <a:cubicBezTo>
                      <a:pt x="49" y="1"/>
                      <a:pt x="1" y="49"/>
                      <a:pt x="1" y="114"/>
                    </a:cubicBezTo>
                    <a:cubicBezTo>
                      <a:pt x="1" y="173"/>
                      <a:pt x="49" y="226"/>
                      <a:pt x="113" y="226"/>
                    </a:cubicBezTo>
                    <a:cubicBezTo>
                      <a:pt x="172" y="226"/>
                      <a:pt x="221" y="173"/>
                      <a:pt x="221" y="114"/>
                    </a:cubicBezTo>
                    <a:cubicBezTo>
                      <a:pt x="221" y="49"/>
                      <a:pt x="172" y="1"/>
                      <a:pt x="113" y="1"/>
                    </a:cubicBezTo>
                    <a:close/>
                  </a:path>
                </a:pathLst>
              </a:custGeom>
              <a:solidFill>
                <a:srgbClr val="2F31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45"/>
              <p:cNvSpPr/>
              <p:nvPr/>
            </p:nvSpPr>
            <p:spPr>
              <a:xfrm>
                <a:off x="4039886" y="3170882"/>
                <a:ext cx="155852" cy="35187"/>
              </a:xfrm>
              <a:custGeom>
                <a:rect b="b" l="l" r="r" t="t"/>
                <a:pathLst>
                  <a:path extrusionOk="0" h="429" w="1900">
                    <a:moveTo>
                      <a:pt x="1183" y="0"/>
                    </a:moveTo>
                    <a:cubicBezTo>
                      <a:pt x="621" y="0"/>
                      <a:pt x="1" y="48"/>
                      <a:pt x="1" y="48"/>
                    </a:cubicBezTo>
                    <a:lnTo>
                      <a:pt x="575" y="428"/>
                    </a:lnTo>
                    <a:lnTo>
                      <a:pt x="1899" y="48"/>
                    </a:lnTo>
                    <a:cubicBezTo>
                      <a:pt x="1731" y="12"/>
                      <a:pt x="1464" y="0"/>
                      <a:pt x="11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45"/>
              <p:cNvSpPr/>
              <p:nvPr/>
            </p:nvSpPr>
            <p:spPr>
              <a:xfrm>
                <a:off x="4039886" y="3174737"/>
                <a:ext cx="155852" cy="85383"/>
              </a:xfrm>
              <a:custGeom>
                <a:rect b="b" l="l" r="r" t="t"/>
                <a:pathLst>
                  <a:path extrusionOk="0" h="1041" w="1900">
                    <a:moveTo>
                      <a:pt x="1" y="1"/>
                    </a:moveTo>
                    <a:cubicBezTo>
                      <a:pt x="1" y="17"/>
                      <a:pt x="1" y="28"/>
                      <a:pt x="1" y="38"/>
                    </a:cubicBezTo>
                    <a:cubicBezTo>
                      <a:pt x="1" y="596"/>
                      <a:pt x="424" y="1041"/>
                      <a:pt x="950" y="1041"/>
                    </a:cubicBezTo>
                    <a:cubicBezTo>
                      <a:pt x="1475" y="1041"/>
                      <a:pt x="1899" y="596"/>
                      <a:pt x="1899" y="38"/>
                    </a:cubicBezTo>
                    <a:cubicBezTo>
                      <a:pt x="1899" y="28"/>
                      <a:pt x="1899" y="17"/>
                      <a:pt x="1899" y="1"/>
                    </a:cubicBezTo>
                    <a:cubicBezTo>
                      <a:pt x="1604" y="28"/>
                      <a:pt x="1282" y="38"/>
                      <a:pt x="950" y="38"/>
                    </a:cubicBezTo>
                    <a:cubicBezTo>
                      <a:pt x="612" y="38"/>
                      <a:pt x="296" y="28"/>
                      <a:pt x="1" y="1"/>
                    </a:cubicBezTo>
                    <a:close/>
                  </a:path>
                </a:pathLst>
              </a:custGeom>
              <a:solidFill>
                <a:srgbClr val="7C8C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45"/>
              <p:cNvSpPr/>
              <p:nvPr/>
            </p:nvSpPr>
            <p:spPr>
              <a:xfrm>
                <a:off x="4039886" y="3174737"/>
                <a:ext cx="155852" cy="85383"/>
              </a:xfrm>
              <a:custGeom>
                <a:rect b="b" l="l" r="r" t="t"/>
                <a:pathLst>
                  <a:path extrusionOk="0" h="1041" w="1900">
                    <a:moveTo>
                      <a:pt x="1" y="1"/>
                    </a:moveTo>
                    <a:cubicBezTo>
                      <a:pt x="1" y="17"/>
                      <a:pt x="1" y="28"/>
                      <a:pt x="1" y="38"/>
                    </a:cubicBezTo>
                    <a:cubicBezTo>
                      <a:pt x="1" y="596"/>
                      <a:pt x="424" y="1041"/>
                      <a:pt x="950" y="1041"/>
                    </a:cubicBezTo>
                    <a:cubicBezTo>
                      <a:pt x="1475" y="1041"/>
                      <a:pt x="1899" y="596"/>
                      <a:pt x="1899" y="38"/>
                    </a:cubicBezTo>
                    <a:cubicBezTo>
                      <a:pt x="1899" y="28"/>
                      <a:pt x="1899" y="17"/>
                      <a:pt x="1899" y="1"/>
                    </a:cubicBezTo>
                    <a:cubicBezTo>
                      <a:pt x="1604" y="28"/>
                      <a:pt x="1282" y="38"/>
                      <a:pt x="950" y="38"/>
                    </a:cubicBezTo>
                    <a:cubicBezTo>
                      <a:pt x="612" y="38"/>
                      <a:pt x="296" y="28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45"/>
              <p:cNvSpPr/>
              <p:nvPr/>
            </p:nvSpPr>
            <p:spPr>
              <a:xfrm>
                <a:off x="3995015" y="2941547"/>
                <a:ext cx="64802" cy="196356"/>
              </a:xfrm>
              <a:custGeom>
                <a:rect b="b" l="l" r="r" t="t"/>
                <a:pathLst>
                  <a:path extrusionOk="0" h="2394" w="790">
                    <a:moveTo>
                      <a:pt x="668" y="1"/>
                    </a:moveTo>
                    <a:cubicBezTo>
                      <a:pt x="651" y="1"/>
                      <a:pt x="634" y="6"/>
                      <a:pt x="618" y="18"/>
                    </a:cubicBezTo>
                    <a:lnTo>
                      <a:pt x="135" y="377"/>
                    </a:lnTo>
                    <a:cubicBezTo>
                      <a:pt x="92" y="409"/>
                      <a:pt x="60" y="458"/>
                      <a:pt x="60" y="511"/>
                    </a:cubicBezTo>
                    <a:cubicBezTo>
                      <a:pt x="1" y="1224"/>
                      <a:pt x="71" y="1884"/>
                      <a:pt x="124" y="2232"/>
                    </a:cubicBezTo>
                    <a:cubicBezTo>
                      <a:pt x="136" y="2330"/>
                      <a:pt x="219" y="2393"/>
                      <a:pt x="307" y="2393"/>
                    </a:cubicBezTo>
                    <a:cubicBezTo>
                      <a:pt x="335" y="2393"/>
                      <a:pt x="365" y="2386"/>
                      <a:pt x="392" y="2372"/>
                    </a:cubicBezTo>
                    <a:lnTo>
                      <a:pt x="682" y="2216"/>
                    </a:lnTo>
                    <a:cubicBezTo>
                      <a:pt x="752" y="2179"/>
                      <a:pt x="789" y="2104"/>
                      <a:pt x="778" y="2029"/>
                    </a:cubicBezTo>
                    <a:cubicBezTo>
                      <a:pt x="682" y="1187"/>
                      <a:pt x="719" y="426"/>
                      <a:pt x="746" y="88"/>
                    </a:cubicBezTo>
                    <a:cubicBezTo>
                      <a:pt x="750" y="37"/>
                      <a:pt x="712" y="1"/>
                      <a:pt x="6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45"/>
              <p:cNvSpPr/>
              <p:nvPr/>
            </p:nvSpPr>
            <p:spPr>
              <a:xfrm>
                <a:off x="4019214" y="3102229"/>
                <a:ext cx="18620" cy="18537"/>
              </a:xfrm>
              <a:custGeom>
                <a:rect b="b" l="l" r="r" t="t"/>
                <a:pathLst>
                  <a:path extrusionOk="0" h="226" w="227">
                    <a:moveTo>
                      <a:pt x="113" y="0"/>
                    </a:moveTo>
                    <a:cubicBezTo>
                      <a:pt x="55" y="0"/>
                      <a:pt x="1" y="48"/>
                      <a:pt x="1" y="113"/>
                    </a:cubicBezTo>
                    <a:cubicBezTo>
                      <a:pt x="1" y="172"/>
                      <a:pt x="55" y="225"/>
                      <a:pt x="113" y="225"/>
                    </a:cubicBezTo>
                    <a:cubicBezTo>
                      <a:pt x="178" y="225"/>
                      <a:pt x="226" y="172"/>
                      <a:pt x="226" y="113"/>
                    </a:cubicBezTo>
                    <a:cubicBezTo>
                      <a:pt x="226" y="48"/>
                      <a:pt x="178" y="0"/>
                      <a:pt x="113" y="0"/>
                    </a:cubicBezTo>
                    <a:close/>
                  </a:path>
                </a:pathLst>
              </a:custGeom>
              <a:solidFill>
                <a:srgbClr val="2F31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45"/>
              <p:cNvSpPr/>
              <p:nvPr/>
            </p:nvSpPr>
            <p:spPr>
              <a:xfrm>
                <a:off x="4008714" y="2595003"/>
                <a:ext cx="250348" cy="310200"/>
              </a:xfrm>
              <a:custGeom>
                <a:rect b="b" l="l" r="r" t="t"/>
                <a:pathLst>
                  <a:path extrusionOk="0" h="3782" w="3052">
                    <a:moveTo>
                      <a:pt x="558" y="0"/>
                    </a:moveTo>
                    <a:cubicBezTo>
                      <a:pt x="217" y="0"/>
                      <a:pt x="0" y="191"/>
                      <a:pt x="0" y="1069"/>
                    </a:cubicBezTo>
                    <a:cubicBezTo>
                      <a:pt x="0" y="2624"/>
                      <a:pt x="681" y="3782"/>
                      <a:pt x="1528" y="3782"/>
                    </a:cubicBezTo>
                    <a:cubicBezTo>
                      <a:pt x="2370" y="3782"/>
                      <a:pt x="3051" y="2624"/>
                      <a:pt x="3051" y="1069"/>
                    </a:cubicBezTo>
                    <a:cubicBezTo>
                      <a:pt x="3051" y="191"/>
                      <a:pt x="2834" y="0"/>
                      <a:pt x="2494" y="0"/>
                    </a:cubicBezTo>
                    <a:cubicBezTo>
                      <a:pt x="2232" y="0"/>
                      <a:pt x="1895" y="114"/>
                      <a:pt x="1528" y="114"/>
                    </a:cubicBezTo>
                    <a:cubicBezTo>
                      <a:pt x="1159" y="114"/>
                      <a:pt x="822" y="0"/>
                      <a:pt x="558" y="0"/>
                    </a:cubicBezTo>
                    <a:close/>
                  </a:path>
                </a:pathLst>
              </a:custGeom>
              <a:solidFill>
                <a:srgbClr val="FFB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45"/>
              <p:cNvSpPr/>
              <p:nvPr/>
            </p:nvSpPr>
            <p:spPr>
              <a:xfrm>
                <a:off x="3959907" y="2658898"/>
                <a:ext cx="65540" cy="222602"/>
              </a:xfrm>
              <a:custGeom>
                <a:rect b="b" l="l" r="r" t="t"/>
                <a:pathLst>
                  <a:path extrusionOk="0" h="2714" w="799">
                    <a:moveTo>
                      <a:pt x="300" y="0"/>
                    </a:moveTo>
                    <a:cubicBezTo>
                      <a:pt x="113" y="488"/>
                      <a:pt x="0" y="1056"/>
                      <a:pt x="0" y="1662"/>
                    </a:cubicBezTo>
                    <a:cubicBezTo>
                      <a:pt x="0" y="2032"/>
                      <a:pt x="43" y="2386"/>
                      <a:pt x="118" y="2713"/>
                    </a:cubicBezTo>
                    <a:cubicBezTo>
                      <a:pt x="719" y="1952"/>
                      <a:pt x="799" y="118"/>
                      <a:pt x="799" y="118"/>
                    </a:cubicBezTo>
                    <a:lnTo>
                      <a:pt x="3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9" name="Google Shape;2499;p45"/>
              <p:cNvSpPr/>
              <p:nvPr/>
            </p:nvSpPr>
            <p:spPr>
              <a:xfrm>
                <a:off x="4097060" y="2526924"/>
                <a:ext cx="201542" cy="378276"/>
              </a:xfrm>
              <a:custGeom>
                <a:rect b="b" l="l" r="r" t="t"/>
                <a:pathLst>
                  <a:path extrusionOk="0" h="4612" w="2457">
                    <a:moveTo>
                      <a:pt x="403" y="1"/>
                    </a:moveTo>
                    <a:cubicBezTo>
                      <a:pt x="264" y="1"/>
                      <a:pt x="130" y="22"/>
                      <a:pt x="1" y="65"/>
                    </a:cubicBezTo>
                    <a:cubicBezTo>
                      <a:pt x="59" y="52"/>
                      <a:pt x="121" y="45"/>
                      <a:pt x="184" y="45"/>
                    </a:cubicBezTo>
                    <a:cubicBezTo>
                      <a:pt x="813" y="45"/>
                      <a:pt x="1639" y="710"/>
                      <a:pt x="1669" y="2274"/>
                    </a:cubicBezTo>
                    <a:cubicBezTo>
                      <a:pt x="1690" y="3459"/>
                      <a:pt x="1256" y="4322"/>
                      <a:pt x="1122" y="4612"/>
                    </a:cubicBezTo>
                    <a:cubicBezTo>
                      <a:pt x="1475" y="4585"/>
                      <a:pt x="2044" y="4537"/>
                      <a:pt x="2328" y="4322"/>
                    </a:cubicBezTo>
                    <a:cubicBezTo>
                      <a:pt x="2403" y="3995"/>
                      <a:pt x="2457" y="3577"/>
                      <a:pt x="2457" y="3207"/>
                    </a:cubicBezTo>
                    <a:cubicBezTo>
                      <a:pt x="2457" y="1438"/>
                      <a:pt x="1540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Google Shape;2500;p45"/>
              <p:cNvSpPr/>
              <p:nvPr/>
            </p:nvSpPr>
            <p:spPr>
              <a:xfrm>
                <a:off x="3972621" y="2526924"/>
                <a:ext cx="314986" cy="168961"/>
              </a:xfrm>
              <a:custGeom>
                <a:rect b="b" l="l" r="r" t="t"/>
                <a:pathLst>
                  <a:path extrusionOk="0" h="2060" w="3840">
                    <a:moveTo>
                      <a:pt x="1920" y="1"/>
                    </a:moveTo>
                    <a:cubicBezTo>
                      <a:pt x="1046" y="1"/>
                      <a:pt x="295" y="859"/>
                      <a:pt x="1" y="2060"/>
                    </a:cubicBezTo>
                    <a:cubicBezTo>
                      <a:pt x="306" y="1990"/>
                      <a:pt x="628" y="1931"/>
                      <a:pt x="971" y="1893"/>
                    </a:cubicBezTo>
                    <a:lnTo>
                      <a:pt x="1078" y="1411"/>
                    </a:lnTo>
                    <a:lnTo>
                      <a:pt x="1078" y="1883"/>
                    </a:lnTo>
                    <a:cubicBezTo>
                      <a:pt x="1186" y="1872"/>
                      <a:pt x="1298" y="1861"/>
                      <a:pt x="1411" y="1856"/>
                    </a:cubicBezTo>
                    <a:lnTo>
                      <a:pt x="1411" y="1598"/>
                    </a:lnTo>
                    <a:lnTo>
                      <a:pt x="1502" y="1850"/>
                    </a:lnTo>
                    <a:cubicBezTo>
                      <a:pt x="1641" y="1845"/>
                      <a:pt x="1781" y="1840"/>
                      <a:pt x="1920" y="1840"/>
                    </a:cubicBezTo>
                    <a:cubicBezTo>
                      <a:pt x="1963" y="1840"/>
                      <a:pt x="2006" y="1845"/>
                      <a:pt x="2049" y="1845"/>
                    </a:cubicBezTo>
                    <a:lnTo>
                      <a:pt x="2049" y="1507"/>
                    </a:lnTo>
                    <a:lnTo>
                      <a:pt x="2161" y="1845"/>
                    </a:lnTo>
                    <a:cubicBezTo>
                      <a:pt x="2360" y="1850"/>
                      <a:pt x="2558" y="1861"/>
                      <a:pt x="2746" y="1883"/>
                    </a:cubicBezTo>
                    <a:lnTo>
                      <a:pt x="2746" y="1636"/>
                    </a:lnTo>
                    <a:lnTo>
                      <a:pt x="2842" y="1893"/>
                    </a:lnTo>
                    <a:cubicBezTo>
                      <a:pt x="3196" y="1926"/>
                      <a:pt x="3529" y="1985"/>
                      <a:pt x="3840" y="2060"/>
                    </a:cubicBezTo>
                    <a:cubicBezTo>
                      <a:pt x="3545" y="859"/>
                      <a:pt x="2794" y="1"/>
                      <a:pt x="1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45"/>
              <p:cNvSpPr/>
              <p:nvPr/>
            </p:nvSpPr>
            <p:spPr>
              <a:xfrm>
                <a:off x="4202222" y="3361666"/>
                <a:ext cx="118858" cy="167649"/>
              </a:xfrm>
              <a:custGeom>
                <a:rect b="b" l="l" r="r" t="t"/>
                <a:pathLst>
                  <a:path extrusionOk="0" h="2044" w="1449">
                    <a:moveTo>
                      <a:pt x="97" y="1"/>
                    </a:moveTo>
                    <a:lnTo>
                      <a:pt x="0" y="22"/>
                    </a:lnTo>
                    <a:cubicBezTo>
                      <a:pt x="11" y="86"/>
                      <a:pt x="338" y="1529"/>
                      <a:pt x="1405" y="2043"/>
                    </a:cubicBezTo>
                    <a:lnTo>
                      <a:pt x="1448" y="1952"/>
                    </a:lnTo>
                    <a:cubicBezTo>
                      <a:pt x="429" y="1459"/>
                      <a:pt x="102" y="17"/>
                      <a:pt x="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45"/>
              <p:cNvSpPr/>
              <p:nvPr/>
            </p:nvSpPr>
            <p:spPr>
              <a:xfrm>
                <a:off x="3893873" y="2953112"/>
                <a:ext cx="131572" cy="387955"/>
              </a:xfrm>
              <a:custGeom>
                <a:rect b="b" l="l" r="r" t="t"/>
                <a:pathLst>
                  <a:path extrusionOk="0" h="4730" w="1604">
                    <a:moveTo>
                      <a:pt x="1604" y="0"/>
                    </a:moveTo>
                    <a:lnTo>
                      <a:pt x="1272" y="209"/>
                    </a:lnTo>
                    <a:cubicBezTo>
                      <a:pt x="392" y="1646"/>
                      <a:pt x="135" y="3223"/>
                      <a:pt x="1" y="4730"/>
                    </a:cubicBezTo>
                    <a:lnTo>
                      <a:pt x="312" y="4730"/>
                    </a:lnTo>
                    <a:cubicBezTo>
                      <a:pt x="430" y="2167"/>
                      <a:pt x="1604" y="0"/>
                      <a:pt x="1604" y="0"/>
                    </a:cubicBezTo>
                    <a:close/>
                  </a:path>
                </a:pathLst>
              </a:custGeom>
              <a:solidFill>
                <a:srgbClr val="D161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45"/>
              <p:cNvSpPr/>
              <p:nvPr/>
            </p:nvSpPr>
            <p:spPr>
              <a:xfrm>
                <a:off x="3901830" y="3320737"/>
                <a:ext cx="13288" cy="13287"/>
              </a:xfrm>
              <a:custGeom>
                <a:rect b="b" l="l" r="r" t="t"/>
                <a:pathLst>
                  <a:path extrusionOk="0" h="162" w="162">
                    <a:moveTo>
                      <a:pt x="81" y="1"/>
                    </a:moveTo>
                    <a:cubicBezTo>
                      <a:pt x="38" y="1"/>
                      <a:pt x="0" y="33"/>
                      <a:pt x="0" y="81"/>
                    </a:cubicBezTo>
                    <a:cubicBezTo>
                      <a:pt x="0" y="124"/>
                      <a:pt x="38" y="162"/>
                      <a:pt x="81" y="162"/>
                    </a:cubicBezTo>
                    <a:cubicBezTo>
                      <a:pt x="129" y="162"/>
                      <a:pt x="161" y="124"/>
                      <a:pt x="161" y="81"/>
                    </a:cubicBezTo>
                    <a:cubicBezTo>
                      <a:pt x="161" y="33"/>
                      <a:pt x="129" y="1"/>
                      <a:pt x="81" y="1"/>
                    </a:cubicBezTo>
                    <a:close/>
                  </a:path>
                </a:pathLst>
              </a:custGeom>
              <a:solidFill>
                <a:srgbClr val="A14B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45"/>
              <p:cNvSpPr/>
              <p:nvPr/>
            </p:nvSpPr>
            <p:spPr>
              <a:xfrm>
                <a:off x="3831695" y="3415637"/>
                <a:ext cx="85145" cy="92601"/>
              </a:xfrm>
              <a:custGeom>
                <a:rect b="b" l="l" r="r" t="t"/>
                <a:pathLst>
                  <a:path extrusionOk="0" h="1129" w="1038">
                    <a:moveTo>
                      <a:pt x="360" y="1"/>
                    </a:moveTo>
                    <a:cubicBezTo>
                      <a:pt x="125" y="1"/>
                      <a:pt x="0" y="585"/>
                      <a:pt x="308" y="903"/>
                    </a:cubicBezTo>
                    <a:cubicBezTo>
                      <a:pt x="416" y="1019"/>
                      <a:pt x="530" y="1128"/>
                      <a:pt x="596" y="1128"/>
                    </a:cubicBezTo>
                    <a:cubicBezTo>
                      <a:pt x="612" y="1128"/>
                      <a:pt x="626" y="1122"/>
                      <a:pt x="635" y="1107"/>
                    </a:cubicBezTo>
                    <a:cubicBezTo>
                      <a:pt x="684" y="1032"/>
                      <a:pt x="437" y="828"/>
                      <a:pt x="437" y="828"/>
                    </a:cubicBezTo>
                    <a:lnTo>
                      <a:pt x="437" y="828"/>
                    </a:lnTo>
                    <a:cubicBezTo>
                      <a:pt x="437" y="828"/>
                      <a:pt x="701" y="1002"/>
                      <a:pt x="781" y="1002"/>
                    </a:cubicBezTo>
                    <a:cubicBezTo>
                      <a:pt x="791" y="1002"/>
                      <a:pt x="798" y="1000"/>
                      <a:pt x="802" y="994"/>
                    </a:cubicBezTo>
                    <a:cubicBezTo>
                      <a:pt x="839" y="940"/>
                      <a:pt x="507" y="597"/>
                      <a:pt x="507" y="597"/>
                    </a:cubicBezTo>
                    <a:lnTo>
                      <a:pt x="507" y="597"/>
                    </a:lnTo>
                    <a:cubicBezTo>
                      <a:pt x="507" y="597"/>
                      <a:pt x="822" y="868"/>
                      <a:pt x="941" y="868"/>
                    </a:cubicBezTo>
                    <a:cubicBezTo>
                      <a:pt x="958" y="868"/>
                      <a:pt x="971" y="862"/>
                      <a:pt x="979" y="849"/>
                    </a:cubicBezTo>
                    <a:cubicBezTo>
                      <a:pt x="1038" y="747"/>
                      <a:pt x="609" y="404"/>
                      <a:pt x="609" y="404"/>
                    </a:cubicBezTo>
                    <a:lnTo>
                      <a:pt x="609" y="404"/>
                    </a:lnTo>
                    <a:cubicBezTo>
                      <a:pt x="609" y="404"/>
                      <a:pt x="825" y="529"/>
                      <a:pt x="929" y="529"/>
                    </a:cubicBezTo>
                    <a:cubicBezTo>
                      <a:pt x="953" y="529"/>
                      <a:pt x="971" y="522"/>
                      <a:pt x="979" y="506"/>
                    </a:cubicBezTo>
                    <a:cubicBezTo>
                      <a:pt x="1027" y="426"/>
                      <a:pt x="405" y="7"/>
                      <a:pt x="405" y="7"/>
                    </a:cubicBezTo>
                    <a:cubicBezTo>
                      <a:pt x="389" y="3"/>
                      <a:pt x="374" y="1"/>
                      <a:pt x="360" y="1"/>
                    </a:cubicBezTo>
                    <a:close/>
                  </a:path>
                </a:pathLst>
              </a:custGeom>
              <a:solidFill>
                <a:srgbClr val="FFB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45"/>
              <p:cNvSpPr/>
              <p:nvPr/>
            </p:nvSpPr>
            <p:spPr>
              <a:xfrm>
                <a:off x="3868362" y="4681078"/>
                <a:ext cx="272331" cy="39534"/>
              </a:xfrm>
              <a:custGeom>
                <a:rect b="b" l="l" r="r" t="t"/>
                <a:pathLst>
                  <a:path extrusionOk="0" h="482" w="3320">
                    <a:moveTo>
                      <a:pt x="3320" y="0"/>
                    </a:moveTo>
                    <a:lnTo>
                      <a:pt x="3320" y="0"/>
                    </a:lnTo>
                    <a:cubicBezTo>
                      <a:pt x="2934" y="210"/>
                      <a:pt x="2178" y="220"/>
                      <a:pt x="1829" y="236"/>
                    </a:cubicBezTo>
                    <a:cubicBezTo>
                      <a:pt x="1594" y="247"/>
                      <a:pt x="1157" y="284"/>
                      <a:pt x="697" y="284"/>
                    </a:cubicBezTo>
                    <a:cubicBezTo>
                      <a:pt x="463" y="284"/>
                      <a:pt x="223" y="274"/>
                      <a:pt x="1" y="247"/>
                    </a:cubicBezTo>
                    <a:cubicBezTo>
                      <a:pt x="1" y="290"/>
                      <a:pt x="1" y="333"/>
                      <a:pt x="1" y="386"/>
                    </a:cubicBezTo>
                    <a:cubicBezTo>
                      <a:pt x="1" y="386"/>
                      <a:pt x="179" y="481"/>
                      <a:pt x="682" y="481"/>
                    </a:cubicBezTo>
                    <a:cubicBezTo>
                      <a:pt x="845" y="481"/>
                      <a:pt x="1041" y="472"/>
                      <a:pt x="1277" y="445"/>
                    </a:cubicBezTo>
                    <a:cubicBezTo>
                      <a:pt x="2242" y="333"/>
                      <a:pt x="2542" y="408"/>
                      <a:pt x="3014" y="268"/>
                    </a:cubicBezTo>
                    <a:cubicBezTo>
                      <a:pt x="3207" y="210"/>
                      <a:pt x="3293" y="113"/>
                      <a:pt x="3320" y="0"/>
                    </a:cubicBezTo>
                    <a:close/>
                  </a:path>
                </a:pathLst>
              </a:custGeom>
              <a:solidFill>
                <a:srgbClr val="FF76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45"/>
              <p:cNvSpPr/>
              <p:nvPr/>
            </p:nvSpPr>
            <p:spPr>
              <a:xfrm>
                <a:off x="4352663" y="4663936"/>
                <a:ext cx="180378" cy="98588"/>
              </a:xfrm>
              <a:custGeom>
                <a:rect b="b" l="l" r="r" t="t"/>
                <a:pathLst>
                  <a:path extrusionOk="0" h="1202" w="2199">
                    <a:moveTo>
                      <a:pt x="0" y="0"/>
                    </a:moveTo>
                    <a:lnTo>
                      <a:pt x="0" y="0"/>
                    </a:lnTo>
                    <a:cubicBezTo>
                      <a:pt x="102" y="301"/>
                      <a:pt x="274" y="113"/>
                      <a:pt x="633" y="558"/>
                    </a:cubicBezTo>
                    <a:cubicBezTo>
                      <a:pt x="919" y="917"/>
                      <a:pt x="1213" y="1201"/>
                      <a:pt x="1608" y="1201"/>
                    </a:cubicBezTo>
                    <a:cubicBezTo>
                      <a:pt x="1708" y="1201"/>
                      <a:pt x="1815" y="1183"/>
                      <a:pt x="1931" y="1142"/>
                    </a:cubicBezTo>
                    <a:cubicBezTo>
                      <a:pt x="2091" y="1089"/>
                      <a:pt x="2172" y="992"/>
                      <a:pt x="2199" y="880"/>
                    </a:cubicBezTo>
                    <a:lnTo>
                      <a:pt x="2199" y="880"/>
                    </a:lnTo>
                    <a:cubicBezTo>
                      <a:pt x="2023" y="986"/>
                      <a:pt x="1849" y="1021"/>
                      <a:pt x="1679" y="1021"/>
                    </a:cubicBezTo>
                    <a:cubicBezTo>
                      <a:pt x="1559" y="1021"/>
                      <a:pt x="1440" y="1004"/>
                      <a:pt x="1325" y="982"/>
                    </a:cubicBezTo>
                    <a:cubicBezTo>
                      <a:pt x="1024" y="917"/>
                      <a:pt x="687" y="440"/>
                      <a:pt x="531" y="274"/>
                    </a:cubicBezTo>
                    <a:cubicBezTo>
                      <a:pt x="376" y="108"/>
                      <a:pt x="177" y="124"/>
                      <a:pt x="0" y="0"/>
                    </a:cubicBezTo>
                    <a:close/>
                  </a:path>
                </a:pathLst>
              </a:custGeom>
              <a:solidFill>
                <a:srgbClr val="FF76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7" name="Google Shape;2507;p45"/>
            <p:cNvGrpSpPr/>
            <p:nvPr/>
          </p:nvGrpSpPr>
          <p:grpSpPr>
            <a:xfrm>
              <a:off x="5461619" y="1805046"/>
              <a:ext cx="818677" cy="2836732"/>
              <a:chOff x="5354159" y="2430138"/>
              <a:chExt cx="664672" cy="2303103"/>
            </a:xfrm>
          </p:grpSpPr>
          <p:sp>
            <p:nvSpPr>
              <p:cNvPr id="2508" name="Google Shape;2508;p45"/>
              <p:cNvSpPr/>
              <p:nvPr/>
            </p:nvSpPr>
            <p:spPr>
              <a:xfrm>
                <a:off x="5542827" y="2430138"/>
                <a:ext cx="183496" cy="183971"/>
              </a:xfrm>
              <a:custGeom>
                <a:rect b="b" l="l" r="r" t="t"/>
                <a:pathLst>
                  <a:path extrusionOk="0" h="2243" w="2237">
                    <a:moveTo>
                      <a:pt x="1121" y="1"/>
                    </a:moveTo>
                    <a:cubicBezTo>
                      <a:pt x="499" y="1"/>
                      <a:pt x="1" y="505"/>
                      <a:pt x="1" y="1122"/>
                    </a:cubicBezTo>
                    <a:cubicBezTo>
                      <a:pt x="1" y="1738"/>
                      <a:pt x="499" y="2242"/>
                      <a:pt x="1121" y="2242"/>
                    </a:cubicBezTo>
                    <a:cubicBezTo>
                      <a:pt x="1738" y="2242"/>
                      <a:pt x="2237" y="1738"/>
                      <a:pt x="2237" y="1122"/>
                    </a:cubicBezTo>
                    <a:cubicBezTo>
                      <a:pt x="2237" y="505"/>
                      <a:pt x="1738" y="1"/>
                      <a:pt x="1121" y="1"/>
                    </a:cubicBezTo>
                    <a:close/>
                  </a:path>
                </a:pathLst>
              </a:custGeom>
              <a:solidFill>
                <a:srgbClr val="4545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45"/>
              <p:cNvSpPr/>
              <p:nvPr/>
            </p:nvSpPr>
            <p:spPr>
              <a:xfrm>
                <a:off x="5519940" y="4590936"/>
                <a:ext cx="198014" cy="91616"/>
              </a:xfrm>
              <a:custGeom>
                <a:rect b="b" l="l" r="r" t="t"/>
                <a:pathLst>
                  <a:path extrusionOk="0" h="1117" w="2414">
                    <a:moveTo>
                      <a:pt x="1202" y="0"/>
                    </a:moveTo>
                    <a:cubicBezTo>
                      <a:pt x="1202" y="0"/>
                      <a:pt x="1" y="697"/>
                      <a:pt x="38" y="1014"/>
                    </a:cubicBezTo>
                    <a:cubicBezTo>
                      <a:pt x="47" y="1087"/>
                      <a:pt x="163" y="1116"/>
                      <a:pt x="338" y="1116"/>
                    </a:cubicBezTo>
                    <a:cubicBezTo>
                      <a:pt x="907" y="1116"/>
                      <a:pt x="2101" y="801"/>
                      <a:pt x="2237" y="649"/>
                    </a:cubicBezTo>
                    <a:cubicBezTo>
                      <a:pt x="2414" y="451"/>
                      <a:pt x="2162" y="0"/>
                      <a:pt x="2162" y="0"/>
                    </a:cubicBezTo>
                    <a:close/>
                  </a:path>
                </a:pathLst>
              </a:custGeom>
              <a:solidFill>
                <a:srgbClr val="5C3C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45"/>
              <p:cNvSpPr/>
              <p:nvPr/>
            </p:nvSpPr>
            <p:spPr>
              <a:xfrm>
                <a:off x="5779891" y="4586917"/>
                <a:ext cx="174719" cy="146324"/>
              </a:xfrm>
              <a:custGeom>
                <a:rect b="b" l="l" r="r" t="t"/>
                <a:pathLst>
                  <a:path extrusionOk="0" h="1784" w="2130">
                    <a:moveTo>
                      <a:pt x="1727" y="1"/>
                    </a:moveTo>
                    <a:lnTo>
                      <a:pt x="843" y="366"/>
                    </a:lnTo>
                    <a:cubicBezTo>
                      <a:pt x="843" y="366"/>
                      <a:pt x="1" y="1470"/>
                      <a:pt x="151" y="1744"/>
                    </a:cubicBezTo>
                    <a:cubicBezTo>
                      <a:pt x="167" y="1771"/>
                      <a:pt x="198" y="1784"/>
                      <a:pt x="242" y="1784"/>
                    </a:cubicBezTo>
                    <a:cubicBezTo>
                      <a:pt x="627" y="1784"/>
                      <a:pt x="1972" y="796"/>
                      <a:pt x="2049" y="569"/>
                    </a:cubicBezTo>
                    <a:cubicBezTo>
                      <a:pt x="2130" y="323"/>
                      <a:pt x="1727" y="1"/>
                      <a:pt x="1727" y="1"/>
                    </a:cubicBezTo>
                    <a:close/>
                  </a:path>
                </a:pathLst>
              </a:custGeom>
              <a:solidFill>
                <a:srgbClr val="5C3C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45"/>
              <p:cNvSpPr/>
              <p:nvPr/>
            </p:nvSpPr>
            <p:spPr>
              <a:xfrm>
                <a:off x="5417486" y="3413094"/>
                <a:ext cx="96382" cy="109661"/>
              </a:xfrm>
              <a:custGeom>
                <a:rect b="b" l="l" r="r" t="t"/>
                <a:pathLst>
                  <a:path extrusionOk="0" h="1337" w="1175">
                    <a:moveTo>
                      <a:pt x="1169" y="1"/>
                    </a:moveTo>
                    <a:lnTo>
                      <a:pt x="1" y="103"/>
                    </a:lnTo>
                    <a:cubicBezTo>
                      <a:pt x="1" y="103"/>
                      <a:pt x="16" y="1336"/>
                      <a:pt x="578" y="1336"/>
                    </a:cubicBezTo>
                    <a:cubicBezTo>
                      <a:pt x="584" y="1336"/>
                      <a:pt x="590" y="1336"/>
                      <a:pt x="596" y="1336"/>
                    </a:cubicBezTo>
                    <a:cubicBezTo>
                      <a:pt x="1175" y="1315"/>
                      <a:pt x="1169" y="1"/>
                      <a:pt x="1169" y="1"/>
                    </a:cubicBezTo>
                    <a:close/>
                  </a:path>
                </a:pathLst>
              </a:custGeom>
              <a:solidFill>
                <a:srgbClr val="962B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45"/>
              <p:cNvSpPr/>
              <p:nvPr/>
            </p:nvSpPr>
            <p:spPr>
              <a:xfrm>
                <a:off x="5422325" y="2979524"/>
                <a:ext cx="116233" cy="423961"/>
              </a:xfrm>
              <a:custGeom>
                <a:rect b="b" l="l" r="r" t="t"/>
                <a:pathLst>
                  <a:path extrusionOk="0" h="5169" w="1417">
                    <a:moveTo>
                      <a:pt x="762" y="0"/>
                    </a:moveTo>
                    <a:cubicBezTo>
                      <a:pt x="499" y="241"/>
                      <a:pt x="403" y="472"/>
                      <a:pt x="242" y="1555"/>
                    </a:cubicBezTo>
                    <a:cubicBezTo>
                      <a:pt x="86" y="2638"/>
                      <a:pt x="1" y="4585"/>
                      <a:pt x="43" y="5169"/>
                    </a:cubicBezTo>
                    <a:lnTo>
                      <a:pt x="1137" y="5169"/>
                    </a:lnTo>
                    <a:lnTo>
                      <a:pt x="1416" y="3035"/>
                    </a:lnTo>
                    <a:lnTo>
                      <a:pt x="762" y="0"/>
                    </a:lnTo>
                    <a:close/>
                  </a:path>
                </a:pathLst>
              </a:custGeom>
              <a:solidFill>
                <a:srgbClr val="D14E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3" name="Google Shape;2513;p45"/>
              <p:cNvSpPr/>
              <p:nvPr/>
            </p:nvSpPr>
            <p:spPr>
              <a:xfrm>
                <a:off x="5610173" y="2841152"/>
                <a:ext cx="77024" cy="57496"/>
              </a:xfrm>
              <a:custGeom>
                <a:rect b="b" l="l" r="r" t="t"/>
                <a:pathLst>
                  <a:path extrusionOk="0" h="701" w="939">
                    <a:moveTo>
                      <a:pt x="805" y="1"/>
                    </a:moveTo>
                    <a:cubicBezTo>
                      <a:pt x="720" y="1"/>
                      <a:pt x="581" y="20"/>
                      <a:pt x="375" y="105"/>
                    </a:cubicBezTo>
                    <a:cubicBezTo>
                      <a:pt x="0" y="261"/>
                      <a:pt x="595" y="700"/>
                      <a:pt x="595" y="700"/>
                    </a:cubicBezTo>
                    <a:cubicBezTo>
                      <a:pt x="595" y="700"/>
                      <a:pt x="938" y="443"/>
                      <a:pt x="906" y="14"/>
                    </a:cubicBezTo>
                    <a:cubicBezTo>
                      <a:pt x="906" y="14"/>
                      <a:pt x="874" y="1"/>
                      <a:pt x="805" y="1"/>
                    </a:cubicBezTo>
                    <a:close/>
                  </a:path>
                </a:pathLst>
              </a:custGeom>
              <a:solidFill>
                <a:srgbClr val="A143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45"/>
              <p:cNvSpPr/>
              <p:nvPr/>
            </p:nvSpPr>
            <p:spPr>
              <a:xfrm>
                <a:off x="5449149" y="2881835"/>
                <a:ext cx="569681" cy="1740300"/>
              </a:xfrm>
              <a:custGeom>
                <a:rect b="b" l="l" r="r" t="t"/>
                <a:pathLst>
                  <a:path extrusionOk="0" h="21218" w="6945">
                    <a:moveTo>
                      <a:pt x="2982" y="1"/>
                    </a:moveTo>
                    <a:lnTo>
                      <a:pt x="1588" y="360"/>
                    </a:lnTo>
                    <a:lnTo>
                      <a:pt x="435" y="1191"/>
                    </a:lnTo>
                    <a:cubicBezTo>
                      <a:pt x="435" y="1191"/>
                      <a:pt x="70" y="3137"/>
                      <a:pt x="859" y="4237"/>
                    </a:cubicBezTo>
                    <a:cubicBezTo>
                      <a:pt x="1464" y="5084"/>
                      <a:pt x="1604" y="5840"/>
                      <a:pt x="1749" y="6730"/>
                    </a:cubicBezTo>
                    <a:cubicBezTo>
                      <a:pt x="1523" y="7282"/>
                      <a:pt x="499" y="9556"/>
                      <a:pt x="247" y="12853"/>
                    </a:cubicBezTo>
                    <a:cubicBezTo>
                      <a:pt x="1" y="16145"/>
                      <a:pt x="1025" y="20617"/>
                      <a:pt x="1025" y="20617"/>
                    </a:cubicBezTo>
                    <a:cubicBezTo>
                      <a:pt x="2131" y="21068"/>
                      <a:pt x="3158" y="21218"/>
                      <a:pt x="4035" y="21218"/>
                    </a:cubicBezTo>
                    <a:cubicBezTo>
                      <a:pt x="5789" y="21218"/>
                      <a:pt x="6944" y="20617"/>
                      <a:pt x="6944" y="20617"/>
                    </a:cubicBezTo>
                    <a:cubicBezTo>
                      <a:pt x="6269" y="17470"/>
                      <a:pt x="6017" y="13427"/>
                      <a:pt x="6167" y="11304"/>
                    </a:cubicBezTo>
                    <a:cubicBezTo>
                      <a:pt x="6317" y="9180"/>
                      <a:pt x="6119" y="7781"/>
                      <a:pt x="5593" y="6483"/>
                    </a:cubicBezTo>
                    <a:lnTo>
                      <a:pt x="4510" y="596"/>
                    </a:lnTo>
                    <a:cubicBezTo>
                      <a:pt x="3743" y="188"/>
                      <a:pt x="3186" y="33"/>
                      <a:pt x="3186" y="33"/>
                    </a:cubicBezTo>
                    <a:lnTo>
                      <a:pt x="298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45"/>
              <p:cNvSpPr/>
              <p:nvPr/>
            </p:nvSpPr>
            <p:spPr>
              <a:xfrm>
                <a:off x="5518218" y="4496774"/>
                <a:ext cx="500614" cy="125409"/>
              </a:xfrm>
              <a:custGeom>
                <a:rect b="b" l="l" r="r" t="t"/>
                <a:pathLst>
                  <a:path extrusionOk="0" h="1529" w="6103">
                    <a:moveTo>
                      <a:pt x="5920" y="1"/>
                    </a:moveTo>
                    <a:cubicBezTo>
                      <a:pt x="4819" y="308"/>
                      <a:pt x="3769" y="424"/>
                      <a:pt x="2830" y="424"/>
                    </a:cubicBezTo>
                    <a:cubicBezTo>
                      <a:pt x="1688" y="424"/>
                      <a:pt x="710" y="253"/>
                      <a:pt x="0" y="44"/>
                    </a:cubicBezTo>
                    <a:lnTo>
                      <a:pt x="0" y="44"/>
                    </a:lnTo>
                    <a:cubicBezTo>
                      <a:pt x="108" y="596"/>
                      <a:pt x="183" y="928"/>
                      <a:pt x="183" y="928"/>
                    </a:cubicBezTo>
                    <a:cubicBezTo>
                      <a:pt x="1289" y="1379"/>
                      <a:pt x="2316" y="1529"/>
                      <a:pt x="3193" y="1529"/>
                    </a:cubicBezTo>
                    <a:cubicBezTo>
                      <a:pt x="4947" y="1529"/>
                      <a:pt x="6102" y="928"/>
                      <a:pt x="6102" y="928"/>
                    </a:cubicBezTo>
                    <a:cubicBezTo>
                      <a:pt x="6038" y="628"/>
                      <a:pt x="5974" y="317"/>
                      <a:pt x="5920" y="1"/>
                    </a:cubicBezTo>
                    <a:close/>
                  </a:path>
                </a:pathLst>
              </a:custGeom>
              <a:solidFill>
                <a:srgbClr val="D14E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45"/>
              <p:cNvSpPr/>
              <p:nvPr/>
            </p:nvSpPr>
            <p:spPr>
              <a:xfrm>
                <a:off x="5889893" y="3450086"/>
                <a:ext cx="96382" cy="1136469"/>
              </a:xfrm>
              <a:custGeom>
                <a:rect b="b" l="l" r="r" t="t"/>
                <a:pathLst>
                  <a:path extrusionOk="0" fill="none" h="13856" w="1175">
                    <a:moveTo>
                      <a:pt x="0" y="0"/>
                    </a:moveTo>
                    <a:cubicBezTo>
                      <a:pt x="301" y="1561"/>
                      <a:pt x="483" y="3352"/>
                      <a:pt x="301" y="5373"/>
                    </a:cubicBezTo>
                    <a:cubicBezTo>
                      <a:pt x="0" y="8644"/>
                      <a:pt x="783" y="12193"/>
                      <a:pt x="1175" y="13856"/>
                    </a:cubicBezTo>
                  </a:path>
                </a:pathLst>
              </a:custGeom>
              <a:noFill/>
              <a:ln cap="rnd" cmpd="sng" w="1075">
                <a:solidFill>
                  <a:srgbClr val="B3423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45"/>
              <p:cNvSpPr/>
              <p:nvPr/>
            </p:nvSpPr>
            <p:spPr>
              <a:xfrm>
                <a:off x="5545944" y="2794809"/>
                <a:ext cx="133295" cy="146406"/>
              </a:xfrm>
              <a:custGeom>
                <a:rect b="b" l="l" r="r" t="t"/>
                <a:pathLst>
                  <a:path extrusionOk="0" h="1785" w="1625">
                    <a:moveTo>
                      <a:pt x="1083" y="0"/>
                    </a:moveTo>
                    <a:lnTo>
                      <a:pt x="0" y="944"/>
                    </a:lnTo>
                    <a:lnTo>
                      <a:pt x="327" y="1748"/>
                    </a:lnTo>
                    <a:cubicBezTo>
                      <a:pt x="327" y="1748"/>
                      <a:pt x="478" y="1785"/>
                      <a:pt x="680" y="1785"/>
                    </a:cubicBezTo>
                    <a:cubicBezTo>
                      <a:pt x="996" y="1785"/>
                      <a:pt x="1438" y="1695"/>
                      <a:pt x="1625" y="1233"/>
                    </a:cubicBezTo>
                    <a:lnTo>
                      <a:pt x="1083" y="0"/>
                    </a:lnTo>
                    <a:close/>
                  </a:path>
                </a:pathLst>
              </a:custGeom>
              <a:solidFill>
                <a:srgbClr val="EAA3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45"/>
              <p:cNvSpPr/>
              <p:nvPr/>
            </p:nvSpPr>
            <p:spPr>
              <a:xfrm>
                <a:off x="5530522" y="2842300"/>
                <a:ext cx="179968" cy="117945"/>
              </a:xfrm>
              <a:custGeom>
                <a:rect b="b" l="l" r="r" t="t"/>
                <a:pathLst>
                  <a:path extrusionOk="0" h="1438" w="2194">
                    <a:moveTo>
                      <a:pt x="1877" y="0"/>
                    </a:moveTo>
                    <a:cubicBezTo>
                      <a:pt x="1566" y="742"/>
                      <a:pt x="1001" y="901"/>
                      <a:pt x="572" y="901"/>
                    </a:cubicBezTo>
                    <a:cubicBezTo>
                      <a:pt x="248" y="901"/>
                      <a:pt x="1" y="810"/>
                      <a:pt x="1" y="810"/>
                    </a:cubicBezTo>
                    <a:lnTo>
                      <a:pt x="1" y="810"/>
                    </a:lnTo>
                    <a:lnTo>
                      <a:pt x="188" y="1169"/>
                    </a:lnTo>
                    <a:cubicBezTo>
                      <a:pt x="247" y="1276"/>
                      <a:pt x="349" y="1362"/>
                      <a:pt x="467" y="1389"/>
                    </a:cubicBezTo>
                    <a:cubicBezTo>
                      <a:pt x="612" y="1423"/>
                      <a:pt x="747" y="1438"/>
                      <a:pt x="871" y="1438"/>
                    </a:cubicBezTo>
                    <a:cubicBezTo>
                      <a:pt x="1844" y="1438"/>
                      <a:pt x="2194" y="515"/>
                      <a:pt x="2194" y="515"/>
                    </a:cubicBezTo>
                    <a:lnTo>
                      <a:pt x="1877" y="0"/>
                    </a:lnTo>
                    <a:close/>
                  </a:path>
                </a:pathLst>
              </a:custGeom>
              <a:solidFill>
                <a:srgbClr val="D14E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45"/>
              <p:cNvSpPr/>
              <p:nvPr/>
            </p:nvSpPr>
            <p:spPr>
              <a:xfrm>
                <a:off x="5390252" y="2633389"/>
                <a:ext cx="256008" cy="290843"/>
              </a:xfrm>
              <a:custGeom>
                <a:rect b="b" l="l" r="r" t="t"/>
                <a:pathLst>
                  <a:path extrusionOk="0" h="3546" w="3121">
                    <a:moveTo>
                      <a:pt x="2145" y="0"/>
                    </a:moveTo>
                    <a:lnTo>
                      <a:pt x="0" y="456"/>
                    </a:lnTo>
                    <a:cubicBezTo>
                      <a:pt x="0" y="456"/>
                      <a:pt x="140" y="842"/>
                      <a:pt x="204" y="1148"/>
                    </a:cubicBezTo>
                    <a:cubicBezTo>
                      <a:pt x="274" y="1453"/>
                      <a:pt x="354" y="1620"/>
                      <a:pt x="392" y="1957"/>
                    </a:cubicBezTo>
                    <a:cubicBezTo>
                      <a:pt x="429" y="2295"/>
                      <a:pt x="434" y="2724"/>
                      <a:pt x="708" y="2987"/>
                    </a:cubicBezTo>
                    <a:cubicBezTo>
                      <a:pt x="1040" y="3310"/>
                      <a:pt x="1470" y="3545"/>
                      <a:pt x="1813" y="3545"/>
                    </a:cubicBezTo>
                    <a:cubicBezTo>
                      <a:pt x="1885" y="3545"/>
                      <a:pt x="1954" y="3535"/>
                      <a:pt x="2016" y="3512"/>
                    </a:cubicBezTo>
                    <a:cubicBezTo>
                      <a:pt x="2177" y="3459"/>
                      <a:pt x="2461" y="3346"/>
                      <a:pt x="2676" y="3099"/>
                    </a:cubicBezTo>
                    <a:cubicBezTo>
                      <a:pt x="3067" y="2644"/>
                      <a:pt x="3121" y="2156"/>
                      <a:pt x="3008" y="1571"/>
                    </a:cubicBezTo>
                    <a:lnTo>
                      <a:pt x="2853" y="778"/>
                    </a:lnTo>
                    <a:lnTo>
                      <a:pt x="2145" y="0"/>
                    </a:lnTo>
                    <a:close/>
                  </a:path>
                </a:pathLst>
              </a:custGeom>
              <a:solidFill>
                <a:srgbClr val="FFB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45"/>
              <p:cNvSpPr/>
              <p:nvPr/>
            </p:nvSpPr>
            <p:spPr>
              <a:xfrm>
                <a:off x="5523057" y="2536192"/>
                <a:ext cx="191370" cy="218173"/>
              </a:xfrm>
              <a:custGeom>
                <a:rect b="b" l="l" r="r" t="t"/>
                <a:pathLst>
                  <a:path extrusionOk="0" h="2660" w="2333">
                    <a:moveTo>
                      <a:pt x="1019" y="0"/>
                    </a:moveTo>
                    <a:lnTo>
                      <a:pt x="0" y="1110"/>
                    </a:lnTo>
                    <a:cubicBezTo>
                      <a:pt x="0" y="1110"/>
                      <a:pt x="413" y="2107"/>
                      <a:pt x="1368" y="2660"/>
                    </a:cubicBezTo>
                    <a:lnTo>
                      <a:pt x="1797" y="2467"/>
                    </a:lnTo>
                    <a:cubicBezTo>
                      <a:pt x="1797" y="2467"/>
                      <a:pt x="2333" y="885"/>
                      <a:pt x="1019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45"/>
              <p:cNvSpPr/>
              <p:nvPr/>
            </p:nvSpPr>
            <p:spPr>
              <a:xfrm>
                <a:off x="5624692" y="2731160"/>
                <a:ext cx="69067" cy="79231"/>
              </a:xfrm>
              <a:custGeom>
                <a:rect b="b" l="l" r="r" t="t"/>
                <a:pathLst>
                  <a:path extrusionOk="0" h="966" w="842">
                    <a:moveTo>
                      <a:pt x="485" y="1"/>
                    </a:moveTo>
                    <a:cubicBezTo>
                      <a:pt x="320" y="1"/>
                      <a:pt x="149" y="154"/>
                      <a:pt x="80" y="374"/>
                    </a:cubicBezTo>
                    <a:cubicBezTo>
                      <a:pt x="0" y="631"/>
                      <a:pt x="80" y="894"/>
                      <a:pt x="268" y="953"/>
                    </a:cubicBezTo>
                    <a:cubicBezTo>
                      <a:pt x="295" y="961"/>
                      <a:pt x="322" y="965"/>
                      <a:pt x="350" y="965"/>
                    </a:cubicBezTo>
                    <a:cubicBezTo>
                      <a:pt x="518" y="965"/>
                      <a:pt x="688" y="814"/>
                      <a:pt x="761" y="588"/>
                    </a:cubicBezTo>
                    <a:cubicBezTo>
                      <a:pt x="842" y="331"/>
                      <a:pt x="756" y="74"/>
                      <a:pt x="568" y="15"/>
                    </a:cubicBezTo>
                    <a:cubicBezTo>
                      <a:pt x="541" y="5"/>
                      <a:pt x="513" y="1"/>
                      <a:pt x="485" y="1"/>
                    </a:cubicBezTo>
                    <a:close/>
                  </a:path>
                </a:pathLst>
              </a:custGeom>
              <a:solidFill>
                <a:srgbClr val="FFB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45"/>
              <p:cNvSpPr/>
              <p:nvPr/>
            </p:nvSpPr>
            <p:spPr>
              <a:xfrm>
                <a:off x="5650613" y="2792102"/>
                <a:ext cx="11484" cy="11565"/>
              </a:xfrm>
              <a:custGeom>
                <a:rect b="b" l="l" r="r" t="t"/>
                <a:pathLst>
                  <a:path extrusionOk="0" h="141" w="140">
                    <a:moveTo>
                      <a:pt x="75" y="1"/>
                    </a:moveTo>
                    <a:cubicBezTo>
                      <a:pt x="38" y="1"/>
                      <a:pt x="6" y="33"/>
                      <a:pt x="6" y="71"/>
                    </a:cubicBezTo>
                    <a:cubicBezTo>
                      <a:pt x="0" y="108"/>
                      <a:pt x="33" y="140"/>
                      <a:pt x="70" y="140"/>
                    </a:cubicBezTo>
                    <a:cubicBezTo>
                      <a:pt x="108" y="140"/>
                      <a:pt x="140" y="113"/>
                      <a:pt x="140" y="76"/>
                    </a:cubicBezTo>
                    <a:cubicBezTo>
                      <a:pt x="140" y="38"/>
                      <a:pt x="113" y="6"/>
                      <a:pt x="75" y="1"/>
                    </a:cubicBezTo>
                    <a:close/>
                  </a:path>
                </a:pathLst>
              </a:custGeom>
              <a:solidFill>
                <a:srgbClr val="A837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45"/>
              <p:cNvSpPr/>
              <p:nvPr/>
            </p:nvSpPr>
            <p:spPr>
              <a:xfrm>
                <a:off x="5369581" y="2516015"/>
                <a:ext cx="237142" cy="196110"/>
              </a:xfrm>
              <a:custGeom>
                <a:rect b="b" l="l" r="r" t="t"/>
                <a:pathLst>
                  <a:path extrusionOk="0" h="2391" w="2891">
                    <a:moveTo>
                      <a:pt x="2005" y="1"/>
                    </a:moveTo>
                    <a:cubicBezTo>
                      <a:pt x="1782" y="1"/>
                      <a:pt x="1529" y="45"/>
                      <a:pt x="1260" y="171"/>
                    </a:cubicBezTo>
                    <a:cubicBezTo>
                      <a:pt x="622" y="471"/>
                      <a:pt x="0" y="1361"/>
                      <a:pt x="349" y="2391"/>
                    </a:cubicBezTo>
                    <a:cubicBezTo>
                      <a:pt x="349" y="2391"/>
                      <a:pt x="2166" y="2128"/>
                      <a:pt x="2890" y="246"/>
                    </a:cubicBezTo>
                    <a:cubicBezTo>
                      <a:pt x="2890" y="246"/>
                      <a:pt x="2531" y="1"/>
                      <a:pt x="2005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45"/>
              <p:cNvSpPr/>
              <p:nvPr/>
            </p:nvSpPr>
            <p:spPr>
              <a:xfrm>
                <a:off x="5406904" y="3371017"/>
                <a:ext cx="101304" cy="60203"/>
              </a:xfrm>
              <a:custGeom>
                <a:rect b="b" l="l" r="r" t="t"/>
                <a:pathLst>
                  <a:path extrusionOk="0" h="734" w="1235">
                    <a:moveTo>
                      <a:pt x="725" y="1"/>
                    </a:moveTo>
                    <a:cubicBezTo>
                      <a:pt x="645" y="1"/>
                      <a:pt x="554" y="13"/>
                      <a:pt x="451" y="42"/>
                    </a:cubicBezTo>
                    <a:cubicBezTo>
                      <a:pt x="1" y="171"/>
                      <a:pt x="28" y="734"/>
                      <a:pt x="28" y="734"/>
                    </a:cubicBezTo>
                    <a:lnTo>
                      <a:pt x="1234" y="321"/>
                    </a:lnTo>
                    <a:cubicBezTo>
                      <a:pt x="1155" y="154"/>
                      <a:pt x="1005" y="1"/>
                      <a:pt x="725" y="1"/>
                    </a:cubicBezTo>
                    <a:close/>
                  </a:path>
                </a:pathLst>
              </a:custGeom>
              <a:solidFill>
                <a:srgbClr val="CF90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45"/>
              <p:cNvSpPr/>
              <p:nvPr/>
            </p:nvSpPr>
            <p:spPr>
              <a:xfrm>
                <a:off x="5471133" y="3438603"/>
                <a:ext cx="21245" cy="1279430"/>
              </a:xfrm>
              <a:custGeom>
                <a:rect b="b" l="l" r="r" t="t"/>
                <a:pathLst>
                  <a:path extrusionOk="0" h="15599" w="259">
                    <a:moveTo>
                      <a:pt x="1" y="1"/>
                    </a:moveTo>
                    <a:lnTo>
                      <a:pt x="1" y="15486"/>
                    </a:lnTo>
                    <a:cubicBezTo>
                      <a:pt x="1" y="15551"/>
                      <a:pt x="54" y="15599"/>
                      <a:pt x="113" y="15599"/>
                    </a:cubicBezTo>
                    <a:lnTo>
                      <a:pt x="140" y="15599"/>
                    </a:lnTo>
                    <a:cubicBezTo>
                      <a:pt x="204" y="15599"/>
                      <a:pt x="258" y="15551"/>
                      <a:pt x="258" y="15486"/>
                    </a:cubicBezTo>
                    <a:lnTo>
                      <a:pt x="258" y="1"/>
                    </a:lnTo>
                    <a:close/>
                  </a:path>
                </a:pathLst>
              </a:custGeom>
              <a:solidFill>
                <a:srgbClr val="3D40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45"/>
              <p:cNvSpPr/>
              <p:nvPr/>
            </p:nvSpPr>
            <p:spPr>
              <a:xfrm>
                <a:off x="5538479" y="2930638"/>
                <a:ext cx="416536" cy="603913"/>
              </a:xfrm>
              <a:custGeom>
                <a:rect b="b" l="l" r="r" t="t"/>
                <a:pathLst>
                  <a:path extrusionOk="0" h="7363" w="5078">
                    <a:moveTo>
                      <a:pt x="3421" y="1"/>
                    </a:moveTo>
                    <a:cubicBezTo>
                      <a:pt x="3008" y="210"/>
                      <a:pt x="2896" y="950"/>
                      <a:pt x="2955" y="2151"/>
                    </a:cubicBezTo>
                    <a:cubicBezTo>
                      <a:pt x="3019" y="3352"/>
                      <a:pt x="3421" y="5239"/>
                      <a:pt x="3421" y="5239"/>
                    </a:cubicBezTo>
                    <a:cubicBezTo>
                      <a:pt x="3421" y="5239"/>
                      <a:pt x="686" y="5315"/>
                      <a:pt x="0" y="5357"/>
                    </a:cubicBezTo>
                    <a:cubicBezTo>
                      <a:pt x="0" y="5357"/>
                      <a:pt x="644" y="6044"/>
                      <a:pt x="386" y="7363"/>
                    </a:cubicBezTo>
                    <a:cubicBezTo>
                      <a:pt x="386" y="7363"/>
                      <a:pt x="3641" y="7009"/>
                      <a:pt x="4279" y="6714"/>
                    </a:cubicBezTo>
                    <a:cubicBezTo>
                      <a:pt x="4917" y="6424"/>
                      <a:pt x="5078" y="5652"/>
                      <a:pt x="5003" y="4966"/>
                    </a:cubicBezTo>
                    <a:cubicBezTo>
                      <a:pt x="4928" y="4280"/>
                      <a:pt x="4804" y="778"/>
                      <a:pt x="3421" y="1"/>
                    </a:cubicBezTo>
                    <a:close/>
                  </a:path>
                </a:pathLst>
              </a:custGeom>
              <a:solidFill>
                <a:srgbClr val="D14E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45"/>
              <p:cNvSpPr/>
              <p:nvPr/>
            </p:nvSpPr>
            <p:spPr>
              <a:xfrm>
                <a:off x="5511655" y="3370032"/>
                <a:ext cx="98105" cy="164532"/>
              </a:xfrm>
              <a:custGeom>
                <a:rect b="b" l="l" r="r" t="t"/>
                <a:pathLst>
                  <a:path extrusionOk="0" h="2006" w="1196">
                    <a:moveTo>
                      <a:pt x="327" y="0"/>
                    </a:moveTo>
                    <a:cubicBezTo>
                      <a:pt x="327" y="1"/>
                      <a:pt x="0" y="1051"/>
                      <a:pt x="713" y="2006"/>
                    </a:cubicBezTo>
                    <a:lnTo>
                      <a:pt x="1196" y="1550"/>
                    </a:lnTo>
                    <a:lnTo>
                      <a:pt x="724" y="167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rgbClr val="8A53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45"/>
              <p:cNvSpPr/>
              <p:nvPr/>
            </p:nvSpPr>
            <p:spPr>
              <a:xfrm>
                <a:off x="5354159" y="3392178"/>
                <a:ext cx="241981" cy="130576"/>
              </a:xfrm>
              <a:custGeom>
                <a:rect b="b" l="l" r="r" t="t"/>
                <a:pathLst>
                  <a:path extrusionOk="0" h="1592" w="2950">
                    <a:moveTo>
                      <a:pt x="1788" y="1"/>
                    </a:moveTo>
                    <a:cubicBezTo>
                      <a:pt x="1526" y="1"/>
                      <a:pt x="1270" y="11"/>
                      <a:pt x="1132" y="41"/>
                    </a:cubicBezTo>
                    <a:cubicBezTo>
                      <a:pt x="773" y="122"/>
                      <a:pt x="0" y="1017"/>
                      <a:pt x="33" y="1108"/>
                    </a:cubicBezTo>
                    <a:cubicBezTo>
                      <a:pt x="35" y="1116"/>
                      <a:pt x="42" y="1120"/>
                      <a:pt x="53" y="1120"/>
                    </a:cubicBezTo>
                    <a:cubicBezTo>
                      <a:pt x="166" y="1120"/>
                      <a:pt x="697" y="722"/>
                      <a:pt x="698" y="722"/>
                    </a:cubicBezTo>
                    <a:lnTo>
                      <a:pt x="698" y="722"/>
                    </a:lnTo>
                    <a:cubicBezTo>
                      <a:pt x="697" y="722"/>
                      <a:pt x="419" y="1425"/>
                      <a:pt x="515" y="1489"/>
                    </a:cubicBezTo>
                    <a:cubicBezTo>
                      <a:pt x="519" y="1492"/>
                      <a:pt x="523" y="1493"/>
                      <a:pt x="528" y="1493"/>
                    </a:cubicBezTo>
                    <a:cubicBezTo>
                      <a:pt x="628" y="1493"/>
                      <a:pt x="864" y="840"/>
                      <a:pt x="864" y="840"/>
                    </a:cubicBezTo>
                    <a:lnTo>
                      <a:pt x="864" y="840"/>
                    </a:lnTo>
                    <a:cubicBezTo>
                      <a:pt x="864" y="840"/>
                      <a:pt x="827" y="1591"/>
                      <a:pt x="915" y="1591"/>
                    </a:cubicBezTo>
                    <a:cubicBezTo>
                      <a:pt x="915" y="1591"/>
                      <a:pt x="916" y="1591"/>
                      <a:pt x="917" y="1591"/>
                    </a:cubicBezTo>
                    <a:cubicBezTo>
                      <a:pt x="1009" y="1580"/>
                      <a:pt x="1084" y="899"/>
                      <a:pt x="1084" y="899"/>
                    </a:cubicBezTo>
                    <a:cubicBezTo>
                      <a:pt x="1084" y="899"/>
                      <a:pt x="1146" y="1511"/>
                      <a:pt x="1224" y="1511"/>
                    </a:cubicBezTo>
                    <a:cubicBezTo>
                      <a:pt x="1226" y="1511"/>
                      <a:pt x="1227" y="1511"/>
                      <a:pt x="1228" y="1511"/>
                    </a:cubicBezTo>
                    <a:cubicBezTo>
                      <a:pt x="1309" y="1489"/>
                      <a:pt x="1314" y="873"/>
                      <a:pt x="1314" y="873"/>
                    </a:cubicBezTo>
                    <a:cubicBezTo>
                      <a:pt x="1314" y="873"/>
                      <a:pt x="1426" y="999"/>
                      <a:pt x="1635" y="999"/>
                    </a:cubicBezTo>
                    <a:cubicBezTo>
                      <a:pt x="1705" y="999"/>
                      <a:pt x="1786" y="985"/>
                      <a:pt x="1877" y="948"/>
                    </a:cubicBezTo>
                    <a:cubicBezTo>
                      <a:pt x="2077" y="865"/>
                      <a:pt x="2279" y="828"/>
                      <a:pt x="2466" y="828"/>
                    </a:cubicBezTo>
                    <a:cubicBezTo>
                      <a:pt x="2620" y="828"/>
                      <a:pt x="2765" y="853"/>
                      <a:pt x="2891" y="899"/>
                    </a:cubicBezTo>
                    <a:cubicBezTo>
                      <a:pt x="2891" y="899"/>
                      <a:pt x="2950" y="277"/>
                      <a:pt x="2644" y="25"/>
                    </a:cubicBezTo>
                    <a:cubicBezTo>
                      <a:pt x="2644" y="25"/>
                      <a:pt x="2207" y="1"/>
                      <a:pt x="1788" y="1"/>
                    </a:cubicBezTo>
                    <a:close/>
                  </a:path>
                </a:pathLst>
              </a:custGeom>
              <a:solidFill>
                <a:srgbClr val="FFB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45"/>
              <p:cNvSpPr/>
              <p:nvPr/>
            </p:nvSpPr>
            <p:spPr>
              <a:xfrm>
                <a:off x="5538479" y="3368310"/>
                <a:ext cx="81453" cy="166255"/>
              </a:xfrm>
              <a:custGeom>
                <a:rect b="b" l="l" r="r" t="t"/>
                <a:pathLst>
                  <a:path extrusionOk="0" h="2027" w="993">
                    <a:moveTo>
                      <a:pt x="515" y="0"/>
                    </a:moveTo>
                    <a:cubicBezTo>
                      <a:pt x="300" y="5"/>
                      <a:pt x="118" y="16"/>
                      <a:pt x="0" y="21"/>
                    </a:cubicBezTo>
                    <a:cubicBezTo>
                      <a:pt x="0" y="21"/>
                      <a:pt x="644" y="708"/>
                      <a:pt x="386" y="2027"/>
                    </a:cubicBezTo>
                    <a:cubicBezTo>
                      <a:pt x="386" y="2027"/>
                      <a:pt x="579" y="2005"/>
                      <a:pt x="885" y="1968"/>
                    </a:cubicBezTo>
                    <a:cubicBezTo>
                      <a:pt x="992" y="997"/>
                      <a:pt x="708" y="327"/>
                      <a:pt x="515" y="0"/>
                    </a:cubicBezTo>
                    <a:close/>
                  </a:path>
                </a:pathLst>
              </a:custGeom>
              <a:solidFill>
                <a:srgbClr val="D983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45"/>
              <p:cNvSpPr/>
              <p:nvPr/>
            </p:nvSpPr>
            <p:spPr>
              <a:xfrm>
                <a:off x="5591634" y="2915300"/>
                <a:ext cx="75793" cy="375652"/>
              </a:xfrm>
              <a:custGeom>
                <a:rect b="b" l="l" r="r" t="t"/>
                <a:pathLst>
                  <a:path extrusionOk="0" fill="none" h="4580" w="924">
                    <a:moveTo>
                      <a:pt x="1" y="0"/>
                    </a:moveTo>
                    <a:lnTo>
                      <a:pt x="183" y="547"/>
                    </a:lnTo>
                    <a:cubicBezTo>
                      <a:pt x="183" y="547"/>
                      <a:pt x="71" y="1174"/>
                      <a:pt x="140" y="1968"/>
                    </a:cubicBezTo>
                    <a:cubicBezTo>
                      <a:pt x="205" y="2767"/>
                      <a:pt x="671" y="3309"/>
                      <a:pt x="923" y="4579"/>
                    </a:cubicBezTo>
                  </a:path>
                </a:pathLst>
              </a:custGeom>
              <a:noFill/>
              <a:ln cap="rnd" cmpd="sng" w="1075">
                <a:solidFill>
                  <a:srgbClr val="B3423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45"/>
              <p:cNvSpPr/>
              <p:nvPr/>
            </p:nvSpPr>
            <p:spPr>
              <a:xfrm>
                <a:off x="5581544" y="3068354"/>
                <a:ext cx="45853" cy="23786"/>
              </a:xfrm>
              <a:custGeom>
                <a:rect b="b" l="l" r="r" t="t"/>
                <a:pathLst>
                  <a:path extrusionOk="0" h="290" w="559">
                    <a:moveTo>
                      <a:pt x="521" y="0"/>
                    </a:moveTo>
                    <a:lnTo>
                      <a:pt x="1" y="113"/>
                    </a:lnTo>
                    <a:lnTo>
                      <a:pt x="38" y="290"/>
                    </a:lnTo>
                    <a:lnTo>
                      <a:pt x="558" y="177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9638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45"/>
              <p:cNvSpPr/>
              <p:nvPr/>
            </p:nvSpPr>
            <p:spPr>
              <a:xfrm>
                <a:off x="5587286" y="3103049"/>
                <a:ext cx="45361" cy="23868"/>
              </a:xfrm>
              <a:custGeom>
                <a:rect b="b" l="l" r="r" t="t"/>
                <a:pathLst>
                  <a:path extrusionOk="0" h="291" w="553">
                    <a:moveTo>
                      <a:pt x="515" y="1"/>
                    </a:moveTo>
                    <a:lnTo>
                      <a:pt x="0" y="113"/>
                    </a:lnTo>
                    <a:lnTo>
                      <a:pt x="38" y="290"/>
                    </a:lnTo>
                    <a:lnTo>
                      <a:pt x="553" y="178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9638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45"/>
              <p:cNvSpPr/>
              <p:nvPr/>
            </p:nvSpPr>
            <p:spPr>
              <a:xfrm>
                <a:off x="5597376" y="3134710"/>
                <a:ext cx="45853" cy="26492"/>
              </a:xfrm>
              <a:custGeom>
                <a:rect b="b" l="l" r="r" t="t"/>
                <a:pathLst>
                  <a:path extrusionOk="0" h="323" w="559">
                    <a:moveTo>
                      <a:pt x="510" y="1"/>
                    </a:moveTo>
                    <a:lnTo>
                      <a:pt x="1" y="151"/>
                    </a:lnTo>
                    <a:lnTo>
                      <a:pt x="49" y="323"/>
                    </a:lnTo>
                    <a:lnTo>
                      <a:pt x="558" y="178"/>
                    </a:lnTo>
                    <a:lnTo>
                      <a:pt x="510" y="1"/>
                    </a:lnTo>
                    <a:close/>
                  </a:path>
                </a:pathLst>
              </a:custGeom>
              <a:solidFill>
                <a:srgbClr val="9638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4" name="Google Shape;2534;p45"/>
            <p:cNvGrpSpPr/>
            <p:nvPr/>
          </p:nvGrpSpPr>
          <p:grpSpPr>
            <a:xfrm>
              <a:off x="4516836" y="1723417"/>
              <a:ext cx="976804" cy="2918360"/>
              <a:chOff x="4587103" y="2348853"/>
              <a:chExt cx="793053" cy="2369375"/>
            </a:xfrm>
          </p:grpSpPr>
          <p:sp>
            <p:nvSpPr>
              <p:cNvPr id="2535" name="Google Shape;2535;p45"/>
              <p:cNvSpPr/>
              <p:nvPr/>
            </p:nvSpPr>
            <p:spPr>
              <a:xfrm>
                <a:off x="4624754" y="3969944"/>
                <a:ext cx="305470" cy="740969"/>
              </a:xfrm>
              <a:custGeom>
                <a:rect b="b" l="l" r="r" t="t"/>
                <a:pathLst>
                  <a:path extrusionOk="0" h="9034" w="3724">
                    <a:moveTo>
                      <a:pt x="1675" y="0"/>
                    </a:moveTo>
                    <a:lnTo>
                      <a:pt x="1675" y="0"/>
                    </a:lnTo>
                    <a:cubicBezTo>
                      <a:pt x="1675" y="0"/>
                      <a:pt x="2249" y="4182"/>
                      <a:pt x="2228" y="5292"/>
                    </a:cubicBezTo>
                    <a:cubicBezTo>
                      <a:pt x="2201" y="6408"/>
                      <a:pt x="1900" y="7282"/>
                      <a:pt x="1477" y="7678"/>
                    </a:cubicBezTo>
                    <a:cubicBezTo>
                      <a:pt x="1053" y="8081"/>
                      <a:pt x="404" y="8654"/>
                      <a:pt x="169" y="8788"/>
                    </a:cubicBezTo>
                    <a:cubicBezTo>
                      <a:pt x="0" y="8878"/>
                      <a:pt x="210" y="9033"/>
                      <a:pt x="571" y="9033"/>
                    </a:cubicBezTo>
                    <a:cubicBezTo>
                      <a:pt x="727" y="9033"/>
                      <a:pt x="912" y="9004"/>
                      <a:pt x="1107" y="8928"/>
                    </a:cubicBezTo>
                    <a:cubicBezTo>
                      <a:pt x="1707" y="8698"/>
                      <a:pt x="2497" y="8147"/>
                      <a:pt x="2793" y="8147"/>
                    </a:cubicBezTo>
                    <a:cubicBezTo>
                      <a:pt x="2815" y="8147"/>
                      <a:pt x="2833" y="8149"/>
                      <a:pt x="2850" y="8156"/>
                    </a:cubicBezTo>
                    <a:cubicBezTo>
                      <a:pt x="3085" y="8241"/>
                      <a:pt x="3010" y="8692"/>
                      <a:pt x="3010" y="8692"/>
                    </a:cubicBezTo>
                    <a:lnTo>
                      <a:pt x="3450" y="8692"/>
                    </a:lnTo>
                    <a:cubicBezTo>
                      <a:pt x="3450" y="8692"/>
                      <a:pt x="3648" y="7979"/>
                      <a:pt x="3627" y="7480"/>
                    </a:cubicBezTo>
                    <a:cubicBezTo>
                      <a:pt x="3600" y="6981"/>
                      <a:pt x="3327" y="6719"/>
                      <a:pt x="3327" y="6156"/>
                    </a:cubicBezTo>
                    <a:cubicBezTo>
                      <a:pt x="3327" y="5593"/>
                      <a:pt x="3568" y="3721"/>
                      <a:pt x="3627" y="2960"/>
                    </a:cubicBezTo>
                    <a:cubicBezTo>
                      <a:pt x="3724" y="1662"/>
                      <a:pt x="3386" y="601"/>
                      <a:pt x="3161" y="188"/>
                    </a:cubicBezTo>
                    <a:lnTo>
                      <a:pt x="1675" y="0"/>
                    </a:lnTo>
                    <a:close/>
                  </a:path>
                </a:pathLst>
              </a:custGeom>
              <a:solidFill>
                <a:srgbClr val="FFB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45"/>
              <p:cNvSpPr/>
              <p:nvPr/>
            </p:nvSpPr>
            <p:spPr>
              <a:xfrm>
                <a:off x="5086333" y="3962398"/>
                <a:ext cx="293823" cy="755814"/>
              </a:xfrm>
              <a:custGeom>
                <a:rect b="b" l="l" r="r" t="t"/>
                <a:pathLst>
                  <a:path extrusionOk="0" h="9215" w="3582">
                    <a:moveTo>
                      <a:pt x="1491" y="1"/>
                    </a:moveTo>
                    <a:lnTo>
                      <a:pt x="0" y="124"/>
                    </a:lnTo>
                    <a:cubicBezTo>
                      <a:pt x="0" y="124"/>
                      <a:pt x="1426" y="4097"/>
                      <a:pt x="1630" y="5191"/>
                    </a:cubicBezTo>
                    <a:cubicBezTo>
                      <a:pt x="1839" y="6285"/>
                      <a:pt x="1727" y="7202"/>
                      <a:pt x="1394" y="7679"/>
                    </a:cubicBezTo>
                    <a:cubicBezTo>
                      <a:pt x="1062" y="8162"/>
                      <a:pt x="542" y="8859"/>
                      <a:pt x="338" y="9036"/>
                    </a:cubicBezTo>
                    <a:cubicBezTo>
                      <a:pt x="228" y="9128"/>
                      <a:pt x="346" y="9215"/>
                      <a:pt x="569" y="9215"/>
                    </a:cubicBezTo>
                    <a:cubicBezTo>
                      <a:pt x="759" y="9215"/>
                      <a:pt x="1026" y="9152"/>
                      <a:pt x="1292" y="8977"/>
                    </a:cubicBezTo>
                    <a:cubicBezTo>
                      <a:pt x="1853" y="8610"/>
                      <a:pt x="2551" y="7860"/>
                      <a:pt x="2818" y="7860"/>
                    </a:cubicBezTo>
                    <a:cubicBezTo>
                      <a:pt x="2824" y="7860"/>
                      <a:pt x="2831" y="7861"/>
                      <a:pt x="2837" y="7862"/>
                    </a:cubicBezTo>
                    <a:cubicBezTo>
                      <a:pt x="3083" y="7899"/>
                      <a:pt x="3105" y="8355"/>
                      <a:pt x="3105" y="8355"/>
                    </a:cubicBezTo>
                    <a:lnTo>
                      <a:pt x="3534" y="8264"/>
                    </a:lnTo>
                    <a:cubicBezTo>
                      <a:pt x="3534" y="8264"/>
                      <a:pt x="3582" y="7524"/>
                      <a:pt x="3453" y="7041"/>
                    </a:cubicBezTo>
                    <a:cubicBezTo>
                      <a:pt x="3324" y="6559"/>
                      <a:pt x="3003" y="6360"/>
                      <a:pt x="2885" y="5808"/>
                    </a:cubicBezTo>
                    <a:cubicBezTo>
                      <a:pt x="2767" y="5261"/>
                      <a:pt x="2622" y="3374"/>
                      <a:pt x="2520" y="2618"/>
                    </a:cubicBezTo>
                    <a:cubicBezTo>
                      <a:pt x="2349" y="1325"/>
                      <a:pt x="1796" y="360"/>
                      <a:pt x="1491" y="1"/>
                    </a:cubicBezTo>
                    <a:close/>
                  </a:path>
                </a:pathLst>
              </a:custGeom>
              <a:solidFill>
                <a:srgbClr val="FFB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45"/>
              <p:cNvSpPr/>
              <p:nvPr/>
            </p:nvSpPr>
            <p:spPr>
              <a:xfrm>
                <a:off x="4624754" y="4534176"/>
                <a:ext cx="299318" cy="176753"/>
              </a:xfrm>
              <a:custGeom>
                <a:rect b="b" l="l" r="r" t="t"/>
                <a:pathLst>
                  <a:path extrusionOk="0" h="2155" w="3649">
                    <a:moveTo>
                      <a:pt x="1959" y="0"/>
                    </a:moveTo>
                    <a:cubicBezTo>
                      <a:pt x="1831" y="349"/>
                      <a:pt x="1670" y="622"/>
                      <a:pt x="1477" y="799"/>
                    </a:cubicBezTo>
                    <a:cubicBezTo>
                      <a:pt x="1053" y="1202"/>
                      <a:pt x="404" y="1775"/>
                      <a:pt x="169" y="1909"/>
                    </a:cubicBezTo>
                    <a:cubicBezTo>
                      <a:pt x="0" y="1999"/>
                      <a:pt x="210" y="2154"/>
                      <a:pt x="571" y="2154"/>
                    </a:cubicBezTo>
                    <a:cubicBezTo>
                      <a:pt x="727" y="2154"/>
                      <a:pt x="912" y="2125"/>
                      <a:pt x="1107" y="2049"/>
                    </a:cubicBezTo>
                    <a:cubicBezTo>
                      <a:pt x="1707" y="1819"/>
                      <a:pt x="2497" y="1268"/>
                      <a:pt x="2793" y="1268"/>
                    </a:cubicBezTo>
                    <a:cubicBezTo>
                      <a:pt x="2815" y="1268"/>
                      <a:pt x="2833" y="1270"/>
                      <a:pt x="2850" y="1277"/>
                    </a:cubicBezTo>
                    <a:cubicBezTo>
                      <a:pt x="3085" y="1362"/>
                      <a:pt x="3010" y="1813"/>
                      <a:pt x="3010" y="1813"/>
                    </a:cubicBezTo>
                    <a:lnTo>
                      <a:pt x="3450" y="1813"/>
                    </a:lnTo>
                    <a:cubicBezTo>
                      <a:pt x="3450" y="1813"/>
                      <a:pt x="3648" y="1100"/>
                      <a:pt x="3627" y="601"/>
                    </a:cubicBezTo>
                    <a:cubicBezTo>
                      <a:pt x="3622" y="574"/>
                      <a:pt x="3622" y="553"/>
                      <a:pt x="3616" y="526"/>
                    </a:cubicBezTo>
                    <a:lnTo>
                      <a:pt x="2957" y="730"/>
                    </a:lnTo>
                    <a:cubicBezTo>
                      <a:pt x="2705" y="231"/>
                      <a:pt x="2244" y="59"/>
                      <a:pt x="19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45"/>
              <p:cNvSpPr/>
              <p:nvPr/>
            </p:nvSpPr>
            <p:spPr>
              <a:xfrm>
                <a:off x="5104954" y="4519658"/>
                <a:ext cx="275202" cy="198570"/>
              </a:xfrm>
              <a:custGeom>
                <a:rect b="b" l="l" r="r" t="t"/>
                <a:pathLst>
                  <a:path extrusionOk="0" h="2421" w="3355">
                    <a:moveTo>
                      <a:pt x="1473" y="1"/>
                    </a:moveTo>
                    <a:cubicBezTo>
                      <a:pt x="1419" y="371"/>
                      <a:pt x="1312" y="671"/>
                      <a:pt x="1167" y="885"/>
                    </a:cubicBezTo>
                    <a:cubicBezTo>
                      <a:pt x="835" y="1368"/>
                      <a:pt x="315" y="2065"/>
                      <a:pt x="111" y="2242"/>
                    </a:cubicBezTo>
                    <a:cubicBezTo>
                      <a:pt x="1" y="2334"/>
                      <a:pt x="119" y="2421"/>
                      <a:pt x="342" y="2421"/>
                    </a:cubicBezTo>
                    <a:cubicBezTo>
                      <a:pt x="532" y="2421"/>
                      <a:pt x="799" y="2358"/>
                      <a:pt x="1065" y="2183"/>
                    </a:cubicBezTo>
                    <a:cubicBezTo>
                      <a:pt x="1626" y="1816"/>
                      <a:pt x="2324" y="1066"/>
                      <a:pt x="2591" y="1066"/>
                    </a:cubicBezTo>
                    <a:cubicBezTo>
                      <a:pt x="2597" y="1066"/>
                      <a:pt x="2604" y="1067"/>
                      <a:pt x="2610" y="1068"/>
                    </a:cubicBezTo>
                    <a:cubicBezTo>
                      <a:pt x="2856" y="1105"/>
                      <a:pt x="2878" y="1561"/>
                      <a:pt x="2878" y="1561"/>
                    </a:cubicBezTo>
                    <a:lnTo>
                      <a:pt x="3307" y="1470"/>
                    </a:lnTo>
                    <a:cubicBezTo>
                      <a:pt x="3307" y="1470"/>
                      <a:pt x="3355" y="730"/>
                      <a:pt x="3226" y="247"/>
                    </a:cubicBezTo>
                    <a:cubicBezTo>
                      <a:pt x="3221" y="220"/>
                      <a:pt x="3210" y="199"/>
                      <a:pt x="3205" y="177"/>
                    </a:cubicBezTo>
                    <a:lnTo>
                      <a:pt x="2599" y="510"/>
                    </a:lnTo>
                    <a:cubicBezTo>
                      <a:pt x="2250" y="76"/>
                      <a:pt x="1762" y="1"/>
                      <a:pt x="14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45"/>
              <p:cNvSpPr/>
              <p:nvPr/>
            </p:nvSpPr>
            <p:spPr>
              <a:xfrm>
                <a:off x="4587103" y="3022995"/>
                <a:ext cx="173324" cy="387545"/>
              </a:xfrm>
              <a:custGeom>
                <a:rect b="b" l="l" r="r" t="t"/>
                <a:pathLst>
                  <a:path extrusionOk="0" h="4725" w="2113">
                    <a:moveTo>
                      <a:pt x="1491" y="1"/>
                    </a:moveTo>
                    <a:lnTo>
                      <a:pt x="874" y="124"/>
                    </a:lnTo>
                    <a:cubicBezTo>
                      <a:pt x="719" y="424"/>
                      <a:pt x="252" y="1347"/>
                      <a:pt x="124" y="1690"/>
                    </a:cubicBezTo>
                    <a:cubicBezTo>
                      <a:pt x="0" y="2033"/>
                      <a:pt x="32" y="2264"/>
                      <a:pt x="435" y="2794"/>
                    </a:cubicBezTo>
                    <a:cubicBezTo>
                      <a:pt x="831" y="3331"/>
                      <a:pt x="1839" y="4725"/>
                      <a:pt x="1839" y="4725"/>
                    </a:cubicBezTo>
                    <a:lnTo>
                      <a:pt x="2113" y="3969"/>
                    </a:lnTo>
                    <a:cubicBezTo>
                      <a:pt x="2113" y="3969"/>
                      <a:pt x="933" y="2258"/>
                      <a:pt x="976" y="2006"/>
                    </a:cubicBezTo>
                    <a:cubicBezTo>
                      <a:pt x="1019" y="1754"/>
                      <a:pt x="1459" y="1191"/>
                      <a:pt x="1684" y="805"/>
                    </a:cubicBezTo>
                    <a:cubicBezTo>
                      <a:pt x="1909" y="424"/>
                      <a:pt x="1491" y="1"/>
                      <a:pt x="1491" y="1"/>
                    </a:cubicBezTo>
                    <a:close/>
                  </a:path>
                </a:pathLst>
              </a:custGeom>
              <a:solidFill>
                <a:srgbClr val="EAA3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45"/>
              <p:cNvSpPr/>
              <p:nvPr/>
            </p:nvSpPr>
            <p:spPr>
              <a:xfrm>
                <a:off x="4658797" y="2797844"/>
                <a:ext cx="576243" cy="291253"/>
              </a:xfrm>
              <a:custGeom>
                <a:rect b="b" l="l" r="r" t="t"/>
                <a:pathLst>
                  <a:path extrusionOk="0" h="3551" w="7025">
                    <a:moveTo>
                      <a:pt x="2729" y="1"/>
                    </a:moveTo>
                    <a:cubicBezTo>
                      <a:pt x="2349" y="204"/>
                      <a:pt x="1630" y="446"/>
                      <a:pt x="1201" y="950"/>
                    </a:cubicBezTo>
                    <a:cubicBezTo>
                      <a:pt x="767" y="1448"/>
                      <a:pt x="0" y="2869"/>
                      <a:pt x="0" y="2869"/>
                    </a:cubicBezTo>
                    <a:cubicBezTo>
                      <a:pt x="0" y="2869"/>
                      <a:pt x="215" y="3207"/>
                      <a:pt x="810" y="3550"/>
                    </a:cubicBezTo>
                    <a:lnTo>
                      <a:pt x="1314" y="3046"/>
                    </a:lnTo>
                    <a:lnTo>
                      <a:pt x="4735" y="3550"/>
                    </a:lnTo>
                    <a:lnTo>
                      <a:pt x="5335" y="2580"/>
                    </a:lnTo>
                    <a:lnTo>
                      <a:pt x="5893" y="3550"/>
                    </a:lnTo>
                    <a:cubicBezTo>
                      <a:pt x="5893" y="3550"/>
                      <a:pt x="6284" y="3143"/>
                      <a:pt x="7024" y="2971"/>
                    </a:cubicBezTo>
                    <a:cubicBezTo>
                      <a:pt x="7024" y="2971"/>
                      <a:pt x="6510" y="1561"/>
                      <a:pt x="6070" y="1132"/>
                    </a:cubicBezTo>
                    <a:cubicBezTo>
                      <a:pt x="5630" y="698"/>
                      <a:pt x="4885" y="446"/>
                      <a:pt x="4526" y="38"/>
                    </a:cubicBezTo>
                    <a:lnTo>
                      <a:pt x="3400" y="54"/>
                    </a:lnTo>
                    <a:lnTo>
                      <a:pt x="27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45"/>
              <p:cNvSpPr/>
              <p:nvPr/>
            </p:nvSpPr>
            <p:spPr>
              <a:xfrm>
                <a:off x="4658797" y="2842710"/>
                <a:ext cx="136822" cy="246388"/>
              </a:xfrm>
              <a:custGeom>
                <a:rect b="b" l="l" r="r" t="t"/>
                <a:pathLst>
                  <a:path extrusionOk="0" h="3004" w="1668">
                    <a:moveTo>
                      <a:pt x="1668" y="0"/>
                    </a:moveTo>
                    <a:lnTo>
                      <a:pt x="1668" y="0"/>
                    </a:lnTo>
                    <a:cubicBezTo>
                      <a:pt x="1496" y="113"/>
                      <a:pt x="1335" y="242"/>
                      <a:pt x="1201" y="403"/>
                    </a:cubicBezTo>
                    <a:cubicBezTo>
                      <a:pt x="767" y="901"/>
                      <a:pt x="0" y="2322"/>
                      <a:pt x="0" y="2322"/>
                    </a:cubicBezTo>
                    <a:cubicBezTo>
                      <a:pt x="0" y="2322"/>
                      <a:pt x="215" y="2660"/>
                      <a:pt x="810" y="3003"/>
                    </a:cubicBezTo>
                    <a:lnTo>
                      <a:pt x="1314" y="2499"/>
                    </a:lnTo>
                    <a:lnTo>
                      <a:pt x="1400" y="2510"/>
                    </a:lnTo>
                    <a:cubicBezTo>
                      <a:pt x="1400" y="2488"/>
                      <a:pt x="1394" y="2467"/>
                      <a:pt x="1394" y="2446"/>
                    </a:cubicBezTo>
                    <a:cubicBezTo>
                      <a:pt x="1217" y="1529"/>
                      <a:pt x="1550" y="370"/>
                      <a:pt x="1668" y="0"/>
                    </a:cubicBezTo>
                    <a:close/>
                  </a:path>
                </a:pathLst>
              </a:custGeom>
              <a:solidFill>
                <a:srgbClr val="B54B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45"/>
              <p:cNvSpPr/>
              <p:nvPr/>
            </p:nvSpPr>
            <p:spPr>
              <a:xfrm>
                <a:off x="4882655" y="2664558"/>
                <a:ext cx="147403" cy="168469"/>
              </a:xfrm>
              <a:custGeom>
                <a:rect b="b" l="l" r="r" t="t"/>
                <a:pathLst>
                  <a:path extrusionOk="0" h="2054" w="1797">
                    <a:moveTo>
                      <a:pt x="1496" y="1"/>
                    </a:moveTo>
                    <a:lnTo>
                      <a:pt x="269" y="800"/>
                    </a:lnTo>
                    <a:cubicBezTo>
                      <a:pt x="295" y="1036"/>
                      <a:pt x="419" y="1384"/>
                      <a:pt x="0" y="1626"/>
                    </a:cubicBezTo>
                    <a:cubicBezTo>
                      <a:pt x="0" y="1626"/>
                      <a:pt x="86" y="2054"/>
                      <a:pt x="638" y="2054"/>
                    </a:cubicBezTo>
                    <a:cubicBezTo>
                      <a:pt x="903" y="2054"/>
                      <a:pt x="1275" y="1955"/>
                      <a:pt x="1797" y="1663"/>
                    </a:cubicBezTo>
                    <a:cubicBezTo>
                      <a:pt x="1797" y="1663"/>
                      <a:pt x="1593" y="1395"/>
                      <a:pt x="1571" y="1164"/>
                    </a:cubicBezTo>
                    <a:cubicBezTo>
                      <a:pt x="1539" y="811"/>
                      <a:pt x="1496" y="1"/>
                      <a:pt x="1496" y="1"/>
                    </a:cubicBezTo>
                    <a:close/>
                  </a:path>
                </a:pathLst>
              </a:custGeom>
              <a:solidFill>
                <a:srgbClr val="EAA3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45"/>
              <p:cNvSpPr/>
              <p:nvPr/>
            </p:nvSpPr>
            <p:spPr>
              <a:xfrm>
                <a:off x="4708506" y="2923174"/>
                <a:ext cx="548108" cy="1099560"/>
              </a:xfrm>
              <a:custGeom>
                <a:rect b="b" l="l" r="r" t="t"/>
                <a:pathLst>
                  <a:path extrusionOk="0" h="13406" w="6682">
                    <a:moveTo>
                      <a:pt x="1153" y="1"/>
                    </a:moveTo>
                    <a:lnTo>
                      <a:pt x="392" y="1234"/>
                    </a:lnTo>
                    <a:cubicBezTo>
                      <a:pt x="316" y="2274"/>
                      <a:pt x="670" y="2607"/>
                      <a:pt x="783" y="3502"/>
                    </a:cubicBezTo>
                    <a:cubicBezTo>
                      <a:pt x="896" y="4398"/>
                      <a:pt x="204" y="5556"/>
                      <a:pt x="102" y="8199"/>
                    </a:cubicBezTo>
                    <a:cubicBezTo>
                      <a:pt x="0" y="10848"/>
                      <a:pt x="434" y="12961"/>
                      <a:pt x="434" y="12961"/>
                    </a:cubicBezTo>
                    <a:cubicBezTo>
                      <a:pt x="1435" y="13289"/>
                      <a:pt x="2379" y="13406"/>
                      <a:pt x="3215" y="13406"/>
                    </a:cubicBezTo>
                    <a:cubicBezTo>
                      <a:pt x="5274" y="13406"/>
                      <a:pt x="6681" y="12698"/>
                      <a:pt x="6681" y="12698"/>
                    </a:cubicBezTo>
                    <a:cubicBezTo>
                      <a:pt x="6461" y="12215"/>
                      <a:pt x="5748" y="9400"/>
                      <a:pt x="5432" y="7534"/>
                    </a:cubicBezTo>
                    <a:cubicBezTo>
                      <a:pt x="5115" y="5668"/>
                      <a:pt x="4762" y="4757"/>
                      <a:pt x="3791" y="3690"/>
                    </a:cubicBezTo>
                    <a:cubicBezTo>
                      <a:pt x="3780" y="2885"/>
                      <a:pt x="4515" y="1931"/>
                      <a:pt x="4515" y="1931"/>
                    </a:cubicBezTo>
                    <a:cubicBezTo>
                      <a:pt x="3678" y="1352"/>
                      <a:pt x="3920" y="92"/>
                      <a:pt x="3920" y="92"/>
                    </a:cubicBezTo>
                    <a:lnTo>
                      <a:pt x="11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45"/>
              <p:cNvSpPr/>
              <p:nvPr/>
            </p:nvSpPr>
            <p:spPr>
              <a:xfrm>
                <a:off x="4738857" y="3936479"/>
                <a:ext cx="517758" cy="86285"/>
              </a:xfrm>
              <a:custGeom>
                <a:rect b="b" l="l" r="r" t="t"/>
                <a:pathLst>
                  <a:path extrusionOk="0" h="1052" w="6312">
                    <a:moveTo>
                      <a:pt x="6188" y="1"/>
                    </a:moveTo>
                    <a:cubicBezTo>
                      <a:pt x="5798" y="168"/>
                      <a:pt x="4502" y="668"/>
                      <a:pt x="2745" y="668"/>
                    </a:cubicBezTo>
                    <a:cubicBezTo>
                      <a:pt x="1917" y="668"/>
                      <a:pt x="986" y="557"/>
                      <a:pt x="0" y="247"/>
                    </a:cubicBezTo>
                    <a:lnTo>
                      <a:pt x="0" y="247"/>
                    </a:lnTo>
                    <a:cubicBezTo>
                      <a:pt x="38" y="478"/>
                      <a:pt x="64" y="607"/>
                      <a:pt x="64" y="607"/>
                    </a:cubicBezTo>
                    <a:cubicBezTo>
                      <a:pt x="1065" y="935"/>
                      <a:pt x="2009" y="1052"/>
                      <a:pt x="2845" y="1052"/>
                    </a:cubicBezTo>
                    <a:cubicBezTo>
                      <a:pt x="4904" y="1052"/>
                      <a:pt x="6311" y="344"/>
                      <a:pt x="6311" y="344"/>
                    </a:cubicBezTo>
                    <a:cubicBezTo>
                      <a:pt x="6279" y="274"/>
                      <a:pt x="6236" y="156"/>
                      <a:pt x="61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45"/>
              <p:cNvSpPr/>
              <p:nvPr/>
            </p:nvSpPr>
            <p:spPr>
              <a:xfrm>
                <a:off x="5084119" y="3027835"/>
                <a:ext cx="212041" cy="358099"/>
              </a:xfrm>
              <a:custGeom>
                <a:rect b="b" l="l" r="r" t="t"/>
                <a:pathLst>
                  <a:path extrusionOk="0" h="4366" w="2585">
                    <a:moveTo>
                      <a:pt x="1780" y="1"/>
                    </a:moveTo>
                    <a:lnTo>
                      <a:pt x="778" y="140"/>
                    </a:lnTo>
                    <a:lnTo>
                      <a:pt x="708" y="746"/>
                    </a:lnTo>
                    <a:cubicBezTo>
                      <a:pt x="708" y="746"/>
                      <a:pt x="1368" y="1883"/>
                      <a:pt x="1400" y="2162"/>
                    </a:cubicBezTo>
                    <a:cubicBezTo>
                      <a:pt x="1432" y="2446"/>
                      <a:pt x="0" y="3738"/>
                      <a:pt x="0" y="3738"/>
                    </a:cubicBezTo>
                    <a:lnTo>
                      <a:pt x="258" y="4365"/>
                    </a:lnTo>
                    <a:cubicBezTo>
                      <a:pt x="258" y="4365"/>
                      <a:pt x="1700" y="3561"/>
                      <a:pt x="2140" y="3079"/>
                    </a:cubicBezTo>
                    <a:cubicBezTo>
                      <a:pt x="2585" y="2596"/>
                      <a:pt x="2467" y="2151"/>
                      <a:pt x="2349" y="1781"/>
                    </a:cubicBezTo>
                    <a:cubicBezTo>
                      <a:pt x="2231" y="1406"/>
                      <a:pt x="1780" y="1"/>
                      <a:pt x="1780" y="1"/>
                    </a:cubicBezTo>
                    <a:close/>
                  </a:path>
                </a:pathLst>
              </a:custGeom>
              <a:solidFill>
                <a:srgbClr val="EAA3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45"/>
              <p:cNvSpPr/>
              <p:nvPr/>
            </p:nvSpPr>
            <p:spPr>
              <a:xfrm>
                <a:off x="4708014" y="3302200"/>
                <a:ext cx="108276" cy="125163"/>
              </a:xfrm>
              <a:custGeom>
                <a:rect b="b" l="l" r="r" t="t"/>
                <a:pathLst>
                  <a:path extrusionOk="0" h="1526" w="1320">
                    <a:moveTo>
                      <a:pt x="374" y="0"/>
                    </a:moveTo>
                    <a:cubicBezTo>
                      <a:pt x="369" y="0"/>
                      <a:pt x="364" y="1"/>
                      <a:pt x="360" y="2"/>
                    </a:cubicBezTo>
                    <a:cubicBezTo>
                      <a:pt x="204" y="34"/>
                      <a:pt x="204" y="329"/>
                      <a:pt x="172" y="554"/>
                    </a:cubicBezTo>
                    <a:cubicBezTo>
                      <a:pt x="156" y="683"/>
                      <a:pt x="1" y="967"/>
                      <a:pt x="172" y="1144"/>
                    </a:cubicBezTo>
                    <a:cubicBezTo>
                      <a:pt x="268" y="1240"/>
                      <a:pt x="615" y="1526"/>
                      <a:pt x="708" y="1526"/>
                    </a:cubicBezTo>
                    <a:cubicBezTo>
                      <a:pt x="719" y="1526"/>
                      <a:pt x="727" y="1522"/>
                      <a:pt x="730" y="1514"/>
                    </a:cubicBezTo>
                    <a:cubicBezTo>
                      <a:pt x="762" y="1428"/>
                      <a:pt x="414" y="1085"/>
                      <a:pt x="473" y="1020"/>
                    </a:cubicBezTo>
                    <a:cubicBezTo>
                      <a:pt x="477" y="1016"/>
                      <a:pt x="483" y="1014"/>
                      <a:pt x="491" y="1014"/>
                    </a:cubicBezTo>
                    <a:cubicBezTo>
                      <a:pt x="591" y="1014"/>
                      <a:pt x="954" y="1331"/>
                      <a:pt x="1052" y="1331"/>
                    </a:cubicBezTo>
                    <a:cubicBezTo>
                      <a:pt x="1062" y="1331"/>
                      <a:pt x="1069" y="1327"/>
                      <a:pt x="1073" y="1321"/>
                    </a:cubicBezTo>
                    <a:cubicBezTo>
                      <a:pt x="1121" y="1240"/>
                      <a:pt x="778" y="961"/>
                      <a:pt x="800" y="935"/>
                    </a:cubicBezTo>
                    <a:cubicBezTo>
                      <a:pt x="800" y="934"/>
                      <a:pt x="801" y="933"/>
                      <a:pt x="803" y="933"/>
                    </a:cubicBezTo>
                    <a:cubicBezTo>
                      <a:pt x="834" y="933"/>
                      <a:pt x="1036" y="1087"/>
                      <a:pt x="1127" y="1087"/>
                    </a:cubicBezTo>
                    <a:cubicBezTo>
                      <a:pt x="1149" y="1087"/>
                      <a:pt x="1164" y="1078"/>
                      <a:pt x="1170" y="1058"/>
                    </a:cubicBezTo>
                    <a:cubicBezTo>
                      <a:pt x="1196" y="945"/>
                      <a:pt x="537" y="533"/>
                      <a:pt x="580" y="474"/>
                    </a:cubicBezTo>
                    <a:cubicBezTo>
                      <a:pt x="582" y="470"/>
                      <a:pt x="588" y="468"/>
                      <a:pt x="595" y="468"/>
                    </a:cubicBezTo>
                    <a:cubicBezTo>
                      <a:pt x="688" y="468"/>
                      <a:pt x="1128" y="725"/>
                      <a:pt x="1264" y="725"/>
                    </a:cubicBezTo>
                    <a:cubicBezTo>
                      <a:pt x="1288" y="725"/>
                      <a:pt x="1302" y="717"/>
                      <a:pt x="1304" y="699"/>
                    </a:cubicBezTo>
                    <a:cubicBezTo>
                      <a:pt x="1319" y="573"/>
                      <a:pt x="562" y="0"/>
                      <a:pt x="374" y="0"/>
                    </a:cubicBezTo>
                    <a:close/>
                  </a:path>
                </a:pathLst>
              </a:custGeom>
              <a:solidFill>
                <a:srgbClr val="FFB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45"/>
              <p:cNvSpPr/>
              <p:nvPr/>
            </p:nvSpPr>
            <p:spPr>
              <a:xfrm>
                <a:off x="5008488" y="3298755"/>
                <a:ext cx="123205" cy="127951"/>
              </a:xfrm>
              <a:custGeom>
                <a:rect b="b" l="l" r="r" t="t"/>
                <a:pathLst>
                  <a:path extrusionOk="0" h="1560" w="1502">
                    <a:moveTo>
                      <a:pt x="1000" y="1"/>
                    </a:moveTo>
                    <a:cubicBezTo>
                      <a:pt x="836" y="1"/>
                      <a:pt x="0" y="404"/>
                      <a:pt x="32" y="532"/>
                    </a:cubicBezTo>
                    <a:cubicBezTo>
                      <a:pt x="40" y="562"/>
                      <a:pt x="88" y="573"/>
                      <a:pt x="157" y="573"/>
                    </a:cubicBezTo>
                    <a:cubicBezTo>
                      <a:pt x="346" y="573"/>
                      <a:pt x="693" y="491"/>
                      <a:pt x="816" y="491"/>
                    </a:cubicBezTo>
                    <a:cubicBezTo>
                      <a:pt x="838" y="491"/>
                      <a:pt x="852" y="493"/>
                      <a:pt x="858" y="499"/>
                    </a:cubicBezTo>
                    <a:cubicBezTo>
                      <a:pt x="906" y="553"/>
                      <a:pt x="273" y="918"/>
                      <a:pt x="322" y="1025"/>
                    </a:cubicBezTo>
                    <a:cubicBezTo>
                      <a:pt x="331" y="1045"/>
                      <a:pt x="349" y="1053"/>
                      <a:pt x="374" y="1053"/>
                    </a:cubicBezTo>
                    <a:cubicBezTo>
                      <a:pt x="476" y="1053"/>
                      <a:pt x="678" y="916"/>
                      <a:pt x="714" y="916"/>
                    </a:cubicBezTo>
                    <a:cubicBezTo>
                      <a:pt x="716" y="916"/>
                      <a:pt x="718" y="917"/>
                      <a:pt x="718" y="918"/>
                    </a:cubicBezTo>
                    <a:cubicBezTo>
                      <a:pt x="740" y="939"/>
                      <a:pt x="391" y="1202"/>
                      <a:pt x="450" y="1272"/>
                    </a:cubicBezTo>
                    <a:cubicBezTo>
                      <a:pt x="456" y="1278"/>
                      <a:pt x="465" y="1282"/>
                      <a:pt x="477" y="1282"/>
                    </a:cubicBezTo>
                    <a:cubicBezTo>
                      <a:pt x="585" y="1282"/>
                      <a:pt x="917" y="1024"/>
                      <a:pt x="1019" y="1024"/>
                    </a:cubicBezTo>
                    <a:cubicBezTo>
                      <a:pt x="1028" y="1024"/>
                      <a:pt x="1035" y="1026"/>
                      <a:pt x="1040" y="1030"/>
                    </a:cubicBezTo>
                    <a:cubicBezTo>
                      <a:pt x="1110" y="1084"/>
                      <a:pt x="815" y="1475"/>
                      <a:pt x="858" y="1550"/>
                    </a:cubicBezTo>
                    <a:cubicBezTo>
                      <a:pt x="861" y="1557"/>
                      <a:pt x="867" y="1560"/>
                      <a:pt x="874" y="1560"/>
                    </a:cubicBezTo>
                    <a:cubicBezTo>
                      <a:pt x="956" y="1560"/>
                      <a:pt x="1273" y="1218"/>
                      <a:pt x="1351" y="1105"/>
                    </a:cubicBezTo>
                    <a:cubicBezTo>
                      <a:pt x="1501" y="907"/>
                      <a:pt x="1303" y="644"/>
                      <a:pt x="1271" y="526"/>
                    </a:cubicBezTo>
                    <a:cubicBezTo>
                      <a:pt x="1206" y="306"/>
                      <a:pt x="1163" y="12"/>
                      <a:pt x="1003" y="1"/>
                    </a:cubicBezTo>
                    <a:cubicBezTo>
                      <a:pt x="1002" y="1"/>
                      <a:pt x="1001" y="1"/>
                      <a:pt x="1000" y="1"/>
                    </a:cubicBezTo>
                    <a:close/>
                  </a:path>
                </a:pathLst>
              </a:custGeom>
              <a:solidFill>
                <a:srgbClr val="FFB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45"/>
              <p:cNvSpPr/>
              <p:nvPr/>
            </p:nvSpPr>
            <p:spPr>
              <a:xfrm>
                <a:off x="5005370" y="2567033"/>
                <a:ext cx="65622" cy="76361"/>
              </a:xfrm>
              <a:custGeom>
                <a:rect b="b" l="l" r="r" t="t"/>
                <a:pathLst>
                  <a:path extrusionOk="0" h="931" w="800">
                    <a:moveTo>
                      <a:pt x="461" y="0"/>
                    </a:moveTo>
                    <a:cubicBezTo>
                      <a:pt x="298" y="0"/>
                      <a:pt x="131" y="154"/>
                      <a:pt x="70" y="370"/>
                    </a:cubicBezTo>
                    <a:cubicBezTo>
                      <a:pt x="0" y="622"/>
                      <a:pt x="92" y="868"/>
                      <a:pt x="274" y="922"/>
                    </a:cubicBezTo>
                    <a:cubicBezTo>
                      <a:pt x="296" y="928"/>
                      <a:pt x="318" y="930"/>
                      <a:pt x="340" y="930"/>
                    </a:cubicBezTo>
                    <a:cubicBezTo>
                      <a:pt x="503" y="930"/>
                      <a:pt x="668" y="779"/>
                      <a:pt x="730" y="557"/>
                    </a:cubicBezTo>
                    <a:cubicBezTo>
                      <a:pt x="799" y="305"/>
                      <a:pt x="714" y="59"/>
                      <a:pt x="531" y="10"/>
                    </a:cubicBezTo>
                    <a:cubicBezTo>
                      <a:pt x="508" y="3"/>
                      <a:pt x="484" y="0"/>
                      <a:pt x="461" y="0"/>
                    </a:cubicBezTo>
                    <a:close/>
                  </a:path>
                </a:pathLst>
              </a:custGeom>
              <a:solidFill>
                <a:srgbClr val="FFB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45"/>
              <p:cNvSpPr/>
              <p:nvPr/>
            </p:nvSpPr>
            <p:spPr>
              <a:xfrm>
                <a:off x="4922685" y="2348853"/>
                <a:ext cx="162825" cy="163220"/>
              </a:xfrm>
              <a:custGeom>
                <a:rect b="b" l="l" r="r" t="t"/>
                <a:pathLst>
                  <a:path extrusionOk="0" h="1990" w="1985">
                    <a:moveTo>
                      <a:pt x="992" y="0"/>
                    </a:moveTo>
                    <a:cubicBezTo>
                      <a:pt x="445" y="0"/>
                      <a:pt x="0" y="445"/>
                      <a:pt x="0" y="992"/>
                    </a:cubicBezTo>
                    <a:cubicBezTo>
                      <a:pt x="0" y="1544"/>
                      <a:pt x="445" y="1989"/>
                      <a:pt x="992" y="1989"/>
                    </a:cubicBezTo>
                    <a:cubicBezTo>
                      <a:pt x="1539" y="1989"/>
                      <a:pt x="1984" y="1544"/>
                      <a:pt x="1984" y="992"/>
                    </a:cubicBezTo>
                    <a:cubicBezTo>
                      <a:pt x="1984" y="445"/>
                      <a:pt x="1539" y="0"/>
                      <a:pt x="9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45"/>
              <p:cNvSpPr/>
              <p:nvPr/>
            </p:nvSpPr>
            <p:spPr>
              <a:xfrm>
                <a:off x="4780610" y="2464915"/>
                <a:ext cx="53318" cy="290351"/>
              </a:xfrm>
              <a:custGeom>
                <a:rect b="b" l="l" r="r" t="t"/>
                <a:pathLst>
                  <a:path extrusionOk="0" h="3540" w="650">
                    <a:moveTo>
                      <a:pt x="376" y="1"/>
                    </a:moveTo>
                    <a:lnTo>
                      <a:pt x="0" y="601"/>
                    </a:lnTo>
                    <a:cubicBezTo>
                      <a:pt x="0" y="601"/>
                      <a:pt x="38" y="1293"/>
                      <a:pt x="263" y="1582"/>
                    </a:cubicBezTo>
                    <a:cubicBezTo>
                      <a:pt x="263" y="1582"/>
                      <a:pt x="365" y="3529"/>
                      <a:pt x="440" y="3539"/>
                    </a:cubicBezTo>
                    <a:cubicBezTo>
                      <a:pt x="441" y="3540"/>
                      <a:pt x="441" y="3540"/>
                      <a:pt x="441" y="3540"/>
                    </a:cubicBezTo>
                    <a:cubicBezTo>
                      <a:pt x="517" y="3540"/>
                      <a:pt x="649" y="2108"/>
                      <a:pt x="649" y="2108"/>
                    </a:cubicBezTo>
                    <a:lnTo>
                      <a:pt x="649" y="113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45"/>
              <p:cNvSpPr/>
              <p:nvPr/>
            </p:nvSpPr>
            <p:spPr>
              <a:xfrm>
                <a:off x="4802594" y="2474184"/>
                <a:ext cx="218685" cy="276817"/>
              </a:xfrm>
              <a:custGeom>
                <a:rect b="b" l="l" r="r" t="t"/>
                <a:pathLst>
                  <a:path extrusionOk="0" h="3375" w="2666">
                    <a:moveTo>
                      <a:pt x="2081" y="0"/>
                    </a:moveTo>
                    <a:lnTo>
                      <a:pt x="156" y="70"/>
                    </a:lnTo>
                    <a:cubicBezTo>
                      <a:pt x="156" y="70"/>
                      <a:pt x="27" y="520"/>
                      <a:pt x="17" y="821"/>
                    </a:cubicBezTo>
                    <a:cubicBezTo>
                      <a:pt x="1" y="1121"/>
                      <a:pt x="135" y="1255"/>
                      <a:pt x="113" y="1582"/>
                    </a:cubicBezTo>
                    <a:cubicBezTo>
                      <a:pt x="97" y="1904"/>
                      <a:pt x="183" y="2477"/>
                      <a:pt x="381" y="2783"/>
                    </a:cubicBezTo>
                    <a:cubicBezTo>
                      <a:pt x="569" y="3065"/>
                      <a:pt x="899" y="3374"/>
                      <a:pt x="1235" y="3374"/>
                    </a:cubicBezTo>
                    <a:cubicBezTo>
                      <a:pt x="1263" y="3374"/>
                      <a:pt x="1291" y="3372"/>
                      <a:pt x="1320" y="3367"/>
                    </a:cubicBezTo>
                    <a:cubicBezTo>
                      <a:pt x="1684" y="3303"/>
                      <a:pt x="2338" y="2853"/>
                      <a:pt x="2665" y="2327"/>
                    </a:cubicBezTo>
                    <a:lnTo>
                      <a:pt x="2628" y="847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rgbClr val="FFB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45"/>
              <p:cNvSpPr/>
              <p:nvPr/>
            </p:nvSpPr>
            <p:spPr>
              <a:xfrm>
                <a:off x="4780610" y="2395032"/>
                <a:ext cx="286850" cy="339973"/>
              </a:xfrm>
              <a:custGeom>
                <a:rect b="b" l="l" r="r" t="t"/>
                <a:pathLst>
                  <a:path extrusionOk="0" h="4145" w="3497">
                    <a:moveTo>
                      <a:pt x="1693" y="0"/>
                    </a:moveTo>
                    <a:cubicBezTo>
                      <a:pt x="1480" y="0"/>
                      <a:pt x="1265" y="38"/>
                      <a:pt x="1062" y="97"/>
                    </a:cubicBezTo>
                    <a:cubicBezTo>
                      <a:pt x="515" y="257"/>
                      <a:pt x="0" y="670"/>
                      <a:pt x="0" y="1453"/>
                    </a:cubicBezTo>
                    <a:cubicBezTo>
                      <a:pt x="0" y="1453"/>
                      <a:pt x="70" y="1265"/>
                      <a:pt x="478" y="1174"/>
                    </a:cubicBezTo>
                    <a:cubicBezTo>
                      <a:pt x="629" y="1137"/>
                      <a:pt x="777" y="1115"/>
                      <a:pt x="984" y="1115"/>
                    </a:cubicBezTo>
                    <a:cubicBezTo>
                      <a:pt x="1247" y="1115"/>
                      <a:pt x="1603" y="1150"/>
                      <a:pt x="2177" y="1228"/>
                    </a:cubicBezTo>
                    <a:cubicBezTo>
                      <a:pt x="2177" y="1228"/>
                      <a:pt x="2145" y="2241"/>
                      <a:pt x="2810" y="2686"/>
                    </a:cubicBezTo>
                    <a:cubicBezTo>
                      <a:pt x="2810" y="2686"/>
                      <a:pt x="2789" y="4118"/>
                      <a:pt x="2874" y="4145"/>
                    </a:cubicBezTo>
                    <a:cubicBezTo>
                      <a:pt x="2875" y="4145"/>
                      <a:pt x="2876" y="4145"/>
                      <a:pt x="2876" y="4145"/>
                    </a:cubicBezTo>
                    <a:cubicBezTo>
                      <a:pt x="2961" y="4145"/>
                      <a:pt x="3009" y="2408"/>
                      <a:pt x="3009" y="2408"/>
                    </a:cubicBezTo>
                    <a:cubicBezTo>
                      <a:pt x="3009" y="2408"/>
                      <a:pt x="3496" y="1684"/>
                      <a:pt x="3009" y="810"/>
                    </a:cubicBezTo>
                    <a:cubicBezTo>
                      <a:pt x="2672" y="200"/>
                      <a:pt x="2185" y="0"/>
                      <a:pt x="16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45"/>
              <p:cNvSpPr/>
              <p:nvPr/>
            </p:nvSpPr>
            <p:spPr>
              <a:xfrm>
                <a:off x="5031292" y="2625925"/>
                <a:ext cx="10664" cy="10581"/>
              </a:xfrm>
              <a:custGeom>
                <a:rect b="b" l="l" r="r" t="t"/>
                <a:pathLst>
                  <a:path extrusionOk="0" h="129" w="130">
                    <a:moveTo>
                      <a:pt x="65" y="0"/>
                    </a:moveTo>
                    <a:cubicBezTo>
                      <a:pt x="28" y="0"/>
                      <a:pt x="1" y="32"/>
                      <a:pt x="1" y="64"/>
                    </a:cubicBezTo>
                    <a:cubicBezTo>
                      <a:pt x="1" y="102"/>
                      <a:pt x="28" y="129"/>
                      <a:pt x="65" y="129"/>
                    </a:cubicBezTo>
                    <a:cubicBezTo>
                      <a:pt x="103" y="129"/>
                      <a:pt x="129" y="102"/>
                      <a:pt x="129" y="64"/>
                    </a:cubicBezTo>
                    <a:cubicBezTo>
                      <a:pt x="129" y="32"/>
                      <a:pt x="103" y="0"/>
                      <a:pt x="65" y="0"/>
                    </a:cubicBezTo>
                    <a:close/>
                  </a:path>
                </a:pathLst>
              </a:custGeom>
              <a:solidFill>
                <a:srgbClr val="A837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45"/>
              <p:cNvSpPr/>
              <p:nvPr/>
            </p:nvSpPr>
            <p:spPr>
              <a:xfrm>
                <a:off x="5088056" y="2876585"/>
                <a:ext cx="146993" cy="212514"/>
              </a:xfrm>
              <a:custGeom>
                <a:rect b="b" l="l" r="r" t="t"/>
                <a:pathLst>
                  <a:path extrusionOk="0" h="2591" w="1792">
                    <a:moveTo>
                      <a:pt x="639" y="0"/>
                    </a:moveTo>
                    <a:cubicBezTo>
                      <a:pt x="0" y="419"/>
                      <a:pt x="102" y="1620"/>
                      <a:pt x="102" y="1620"/>
                    </a:cubicBezTo>
                    <a:lnTo>
                      <a:pt x="660" y="2590"/>
                    </a:lnTo>
                    <a:cubicBezTo>
                      <a:pt x="660" y="2590"/>
                      <a:pt x="1051" y="2183"/>
                      <a:pt x="1791" y="2011"/>
                    </a:cubicBezTo>
                    <a:cubicBezTo>
                      <a:pt x="1791" y="2011"/>
                      <a:pt x="1277" y="601"/>
                      <a:pt x="837" y="172"/>
                    </a:cubicBezTo>
                    <a:cubicBezTo>
                      <a:pt x="778" y="113"/>
                      <a:pt x="708" y="54"/>
                      <a:pt x="639" y="0"/>
                    </a:cubicBezTo>
                    <a:close/>
                  </a:path>
                </a:pathLst>
              </a:custGeom>
              <a:solidFill>
                <a:srgbClr val="B54B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45"/>
              <p:cNvSpPr/>
              <p:nvPr/>
            </p:nvSpPr>
            <p:spPr>
              <a:xfrm>
                <a:off x="4773556" y="3221408"/>
                <a:ext cx="248625" cy="28625"/>
              </a:xfrm>
              <a:custGeom>
                <a:rect b="b" l="l" r="r" t="t"/>
                <a:pathLst>
                  <a:path extrusionOk="0" h="349" w="3031">
                    <a:moveTo>
                      <a:pt x="2998" y="0"/>
                    </a:moveTo>
                    <a:lnTo>
                      <a:pt x="2982" y="5"/>
                    </a:lnTo>
                    <a:cubicBezTo>
                      <a:pt x="2971" y="9"/>
                      <a:pt x="2248" y="248"/>
                      <a:pt x="1345" y="248"/>
                    </a:cubicBezTo>
                    <a:cubicBezTo>
                      <a:pt x="919" y="248"/>
                      <a:pt x="452" y="194"/>
                      <a:pt x="1" y="38"/>
                    </a:cubicBezTo>
                    <a:cubicBezTo>
                      <a:pt x="1" y="70"/>
                      <a:pt x="1" y="107"/>
                      <a:pt x="1" y="145"/>
                    </a:cubicBezTo>
                    <a:cubicBezTo>
                      <a:pt x="451" y="295"/>
                      <a:pt x="918" y="349"/>
                      <a:pt x="1347" y="349"/>
                    </a:cubicBezTo>
                    <a:cubicBezTo>
                      <a:pt x="2269" y="349"/>
                      <a:pt x="3003" y="107"/>
                      <a:pt x="3019" y="102"/>
                    </a:cubicBezTo>
                    <a:lnTo>
                      <a:pt x="3030" y="91"/>
                    </a:lnTo>
                    <a:cubicBezTo>
                      <a:pt x="3019" y="81"/>
                      <a:pt x="3009" y="70"/>
                      <a:pt x="2998" y="54"/>
                    </a:cubicBezTo>
                    <a:cubicBezTo>
                      <a:pt x="2998" y="38"/>
                      <a:pt x="2998" y="16"/>
                      <a:pt x="29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45"/>
              <p:cNvSpPr/>
              <p:nvPr/>
            </p:nvSpPr>
            <p:spPr>
              <a:xfrm rot="1070657">
                <a:off x="5047165" y="2983479"/>
                <a:ext cx="46014" cy="12560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57" name="Google Shape;2557;p45"/>
          <p:cNvGrpSpPr/>
          <p:nvPr/>
        </p:nvGrpSpPr>
        <p:grpSpPr>
          <a:xfrm>
            <a:off x="457200" y="3938426"/>
            <a:ext cx="1980324" cy="829023"/>
            <a:chOff x="-2082450" y="3633626"/>
            <a:chExt cx="1980324" cy="829023"/>
          </a:xfrm>
        </p:grpSpPr>
        <p:sp>
          <p:nvSpPr>
            <p:cNvPr id="2558" name="Google Shape;2558;p45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Teen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59" name="Google Shape;2559;p45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60" name="Google Shape;2560;p45"/>
          <p:cNvGrpSpPr/>
          <p:nvPr/>
        </p:nvGrpSpPr>
        <p:grpSpPr>
          <a:xfrm>
            <a:off x="457200" y="2202153"/>
            <a:ext cx="1980323" cy="830243"/>
            <a:chOff x="-2082450" y="2525828"/>
            <a:chExt cx="1980323" cy="830243"/>
          </a:xfrm>
        </p:grpSpPr>
        <p:sp>
          <p:nvSpPr>
            <p:cNvPr id="2561" name="Google Shape;2561;p45"/>
            <p:cNvSpPr txBox="1"/>
            <p:nvPr/>
          </p:nvSpPr>
          <p:spPr>
            <a:xfrm>
              <a:off x="-2082427" y="2525828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Child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62" name="Google Shape;2562;p45"/>
            <p:cNvSpPr txBox="1"/>
            <p:nvPr/>
          </p:nvSpPr>
          <p:spPr>
            <a:xfrm>
              <a:off x="-2082450" y="2804671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63" name="Google Shape;2563;p45"/>
          <p:cNvGrpSpPr/>
          <p:nvPr/>
        </p:nvGrpSpPr>
        <p:grpSpPr>
          <a:xfrm>
            <a:off x="6714500" y="3938426"/>
            <a:ext cx="1980324" cy="829023"/>
            <a:chOff x="-2082450" y="3633626"/>
            <a:chExt cx="1980324" cy="829023"/>
          </a:xfrm>
        </p:grpSpPr>
        <p:sp>
          <p:nvSpPr>
            <p:cNvPr id="2564" name="Google Shape;2564;p45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Senior Adult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65" name="Google Shape;2565;p45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66" name="Google Shape;2566;p45"/>
          <p:cNvGrpSpPr/>
          <p:nvPr/>
        </p:nvGrpSpPr>
        <p:grpSpPr>
          <a:xfrm>
            <a:off x="6714500" y="2202153"/>
            <a:ext cx="1980323" cy="830243"/>
            <a:chOff x="-2082450" y="2525828"/>
            <a:chExt cx="1980323" cy="830243"/>
          </a:xfrm>
        </p:grpSpPr>
        <p:sp>
          <p:nvSpPr>
            <p:cNvPr id="2567" name="Google Shape;2567;p45"/>
            <p:cNvSpPr txBox="1"/>
            <p:nvPr/>
          </p:nvSpPr>
          <p:spPr>
            <a:xfrm>
              <a:off x="-2082427" y="2525828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Adult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68" name="Google Shape;2568;p45"/>
            <p:cNvSpPr txBox="1"/>
            <p:nvPr/>
          </p:nvSpPr>
          <p:spPr>
            <a:xfrm>
              <a:off x="-2082450" y="2804671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and is where we all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69" name="Google Shape;2569;p45"/>
          <p:cNvSpPr/>
          <p:nvPr/>
        </p:nvSpPr>
        <p:spPr>
          <a:xfrm>
            <a:off x="1090063" y="1962150"/>
            <a:ext cx="714600" cy="163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0" name="Google Shape;2570;p45"/>
          <p:cNvSpPr/>
          <p:nvPr/>
        </p:nvSpPr>
        <p:spPr>
          <a:xfrm>
            <a:off x="1090075" y="1962150"/>
            <a:ext cx="330900" cy="16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1" name="Google Shape;2571;p45"/>
          <p:cNvSpPr txBox="1"/>
          <p:nvPr/>
        </p:nvSpPr>
        <p:spPr>
          <a:xfrm>
            <a:off x="1089999" y="1613550"/>
            <a:ext cx="714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2" name="Google Shape;2572;p45"/>
          <p:cNvSpPr/>
          <p:nvPr/>
        </p:nvSpPr>
        <p:spPr>
          <a:xfrm>
            <a:off x="1090063" y="3698415"/>
            <a:ext cx="714600" cy="163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3" name="Google Shape;2573;p45"/>
          <p:cNvSpPr/>
          <p:nvPr/>
        </p:nvSpPr>
        <p:spPr>
          <a:xfrm>
            <a:off x="1090075" y="3698425"/>
            <a:ext cx="650400" cy="16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4" name="Google Shape;2574;p45"/>
          <p:cNvSpPr txBox="1"/>
          <p:nvPr/>
        </p:nvSpPr>
        <p:spPr>
          <a:xfrm>
            <a:off x="1089999" y="3349825"/>
            <a:ext cx="714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95%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5" name="Google Shape;2575;p45"/>
          <p:cNvSpPr/>
          <p:nvPr/>
        </p:nvSpPr>
        <p:spPr>
          <a:xfrm>
            <a:off x="7347338" y="1962150"/>
            <a:ext cx="714600" cy="163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6" name="Google Shape;2576;p45"/>
          <p:cNvSpPr/>
          <p:nvPr/>
        </p:nvSpPr>
        <p:spPr>
          <a:xfrm>
            <a:off x="7347356" y="1962150"/>
            <a:ext cx="626400" cy="16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7" name="Google Shape;2577;p45"/>
          <p:cNvSpPr txBox="1"/>
          <p:nvPr/>
        </p:nvSpPr>
        <p:spPr>
          <a:xfrm>
            <a:off x="7347274" y="1613550"/>
            <a:ext cx="714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90%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8" name="Google Shape;2578;p45"/>
          <p:cNvSpPr/>
          <p:nvPr/>
        </p:nvSpPr>
        <p:spPr>
          <a:xfrm>
            <a:off x="7347338" y="3698415"/>
            <a:ext cx="714600" cy="163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9" name="Google Shape;2579;p45"/>
          <p:cNvSpPr/>
          <p:nvPr/>
        </p:nvSpPr>
        <p:spPr>
          <a:xfrm>
            <a:off x="7347352" y="3698425"/>
            <a:ext cx="192600" cy="16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0" name="Google Shape;2580;p45"/>
          <p:cNvSpPr txBox="1"/>
          <p:nvPr/>
        </p:nvSpPr>
        <p:spPr>
          <a:xfrm>
            <a:off x="7347274" y="3349825"/>
            <a:ext cx="714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4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p4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Divide Infographics</a:t>
            </a:r>
            <a:endParaRPr/>
          </a:p>
        </p:txBody>
      </p:sp>
      <p:grpSp>
        <p:nvGrpSpPr>
          <p:cNvPr id="2586" name="Google Shape;2586;p46"/>
          <p:cNvGrpSpPr/>
          <p:nvPr/>
        </p:nvGrpSpPr>
        <p:grpSpPr>
          <a:xfrm>
            <a:off x="5397793" y="1521184"/>
            <a:ext cx="2453635" cy="2037052"/>
            <a:chOff x="4987081" y="1667939"/>
            <a:chExt cx="2453635" cy="2037052"/>
          </a:xfrm>
        </p:grpSpPr>
        <p:sp>
          <p:nvSpPr>
            <p:cNvPr id="2587" name="Google Shape;2587;p46"/>
            <p:cNvSpPr/>
            <p:nvPr/>
          </p:nvSpPr>
          <p:spPr>
            <a:xfrm>
              <a:off x="5343807" y="2699459"/>
              <a:ext cx="66123" cy="234742"/>
            </a:xfrm>
            <a:custGeom>
              <a:rect b="b" l="l" r="r" t="t"/>
              <a:pathLst>
                <a:path extrusionOk="0" h="2858" w="805">
                  <a:moveTo>
                    <a:pt x="0" y="0"/>
                  </a:moveTo>
                  <a:lnTo>
                    <a:pt x="0" y="2858"/>
                  </a:lnTo>
                  <a:lnTo>
                    <a:pt x="805" y="2858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46"/>
            <p:cNvSpPr/>
            <p:nvPr/>
          </p:nvSpPr>
          <p:spPr>
            <a:xfrm>
              <a:off x="7054415" y="2846064"/>
              <a:ext cx="66123" cy="227760"/>
            </a:xfrm>
            <a:custGeom>
              <a:rect b="b" l="l" r="r" t="t"/>
              <a:pathLst>
                <a:path extrusionOk="0" h="2773" w="805">
                  <a:moveTo>
                    <a:pt x="0" y="1"/>
                  </a:moveTo>
                  <a:lnTo>
                    <a:pt x="0" y="2773"/>
                  </a:lnTo>
                  <a:lnTo>
                    <a:pt x="804" y="2773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46"/>
            <p:cNvSpPr/>
            <p:nvPr/>
          </p:nvSpPr>
          <p:spPr>
            <a:xfrm>
              <a:off x="6636004" y="2016862"/>
              <a:ext cx="58648" cy="234742"/>
            </a:xfrm>
            <a:custGeom>
              <a:rect b="b" l="l" r="r" t="t"/>
              <a:pathLst>
                <a:path extrusionOk="0" h="2858" w="714">
                  <a:moveTo>
                    <a:pt x="0" y="0"/>
                  </a:moveTo>
                  <a:lnTo>
                    <a:pt x="0" y="2858"/>
                  </a:lnTo>
                  <a:lnTo>
                    <a:pt x="713" y="285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46"/>
            <p:cNvSpPr/>
            <p:nvPr/>
          </p:nvSpPr>
          <p:spPr>
            <a:xfrm>
              <a:off x="5086550" y="3311095"/>
              <a:ext cx="259562" cy="259957"/>
            </a:xfrm>
            <a:custGeom>
              <a:rect b="b" l="l" r="r" t="t"/>
              <a:pathLst>
                <a:path extrusionOk="0" h="3165" w="3160">
                  <a:moveTo>
                    <a:pt x="1583" y="1"/>
                  </a:moveTo>
                  <a:cubicBezTo>
                    <a:pt x="709" y="1"/>
                    <a:pt x="1" y="709"/>
                    <a:pt x="1" y="1583"/>
                  </a:cubicBezTo>
                  <a:cubicBezTo>
                    <a:pt x="1" y="2457"/>
                    <a:pt x="709" y="3164"/>
                    <a:pt x="1583" y="3164"/>
                  </a:cubicBezTo>
                  <a:cubicBezTo>
                    <a:pt x="2451" y="3164"/>
                    <a:pt x="3159" y="2457"/>
                    <a:pt x="3159" y="1583"/>
                  </a:cubicBezTo>
                  <a:cubicBezTo>
                    <a:pt x="3159" y="709"/>
                    <a:pt x="2451" y="1"/>
                    <a:pt x="1583" y="1"/>
                  </a:cubicBezTo>
                  <a:close/>
                </a:path>
              </a:pathLst>
            </a:custGeom>
            <a:solidFill>
              <a:srgbClr val="788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46"/>
            <p:cNvSpPr/>
            <p:nvPr/>
          </p:nvSpPr>
          <p:spPr>
            <a:xfrm>
              <a:off x="5143390" y="3408010"/>
              <a:ext cx="131342" cy="296918"/>
            </a:xfrm>
            <a:custGeom>
              <a:rect b="b" l="l" r="r" t="t"/>
              <a:pathLst>
                <a:path extrusionOk="0" h="3615" w="1599">
                  <a:moveTo>
                    <a:pt x="934" y="0"/>
                  </a:moveTo>
                  <a:lnTo>
                    <a:pt x="746" y="1126"/>
                  </a:lnTo>
                  <a:lnTo>
                    <a:pt x="1" y="837"/>
                  </a:lnTo>
                  <a:lnTo>
                    <a:pt x="1" y="837"/>
                  </a:lnTo>
                  <a:lnTo>
                    <a:pt x="719" y="1416"/>
                  </a:lnTo>
                  <a:lnTo>
                    <a:pt x="698" y="3614"/>
                  </a:lnTo>
                  <a:lnTo>
                    <a:pt x="1132" y="3614"/>
                  </a:lnTo>
                  <a:lnTo>
                    <a:pt x="1084" y="1341"/>
                  </a:lnTo>
                  <a:lnTo>
                    <a:pt x="1598" y="864"/>
                  </a:lnTo>
                  <a:lnTo>
                    <a:pt x="1051" y="1051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46"/>
            <p:cNvSpPr/>
            <p:nvPr/>
          </p:nvSpPr>
          <p:spPr>
            <a:xfrm>
              <a:off x="4987081" y="3390352"/>
              <a:ext cx="207486" cy="207555"/>
            </a:xfrm>
            <a:custGeom>
              <a:rect b="b" l="l" r="r" t="t"/>
              <a:pathLst>
                <a:path extrusionOk="0" h="2527" w="2526">
                  <a:moveTo>
                    <a:pt x="1265" y="1"/>
                  </a:moveTo>
                  <a:cubicBezTo>
                    <a:pt x="568" y="1"/>
                    <a:pt x="0" y="564"/>
                    <a:pt x="0" y="1261"/>
                  </a:cubicBezTo>
                  <a:cubicBezTo>
                    <a:pt x="0" y="1958"/>
                    <a:pt x="568" y="2526"/>
                    <a:pt x="1265" y="2526"/>
                  </a:cubicBezTo>
                  <a:cubicBezTo>
                    <a:pt x="1963" y="2526"/>
                    <a:pt x="2526" y="1958"/>
                    <a:pt x="2526" y="1261"/>
                  </a:cubicBezTo>
                  <a:cubicBezTo>
                    <a:pt x="2526" y="564"/>
                    <a:pt x="1963" y="1"/>
                    <a:pt x="12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46"/>
            <p:cNvSpPr/>
            <p:nvPr/>
          </p:nvSpPr>
          <p:spPr>
            <a:xfrm>
              <a:off x="5032832" y="3467474"/>
              <a:ext cx="104482" cy="237452"/>
            </a:xfrm>
            <a:custGeom>
              <a:rect b="b" l="l" r="r" t="t"/>
              <a:pathLst>
                <a:path extrusionOk="0" h="2891" w="1272">
                  <a:moveTo>
                    <a:pt x="741" y="0"/>
                  </a:moveTo>
                  <a:lnTo>
                    <a:pt x="590" y="901"/>
                  </a:lnTo>
                  <a:lnTo>
                    <a:pt x="1" y="671"/>
                  </a:lnTo>
                  <a:lnTo>
                    <a:pt x="574" y="1132"/>
                  </a:lnTo>
                  <a:lnTo>
                    <a:pt x="553" y="2890"/>
                  </a:lnTo>
                  <a:lnTo>
                    <a:pt x="901" y="2890"/>
                  </a:lnTo>
                  <a:lnTo>
                    <a:pt x="864" y="1073"/>
                  </a:lnTo>
                  <a:lnTo>
                    <a:pt x="1271" y="692"/>
                  </a:lnTo>
                  <a:lnTo>
                    <a:pt x="837" y="842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46"/>
            <p:cNvSpPr/>
            <p:nvPr/>
          </p:nvSpPr>
          <p:spPr>
            <a:xfrm>
              <a:off x="7233230" y="3390352"/>
              <a:ext cx="207486" cy="207555"/>
            </a:xfrm>
            <a:custGeom>
              <a:rect b="b" l="l" r="r" t="t"/>
              <a:pathLst>
                <a:path extrusionOk="0" h="2527" w="2526">
                  <a:moveTo>
                    <a:pt x="1265" y="1"/>
                  </a:moveTo>
                  <a:cubicBezTo>
                    <a:pt x="568" y="1"/>
                    <a:pt x="0" y="564"/>
                    <a:pt x="0" y="1261"/>
                  </a:cubicBezTo>
                  <a:cubicBezTo>
                    <a:pt x="0" y="1958"/>
                    <a:pt x="568" y="2526"/>
                    <a:pt x="1265" y="2526"/>
                  </a:cubicBezTo>
                  <a:cubicBezTo>
                    <a:pt x="1963" y="2526"/>
                    <a:pt x="2526" y="1958"/>
                    <a:pt x="2526" y="1261"/>
                  </a:cubicBezTo>
                  <a:cubicBezTo>
                    <a:pt x="2526" y="564"/>
                    <a:pt x="1963" y="1"/>
                    <a:pt x="12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46"/>
            <p:cNvSpPr/>
            <p:nvPr/>
          </p:nvSpPr>
          <p:spPr>
            <a:xfrm>
              <a:off x="7278981" y="3467474"/>
              <a:ext cx="104482" cy="237452"/>
            </a:xfrm>
            <a:custGeom>
              <a:rect b="b" l="l" r="r" t="t"/>
              <a:pathLst>
                <a:path extrusionOk="0" h="2891" w="1272">
                  <a:moveTo>
                    <a:pt x="741" y="0"/>
                  </a:moveTo>
                  <a:lnTo>
                    <a:pt x="591" y="901"/>
                  </a:lnTo>
                  <a:lnTo>
                    <a:pt x="1" y="671"/>
                  </a:lnTo>
                  <a:lnTo>
                    <a:pt x="574" y="1132"/>
                  </a:lnTo>
                  <a:lnTo>
                    <a:pt x="553" y="2890"/>
                  </a:lnTo>
                  <a:lnTo>
                    <a:pt x="902" y="2890"/>
                  </a:lnTo>
                  <a:lnTo>
                    <a:pt x="864" y="1073"/>
                  </a:lnTo>
                  <a:lnTo>
                    <a:pt x="1272" y="692"/>
                  </a:lnTo>
                  <a:lnTo>
                    <a:pt x="837" y="842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46"/>
            <p:cNvSpPr/>
            <p:nvPr/>
          </p:nvSpPr>
          <p:spPr>
            <a:xfrm>
              <a:off x="6547870" y="2295617"/>
              <a:ext cx="322974" cy="1409354"/>
            </a:xfrm>
            <a:custGeom>
              <a:rect b="b" l="l" r="r" t="t"/>
              <a:pathLst>
                <a:path extrusionOk="0" h="17159" w="3932">
                  <a:moveTo>
                    <a:pt x="1" y="0"/>
                  </a:moveTo>
                  <a:lnTo>
                    <a:pt x="1" y="17158"/>
                  </a:lnTo>
                  <a:lnTo>
                    <a:pt x="3931" y="17158"/>
                  </a:lnTo>
                  <a:lnTo>
                    <a:pt x="3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46"/>
            <p:cNvSpPr/>
            <p:nvPr/>
          </p:nvSpPr>
          <p:spPr>
            <a:xfrm>
              <a:off x="6775146" y="2398200"/>
              <a:ext cx="37045" cy="110143"/>
            </a:xfrm>
            <a:custGeom>
              <a:rect b="b" l="l" r="r" t="t"/>
              <a:pathLst>
                <a:path extrusionOk="0" h="1341" w="451">
                  <a:moveTo>
                    <a:pt x="1" y="0"/>
                  </a:moveTo>
                  <a:lnTo>
                    <a:pt x="1" y="1341"/>
                  </a:lnTo>
                  <a:lnTo>
                    <a:pt x="451" y="134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46"/>
            <p:cNvSpPr/>
            <p:nvPr/>
          </p:nvSpPr>
          <p:spPr>
            <a:xfrm>
              <a:off x="6687094" y="2398200"/>
              <a:ext cx="51584" cy="110143"/>
            </a:xfrm>
            <a:custGeom>
              <a:rect b="b" l="l" r="r" t="t"/>
              <a:pathLst>
                <a:path extrusionOk="0" h="1341" w="628">
                  <a:moveTo>
                    <a:pt x="0" y="0"/>
                  </a:moveTo>
                  <a:lnTo>
                    <a:pt x="0" y="1341"/>
                  </a:lnTo>
                  <a:lnTo>
                    <a:pt x="628" y="134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46"/>
            <p:cNvSpPr/>
            <p:nvPr/>
          </p:nvSpPr>
          <p:spPr>
            <a:xfrm>
              <a:off x="6606434" y="2398200"/>
              <a:ext cx="44191" cy="110143"/>
            </a:xfrm>
            <a:custGeom>
              <a:rect b="b" l="l" r="r" t="t"/>
              <a:pathLst>
                <a:path extrusionOk="0" h="1341" w="538">
                  <a:moveTo>
                    <a:pt x="1" y="0"/>
                  </a:moveTo>
                  <a:lnTo>
                    <a:pt x="1" y="1341"/>
                  </a:lnTo>
                  <a:lnTo>
                    <a:pt x="537" y="1341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46"/>
            <p:cNvSpPr/>
            <p:nvPr/>
          </p:nvSpPr>
          <p:spPr>
            <a:xfrm>
              <a:off x="6775146" y="2559835"/>
              <a:ext cx="37045" cy="95605"/>
            </a:xfrm>
            <a:custGeom>
              <a:rect b="b" l="l" r="r" t="t"/>
              <a:pathLst>
                <a:path extrusionOk="0" h="1164" w="451">
                  <a:moveTo>
                    <a:pt x="1" y="0"/>
                  </a:moveTo>
                  <a:lnTo>
                    <a:pt x="1" y="1164"/>
                  </a:lnTo>
                  <a:lnTo>
                    <a:pt x="451" y="1164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46"/>
            <p:cNvSpPr/>
            <p:nvPr/>
          </p:nvSpPr>
          <p:spPr>
            <a:xfrm>
              <a:off x="6687094" y="2559835"/>
              <a:ext cx="51584" cy="95605"/>
            </a:xfrm>
            <a:custGeom>
              <a:rect b="b" l="l" r="r" t="t"/>
              <a:pathLst>
                <a:path extrusionOk="0" h="1164" w="628">
                  <a:moveTo>
                    <a:pt x="0" y="0"/>
                  </a:moveTo>
                  <a:lnTo>
                    <a:pt x="0" y="1164"/>
                  </a:lnTo>
                  <a:lnTo>
                    <a:pt x="628" y="1164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46"/>
            <p:cNvSpPr/>
            <p:nvPr/>
          </p:nvSpPr>
          <p:spPr>
            <a:xfrm>
              <a:off x="6606434" y="2559835"/>
              <a:ext cx="44191" cy="95605"/>
            </a:xfrm>
            <a:custGeom>
              <a:rect b="b" l="l" r="r" t="t"/>
              <a:pathLst>
                <a:path extrusionOk="0" h="1164" w="538">
                  <a:moveTo>
                    <a:pt x="1" y="0"/>
                  </a:moveTo>
                  <a:lnTo>
                    <a:pt x="1" y="1164"/>
                  </a:lnTo>
                  <a:lnTo>
                    <a:pt x="537" y="116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46"/>
            <p:cNvSpPr/>
            <p:nvPr/>
          </p:nvSpPr>
          <p:spPr>
            <a:xfrm>
              <a:off x="6775146" y="2721470"/>
              <a:ext cx="37045" cy="102669"/>
            </a:xfrm>
            <a:custGeom>
              <a:rect b="b" l="l" r="r" t="t"/>
              <a:pathLst>
                <a:path extrusionOk="0" h="1250" w="451">
                  <a:moveTo>
                    <a:pt x="1" y="0"/>
                  </a:moveTo>
                  <a:lnTo>
                    <a:pt x="1" y="1249"/>
                  </a:lnTo>
                  <a:lnTo>
                    <a:pt x="451" y="1249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46"/>
            <p:cNvSpPr/>
            <p:nvPr/>
          </p:nvSpPr>
          <p:spPr>
            <a:xfrm>
              <a:off x="6687094" y="2721470"/>
              <a:ext cx="51584" cy="102669"/>
            </a:xfrm>
            <a:custGeom>
              <a:rect b="b" l="l" r="r" t="t"/>
              <a:pathLst>
                <a:path extrusionOk="0" h="1250" w="628">
                  <a:moveTo>
                    <a:pt x="0" y="0"/>
                  </a:moveTo>
                  <a:lnTo>
                    <a:pt x="0" y="1249"/>
                  </a:lnTo>
                  <a:lnTo>
                    <a:pt x="628" y="1249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46"/>
            <p:cNvSpPr/>
            <p:nvPr/>
          </p:nvSpPr>
          <p:spPr>
            <a:xfrm>
              <a:off x="6606434" y="2721470"/>
              <a:ext cx="44191" cy="102669"/>
            </a:xfrm>
            <a:custGeom>
              <a:rect b="b" l="l" r="r" t="t"/>
              <a:pathLst>
                <a:path extrusionOk="0" h="1250" w="538">
                  <a:moveTo>
                    <a:pt x="1" y="0"/>
                  </a:moveTo>
                  <a:lnTo>
                    <a:pt x="1" y="1249"/>
                  </a:lnTo>
                  <a:lnTo>
                    <a:pt x="537" y="1249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46"/>
            <p:cNvSpPr/>
            <p:nvPr/>
          </p:nvSpPr>
          <p:spPr>
            <a:xfrm>
              <a:off x="6775146" y="2882613"/>
              <a:ext cx="37045" cy="95687"/>
            </a:xfrm>
            <a:custGeom>
              <a:rect b="b" l="l" r="r" t="t"/>
              <a:pathLst>
                <a:path extrusionOk="0" h="1165" w="451">
                  <a:moveTo>
                    <a:pt x="1" y="1"/>
                  </a:moveTo>
                  <a:lnTo>
                    <a:pt x="1" y="1164"/>
                  </a:lnTo>
                  <a:lnTo>
                    <a:pt x="451" y="1164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46"/>
            <p:cNvSpPr/>
            <p:nvPr/>
          </p:nvSpPr>
          <p:spPr>
            <a:xfrm>
              <a:off x="6687094" y="2882613"/>
              <a:ext cx="51584" cy="95687"/>
            </a:xfrm>
            <a:custGeom>
              <a:rect b="b" l="l" r="r" t="t"/>
              <a:pathLst>
                <a:path extrusionOk="0" h="1165" w="628">
                  <a:moveTo>
                    <a:pt x="0" y="1"/>
                  </a:moveTo>
                  <a:lnTo>
                    <a:pt x="0" y="1164"/>
                  </a:lnTo>
                  <a:lnTo>
                    <a:pt x="628" y="116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46"/>
            <p:cNvSpPr/>
            <p:nvPr/>
          </p:nvSpPr>
          <p:spPr>
            <a:xfrm>
              <a:off x="6606434" y="2882613"/>
              <a:ext cx="44191" cy="95687"/>
            </a:xfrm>
            <a:custGeom>
              <a:rect b="b" l="l" r="r" t="t"/>
              <a:pathLst>
                <a:path extrusionOk="0" h="1165" w="538">
                  <a:moveTo>
                    <a:pt x="1" y="1"/>
                  </a:moveTo>
                  <a:lnTo>
                    <a:pt x="1" y="1164"/>
                  </a:lnTo>
                  <a:lnTo>
                    <a:pt x="537" y="1164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46"/>
            <p:cNvSpPr/>
            <p:nvPr/>
          </p:nvSpPr>
          <p:spPr>
            <a:xfrm>
              <a:off x="6775146" y="3044249"/>
              <a:ext cx="37045" cy="102669"/>
            </a:xfrm>
            <a:custGeom>
              <a:rect b="b" l="l" r="r" t="t"/>
              <a:pathLst>
                <a:path extrusionOk="0" h="1250" w="451">
                  <a:moveTo>
                    <a:pt x="1" y="0"/>
                  </a:moveTo>
                  <a:lnTo>
                    <a:pt x="1" y="1250"/>
                  </a:lnTo>
                  <a:lnTo>
                    <a:pt x="451" y="125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46"/>
            <p:cNvSpPr/>
            <p:nvPr/>
          </p:nvSpPr>
          <p:spPr>
            <a:xfrm>
              <a:off x="6687094" y="3044249"/>
              <a:ext cx="51584" cy="102669"/>
            </a:xfrm>
            <a:custGeom>
              <a:rect b="b" l="l" r="r" t="t"/>
              <a:pathLst>
                <a:path extrusionOk="0" h="1250" w="628">
                  <a:moveTo>
                    <a:pt x="0" y="0"/>
                  </a:moveTo>
                  <a:lnTo>
                    <a:pt x="0" y="1250"/>
                  </a:lnTo>
                  <a:lnTo>
                    <a:pt x="628" y="1250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46"/>
            <p:cNvSpPr/>
            <p:nvPr/>
          </p:nvSpPr>
          <p:spPr>
            <a:xfrm>
              <a:off x="6606434" y="3044249"/>
              <a:ext cx="44191" cy="102669"/>
            </a:xfrm>
            <a:custGeom>
              <a:rect b="b" l="l" r="r" t="t"/>
              <a:pathLst>
                <a:path extrusionOk="0" h="1250" w="538">
                  <a:moveTo>
                    <a:pt x="1" y="0"/>
                  </a:moveTo>
                  <a:lnTo>
                    <a:pt x="1" y="1250"/>
                  </a:lnTo>
                  <a:lnTo>
                    <a:pt x="537" y="125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46"/>
            <p:cNvSpPr/>
            <p:nvPr/>
          </p:nvSpPr>
          <p:spPr>
            <a:xfrm>
              <a:off x="6687094" y="3198410"/>
              <a:ext cx="51584" cy="110143"/>
            </a:xfrm>
            <a:custGeom>
              <a:rect b="b" l="l" r="r" t="t"/>
              <a:pathLst>
                <a:path extrusionOk="0" h="1341" w="628">
                  <a:moveTo>
                    <a:pt x="0" y="0"/>
                  </a:moveTo>
                  <a:lnTo>
                    <a:pt x="0" y="1341"/>
                  </a:lnTo>
                  <a:lnTo>
                    <a:pt x="628" y="134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46"/>
            <p:cNvSpPr/>
            <p:nvPr/>
          </p:nvSpPr>
          <p:spPr>
            <a:xfrm>
              <a:off x="6606434" y="3198410"/>
              <a:ext cx="44191" cy="110143"/>
            </a:xfrm>
            <a:custGeom>
              <a:rect b="b" l="l" r="r" t="t"/>
              <a:pathLst>
                <a:path extrusionOk="0" h="1341" w="538">
                  <a:moveTo>
                    <a:pt x="1" y="0"/>
                  </a:moveTo>
                  <a:lnTo>
                    <a:pt x="1" y="1341"/>
                  </a:lnTo>
                  <a:lnTo>
                    <a:pt x="537" y="1341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46"/>
            <p:cNvSpPr/>
            <p:nvPr/>
          </p:nvSpPr>
          <p:spPr>
            <a:xfrm>
              <a:off x="6687094" y="3374501"/>
              <a:ext cx="51584" cy="80739"/>
            </a:xfrm>
            <a:custGeom>
              <a:rect b="b" l="l" r="r" t="t"/>
              <a:pathLst>
                <a:path extrusionOk="0" h="983" w="628">
                  <a:moveTo>
                    <a:pt x="0" y="1"/>
                  </a:moveTo>
                  <a:lnTo>
                    <a:pt x="0" y="982"/>
                  </a:lnTo>
                  <a:lnTo>
                    <a:pt x="628" y="982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46"/>
            <p:cNvSpPr/>
            <p:nvPr/>
          </p:nvSpPr>
          <p:spPr>
            <a:xfrm>
              <a:off x="6606434" y="3374501"/>
              <a:ext cx="44191" cy="80739"/>
            </a:xfrm>
            <a:custGeom>
              <a:rect b="b" l="l" r="r" t="t"/>
              <a:pathLst>
                <a:path extrusionOk="0" h="983" w="538">
                  <a:moveTo>
                    <a:pt x="1" y="1"/>
                  </a:moveTo>
                  <a:lnTo>
                    <a:pt x="1" y="982"/>
                  </a:lnTo>
                  <a:lnTo>
                    <a:pt x="537" y="982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46"/>
            <p:cNvSpPr/>
            <p:nvPr/>
          </p:nvSpPr>
          <p:spPr>
            <a:xfrm>
              <a:off x="6687094" y="3514125"/>
              <a:ext cx="51584" cy="117207"/>
            </a:xfrm>
            <a:custGeom>
              <a:rect b="b" l="l" r="r" t="t"/>
              <a:pathLst>
                <a:path extrusionOk="0" h="1427" w="628">
                  <a:moveTo>
                    <a:pt x="0" y="1"/>
                  </a:moveTo>
                  <a:lnTo>
                    <a:pt x="0" y="1427"/>
                  </a:lnTo>
                  <a:lnTo>
                    <a:pt x="628" y="1427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46"/>
            <p:cNvSpPr/>
            <p:nvPr/>
          </p:nvSpPr>
          <p:spPr>
            <a:xfrm>
              <a:off x="6606434" y="3514125"/>
              <a:ext cx="44191" cy="117207"/>
            </a:xfrm>
            <a:custGeom>
              <a:rect b="b" l="l" r="r" t="t"/>
              <a:pathLst>
                <a:path extrusionOk="0" h="1427" w="538">
                  <a:moveTo>
                    <a:pt x="1" y="1"/>
                  </a:moveTo>
                  <a:lnTo>
                    <a:pt x="1" y="1427"/>
                  </a:lnTo>
                  <a:lnTo>
                    <a:pt x="537" y="1427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46"/>
            <p:cNvSpPr/>
            <p:nvPr/>
          </p:nvSpPr>
          <p:spPr>
            <a:xfrm>
              <a:off x="5982431" y="1796666"/>
              <a:ext cx="352381" cy="1908325"/>
            </a:xfrm>
            <a:custGeom>
              <a:rect b="b" l="l" r="r" t="t"/>
              <a:pathLst>
                <a:path extrusionOk="0" h="23234" w="4290">
                  <a:moveTo>
                    <a:pt x="0" y="0"/>
                  </a:moveTo>
                  <a:lnTo>
                    <a:pt x="0" y="23233"/>
                  </a:lnTo>
                  <a:lnTo>
                    <a:pt x="4290" y="23233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46"/>
            <p:cNvSpPr/>
            <p:nvPr/>
          </p:nvSpPr>
          <p:spPr>
            <a:xfrm>
              <a:off x="5982431" y="1906723"/>
              <a:ext cx="95611" cy="146775"/>
            </a:xfrm>
            <a:custGeom>
              <a:rect b="b" l="l" r="r" t="t"/>
              <a:pathLst>
                <a:path extrusionOk="0" h="1787" w="1164">
                  <a:moveTo>
                    <a:pt x="0" y="1"/>
                  </a:moveTo>
                  <a:lnTo>
                    <a:pt x="0" y="1786"/>
                  </a:lnTo>
                  <a:lnTo>
                    <a:pt x="1164" y="1786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46"/>
            <p:cNvSpPr/>
            <p:nvPr/>
          </p:nvSpPr>
          <p:spPr>
            <a:xfrm>
              <a:off x="6114509" y="1906723"/>
              <a:ext cx="95693" cy="146775"/>
            </a:xfrm>
            <a:custGeom>
              <a:rect b="b" l="l" r="r" t="t"/>
              <a:pathLst>
                <a:path extrusionOk="0" h="1787" w="1165">
                  <a:moveTo>
                    <a:pt x="1" y="1"/>
                  </a:moveTo>
                  <a:lnTo>
                    <a:pt x="1" y="1786"/>
                  </a:lnTo>
                  <a:lnTo>
                    <a:pt x="1164" y="1786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46"/>
            <p:cNvSpPr/>
            <p:nvPr/>
          </p:nvSpPr>
          <p:spPr>
            <a:xfrm>
              <a:off x="6239605" y="1906723"/>
              <a:ext cx="95200" cy="146775"/>
            </a:xfrm>
            <a:custGeom>
              <a:rect b="b" l="l" r="r" t="t"/>
              <a:pathLst>
                <a:path extrusionOk="0" h="1787" w="1159">
                  <a:moveTo>
                    <a:pt x="0" y="1"/>
                  </a:moveTo>
                  <a:lnTo>
                    <a:pt x="0" y="1786"/>
                  </a:lnTo>
                  <a:lnTo>
                    <a:pt x="1159" y="1786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46"/>
            <p:cNvSpPr/>
            <p:nvPr/>
          </p:nvSpPr>
          <p:spPr>
            <a:xfrm>
              <a:off x="5982431" y="2089959"/>
              <a:ext cx="95611" cy="161642"/>
            </a:xfrm>
            <a:custGeom>
              <a:rect b="b" l="l" r="r" t="t"/>
              <a:pathLst>
                <a:path extrusionOk="0" h="1968" w="1164">
                  <a:moveTo>
                    <a:pt x="0" y="0"/>
                  </a:moveTo>
                  <a:lnTo>
                    <a:pt x="0" y="1968"/>
                  </a:lnTo>
                  <a:lnTo>
                    <a:pt x="1164" y="1968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46"/>
            <p:cNvSpPr/>
            <p:nvPr/>
          </p:nvSpPr>
          <p:spPr>
            <a:xfrm>
              <a:off x="6114509" y="2089959"/>
              <a:ext cx="95693" cy="161642"/>
            </a:xfrm>
            <a:custGeom>
              <a:rect b="b" l="l" r="r" t="t"/>
              <a:pathLst>
                <a:path extrusionOk="0" h="1968" w="1165">
                  <a:moveTo>
                    <a:pt x="1" y="0"/>
                  </a:moveTo>
                  <a:lnTo>
                    <a:pt x="1" y="1968"/>
                  </a:lnTo>
                  <a:lnTo>
                    <a:pt x="1164" y="1968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46"/>
            <p:cNvSpPr/>
            <p:nvPr/>
          </p:nvSpPr>
          <p:spPr>
            <a:xfrm>
              <a:off x="6239605" y="2089959"/>
              <a:ext cx="95200" cy="161642"/>
            </a:xfrm>
            <a:custGeom>
              <a:rect b="b" l="l" r="r" t="t"/>
              <a:pathLst>
                <a:path extrusionOk="0" h="1968" w="1159">
                  <a:moveTo>
                    <a:pt x="0" y="0"/>
                  </a:moveTo>
                  <a:lnTo>
                    <a:pt x="0" y="1968"/>
                  </a:lnTo>
                  <a:lnTo>
                    <a:pt x="1159" y="196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46"/>
            <p:cNvSpPr/>
            <p:nvPr/>
          </p:nvSpPr>
          <p:spPr>
            <a:xfrm>
              <a:off x="5982431" y="2273606"/>
              <a:ext cx="95611" cy="146693"/>
            </a:xfrm>
            <a:custGeom>
              <a:rect b="b" l="l" r="r" t="t"/>
              <a:pathLst>
                <a:path extrusionOk="0" h="1786" w="1164">
                  <a:moveTo>
                    <a:pt x="0" y="0"/>
                  </a:moveTo>
                  <a:lnTo>
                    <a:pt x="0" y="1786"/>
                  </a:lnTo>
                  <a:lnTo>
                    <a:pt x="1164" y="1786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46"/>
            <p:cNvSpPr/>
            <p:nvPr/>
          </p:nvSpPr>
          <p:spPr>
            <a:xfrm>
              <a:off x="6114509" y="2273606"/>
              <a:ext cx="95693" cy="146693"/>
            </a:xfrm>
            <a:custGeom>
              <a:rect b="b" l="l" r="r" t="t"/>
              <a:pathLst>
                <a:path extrusionOk="0" h="1786" w="1165">
                  <a:moveTo>
                    <a:pt x="1" y="0"/>
                  </a:moveTo>
                  <a:lnTo>
                    <a:pt x="1" y="1786"/>
                  </a:lnTo>
                  <a:lnTo>
                    <a:pt x="1164" y="1786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46"/>
            <p:cNvSpPr/>
            <p:nvPr/>
          </p:nvSpPr>
          <p:spPr>
            <a:xfrm>
              <a:off x="6239605" y="2273606"/>
              <a:ext cx="95200" cy="146693"/>
            </a:xfrm>
            <a:custGeom>
              <a:rect b="b" l="l" r="r" t="t"/>
              <a:pathLst>
                <a:path extrusionOk="0" h="1786" w="1159">
                  <a:moveTo>
                    <a:pt x="0" y="0"/>
                  </a:moveTo>
                  <a:lnTo>
                    <a:pt x="0" y="1786"/>
                  </a:lnTo>
                  <a:lnTo>
                    <a:pt x="1159" y="1786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46"/>
            <p:cNvSpPr/>
            <p:nvPr/>
          </p:nvSpPr>
          <p:spPr>
            <a:xfrm>
              <a:off x="5982431" y="2457170"/>
              <a:ext cx="95611" cy="146775"/>
            </a:xfrm>
            <a:custGeom>
              <a:rect b="b" l="l" r="r" t="t"/>
              <a:pathLst>
                <a:path extrusionOk="0" h="1787" w="1164">
                  <a:moveTo>
                    <a:pt x="0" y="1"/>
                  </a:moveTo>
                  <a:lnTo>
                    <a:pt x="0" y="1787"/>
                  </a:lnTo>
                  <a:lnTo>
                    <a:pt x="1164" y="1787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46"/>
            <p:cNvSpPr/>
            <p:nvPr/>
          </p:nvSpPr>
          <p:spPr>
            <a:xfrm>
              <a:off x="6114509" y="2457170"/>
              <a:ext cx="95693" cy="146775"/>
            </a:xfrm>
            <a:custGeom>
              <a:rect b="b" l="l" r="r" t="t"/>
              <a:pathLst>
                <a:path extrusionOk="0" h="1787" w="1165">
                  <a:moveTo>
                    <a:pt x="1" y="1"/>
                  </a:moveTo>
                  <a:lnTo>
                    <a:pt x="1" y="1787"/>
                  </a:lnTo>
                  <a:lnTo>
                    <a:pt x="1164" y="1787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46"/>
            <p:cNvSpPr/>
            <p:nvPr/>
          </p:nvSpPr>
          <p:spPr>
            <a:xfrm>
              <a:off x="6239605" y="2457170"/>
              <a:ext cx="95200" cy="146775"/>
            </a:xfrm>
            <a:custGeom>
              <a:rect b="b" l="l" r="r" t="t"/>
              <a:pathLst>
                <a:path extrusionOk="0" h="1787" w="1159">
                  <a:moveTo>
                    <a:pt x="0" y="1"/>
                  </a:moveTo>
                  <a:lnTo>
                    <a:pt x="0" y="1787"/>
                  </a:lnTo>
                  <a:lnTo>
                    <a:pt x="1159" y="1787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46"/>
            <p:cNvSpPr/>
            <p:nvPr/>
          </p:nvSpPr>
          <p:spPr>
            <a:xfrm>
              <a:off x="5982431" y="2640406"/>
              <a:ext cx="95611" cy="147186"/>
            </a:xfrm>
            <a:custGeom>
              <a:rect b="b" l="l" r="r" t="t"/>
              <a:pathLst>
                <a:path extrusionOk="0" h="1792" w="1164">
                  <a:moveTo>
                    <a:pt x="0" y="1"/>
                  </a:moveTo>
                  <a:lnTo>
                    <a:pt x="0" y="1791"/>
                  </a:lnTo>
                  <a:lnTo>
                    <a:pt x="1164" y="1791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46"/>
            <p:cNvSpPr/>
            <p:nvPr/>
          </p:nvSpPr>
          <p:spPr>
            <a:xfrm>
              <a:off x="6114509" y="2640406"/>
              <a:ext cx="95693" cy="147186"/>
            </a:xfrm>
            <a:custGeom>
              <a:rect b="b" l="l" r="r" t="t"/>
              <a:pathLst>
                <a:path extrusionOk="0" h="1792" w="1165">
                  <a:moveTo>
                    <a:pt x="1" y="1"/>
                  </a:moveTo>
                  <a:lnTo>
                    <a:pt x="1" y="1791"/>
                  </a:lnTo>
                  <a:lnTo>
                    <a:pt x="1164" y="1791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46"/>
            <p:cNvSpPr/>
            <p:nvPr/>
          </p:nvSpPr>
          <p:spPr>
            <a:xfrm>
              <a:off x="6239605" y="2640406"/>
              <a:ext cx="95200" cy="147186"/>
            </a:xfrm>
            <a:custGeom>
              <a:rect b="b" l="l" r="r" t="t"/>
              <a:pathLst>
                <a:path extrusionOk="0" h="1792" w="1159">
                  <a:moveTo>
                    <a:pt x="0" y="1"/>
                  </a:moveTo>
                  <a:lnTo>
                    <a:pt x="0" y="1791"/>
                  </a:lnTo>
                  <a:lnTo>
                    <a:pt x="1159" y="1791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46"/>
            <p:cNvSpPr/>
            <p:nvPr/>
          </p:nvSpPr>
          <p:spPr>
            <a:xfrm>
              <a:off x="5982431" y="2816579"/>
              <a:ext cx="95611" cy="154167"/>
            </a:xfrm>
            <a:custGeom>
              <a:rect b="b" l="l" r="r" t="t"/>
              <a:pathLst>
                <a:path extrusionOk="0" h="1877" w="1164">
                  <a:moveTo>
                    <a:pt x="0" y="0"/>
                  </a:moveTo>
                  <a:lnTo>
                    <a:pt x="0" y="1877"/>
                  </a:lnTo>
                  <a:lnTo>
                    <a:pt x="1164" y="1877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46"/>
            <p:cNvSpPr/>
            <p:nvPr/>
          </p:nvSpPr>
          <p:spPr>
            <a:xfrm>
              <a:off x="6114509" y="2816579"/>
              <a:ext cx="95693" cy="154167"/>
            </a:xfrm>
            <a:custGeom>
              <a:rect b="b" l="l" r="r" t="t"/>
              <a:pathLst>
                <a:path extrusionOk="0" h="1877" w="1165">
                  <a:moveTo>
                    <a:pt x="1" y="0"/>
                  </a:moveTo>
                  <a:lnTo>
                    <a:pt x="1" y="1877"/>
                  </a:lnTo>
                  <a:lnTo>
                    <a:pt x="1164" y="1877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46"/>
            <p:cNvSpPr/>
            <p:nvPr/>
          </p:nvSpPr>
          <p:spPr>
            <a:xfrm>
              <a:off x="6239605" y="2816579"/>
              <a:ext cx="95200" cy="154167"/>
            </a:xfrm>
            <a:custGeom>
              <a:rect b="b" l="l" r="r" t="t"/>
              <a:pathLst>
                <a:path extrusionOk="0" h="1877" w="1159">
                  <a:moveTo>
                    <a:pt x="0" y="0"/>
                  </a:moveTo>
                  <a:lnTo>
                    <a:pt x="0" y="1877"/>
                  </a:lnTo>
                  <a:lnTo>
                    <a:pt x="1159" y="1877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46"/>
            <p:cNvSpPr/>
            <p:nvPr/>
          </p:nvSpPr>
          <p:spPr>
            <a:xfrm>
              <a:off x="5982431" y="3000226"/>
              <a:ext cx="95611" cy="161724"/>
            </a:xfrm>
            <a:custGeom>
              <a:rect b="b" l="l" r="r" t="t"/>
              <a:pathLst>
                <a:path extrusionOk="0" h="1969" w="1164">
                  <a:moveTo>
                    <a:pt x="0" y="0"/>
                  </a:moveTo>
                  <a:lnTo>
                    <a:pt x="0" y="1968"/>
                  </a:lnTo>
                  <a:lnTo>
                    <a:pt x="1164" y="1968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46"/>
            <p:cNvSpPr/>
            <p:nvPr/>
          </p:nvSpPr>
          <p:spPr>
            <a:xfrm>
              <a:off x="6114509" y="3000226"/>
              <a:ext cx="95693" cy="161724"/>
            </a:xfrm>
            <a:custGeom>
              <a:rect b="b" l="l" r="r" t="t"/>
              <a:pathLst>
                <a:path extrusionOk="0" h="1969" w="1165">
                  <a:moveTo>
                    <a:pt x="1" y="0"/>
                  </a:moveTo>
                  <a:lnTo>
                    <a:pt x="1" y="1968"/>
                  </a:lnTo>
                  <a:lnTo>
                    <a:pt x="1164" y="1968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46"/>
            <p:cNvSpPr/>
            <p:nvPr/>
          </p:nvSpPr>
          <p:spPr>
            <a:xfrm>
              <a:off x="6239605" y="3000226"/>
              <a:ext cx="95200" cy="161724"/>
            </a:xfrm>
            <a:custGeom>
              <a:rect b="b" l="l" r="r" t="t"/>
              <a:pathLst>
                <a:path extrusionOk="0" h="1969" w="1159">
                  <a:moveTo>
                    <a:pt x="0" y="0"/>
                  </a:moveTo>
                  <a:lnTo>
                    <a:pt x="0" y="1968"/>
                  </a:lnTo>
                  <a:lnTo>
                    <a:pt x="1159" y="196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46"/>
            <p:cNvSpPr/>
            <p:nvPr/>
          </p:nvSpPr>
          <p:spPr>
            <a:xfrm>
              <a:off x="5982431" y="3183873"/>
              <a:ext cx="95611" cy="168705"/>
            </a:xfrm>
            <a:custGeom>
              <a:rect b="b" l="l" r="r" t="t"/>
              <a:pathLst>
                <a:path extrusionOk="0" h="2054" w="1164">
                  <a:moveTo>
                    <a:pt x="0" y="0"/>
                  </a:moveTo>
                  <a:lnTo>
                    <a:pt x="0" y="2054"/>
                  </a:lnTo>
                  <a:lnTo>
                    <a:pt x="1164" y="2054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46"/>
            <p:cNvSpPr/>
            <p:nvPr/>
          </p:nvSpPr>
          <p:spPr>
            <a:xfrm>
              <a:off x="6114509" y="3183873"/>
              <a:ext cx="95693" cy="168705"/>
            </a:xfrm>
            <a:custGeom>
              <a:rect b="b" l="l" r="r" t="t"/>
              <a:pathLst>
                <a:path extrusionOk="0" h="2054" w="1165">
                  <a:moveTo>
                    <a:pt x="1" y="0"/>
                  </a:moveTo>
                  <a:lnTo>
                    <a:pt x="1" y="2054"/>
                  </a:lnTo>
                  <a:lnTo>
                    <a:pt x="1164" y="2054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46"/>
            <p:cNvSpPr/>
            <p:nvPr/>
          </p:nvSpPr>
          <p:spPr>
            <a:xfrm>
              <a:off x="6239605" y="3183873"/>
              <a:ext cx="95200" cy="168705"/>
            </a:xfrm>
            <a:custGeom>
              <a:rect b="b" l="l" r="r" t="t"/>
              <a:pathLst>
                <a:path extrusionOk="0" h="2054" w="1159">
                  <a:moveTo>
                    <a:pt x="0" y="0"/>
                  </a:moveTo>
                  <a:lnTo>
                    <a:pt x="0" y="2054"/>
                  </a:lnTo>
                  <a:lnTo>
                    <a:pt x="1159" y="2054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46"/>
            <p:cNvSpPr/>
            <p:nvPr/>
          </p:nvSpPr>
          <p:spPr>
            <a:xfrm>
              <a:off x="5982431" y="3382057"/>
              <a:ext cx="95611" cy="146693"/>
            </a:xfrm>
            <a:custGeom>
              <a:rect b="b" l="l" r="r" t="t"/>
              <a:pathLst>
                <a:path extrusionOk="0" h="1786" w="1164">
                  <a:moveTo>
                    <a:pt x="0" y="0"/>
                  </a:moveTo>
                  <a:lnTo>
                    <a:pt x="0" y="1786"/>
                  </a:lnTo>
                  <a:lnTo>
                    <a:pt x="1164" y="1786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46"/>
            <p:cNvSpPr/>
            <p:nvPr/>
          </p:nvSpPr>
          <p:spPr>
            <a:xfrm>
              <a:off x="6114509" y="3382057"/>
              <a:ext cx="95693" cy="146693"/>
            </a:xfrm>
            <a:custGeom>
              <a:rect b="b" l="l" r="r" t="t"/>
              <a:pathLst>
                <a:path extrusionOk="0" h="1786" w="1165">
                  <a:moveTo>
                    <a:pt x="1" y="0"/>
                  </a:moveTo>
                  <a:lnTo>
                    <a:pt x="1" y="1786"/>
                  </a:lnTo>
                  <a:lnTo>
                    <a:pt x="1164" y="1786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46"/>
            <p:cNvSpPr/>
            <p:nvPr/>
          </p:nvSpPr>
          <p:spPr>
            <a:xfrm>
              <a:off x="6239605" y="3382057"/>
              <a:ext cx="95200" cy="146693"/>
            </a:xfrm>
            <a:custGeom>
              <a:rect b="b" l="l" r="r" t="t"/>
              <a:pathLst>
                <a:path extrusionOk="0" h="1786" w="1159">
                  <a:moveTo>
                    <a:pt x="0" y="0"/>
                  </a:moveTo>
                  <a:lnTo>
                    <a:pt x="0" y="1786"/>
                  </a:lnTo>
                  <a:lnTo>
                    <a:pt x="1159" y="1786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46"/>
            <p:cNvSpPr/>
            <p:nvPr/>
          </p:nvSpPr>
          <p:spPr>
            <a:xfrm>
              <a:off x="6254144" y="2148930"/>
              <a:ext cx="484544" cy="1556048"/>
            </a:xfrm>
            <a:custGeom>
              <a:rect b="b" l="l" r="r" t="t"/>
              <a:pathLst>
                <a:path extrusionOk="0" h="18945" w="5899">
                  <a:moveTo>
                    <a:pt x="0" y="1"/>
                  </a:moveTo>
                  <a:lnTo>
                    <a:pt x="0" y="18944"/>
                  </a:lnTo>
                  <a:lnTo>
                    <a:pt x="5899" y="18944"/>
                  </a:lnTo>
                  <a:lnTo>
                    <a:pt x="58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46"/>
            <p:cNvSpPr/>
            <p:nvPr/>
          </p:nvSpPr>
          <p:spPr>
            <a:xfrm>
              <a:off x="6576946" y="2273606"/>
              <a:ext cx="66205" cy="102669"/>
            </a:xfrm>
            <a:custGeom>
              <a:rect b="b" l="l" r="r" t="t"/>
              <a:pathLst>
                <a:path extrusionOk="0" h="1250" w="806">
                  <a:moveTo>
                    <a:pt x="1" y="0"/>
                  </a:moveTo>
                  <a:lnTo>
                    <a:pt x="1" y="1249"/>
                  </a:lnTo>
                  <a:lnTo>
                    <a:pt x="805" y="1249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46"/>
            <p:cNvSpPr/>
            <p:nvPr/>
          </p:nvSpPr>
          <p:spPr>
            <a:xfrm>
              <a:off x="6452343" y="2273606"/>
              <a:ext cx="73597" cy="102669"/>
            </a:xfrm>
            <a:custGeom>
              <a:rect b="b" l="l" r="r" t="t"/>
              <a:pathLst>
                <a:path extrusionOk="0" h="1250" w="896">
                  <a:moveTo>
                    <a:pt x="0" y="0"/>
                  </a:moveTo>
                  <a:lnTo>
                    <a:pt x="0" y="1249"/>
                  </a:lnTo>
                  <a:lnTo>
                    <a:pt x="896" y="1249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46"/>
            <p:cNvSpPr/>
            <p:nvPr/>
          </p:nvSpPr>
          <p:spPr>
            <a:xfrm>
              <a:off x="6349670" y="2273606"/>
              <a:ext cx="66205" cy="102669"/>
            </a:xfrm>
            <a:custGeom>
              <a:rect b="b" l="l" r="r" t="t"/>
              <a:pathLst>
                <a:path extrusionOk="0" h="1250" w="806">
                  <a:moveTo>
                    <a:pt x="1" y="0"/>
                  </a:moveTo>
                  <a:lnTo>
                    <a:pt x="1" y="1249"/>
                  </a:lnTo>
                  <a:lnTo>
                    <a:pt x="805" y="1249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46"/>
            <p:cNvSpPr/>
            <p:nvPr/>
          </p:nvSpPr>
          <p:spPr>
            <a:xfrm>
              <a:off x="6576946" y="2449696"/>
              <a:ext cx="66205" cy="95687"/>
            </a:xfrm>
            <a:custGeom>
              <a:rect b="b" l="l" r="r" t="t"/>
              <a:pathLst>
                <a:path extrusionOk="0" h="1165" w="806">
                  <a:moveTo>
                    <a:pt x="1" y="1"/>
                  </a:moveTo>
                  <a:lnTo>
                    <a:pt x="1" y="1164"/>
                  </a:lnTo>
                  <a:lnTo>
                    <a:pt x="805" y="1164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46"/>
            <p:cNvSpPr/>
            <p:nvPr/>
          </p:nvSpPr>
          <p:spPr>
            <a:xfrm>
              <a:off x="6452343" y="2449696"/>
              <a:ext cx="73597" cy="95687"/>
            </a:xfrm>
            <a:custGeom>
              <a:rect b="b" l="l" r="r" t="t"/>
              <a:pathLst>
                <a:path extrusionOk="0" h="1165" w="896">
                  <a:moveTo>
                    <a:pt x="0" y="1"/>
                  </a:moveTo>
                  <a:lnTo>
                    <a:pt x="0" y="1164"/>
                  </a:lnTo>
                  <a:lnTo>
                    <a:pt x="896" y="1164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46"/>
            <p:cNvSpPr/>
            <p:nvPr/>
          </p:nvSpPr>
          <p:spPr>
            <a:xfrm>
              <a:off x="6349670" y="2449696"/>
              <a:ext cx="66205" cy="95687"/>
            </a:xfrm>
            <a:custGeom>
              <a:rect b="b" l="l" r="r" t="t"/>
              <a:pathLst>
                <a:path extrusionOk="0" h="1165" w="806">
                  <a:moveTo>
                    <a:pt x="1" y="1"/>
                  </a:moveTo>
                  <a:lnTo>
                    <a:pt x="1" y="1164"/>
                  </a:lnTo>
                  <a:lnTo>
                    <a:pt x="805" y="1164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46"/>
            <p:cNvSpPr/>
            <p:nvPr/>
          </p:nvSpPr>
          <p:spPr>
            <a:xfrm>
              <a:off x="6576946" y="2618395"/>
              <a:ext cx="66205" cy="132237"/>
            </a:xfrm>
            <a:custGeom>
              <a:rect b="b" l="l" r="r" t="t"/>
              <a:pathLst>
                <a:path extrusionOk="0" h="1610" w="806">
                  <a:moveTo>
                    <a:pt x="1" y="0"/>
                  </a:moveTo>
                  <a:lnTo>
                    <a:pt x="1" y="1609"/>
                  </a:lnTo>
                  <a:lnTo>
                    <a:pt x="805" y="1609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46"/>
            <p:cNvSpPr/>
            <p:nvPr/>
          </p:nvSpPr>
          <p:spPr>
            <a:xfrm>
              <a:off x="6452343" y="2618395"/>
              <a:ext cx="73597" cy="132237"/>
            </a:xfrm>
            <a:custGeom>
              <a:rect b="b" l="l" r="r" t="t"/>
              <a:pathLst>
                <a:path extrusionOk="0" h="1610" w="896">
                  <a:moveTo>
                    <a:pt x="0" y="0"/>
                  </a:moveTo>
                  <a:lnTo>
                    <a:pt x="0" y="1609"/>
                  </a:lnTo>
                  <a:lnTo>
                    <a:pt x="896" y="1609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46"/>
            <p:cNvSpPr/>
            <p:nvPr/>
          </p:nvSpPr>
          <p:spPr>
            <a:xfrm>
              <a:off x="6349670" y="2618395"/>
              <a:ext cx="66205" cy="132237"/>
            </a:xfrm>
            <a:custGeom>
              <a:rect b="b" l="l" r="r" t="t"/>
              <a:pathLst>
                <a:path extrusionOk="0" h="1610" w="806">
                  <a:moveTo>
                    <a:pt x="1" y="0"/>
                  </a:moveTo>
                  <a:lnTo>
                    <a:pt x="1" y="1609"/>
                  </a:lnTo>
                  <a:lnTo>
                    <a:pt x="805" y="1609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46"/>
            <p:cNvSpPr/>
            <p:nvPr/>
          </p:nvSpPr>
          <p:spPr>
            <a:xfrm>
              <a:off x="6576946" y="2794568"/>
              <a:ext cx="66205" cy="117617"/>
            </a:xfrm>
            <a:custGeom>
              <a:rect b="b" l="l" r="r" t="t"/>
              <a:pathLst>
                <a:path extrusionOk="0" h="1432" w="806">
                  <a:moveTo>
                    <a:pt x="1" y="0"/>
                  </a:moveTo>
                  <a:lnTo>
                    <a:pt x="1" y="1432"/>
                  </a:lnTo>
                  <a:lnTo>
                    <a:pt x="805" y="1432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46"/>
            <p:cNvSpPr/>
            <p:nvPr/>
          </p:nvSpPr>
          <p:spPr>
            <a:xfrm>
              <a:off x="6452343" y="2794568"/>
              <a:ext cx="73597" cy="117617"/>
            </a:xfrm>
            <a:custGeom>
              <a:rect b="b" l="l" r="r" t="t"/>
              <a:pathLst>
                <a:path extrusionOk="0" h="1432" w="896">
                  <a:moveTo>
                    <a:pt x="0" y="0"/>
                  </a:moveTo>
                  <a:lnTo>
                    <a:pt x="0" y="1432"/>
                  </a:lnTo>
                  <a:lnTo>
                    <a:pt x="896" y="1432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46"/>
            <p:cNvSpPr/>
            <p:nvPr/>
          </p:nvSpPr>
          <p:spPr>
            <a:xfrm>
              <a:off x="6349670" y="2794568"/>
              <a:ext cx="66205" cy="117617"/>
            </a:xfrm>
            <a:custGeom>
              <a:rect b="b" l="l" r="r" t="t"/>
              <a:pathLst>
                <a:path extrusionOk="0" h="1432" w="806">
                  <a:moveTo>
                    <a:pt x="1" y="0"/>
                  </a:moveTo>
                  <a:lnTo>
                    <a:pt x="1" y="1432"/>
                  </a:lnTo>
                  <a:lnTo>
                    <a:pt x="805" y="1432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46"/>
            <p:cNvSpPr/>
            <p:nvPr/>
          </p:nvSpPr>
          <p:spPr>
            <a:xfrm>
              <a:off x="6576946" y="2970658"/>
              <a:ext cx="66205" cy="125174"/>
            </a:xfrm>
            <a:custGeom>
              <a:rect b="b" l="l" r="r" t="t"/>
              <a:pathLst>
                <a:path extrusionOk="0" h="1524" w="806">
                  <a:moveTo>
                    <a:pt x="1" y="1"/>
                  </a:moveTo>
                  <a:lnTo>
                    <a:pt x="1" y="1524"/>
                  </a:lnTo>
                  <a:lnTo>
                    <a:pt x="805" y="1524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46"/>
            <p:cNvSpPr/>
            <p:nvPr/>
          </p:nvSpPr>
          <p:spPr>
            <a:xfrm>
              <a:off x="6452343" y="2970658"/>
              <a:ext cx="73597" cy="125174"/>
            </a:xfrm>
            <a:custGeom>
              <a:rect b="b" l="l" r="r" t="t"/>
              <a:pathLst>
                <a:path extrusionOk="0" h="1524" w="896">
                  <a:moveTo>
                    <a:pt x="0" y="1"/>
                  </a:moveTo>
                  <a:lnTo>
                    <a:pt x="0" y="1524"/>
                  </a:lnTo>
                  <a:lnTo>
                    <a:pt x="896" y="1524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46"/>
            <p:cNvSpPr/>
            <p:nvPr/>
          </p:nvSpPr>
          <p:spPr>
            <a:xfrm>
              <a:off x="6349670" y="2970658"/>
              <a:ext cx="66205" cy="125174"/>
            </a:xfrm>
            <a:custGeom>
              <a:rect b="b" l="l" r="r" t="t"/>
              <a:pathLst>
                <a:path extrusionOk="0" h="1524" w="806">
                  <a:moveTo>
                    <a:pt x="1" y="1"/>
                  </a:moveTo>
                  <a:lnTo>
                    <a:pt x="1" y="1524"/>
                  </a:lnTo>
                  <a:lnTo>
                    <a:pt x="805" y="1524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46"/>
            <p:cNvSpPr/>
            <p:nvPr/>
          </p:nvSpPr>
          <p:spPr>
            <a:xfrm>
              <a:off x="6576946" y="3154305"/>
              <a:ext cx="66205" cy="110225"/>
            </a:xfrm>
            <a:custGeom>
              <a:rect b="b" l="l" r="r" t="t"/>
              <a:pathLst>
                <a:path extrusionOk="0" h="1342" w="806">
                  <a:moveTo>
                    <a:pt x="1" y="1"/>
                  </a:moveTo>
                  <a:lnTo>
                    <a:pt x="1" y="1341"/>
                  </a:lnTo>
                  <a:lnTo>
                    <a:pt x="805" y="1341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46"/>
            <p:cNvSpPr/>
            <p:nvPr/>
          </p:nvSpPr>
          <p:spPr>
            <a:xfrm>
              <a:off x="6452343" y="3154305"/>
              <a:ext cx="73597" cy="110225"/>
            </a:xfrm>
            <a:custGeom>
              <a:rect b="b" l="l" r="r" t="t"/>
              <a:pathLst>
                <a:path extrusionOk="0" h="1342" w="896">
                  <a:moveTo>
                    <a:pt x="0" y="1"/>
                  </a:moveTo>
                  <a:lnTo>
                    <a:pt x="0" y="1341"/>
                  </a:lnTo>
                  <a:lnTo>
                    <a:pt x="896" y="1341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46"/>
            <p:cNvSpPr/>
            <p:nvPr/>
          </p:nvSpPr>
          <p:spPr>
            <a:xfrm>
              <a:off x="6349670" y="3154305"/>
              <a:ext cx="66205" cy="110225"/>
            </a:xfrm>
            <a:custGeom>
              <a:rect b="b" l="l" r="r" t="t"/>
              <a:pathLst>
                <a:path extrusionOk="0" h="1342" w="806">
                  <a:moveTo>
                    <a:pt x="1" y="1"/>
                  </a:moveTo>
                  <a:lnTo>
                    <a:pt x="1" y="1341"/>
                  </a:lnTo>
                  <a:lnTo>
                    <a:pt x="805" y="1341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46"/>
            <p:cNvSpPr/>
            <p:nvPr/>
          </p:nvSpPr>
          <p:spPr>
            <a:xfrm>
              <a:off x="6576946" y="3337952"/>
              <a:ext cx="66205" cy="102751"/>
            </a:xfrm>
            <a:custGeom>
              <a:rect b="b" l="l" r="r" t="t"/>
              <a:pathLst>
                <a:path extrusionOk="0" h="1251" w="806">
                  <a:moveTo>
                    <a:pt x="1" y="1"/>
                  </a:moveTo>
                  <a:lnTo>
                    <a:pt x="1" y="1250"/>
                  </a:lnTo>
                  <a:lnTo>
                    <a:pt x="805" y="1250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46"/>
            <p:cNvSpPr/>
            <p:nvPr/>
          </p:nvSpPr>
          <p:spPr>
            <a:xfrm>
              <a:off x="6452343" y="3337952"/>
              <a:ext cx="73597" cy="102751"/>
            </a:xfrm>
            <a:custGeom>
              <a:rect b="b" l="l" r="r" t="t"/>
              <a:pathLst>
                <a:path extrusionOk="0" h="1251" w="896">
                  <a:moveTo>
                    <a:pt x="0" y="1"/>
                  </a:moveTo>
                  <a:lnTo>
                    <a:pt x="0" y="1250"/>
                  </a:lnTo>
                  <a:lnTo>
                    <a:pt x="896" y="1250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46"/>
            <p:cNvSpPr/>
            <p:nvPr/>
          </p:nvSpPr>
          <p:spPr>
            <a:xfrm>
              <a:off x="6349670" y="3337952"/>
              <a:ext cx="66205" cy="102751"/>
            </a:xfrm>
            <a:custGeom>
              <a:rect b="b" l="l" r="r" t="t"/>
              <a:pathLst>
                <a:path extrusionOk="0" h="1251" w="806">
                  <a:moveTo>
                    <a:pt x="1" y="1"/>
                  </a:moveTo>
                  <a:lnTo>
                    <a:pt x="1" y="1250"/>
                  </a:lnTo>
                  <a:lnTo>
                    <a:pt x="805" y="1250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46"/>
            <p:cNvSpPr/>
            <p:nvPr/>
          </p:nvSpPr>
          <p:spPr>
            <a:xfrm>
              <a:off x="6576946" y="3506651"/>
              <a:ext cx="66205" cy="110143"/>
            </a:xfrm>
            <a:custGeom>
              <a:rect b="b" l="l" r="r" t="t"/>
              <a:pathLst>
                <a:path extrusionOk="0" h="1341" w="806">
                  <a:moveTo>
                    <a:pt x="1" y="0"/>
                  </a:moveTo>
                  <a:lnTo>
                    <a:pt x="1" y="1341"/>
                  </a:lnTo>
                  <a:lnTo>
                    <a:pt x="805" y="1341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46"/>
            <p:cNvSpPr/>
            <p:nvPr/>
          </p:nvSpPr>
          <p:spPr>
            <a:xfrm>
              <a:off x="6452343" y="3506651"/>
              <a:ext cx="73597" cy="110143"/>
            </a:xfrm>
            <a:custGeom>
              <a:rect b="b" l="l" r="r" t="t"/>
              <a:pathLst>
                <a:path extrusionOk="0" h="1341" w="896">
                  <a:moveTo>
                    <a:pt x="0" y="0"/>
                  </a:moveTo>
                  <a:lnTo>
                    <a:pt x="0" y="1341"/>
                  </a:lnTo>
                  <a:lnTo>
                    <a:pt x="896" y="1341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46"/>
            <p:cNvSpPr/>
            <p:nvPr/>
          </p:nvSpPr>
          <p:spPr>
            <a:xfrm>
              <a:off x="6349670" y="3506651"/>
              <a:ext cx="66205" cy="110143"/>
            </a:xfrm>
            <a:custGeom>
              <a:rect b="b" l="l" r="r" t="t"/>
              <a:pathLst>
                <a:path extrusionOk="0" h="1341" w="806">
                  <a:moveTo>
                    <a:pt x="1" y="0"/>
                  </a:moveTo>
                  <a:lnTo>
                    <a:pt x="1" y="1341"/>
                  </a:lnTo>
                  <a:lnTo>
                    <a:pt x="805" y="1341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46"/>
            <p:cNvSpPr/>
            <p:nvPr/>
          </p:nvSpPr>
          <p:spPr>
            <a:xfrm>
              <a:off x="5718110" y="2398200"/>
              <a:ext cx="396490" cy="1306768"/>
            </a:xfrm>
            <a:custGeom>
              <a:rect b="b" l="l" r="r" t="t"/>
              <a:pathLst>
                <a:path extrusionOk="0" h="15910" w="4827">
                  <a:moveTo>
                    <a:pt x="1" y="0"/>
                  </a:moveTo>
                  <a:lnTo>
                    <a:pt x="1" y="15909"/>
                  </a:lnTo>
                  <a:lnTo>
                    <a:pt x="4827" y="15909"/>
                  </a:lnTo>
                  <a:lnTo>
                    <a:pt x="48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46"/>
            <p:cNvSpPr/>
            <p:nvPr/>
          </p:nvSpPr>
          <p:spPr>
            <a:xfrm>
              <a:off x="5982431" y="2508256"/>
              <a:ext cx="59059" cy="88213"/>
            </a:xfrm>
            <a:custGeom>
              <a:rect b="b" l="l" r="r" t="t"/>
              <a:pathLst>
                <a:path extrusionOk="0" h="1074" w="719">
                  <a:moveTo>
                    <a:pt x="0" y="1"/>
                  </a:moveTo>
                  <a:lnTo>
                    <a:pt x="0" y="1073"/>
                  </a:lnTo>
                  <a:lnTo>
                    <a:pt x="719" y="107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46"/>
            <p:cNvSpPr/>
            <p:nvPr/>
          </p:nvSpPr>
          <p:spPr>
            <a:xfrm>
              <a:off x="5887233" y="2508256"/>
              <a:ext cx="58730" cy="88213"/>
            </a:xfrm>
            <a:custGeom>
              <a:rect b="b" l="l" r="r" t="t"/>
              <a:pathLst>
                <a:path extrusionOk="0" h="1074" w="715">
                  <a:moveTo>
                    <a:pt x="1" y="1"/>
                  </a:moveTo>
                  <a:lnTo>
                    <a:pt x="1" y="1073"/>
                  </a:lnTo>
                  <a:lnTo>
                    <a:pt x="714" y="1073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46"/>
            <p:cNvSpPr/>
            <p:nvPr/>
          </p:nvSpPr>
          <p:spPr>
            <a:xfrm>
              <a:off x="5791706" y="2508256"/>
              <a:ext cx="51584" cy="88213"/>
            </a:xfrm>
            <a:custGeom>
              <a:rect b="b" l="l" r="r" t="t"/>
              <a:pathLst>
                <a:path extrusionOk="0" h="1074" w="628">
                  <a:moveTo>
                    <a:pt x="0" y="1"/>
                  </a:moveTo>
                  <a:lnTo>
                    <a:pt x="0" y="1073"/>
                  </a:lnTo>
                  <a:lnTo>
                    <a:pt x="628" y="1073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46"/>
            <p:cNvSpPr/>
            <p:nvPr/>
          </p:nvSpPr>
          <p:spPr>
            <a:xfrm>
              <a:off x="5982431" y="2655354"/>
              <a:ext cx="59059" cy="95277"/>
            </a:xfrm>
            <a:custGeom>
              <a:rect b="b" l="l" r="r" t="t"/>
              <a:pathLst>
                <a:path extrusionOk="0" h="1160" w="719">
                  <a:moveTo>
                    <a:pt x="0" y="1"/>
                  </a:moveTo>
                  <a:lnTo>
                    <a:pt x="0" y="1159"/>
                  </a:lnTo>
                  <a:lnTo>
                    <a:pt x="719" y="1159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46"/>
            <p:cNvSpPr/>
            <p:nvPr/>
          </p:nvSpPr>
          <p:spPr>
            <a:xfrm>
              <a:off x="5887233" y="2655354"/>
              <a:ext cx="58730" cy="95277"/>
            </a:xfrm>
            <a:custGeom>
              <a:rect b="b" l="l" r="r" t="t"/>
              <a:pathLst>
                <a:path extrusionOk="0" h="1160" w="715">
                  <a:moveTo>
                    <a:pt x="1" y="1"/>
                  </a:moveTo>
                  <a:lnTo>
                    <a:pt x="1" y="1159"/>
                  </a:lnTo>
                  <a:lnTo>
                    <a:pt x="714" y="1159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46"/>
            <p:cNvSpPr/>
            <p:nvPr/>
          </p:nvSpPr>
          <p:spPr>
            <a:xfrm>
              <a:off x="5791706" y="2655354"/>
              <a:ext cx="51584" cy="95277"/>
            </a:xfrm>
            <a:custGeom>
              <a:rect b="b" l="l" r="r" t="t"/>
              <a:pathLst>
                <a:path extrusionOk="0" h="1160" w="628">
                  <a:moveTo>
                    <a:pt x="0" y="1"/>
                  </a:moveTo>
                  <a:lnTo>
                    <a:pt x="0" y="1159"/>
                  </a:lnTo>
                  <a:lnTo>
                    <a:pt x="628" y="115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46"/>
            <p:cNvSpPr/>
            <p:nvPr/>
          </p:nvSpPr>
          <p:spPr>
            <a:xfrm>
              <a:off x="5982431" y="2787504"/>
              <a:ext cx="59059" cy="110143"/>
            </a:xfrm>
            <a:custGeom>
              <a:rect b="b" l="l" r="r" t="t"/>
              <a:pathLst>
                <a:path extrusionOk="0" h="1341" w="719">
                  <a:moveTo>
                    <a:pt x="0" y="0"/>
                  </a:moveTo>
                  <a:lnTo>
                    <a:pt x="0" y="1341"/>
                  </a:lnTo>
                  <a:lnTo>
                    <a:pt x="719" y="134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46"/>
            <p:cNvSpPr/>
            <p:nvPr/>
          </p:nvSpPr>
          <p:spPr>
            <a:xfrm>
              <a:off x="5887233" y="2787504"/>
              <a:ext cx="58730" cy="110143"/>
            </a:xfrm>
            <a:custGeom>
              <a:rect b="b" l="l" r="r" t="t"/>
              <a:pathLst>
                <a:path extrusionOk="0" h="1341" w="715">
                  <a:moveTo>
                    <a:pt x="1" y="0"/>
                  </a:moveTo>
                  <a:lnTo>
                    <a:pt x="1" y="1341"/>
                  </a:lnTo>
                  <a:lnTo>
                    <a:pt x="714" y="1341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46"/>
            <p:cNvSpPr/>
            <p:nvPr/>
          </p:nvSpPr>
          <p:spPr>
            <a:xfrm>
              <a:off x="5791706" y="2787504"/>
              <a:ext cx="51584" cy="110143"/>
            </a:xfrm>
            <a:custGeom>
              <a:rect b="b" l="l" r="r" t="t"/>
              <a:pathLst>
                <a:path extrusionOk="0" h="1341" w="628">
                  <a:moveTo>
                    <a:pt x="0" y="0"/>
                  </a:moveTo>
                  <a:lnTo>
                    <a:pt x="0" y="1341"/>
                  </a:lnTo>
                  <a:lnTo>
                    <a:pt x="628" y="134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46"/>
            <p:cNvSpPr/>
            <p:nvPr/>
          </p:nvSpPr>
          <p:spPr>
            <a:xfrm>
              <a:off x="5982431" y="2956203"/>
              <a:ext cx="59059" cy="88131"/>
            </a:xfrm>
            <a:custGeom>
              <a:rect b="b" l="l" r="r" t="t"/>
              <a:pathLst>
                <a:path extrusionOk="0" h="1073" w="719">
                  <a:moveTo>
                    <a:pt x="0" y="0"/>
                  </a:moveTo>
                  <a:lnTo>
                    <a:pt x="0" y="1072"/>
                  </a:lnTo>
                  <a:lnTo>
                    <a:pt x="719" y="1072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46"/>
            <p:cNvSpPr/>
            <p:nvPr/>
          </p:nvSpPr>
          <p:spPr>
            <a:xfrm>
              <a:off x="5887233" y="2956203"/>
              <a:ext cx="58730" cy="88131"/>
            </a:xfrm>
            <a:custGeom>
              <a:rect b="b" l="l" r="r" t="t"/>
              <a:pathLst>
                <a:path extrusionOk="0" h="1073" w="715">
                  <a:moveTo>
                    <a:pt x="1" y="0"/>
                  </a:moveTo>
                  <a:lnTo>
                    <a:pt x="1" y="1072"/>
                  </a:lnTo>
                  <a:lnTo>
                    <a:pt x="714" y="1072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46"/>
            <p:cNvSpPr/>
            <p:nvPr/>
          </p:nvSpPr>
          <p:spPr>
            <a:xfrm>
              <a:off x="5791706" y="2956203"/>
              <a:ext cx="51584" cy="88131"/>
            </a:xfrm>
            <a:custGeom>
              <a:rect b="b" l="l" r="r" t="t"/>
              <a:pathLst>
                <a:path extrusionOk="0" h="1073" w="628">
                  <a:moveTo>
                    <a:pt x="0" y="0"/>
                  </a:moveTo>
                  <a:lnTo>
                    <a:pt x="0" y="1072"/>
                  </a:lnTo>
                  <a:lnTo>
                    <a:pt x="628" y="1072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46"/>
            <p:cNvSpPr/>
            <p:nvPr/>
          </p:nvSpPr>
          <p:spPr>
            <a:xfrm>
              <a:off x="5982431" y="3095745"/>
              <a:ext cx="59059" cy="88213"/>
            </a:xfrm>
            <a:custGeom>
              <a:rect b="b" l="l" r="r" t="t"/>
              <a:pathLst>
                <a:path extrusionOk="0" h="1074" w="719">
                  <a:moveTo>
                    <a:pt x="0" y="1"/>
                  </a:moveTo>
                  <a:lnTo>
                    <a:pt x="0" y="1073"/>
                  </a:lnTo>
                  <a:lnTo>
                    <a:pt x="719" y="107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46"/>
            <p:cNvSpPr/>
            <p:nvPr/>
          </p:nvSpPr>
          <p:spPr>
            <a:xfrm>
              <a:off x="5887233" y="3095745"/>
              <a:ext cx="58730" cy="88213"/>
            </a:xfrm>
            <a:custGeom>
              <a:rect b="b" l="l" r="r" t="t"/>
              <a:pathLst>
                <a:path extrusionOk="0" h="1074" w="715">
                  <a:moveTo>
                    <a:pt x="1" y="1"/>
                  </a:moveTo>
                  <a:lnTo>
                    <a:pt x="1" y="1073"/>
                  </a:lnTo>
                  <a:lnTo>
                    <a:pt x="714" y="1073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46"/>
            <p:cNvSpPr/>
            <p:nvPr/>
          </p:nvSpPr>
          <p:spPr>
            <a:xfrm>
              <a:off x="5791706" y="3095745"/>
              <a:ext cx="51584" cy="88213"/>
            </a:xfrm>
            <a:custGeom>
              <a:rect b="b" l="l" r="r" t="t"/>
              <a:pathLst>
                <a:path extrusionOk="0" h="1074" w="628">
                  <a:moveTo>
                    <a:pt x="0" y="1"/>
                  </a:moveTo>
                  <a:lnTo>
                    <a:pt x="0" y="1073"/>
                  </a:lnTo>
                  <a:lnTo>
                    <a:pt x="628" y="1073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46"/>
            <p:cNvSpPr/>
            <p:nvPr/>
          </p:nvSpPr>
          <p:spPr>
            <a:xfrm>
              <a:off x="5982431" y="3249907"/>
              <a:ext cx="59059" cy="95194"/>
            </a:xfrm>
            <a:custGeom>
              <a:rect b="b" l="l" r="r" t="t"/>
              <a:pathLst>
                <a:path extrusionOk="0" h="1159" w="719">
                  <a:moveTo>
                    <a:pt x="0" y="0"/>
                  </a:moveTo>
                  <a:lnTo>
                    <a:pt x="0" y="1159"/>
                  </a:lnTo>
                  <a:lnTo>
                    <a:pt x="719" y="1159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46"/>
            <p:cNvSpPr/>
            <p:nvPr/>
          </p:nvSpPr>
          <p:spPr>
            <a:xfrm>
              <a:off x="5887233" y="3249907"/>
              <a:ext cx="58730" cy="95194"/>
            </a:xfrm>
            <a:custGeom>
              <a:rect b="b" l="l" r="r" t="t"/>
              <a:pathLst>
                <a:path extrusionOk="0" h="1159" w="715">
                  <a:moveTo>
                    <a:pt x="1" y="0"/>
                  </a:moveTo>
                  <a:lnTo>
                    <a:pt x="1" y="1159"/>
                  </a:lnTo>
                  <a:lnTo>
                    <a:pt x="714" y="1159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46"/>
            <p:cNvSpPr/>
            <p:nvPr/>
          </p:nvSpPr>
          <p:spPr>
            <a:xfrm>
              <a:off x="5791706" y="3249907"/>
              <a:ext cx="51584" cy="95194"/>
            </a:xfrm>
            <a:custGeom>
              <a:rect b="b" l="l" r="r" t="t"/>
              <a:pathLst>
                <a:path extrusionOk="0" h="1159" w="628">
                  <a:moveTo>
                    <a:pt x="0" y="0"/>
                  </a:moveTo>
                  <a:lnTo>
                    <a:pt x="0" y="1159"/>
                  </a:lnTo>
                  <a:lnTo>
                    <a:pt x="628" y="1159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46"/>
            <p:cNvSpPr/>
            <p:nvPr/>
          </p:nvSpPr>
          <p:spPr>
            <a:xfrm>
              <a:off x="5982431" y="3389038"/>
              <a:ext cx="59059" cy="95687"/>
            </a:xfrm>
            <a:custGeom>
              <a:rect b="b" l="l" r="r" t="t"/>
              <a:pathLst>
                <a:path extrusionOk="0" h="1165" w="719">
                  <a:moveTo>
                    <a:pt x="0" y="1"/>
                  </a:moveTo>
                  <a:lnTo>
                    <a:pt x="0" y="1164"/>
                  </a:lnTo>
                  <a:lnTo>
                    <a:pt x="719" y="1164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46"/>
            <p:cNvSpPr/>
            <p:nvPr/>
          </p:nvSpPr>
          <p:spPr>
            <a:xfrm>
              <a:off x="5887233" y="3389038"/>
              <a:ext cx="58730" cy="95687"/>
            </a:xfrm>
            <a:custGeom>
              <a:rect b="b" l="l" r="r" t="t"/>
              <a:pathLst>
                <a:path extrusionOk="0" h="1165" w="715">
                  <a:moveTo>
                    <a:pt x="1" y="1"/>
                  </a:moveTo>
                  <a:lnTo>
                    <a:pt x="1" y="1164"/>
                  </a:lnTo>
                  <a:lnTo>
                    <a:pt x="714" y="1164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46"/>
            <p:cNvSpPr/>
            <p:nvPr/>
          </p:nvSpPr>
          <p:spPr>
            <a:xfrm>
              <a:off x="5791706" y="3389038"/>
              <a:ext cx="51584" cy="95687"/>
            </a:xfrm>
            <a:custGeom>
              <a:rect b="b" l="l" r="r" t="t"/>
              <a:pathLst>
                <a:path extrusionOk="0" h="1165" w="628">
                  <a:moveTo>
                    <a:pt x="0" y="1"/>
                  </a:moveTo>
                  <a:lnTo>
                    <a:pt x="0" y="1164"/>
                  </a:lnTo>
                  <a:lnTo>
                    <a:pt x="628" y="116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46"/>
            <p:cNvSpPr/>
            <p:nvPr/>
          </p:nvSpPr>
          <p:spPr>
            <a:xfrm>
              <a:off x="5982431" y="3536136"/>
              <a:ext cx="59059" cy="95194"/>
            </a:xfrm>
            <a:custGeom>
              <a:rect b="b" l="l" r="r" t="t"/>
              <a:pathLst>
                <a:path extrusionOk="0" h="1159" w="719">
                  <a:moveTo>
                    <a:pt x="0" y="1"/>
                  </a:moveTo>
                  <a:lnTo>
                    <a:pt x="0" y="1159"/>
                  </a:lnTo>
                  <a:lnTo>
                    <a:pt x="719" y="1159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46"/>
            <p:cNvSpPr/>
            <p:nvPr/>
          </p:nvSpPr>
          <p:spPr>
            <a:xfrm>
              <a:off x="5887233" y="3536136"/>
              <a:ext cx="58730" cy="95194"/>
            </a:xfrm>
            <a:custGeom>
              <a:rect b="b" l="l" r="r" t="t"/>
              <a:pathLst>
                <a:path extrusionOk="0" h="1159" w="715">
                  <a:moveTo>
                    <a:pt x="1" y="1"/>
                  </a:moveTo>
                  <a:lnTo>
                    <a:pt x="1" y="1159"/>
                  </a:lnTo>
                  <a:lnTo>
                    <a:pt x="714" y="1159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46"/>
            <p:cNvSpPr/>
            <p:nvPr/>
          </p:nvSpPr>
          <p:spPr>
            <a:xfrm>
              <a:off x="5791706" y="3536136"/>
              <a:ext cx="51584" cy="95194"/>
            </a:xfrm>
            <a:custGeom>
              <a:rect b="b" l="l" r="r" t="t"/>
              <a:pathLst>
                <a:path extrusionOk="0" h="1159" w="628">
                  <a:moveTo>
                    <a:pt x="0" y="1"/>
                  </a:moveTo>
                  <a:lnTo>
                    <a:pt x="0" y="1159"/>
                  </a:lnTo>
                  <a:lnTo>
                    <a:pt x="628" y="115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46"/>
            <p:cNvSpPr/>
            <p:nvPr/>
          </p:nvSpPr>
          <p:spPr>
            <a:xfrm>
              <a:off x="5300191" y="2978625"/>
              <a:ext cx="463845" cy="725416"/>
            </a:xfrm>
            <a:custGeom>
              <a:rect b="b" l="l" r="r" t="t"/>
              <a:pathLst>
                <a:path extrusionOk="0" h="8832" w="5647">
                  <a:moveTo>
                    <a:pt x="5609" y="1"/>
                  </a:moveTo>
                  <a:lnTo>
                    <a:pt x="0" y="27"/>
                  </a:lnTo>
                  <a:lnTo>
                    <a:pt x="38" y="8832"/>
                  </a:lnTo>
                  <a:lnTo>
                    <a:pt x="5647" y="8805"/>
                  </a:lnTo>
                  <a:lnTo>
                    <a:pt x="56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46"/>
            <p:cNvSpPr/>
            <p:nvPr/>
          </p:nvSpPr>
          <p:spPr>
            <a:xfrm>
              <a:off x="5357442" y="3104123"/>
              <a:ext cx="70065" cy="148089"/>
            </a:xfrm>
            <a:custGeom>
              <a:rect b="b" l="l" r="r" t="t"/>
              <a:pathLst>
                <a:path extrusionOk="0" h="1803" w="853">
                  <a:moveTo>
                    <a:pt x="435" y="1"/>
                  </a:moveTo>
                  <a:cubicBezTo>
                    <a:pt x="279" y="1"/>
                    <a:pt x="124" y="97"/>
                    <a:pt x="27" y="263"/>
                  </a:cubicBezTo>
                  <a:lnTo>
                    <a:pt x="0" y="296"/>
                  </a:lnTo>
                  <a:lnTo>
                    <a:pt x="6" y="1802"/>
                  </a:lnTo>
                  <a:lnTo>
                    <a:pt x="853" y="1797"/>
                  </a:lnTo>
                  <a:lnTo>
                    <a:pt x="848" y="290"/>
                  </a:lnTo>
                  <a:lnTo>
                    <a:pt x="832" y="258"/>
                  </a:lnTo>
                  <a:cubicBezTo>
                    <a:pt x="730" y="97"/>
                    <a:pt x="590" y="1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46"/>
            <p:cNvSpPr/>
            <p:nvPr/>
          </p:nvSpPr>
          <p:spPr>
            <a:xfrm>
              <a:off x="5349967" y="3238901"/>
              <a:ext cx="82879" cy="15934"/>
            </a:xfrm>
            <a:custGeom>
              <a:rect b="b" l="l" r="r" t="t"/>
              <a:pathLst>
                <a:path extrusionOk="0" h="194" w="1009">
                  <a:moveTo>
                    <a:pt x="1003" y="0"/>
                  </a:moveTo>
                  <a:lnTo>
                    <a:pt x="0" y="6"/>
                  </a:lnTo>
                  <a:lnTo>
                    <a:pt x="6" y="193"/>
                  </a:lnTo>
                  <a:lnTo>
                    <a:pt x="1008" y="188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46"/>
            <p:cNvSpPr/>
            <p:nvPr/>
          </p:nvSpPr>
          <p:spPr>
            <a:xfrm>
              <a:off x="5496173" y="3103712"/>
              <a:ext cx="70065" cy="147597"/>
            </a:xfrm>
            <a:custGeom>
              <a:rect b="b" l="l" r="r" t="t"/>
              <a:pathLst>
                <a:path extrusionOk="0" h="1797" w="853">
                  <a:moveTo>
                    <a:pt x="435" y="0"/>
                  </a:moveTo>
                  <a:cubicBezTo>
                    <a:pt x="279" y="0"/>
                    <a:pt x="129" y="97"/>
                    <a:pt x="27" y="263"/>
                  </a:cubicBezTo>
                  <a:lnTo>
                    <a:pt x="0" y="290"/>
                  </a:lnTo>
                  <a:lnTo>
                    <a:pt x="11" y="1797"/>
                  </a:lnTo>
                  <a:lnTo>
                    <a:pt x="853" y="1797"/>
                  </a:lnTo>
                  <a:lnTo>
                    <a:pt x="848" y="284"/>
                  </a:lnTo>
                  <a:lnTo>
                    <a:pt x="837" y="258"/>
                  </a:lnTo>
                  <a:cubicBezTo>
                    <a:pt x="735" y="91"/>
                    <a:pt x="590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46"/>
            <p:cNvSpPr/>
            <p:nvPr/>
          </p:nvSpPr>
          <p:spPr>
            <a:xfrm>
              <a:off x="5489109" y="3237998"/>
              <a:ext cx="82469" cy="15934"/>
            </a:xfrm>
            <a:custGeom>
              <a:rect b="b" l="l" r="r" t="t"/>
              <a:pathLst>
                <a:path extrusionOk="0" h="194" w="1004">
                  <a:moveTo>
                    <a:pt x="1003" y="1"/>
                  </a:moveTo>
                  <a:lnTo>
                    <a:pt x="1" y="6"/>
                  </a:lnTo>
                  <a:lnTo>
                    <a:pt x="1" y="194"/>
                  </a:lnTo>
                  <a:lnTo>
                    <a:pt x="1003" y="18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46"/>
            <p:cNvSpPr/>
            <p:nvPr/>
          </p:nvSpPr>
          <p:spPr>
            <a:xfrm>
              <a:off x="5635315" y="3102809"/>
              <a:ext cx="70148" cy="148089"/>
            </a:xfrm>
            <a:custGeom>
              <a:rect b="b" l="l" r="r" t="t"/>
              <a:pathLst>
                <a:path extrusionOk="0" h="1803" w="854">
                  <a:moveTo>
                    <a:pt x="435" y="1"/>
                  </a:moveTo>
                  <a:cubicBezTo>
                    <a:pt x="280" y="1"/>
                    <a:pt x="124" y="97"/>
                    <a:pt x="28" y="263"/>
                  </a:cubicBezTo>
                  <a:lnTo>
                    <a:pt x="1" y="295"/>
                  </a:lnTo>
                  <a:lnTo>
                    <a:pt x="6" y="1802"/>
                  </a:lnTo>
                  <a:lnTo>
                    <a:pt x="853" y="1797"/>
                  </a:lnTo>
                  <a:lnTo>
                    <a:pt x="848" y="290"/>
                  </a:lnTo>
                  <a:lnTo>
                    <a:pt x="832" y="258"/>
                  </a:lnTo>
                  <a:cubicBezTo>
                    <a:pt x="730" y="97"/>
                    <a:pt x="591" y="1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46"/>
            <p:cNvSpPr/>
            <p:nvPr/>
          </p:nvSpPr>
          <p:spPr>
            <a:xfrm>
              <a:off x="5627840" y="3237587"/>
              <a:ext cx="82879" cy="15934"/>
            </a:xfrm>
            <a:custGeom>
              <a:rect b="b" l="l" r="r" t="t"/>
              <a:pathLst>
                <a:path extrusionOk="0" h="194" w="1009">
                  <a:moveTo>
                    <a:pt x="1003" y="0"/>
                  </a:moveTo>
                  <a:lnTo>
                    <a:pt x="1" y="6"/>
                  </a:lnTo>
                  <a:lnTo>
                    <a:pt x="6" y="193"/>
                  </a:lnTo>
                  <a:lnTo>
                    <a:pt x="1009" y="188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46"/>
            <p:cNvSpPr/>
            <p:nvPr/>
          </p:nvSpPr>
          <p:spPr>
            <a:xfrm>
              <a:off x="5358345" y="3284238"/>
              <a:ext cx="70065" cy="148089"/>
            </a:xfrm>
            <a:custGeom>
              <a:rect b="b" l="l" r="r" t="t"/>
              <a:pathLst>
                <a:path extrusionOk="0" h="1803" w="853">
                  <a:moveTo>
                    <a:pt x="434" y="1"/>
                  </a:moveTo>
                  <a:cubicBezTo>
                    <a:pt x="279" y="1"/>
                    <a:pt x="123" y="97"/>
                    <a:pt x="27" y="263"/>
                  </a:cubicBezTo>
                  <a:lnTo>
                    <a:pt x="0" y="296"/>
                  </a:lnTo>
                  <a:lnTo>
                    <a:pt x="6" y="1802"/>
                  </a:lnTo>
                  <a:lnTo>
                    <a:pt x="853" y="1797"/>
                  </a:lnTo>
                  <a:lnTo>
                    <a:pt x="847" y="290"/>
                  </a:lnTo>
                  <a:lnTo>
                    <a:pt x="831" y="258"/>
                  </a:lnTo>
                  <a:cubicBezTo>
                    <a:pt x="729" y="92"/>
                    <a:pt x="590" y="1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46"/>
            <p:cNvSpPr/>
            <p:nvPr/>
          </p:nvSpPr>
          <p:spPr>
            <a:xfrm>
              <a:off x="5350870" y="3419016"/>
              <a:ext cx="82879" cy="15934"/>
            </a:xfrm>
            <a:custGeom>
              <a:rect b="b" l="l" r="r" t="t"/>
              <a:pathLst>
                <a:path extrusionOk="0" h="194" w="1009">
                  <a:moveTo>
                    <a:pt x="1003" y="0"/>
                  </a:moveTo>
                  <a:lnTo>
                    <a:pt x="0" y="6"/>
                  </a:lnTo>
                  <a:lnTo>
                    <a:pt x="5" y="193"/>
                  </a:lnTo>
                  <a:lnTo>
                    <a:pt x="1008" y="188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46"/>
            <p:cNvSpPr/>
            <p:nvPr/>
          </p:nvSpPr>
          <p:spPr>
            <a:xfrm>
              <a:off x="5497076" y="3283827"/>
              <a:ext cx="70065" cy="147597"/>
            </a:xfrm>
            <a:custGeom>
              <a:rect b="b" l="l" r="r" t="t"/>
              <a:pathLst>
                <a:path extrusionOk="0" h="1797" w="853">
                  <a:moveTo>
                    <a:pt x="447" y="0"/>
                  </a:moveTo>
                  <a:cubicBezTo>
                    <a:pt x="443" y="0"/>
                    <a:pt x="439" y="0"/>
                    <a:pt x="435" y="0"/>
                  </a:cubicBezTo>
                  <a:cubicBezTo>
                    <a:pt x="279" y="0"/>
                    <a:pt x="129" y="97"/>
                    <a:pt x="27" y="258"/>
                  </a:cubicBezTo>
                  <a:lnTo>
                    <a:pt x="0" y="290"/>
                  </a:lnTo>
                  <a:lnTo>
                    <a:pt x="11" y="1797"/>
                  </a:lnTo>
                  <a:lnTo>
                    <a:pt x="853" y="1797"/>
                  </a:lnTo>
                  <a:lnTo>
                    <a:pt x="847" y="285"/>
                  </a:lnTo>
                  <a:lnTo>
                    <a:pt x="837" y="258"/>
                  </a:lnTo>
                  <a:cubicBezTo>
                    <a:pt x="737" y="96"/>
                    <a:pt x="598" y="0"/>
                    <a:pt x="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46"/>
            <p:cNvSpPr/>
            <p:nvPr/>
          </p:nvSpPr>
          <p:spPr>
            <a:xfrm>
              <a:off x="5490012" y="3418113"/>
              <a:ext cx="82469" cy="15934"/>
            </a:xfrm>
            <a:custGeom>
              <a:rect b="b" l="l" r="r" t="t"/>
              <a:pathLst>
                <a:path extrusionOk="0" h="194" w="1004">
                  <a:moveTo>
                    <a:pt x="1003" y="1"/>
                  </a:moveTo>
                  <a:lnTo>
                    <a:pt x="0" y="6"/>
                  </a:lnTo>
                  <a:lnTo>
                    <a:pt x="0" y="194"/>
                  </a:lnTo>
                  <a:lnTo>
                    <a:pt x="1003" y="18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46"/>
            <p:cNvSpPr/>
            <p:nvPr/>
          </p:nvSpPr>
          <p:spPr>
            <a:xfrm>
              <a:off x="5636218" y="3282924"/>
              <a:ext cx="70148" cy="148089"/>
            </a:xfrm>
            <a:custGeom>
              <a:rect b="b" l="l" r="r" t="t"/>
              <a:pathLst>
                <a:path extrusionOk="0" h="1803" w="854">
                  <a:moveTo>
                    <a:pt x="435" y="1"/>
                  </a:moveTo>
                  <a:cubicBezTo>
                    <a:pt x="274" y="1"/>
                    <a:pt x="124" y="97"/>
                    <a:pt x="27" y="263"/>
                  </a:cubicBezTo>
                  <a:lnTo>
                    <a:pt x="1" y="296"/>
                  </a:lnTo>
                  <a:lnTo>
                    <a:pt x="6" y="1802"/>
                  </a:lnTo>
                  <a:lnTo>
                    <a:pt x="853" y="1797"/>
                  </a:lnTo>
                  <a:lnTo>
                    <a:pt x="842" y="290"/>
                  </a:lnTo>
                  <a:lnTo>
                    <a:pt x="832" y="258"/>
                  </a:lnTo>
                  <a:cubicBezTo>
                    <a:pt x="730" y="97"/>
                    <a:pt x="590" y="1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46"/>
            <p:cNvSpPr/>
            <p:nvPr/>
          </p:nvSpPr>
          <p:spPr>
            <a:xfrm>
              <a:off x="5628744" y="3417702"/>
              <a:ext cx="82469" cy="15934"/>
            </a:xfrm>
            <a:custGeom>
              <a:rect b="b" l="l" r="r" t="t"/>
              <a:pathLst>
                <a:path extrusionOk="0" h="194" w="1004">
                  <a:moveTo>
                    <a:pt x="1003" y="0"/>
                  </a:moveTo>
                  <a:lnTo>
                    <a:pt x="0" y="6"/>
                  </a:lnTo>
                  <a:lnTo>
                    <a:pt x="6" y="193"/>
                  </a:lnTo>
                  <a:lnTo>
                    <a:pt x="1003" y="188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46"/>
            <p:cNvSpPr/>
            <p:nvPr/>
          </p:nvSpPr>
          <p:spPr>
            <a:xfrm>
              <a:off x="5359166" y="3464353"/>
              <a:ext cx="70148" cy="148089"/>
            </a:xfrm>
            <a:custGeom>
              <a:rect b="b" l="l" r="r" t="t"/>
              <a:pathLst>
                <a:path extrusionOk="0" h="1803" w="854">
                  <a:moveTo>
                    <a:pt x="430" y="1"/>
                  </a:moveTo>
                  <a:cubicBezTo>
                    <a:pt x="274" y="1"/>
                    <a:pt x="124" y="97"/>
                    <a:pt x="28" y="263"/>
                  </a:cubicBezTo>
                  <a:lnTo>
                    <a:pt x="1" y="290"/>
                  </a:lnTo>
                  <a:lnTo>
                    <a:pt x="6" y="1802"/>
                  </a:lnTo>
                  <a:lnTo>
                    <a:pt x="853" y="1797"/>
                  </a:lnTo>
                  <a:lnTo>
                    <a:pt x="843" y="290"/>
                  </a:lnTo>
                  <a:lnTo>
                    <a:pt x="832" y="258"/>
                  </a:lnTo>
                  <a:cubicBezTo>
                    <a:pt x="730" y="92"/>
                    <a:pt x="591" y="1"/>
                    <a:pt x="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46"/>
            <p:cNvSpPr/>
            <p:nvPr/>
          </p:nvSpPr>
          <p:spPr>
            <a:xfrm>
              <a:off x="5351692" y="3599131"/>
              <a:ext cx="82469" cy="15934"/>
            </a:xfrm>
            <a:custGeom>
              <a:rect b="b" l="l" r="r" t="t"/>
              <a:pathLst>
                <a:path extrusionOk="0" h="194" w="1004">
                  <a:moveTo>
                    <a:pt x="1003" y="0"/>
                  </a:moveTo>
                  <a:lnTo>
                    <a:pt x="1" y="6"/>
                  </a:lnTo>
                  <a:lnTo>
                    <a:pt x="1" y="194"/>
                  </a:lnTo>
                  <a:lnTo>
                    <a:pt x="1003" y="188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46"/>
            <p:cNvSpPr/>
            <p:nvPr/>
          </p:nvSpPr>
          <p:spPr>
            <a:xfrm>
              <a:off x="5497898" y="3463942"/>
              <a:ext cx="70148" cy="147597"/>
            </a:xfrm>
            <a:custGeom>
              <a:rect b="b" l="l" r="r" t="t"/>
              <a:pathLst>
                <a:path extrusionOk="0" h="1797" w="854">
                  <a:moveTo>
                    <a:pt x="448" y="0"/>
                  </a:moveTo>
                  <a:cubicBezTo>
                    <a:pt x="443" y="0"/>
                    <a:pt x="439" y="0"/>
                    <a:pt x="435" y="0"/>
                  </a:cubicBezTo>
                  <a:cubicBezTo>
                    <a:pt x="280" y="0"/>
                    <a:pt x="130" y="92"/>
                    <a:pt x="28" y="258"/>
                  </a:cubicBezTo>
                  <a:lnTo>
                    <a:pt x="1" y="290"/>
                  </a:lnTo>
                  <a:lnTo>
                    <a:pt x="6" y="1797"/>
                  </a:lnTo>
                  <a:lnTo>
                    <a:pt x="853" y="1791"/>
                  </a:lnTo>
                  <a:lnTo>
                    <a:pt x="848" y="285"/>
                  </a:lnTo>
                  <a:lnTo>
                    <a:pt x="837" y="258"/>
                  </a:lnTo>
                  <a:cubicBezTo>
                    <a:pt x="733" y="96"/>
                    <a:pt x="598" y="0"/>
                    <a:pt x="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46"/>
            <p:cNvSpPr/>
            <p:nvPr/>
          </p:nvSpPr>
          <p:spPr>
            <a:xfrm>
              <a:off x="5490916" y="3598228"/>
              <a:ext cx="82386" cy="15934"/>
            </a:xfrm>
            <a:custGeom>
              <a:rect b="b" l="l" r="r" t="t"/>
              <a:pathLst>
                <a:path extrusionOk="0" h="194" w="1003">
                  <a:moveTo>
                    <a:pt x="1003" y="1"/>
                  </a:moveTo>
                  <a:lnTo>
                    <a:pt x="0" y="6"/>
                  </a:lnTo>
                  <a:lnTo>
                    <a:pt x="0" y="194"/>
                  </a:lnTo>
                  <a:lnTo>
                    <a:pt x="1003" y="18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46"/>
            <p:cNvSpPr/>
            <p:nvPr/>
          </p:nvSpPr>
          <p:spPr>
            <a:xfrm>
              <a:off x="5637122" y="3463039"/>
              <a:ext cx="70065" cy="148089"/>
            </a:xfrm>
            <a:custGeom>
              <a:rect b="b" l="l" r="r" t="t"/>
              <a:pathLst>
                <a:path extrusionOk="0" h="1803" w="853">
                  <a:moveTo>
                    <a:pt x="429" y="1"/>
                  </a:moveTo>
                  <a:cubicBezTo>
                    <a:pt x="274" y="1"/>
                    <a:pt x="124" y="97"/>
                    <a:pt x="22" y="263"/>
                  </a:cubicBezTo>
                  <a:lnTo>
                    <a:pt x="0" y="296"/>
                  </a:lnTo>
                  <a:lnTo>
                    <a:pt x="6" y="1802"/>
                  </a:lnTo>
                  <a:lnTo>
                    <a:pt x="853" y="1797"/>
                  </a:lnTo>
                  <a:lnTo>
                    <a:pt x="842" y="290"/>
                  </a:lnTo>
                  <a:lnTo>
                    <a:pt x="831" y="258"/>
                  </a:lnTo>
                  <a:cubicBezTo>
                    <a:pt x="730" y="92"/>
                    <a:pt x="58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46"/>
            <p:cNvSpPr/>
            <p:nvPr/>
          </p:nvSpPr>
          <p:spPr>
            <a:xfrm>
              <a:off x="5629647" y="3597817"/>
              <a:ext cx="82386" cy="15934"/>
            </a:xfrm>
            <a:custGeom>
              <a:rect b="b" l="l" r="r" t="t"/>
              <a:pathLst>
                <a:path extrusionOk="0" h="194" w="1003">
                  <a:moveTo>
                    <a:pt x="1003" y="0"/>
                  </a:moveTo>
                  <a:lnTo>
                    <a:pt x="0" y="6"/>
                  </a:lnTo>
                  <a:lnTo>
                    <a:pt x="0" y="193"/>
                  </a:lnTo>
                  <a:lnTo>
                    <a:pt x="1003" y="188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46"/>
            <p:cNvSpPr/>
            <p:nvPr/>
          </p:nvSpPr>
          <p:spPr>
            <a:xfrm>
              <a:off x="5264543" y="2852635"/>
              <a:ext cx="527667" cy="209773"/>
            </a:xfrm>
            <a:custGeom>
              <a:rect b="b" l="l" r="r" t="t"/>
              <a:pathLst>
                <a:path extrusionOk="0" h="2554" w="6424">
                  <a:moveTo>
                    <a:pt x="6097" y="1"/>
                  </a:moveTo>
                  <a:lnTo>
                    <a:pt x="306" y="28"/>
                  </a:lnTo>
                  <a:lnTo>
                    <a:pt x="0" y="2553"/>
                  </a:lnTo>
                  <a:lnTo>
                    <a:pt x="6424" y="2526"/>
                  </a:lnTo>
                  <a:lnTo>
                    <a:pt x="6097" y="1"/>
                  </a:lnTo>
                  <a:close/>
                </a:path>
              </a:pathLst>
            </a:custGeom>
            <a:solidFill>
              <a:srgbClr val="B57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46"/>
            <p:cNvSpPr/>
            <p:nvPr/>
          </p:nvSpPr>
          <p:spPr>
            <a:xfrm>
              <a:off x="6716581" y="3067574"/>
              <a:ext cx="406593" cy="636464"/>
            </a:xfrm>
            <a:custGeom>
              <a:rect b="b" l="l" r="r" t="t"/>
              <a:pathLst>
                <a:path extrusionOk="0" h="7749" w="4950">
                  <a:moveTo>
                    <a:pt x="4917" y="1"/>
                  </a:moveTo>
                  <a:lnTo>
                    <a:pt x="0" y="22"/>
                  </a:lnTo>
                  <a:lnTo>
                    <a:pt x="27" y="7749"/>
                  </a:lnTo>
                  <a:lnTo>
                    <a:pt x="4950" y="7727"/>
                  </a:lnTo>
                  <a:lnTo>
                    <a:pt x="49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7" name="Google Shape;2717;p46"/>
            <p:cNvGrpSpPr/>
            <p:nvPr/>
          </p:nvGrpSpPr>
          <p:grpSpPr>
            <a:xfrm>
              <a:off x="6776460" y="3185597"/>
              <a:ext cx="289045" cy="429061"/>
              <a:chOff x="6776460" y="3185597"/>
              <a:chExt cx="289045" cy="429061"/>
            </a:xfrm>
          </p:grpSpPr>
          <p:sp>
            <p:nvSpPr>
              <p:cNvPr id="2718" name="Google Shape;2718;p46"/>
              <p:cNvSpPr/>
              <p:nvPr/>
            </p:nvSpPr>
            <p:spPr>
              <a:xfrm>
                <a:off x="6776460" y="3186912"/>
                <a:ext cx="43698" cy="111539"/>
              </a:xfrm>
              <a:custGeom>
                <a:rect b="b" l="l" r="r" t="t"/>
                <a:pathLst>
                  <a:path extrusionOk="0" h="1358" w="532">
                    <a:moveTo>
                      <a:pt x="265" y="0"/>
                    </a:moveTo>
                    <a:cubicBezTo>
                      <a:pt x="169" y="0"/>
                      <a:pt x="74" y="59"/>
                      <a:pt x="1" y="178"/>
                    </a:cubicBezTo>
                    <a:cubicBezTo>
                      <a:pt x="6" y="569"/>
                      <a:pt x="6" y="960"/>
                      <a:pt x="6" y="1357"/>
                    </a:cubicBezTo>
                    <a:lnTo>
                      <a:pt x="532" y="1357"/>
                    </a:lnTo>
                    <a:cubicBezTo>
                      <a:pt x="526" y="960"/>
                      <a:pt x="526" y="569"/>
                      <a:pt x="526" y="172"/>
                    </a:cubicBezTo>
                    <a:cubicBezTo>
                      <a:pt x="454" y="58"/>
                      <a:pt x="360" y="0"/>
                      <a:pt x="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9" name="Google Shape;2719;p46"/>
              <p:cNvSpPr/>
              <p:nvPr/>
            </p:nvSpPr>
            <p:spPr>
              <a:xfrm>
                <a:off x="6898435" y="3186172"/>
                <a:ext cx="43698" cy="111786"/>
              </a:xfrm>
              <a:custGeom>
                <a:rect b="b" l="l" r="r" t="t"/>
                <a:pathLst>
                  <a:path extrusionOk="0" h="1361" w="532">
                    <a:moveTo>
                      <a:pt x="265" y="1"/>
                    </a:moveTo>
                    <a:cubicBezTo>
                      <a:pt x="170" y="1"/>
                      <a:pt x="74" y="60"/>
                      <a:pt x="1" y="176"/>
                    </a:cubicBezTo>
                    <a:cubicBezTo>
                      <a:pt x="1" y="573"/>
                      <a:pt x="6" y="964"/>
                      <a:pt x="6" y="1361"/>
                    </a:cubicBezTo>
                    <a:cubicBezTo>
                      <a:pt x="215" y="1361"/>
                      <a:pt x="323" y="1356"/>
                      <a:pt x="532" y="1356"/>
                    </a:cubicBezTo>
                    <a:cubicBezTo>
                      <a:pt x="526" y="964"/>
                      <a:pt x="526" y="567"/>
                      <a:pt x="521" y="176"/>
                    </a:cubicBezTo>
                    <a:cubicBezTo>
                      <a:pt x="452" y="59"/>
                      <a:pt x="359" y="1"/>
                      <a:pt x="2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0" name="Google Shape;2720;p46"/>
              <p:cNvSpPr/>
              <p:nvPr/>
            </p:nvSpPr>
            <p:spPr>
              <a:xfrm>
                <a:off x="7020492" y="3185597"/>
                <a:ext cx="43206" cy="111539"/>
              </a:xfrm>
              <a:custGeom>
                <a:rect b="b" l="l" r="r" t="t"/>
                <a:pathLst>
                  <a:path extrusionOk="0" h="1358" w="526">
                    <a:moveTo>
                      <a:pt x="258" y="1"/>
                    </a:moveTo>
                    <a:cubicBezTo>
                      <a:pt x="164" y="1"/>
                      <a:pt x="70" y="60"/>
                      <a:pt x="0" y="178"/>
                    </a:cubicBezTo>
                    <a:cubicBezTo>
                      <a:pt x="0" y="569"/>
                      <a:pt x="6" y="966"/>
                      <a:pt x="6" y="1357"/>
                    </a:cubicBezTo>
                    <a:lnTo>
                      <a:pt x="526" y="1357"/>
                    </a:lnTo>
                    <a:cubicBezTo>
                      <a:pt x="526" y="960"/>
                      <a:pt x="526" y="569"/>
                      <a:pt x="520" y="178"/>
                    </a:cubicBezTo>
                    <a:cubicBezTo>
                      <a:pt x="448" y="60"/>
                      <a:pt x="353" y="1"/>
                      <a:pt x="2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1" name="Google Shape;2721;p46"/>
              <p:cNvSpPr/>
              <p:nvPr/>
            </p:nvSpPr>
            <p:spPr>
              <a:xfrm>
                <a:off x="6777364" y="3344769"/>
                <a:ext cx="43206" cy="111786"/>
              </a:xfrm>
              <a:custGeom>
                <a:rect b="b" l="l" r="r" t="t"/>
                <a:pathLst>
                  <a:path extrusionOk="0" h="1361" w="526">
                    <a:moveTo>
                      <a:pt x="260" y="0"/>
                    </a:moveTo>
                    <a:cubicBezTo>
                      <a:pt x="165" y="0"/>
                      <a:pt x="71" y="59"/>
                      <a:pt x="0" y="175"/>
                    </a:cubicBezTo>
                    <a:cubicBezTo>
                      <a:pt x="0" y="572"/>
                      <a:pt x="6" y="963"/>
                      <a:pt x="6" y="1360"/>
                    </a:cubicBezTo>
                    <a:cubicBezTo>
                      <a:pt x="215" y="1360"/>
                      <a:pt x="317" y="1360"/>
                      <a:pt x="526" y="1355"/>
                    </a:cubicBezTo>
                    <a:cubicBezTo>
                      <a:pt x="526" y="963"/>
                      <a:pt x="526" y="567"/>
                      <a:pt x="521" y="175"/>
                    </a:cubicBezTo>
                    <a:cubicBezTo>
                      <a:pt x="449" y="58"/>
                      <a:pt x="354" y="0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2" name="Google Shape;2722;p46"/>
              <p:cNvSpPr/>
              <p:nvPr/>
            </p:nvSpPr>
            <p:spPr>
              <a:xfrm>
                <a:off x="6899339" y="3344112"/>
                <a:ext cx="43288" cy="111950"/>
              </a:xfrm>
              <a:custGeom>
                <a:rect b="b" l="l" r="r" t="t"/>
                <a:pathLst>
                  <a:path extrusionOk="0" h="1363" w="527">
                    <a:moveTo>
                      <a:pt x="259" y="1"/>
                    </a:moveTo>
                    <a:cubicBezTo>
                      <a:pt x="164" y="1"/>
                      <a:pt x="70" y="60"/>
                      <a:pt x="1" y="178"/>
                    </a:cubicBezTo>
                    <a:cubicBezTo>
                      <a:pt x="1" y="575"/>
                      <a:pt x="1" y="966"/>
                      <a:pt x="6" y="1363"/>
                    </a:cubicBezTo>
                    <a:cubicBezTo>
                      <a:pt x="215" y="1357"/>
                      <a:pt x="317" y="1357"/>
                      <a:pt x="526" y="1357"/>
                    </a:cubicBezTo>
                    <a:cubicBezTo>
                      <a:pt x="526" y="966"/>
                      <a:pt x="521" y="569"/>
                      <a:pt x="521" y="178"/>
                    </a:cubicBezTo>
                    <a:cubicBezTo>
                      <a:pt x="448" y="60"/>
                      <a:pt x="353" y="1"/>
                      <a:pt x="2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46"/>
              <p:cNvSpPr/>
              <p:nvPr/>
            </p:nvSpPr>
            <p:spPr>
              <a:xfrm>
                <a:off x="7021314" y="3343619"/>
                <a:ext cx="43288" cy="111621"/>
              </a:xfrm>
              <a:custGeom>
                <a:rect b="b" l="l" r="r" t="t"/>
                <a:pathLst>
                  <a:path extrusionOk="0" h="1359" w="527">
                    <a:moveTo>
                      <a:pt x="261" y="1"/>
                    </a:moveTo>
                    <a:cubicBezTo>
                      <a:pt x="166" y="1"/>
                      <a:pt x="71" y="60"/>
                      <a:pt x="1" y="179"/>
                    </a:cubicBezTo>
                    <a:cubicBezTo>
                      <a:pt x="1" y="570"/>
                      <a:pt x="1" y="967"/>
                      <a:pt x="6" y="1358"/>
                    </a:cubicBezTo>
                    <a:lnTo>
                      <a:pt x="526" y="1358"/>
                    </a:lnTo>
                    <a:cubicBezTo>
                      <a:pt x="526" y="961"/>
                      <a:pt x="521" y="570"/>
                      <a:pt x="521" y="173"/>
                    </a:cubicBezTo>
                    <a:cubicBezTo>
                      <a:pt x="449" y="59"/>
                      <a:pt x="355" y="1"/>
                      <a:pt x="2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4" name="Google Shape;2724;p46"/>
              <p:cNvSpPr/>
              <p:nvPr/>
            </p:nvSpPr>
            <p:spPr>
              <a:xfrm>
                <a:off x="6778267" y="3502708"/>
                <a:ext cx="43206" cy="111950"/>
              </a:xfrm>
              <a:custGeom>
                <a:rect b="b" l="l" r="r" t="t"/>
                <a:pathLst>
                  <a:path extrusionOk="0" h="1363" w="526">
                    <a:moveTo>
                      <a:pt x="258" y="0"/>
                    </a:moveTo>
                    <a:cubicBezTo>
                      <a:pt x="164" y="0"/>
                      <a:pt x="70" y="59"/>
                      <a:pt x="0" y="177"/>
                    </a:cubicBezTo>
                    <a:cubicBezTo>
                      <a:pt x="0" y="574"/>
                      <a:pt x="0" y="965"/>
                      <a:pt x="6" y="1362"/>
                    </a:cubicBezTo>
                    <a:cubicBezTo>
                      <a:pt x="215" y="1357"/>
                      <a:pt x="317" y="1357"/>
                      <a:pt x="526" y="1357"/>
                    </a:cubicBezTo>
                    <a:cubicBezTo>
                      <a:pt x="526" y="965"/>
                      <a:pt x="520" y="569"/>
                      <a:pt x="520" y="177"/>
                    </a:cubicBezTo>
                    <a:cubicBezTo>
                      <a:pt x="448" y="59"/>
                      <a:pt x="353" y="0"/>
                      <a:pt x="2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5" name="Google Shape;2725;p46"/>
              <p:cNvSpPr/>
              <p:nvPr/>
            </p:nvSpPr>
            <p:spPr>
              <a:xfrm>
                <a:off x="6899831" y="3502216"/>
                <a:ext cx="43616" cy="111539"/>
              </a:xfrm>
              <a:custGeom>
                <a:rect b="b" l="l" r="r" t="t"/>
                <a:pathLst>
                  <a:path extrusionOk="0" h="1358" w="531">
                    <a:moveTo>
                      <a:pt x="263" y="1"/>
                    </a:moveTo>
                    <a:cubicBezTo>
                      <a:pt x="168" y="1"/>
                      <a:pt x="72" y="60"/>
                      <a:pt x="0" y="178"/>
                    </a:cubicBezTo>
                    <a:cubicBezTo>
                      <a:pt x="5" y="569"/>
                      <a:pt x="5" y="966"/>
                      <a:pt x="5" y="1357"/>
                    </a:cubicBezTo>
                    <a:lnTo>
                      <a:pt x="531" y="1357"/>
                    </a:lnTo>
                    <a:cubicBezTo>
                      <a:pt x="531" y="961"/>
                      <a:pt x="526" y="569"/>
                      <a:pt x="526" y="178"/>
                    </a:cubicBezTo>
                    <a:cubicBezTo>
                      <a:pt x="453" y="60"/>
                      <a:pt x="358" y="1"/>
                      <a:pt x="2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6" name="Google Shape;2726;p46"/>
              <p:cNvSpPr/>
              <p:nvPr/>
            </p:nvSpPr>
            <p:spPr>
              <a:xfrm>
                <a:off x="7021807" y="3501723"/>
                <a:ext cx="43698" cy="111621"/>
              </a:xfrm>
              <a:custGeom>
                <a:rect b="b" l="l" r="r" t="t"/>
                <a:pathLst>
                  <a:path extrusionOk="0" h="1359" w="532">
                    <a:moveTo>
                      <a:pt x="265" y="1"/>
                    </a:moveTo>
                    <a:cubicBezTo>
                      <a:pt x="169" y="1"/>
                      <a:pt x="73" y="60"/>
                      <a:pt x="0" y="178"/>
                    </a:cubicBezTo>
                    <a:cubicBezTo>
                      <a:pt x="6" y="570"/>
                      <a:pt x="6" y="967"/>
                      <a:pt x="6" y="1358"/>
                    </a:cubicBezTo>
                    <a:lnTo>
                      <a:pt x="531" y="1358"/>
                    </a:lnTo>
                    <a:cubicBezTo>
                      <a:pt x="526" y="961"/>
                      <a:pt x="526" y="570"/>
                      <a:pt x="526" y="173"/>
                    </a:cubicBezTo>
                    <a:cubicBezTo>
                      <a:pt x="454" y="58"/>
                      <a:pt x="359" y="1"/>
                      <a:pt x="2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27" name="Google Shape;2727;p46"/>
            <p:cNvSpPr/>
            <p:nvPr/>
          </p:nvSpPr>
          <p:spPr>
            <a:xfrm>
              <a:off x="6685287" y="2957025"/>
              <a:ext cx="462530" cy="184229"/>
            </a:xfrm>
            <a:custGeom>
              <a:rect b="b" l="l" r="r" t="t"/>
              <a:pathLst>
                <a:path extrusionOk="0" h="2243" w="5631">
                  <a:moveTo>
                    <a:pt x="5347" y="1"/>
                  </a:moveTo>
                  <a:lnTo>
                    <a:pt x="264" y="22"/>
                  </a:lnTo>
                  <a:lnTo>
                    <a:pt x="1" y="2242"/>
                  </a:lnTo>
                  <a:lnTo>
                    <a:pt x="5631" y="2215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rgbClr val="B57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46"/>
            <p:cNvSpPr/>
            <p:nvPr/>
          </p:nvSpPr>
          <p:spPr>
            <a:xfrm>
              <a:off x="7074211" y="3323415"/>
              <a:ext cx="213646" cy="213305"/>
            </a:xfrm>
            <a:custGeom>
              <a:rect b="b" l="l" r="r" t="t"/>
              <a:pathLst>
                <a:path extrusionOk="0" h="2597" w="2601">
                  <a:moveTo>
                    <a:pt x="1298" y="1"/>
                  </a:moveTo>
                  <a:cubicBezTo>
                    <a:pt x="585" y="1"/>
                    <a:pt x="0" y="580"/>
                    <a:pt x="0" y="1298"/>
                  </a:cubicBezTo>
                  <a:cubicBezTo>
                    <a:pt x="0" y="2017"/>
                    <a:pt x="585" y="2596"/>
                    <a:pt x="1298" y="2596"/>
                  </a:cubicBezTo>
                  <a:cubicBezTo>
                    <a:pt x="2017" y="2596"/>
                    <a:pt x="2601" y="2017"/>
                    <a:pt x="2601" y="1298"/>
                  </a:cubicBezTo>
                  <a:cubicBezTo>
                    <a:pt x="2601" y="580"/>
                    <a:pt x="2017" y="1"/>
                    <a:pt x="1298" y="1"/>
                  </a:cubicBezTo>
                  <a:close/>
                </a:path>
              </a:pathLst>
            </a:custGeom>
            <a:solidFill>
              <a:srgbClr val="788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46"/>
            <p:cNvSpPr/>
            <p:nvPr/>
          </p:nvSpPr>
          <p:spPr>
            <a:xfrm>
              <a:off x="7134993" y="3402754"/>
              <a:ext cx="106207" cy="302175"/>
            </a:xfrm>
            <a:custGeom>
              <a:rect b="b" l="l" r="r" t="t"/>
              <a:pathLst>
                <a:path extrusionOk="0" h="3679" w="1293">
                  <a:moveTo>
                    <a:pt x="531" y="0"/>
                  </a:moveTo>
                  <a:lnTo>
                    <a:pt x="440" y="869"/>
                  </a:lnTo>
                  <a:lnTo>
                    <a:pt x="0" y="708"/>
                  </a:lnTo>
                  <a:lnTo>
                    <a:pt x="445" y="1105"/>
                  </a:lnTo>
                  <a:lnTo>
                    <a:pt x="445" y="3678"/>
                  </a:lnTo>
                  <a:lnTo>
                    <a:pt x="756" y="3678"/>
                  </a:lnTo>
                  <a:lnTo>
                    <a:pt x="697" y="1180"/>
                  </a:lnTo>
                  <a:lnTo>
                    <a:pt x="1293" y="692"/>
                  </a:lnTo>
                  <a:lnTo>
                    <a:pt x="681" y="928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46"/>
            <p:cNvSpPr/>
            <p:nvPr/>
          </p:nvSpPr>
          <p:spPr>
            <a:xfrm>
              <a:off x="6033931" y="2963677"/>
              <a:ext cx="543110" cy="741268"/>
            </a:xfrm>
            <a:custGeom>
              <a:rect b="b" l="l" r="r" t="t"/>
              <a:pathLst>
                <a:path extrusionOk="0" h="9025" w="6612">
                  <a:moveTo>
                    <a:pt x="0" y="0"/>
                  </a:moveTo>
                  <a:lnTo>
                    <a:pt x="0" y="9024"/>
                  </a:lnTo>
                  <a:lnTo>
                    <a:pt x="6612" y="9024"/>
                  </a:lnTo>
                  <a:lnTo>
                    <a:pt x="66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46"/>
            <p:cNvSpPr/>
            <p:nvPr/>
          </p:nvSpPr>
          <p:spPr>
            <a:xfrm>
              <a:off x="6009700" y="2772556"/>
              <a:ext cx="589847" cy="242298"/>
            </a:xfrm>
            <a:custGeom>
              <a:rect b="b" l="l" r="r" t="t"/>
              <a:pathLst>
                <a:path extrusionOk="0" h="2950" w="7181">
                  <a:moveTo>
                    <a:pt x="462" y="0"/>
                  </a:moveTo>
                  <a:lnTo>
                    <a:pt x="1" y="2949"/>
                  </a:lnTo>
                  <a:lnTo>
                    <a:pt x="7180" y="2949"/>
                  </a:lnTo>
                  <a:lnTo>
                    <a:pt x="6719" y="0"/>
                  </a:lnTo>
                  <a:close/>
                </a:path>
              </a:pathLst>
            </a:custGeom>
            <a:solidFill>
              <a:srgbClr val="72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46"/>
            <p:cNvSpPr/>
            <p:nvPr/>
          </p:nvSpPr>
          <p:spPr>
            <a:xfrm>
              <a:off x="6112291" y="3090571"/>
              <a:ext cx="84686" cy="154167"/>
            </a:xfrm>
            <a:custGeom>
              <a:rect b="b" l="l" r="r" t="t"/>
              <a:pathLst>
                <a:path extrusionOk="0" h="1877" w="1031">
                  <a:moveTo>
                    <a:pt x="518" y="1"/>
                  </a:moveTo>
                  <a:cubicBezTo>
                    <a:pt x="332" y="1"/>
                    <a:pt x="146" y="115"/>
                    <a:pt x="1" y="343"/>
                  </a:cubicBezTo>
                  <a:lnTo>
                    <a:pt x="1" y="1876"/>
                  </a:lnTo>
                  <a:lnTo>
                    <a:pt x="1030" y="1876"/>
                  </a:lnTo>
                  <a:lnTo>
                    <a:pt x="1030" y="343"/>
                  </a:lnTo>
                  <a:cubicBezTo>
                    <a:pt x="888" y="115"/>
                    <a:pt x="703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46"/>
            <p:cNvSpPr/>
            <p:nvPr/>
          </p:nvSpPr>
          <p:spPr>
            <a:xfrm>
              <a:off x="6107445" y="3234959"/>
              <a:ext cx="95282" cy="15031"/>
            </a:xfrm>
            <a:custGeom>
              <a:rect b="b" l="l" r="r" t="t"/>
              <a:pathLst>
                <a:path extrusionOk="0" h="183" w="1160">
                  <a:moveTo>
                    <a:pt x="1" y="0"/>
                  </a:moveTo>
                  <a:lnTo>
                    <a:pt x="1" y="182"/>
                  </a:lnTo>
                  <a:lnTo>
                    <a:pt x="1159" y="182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FFE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46"/>
            <p:cNvSpPr/>
            <p:nvPr/>
          </p:nvSpPr>
          <p:spPr>
            <a:xfrm>
              <a:off x="6262029" y="3090571"/>
              <a:ext cx="84686" cy="154167"/>
            </a:xfrm>
            <a:custGeom>
              <a:rect b="b" l="l" r="r" t="t"/>
              <a:pathLst>
                <a:path extrusionOk="0" h="1877" w="1031">
                  <a:moveTo>
                    <a:pt x="518" y="1"/>
                  </a:moveTo>
                  <a:cubicBezTo>
                    <a:pt x="332" y="1"/>
                    <a:pt x="146" y="115"/>
                    <a:pt x="1" y="343"/>
                  </a:cubicBezTo>
                  <a:lnTo>
                    <a:pt x="1" y="1876"/>
                  </a:lnTo>
                  <a:lnTo>
                    <a:pt x="1030" y="1876"/>
                  </a:lnTo>
                  <a:lnTo>
                    <a:pt x="1030" y="343"/>
                  </a:lnTo>
                  <a:cubicBezTo>
                    <a:pt x="888" y="115"/>
                    <a:pt x="703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46"/>
            <p:cNvSpPr/>
            <p:nvPr/>
          </p:nvSpPr>
          <p:spPr>
            <a:xfrm>
              <a:off x="6254144" y="3234959"/>
              <a:ext cx="102675" cy="15031"/>
            </a:xfrm>
            <a:custGeom>
              <a:rect b="b" l="l" r="r" t="t"/>
              <a:pathLst>
                <a:path extrusionOk="0" h="183" w="1250">
                  <a:moveTo>
                    <a:pt x="0" y="0"/>
                  </a:moveTo>
                  <a:lnTo>
                    <a:pt x="0" y="182"/>
                  </a:lnTo>
                  <a:lnTo>
                    <a:pt x="1250" y="182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FFE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46"/>
            <p:cNvSpPr/>
            <p:nvPr/>
          </p:nvSpPr>
          <p:spPr>
            <a:xfrm>
              <a:off x="6411849" y="3090571"/>
              <a:ext cx="85015" cy="154167"/>
            </a:xfrm>
            <a:custGeom>
              <a:rect b="b" l="l" r="r" t="t"/>
              <a:pathLst>
                <a:path extrusionOk="0" h="1877" w="1035">
                  <a:moveTo>
                    <a:pt x="517" y="1"/>
                  </a:moveTo>
                  <a:cubicBezTo>
                    <a:pt x="331" y="1"/>
                    <a:pt x="145" y="115"/>
                    <a:pt x="0" y="343"/>
                  </a:cubicBezTo>
                  <a:lnTo>
                    <a:pt x="0" y="1876"/>
                  </a:lnTo>
                  <a:lnTo>
                    <a:pt x="1035" y="1876"/>
                  </a:lnTo>
                  <a:lnTo>
                    <a:pt x="1035" y="343"/>
                  </a:lnTo>
                  <a:cubicBezTo>
                    <a:pt x="890" y="115"/>
                    <a:pt x="704" y="1"/>
                    <a:pt x="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46"/>
            <p:cNvSpPr/>
            <p:nvPr/>
          </p:nvSpPr>
          <p:spPr>
            <a:xfrm>
              <a:off x="6408317" y="3234959"/>
              <a:ext cx="95611" cy="15031"/>
            </a:xfrm>
            <a:custGeom>
              <a:rect b="b" l="l" r="r" t="t"/>
              <a:pathLst>
                <a:path extrusionOk="0" h="183" w="1164">
                  <a:moveTo>
                    <a:pt x="0" y="0"/>
                  </a:moveTo>
                  <a:lnTo>
                    <a:pt x="0" y="182"/>
                  </a:lnTo>
                  <a:lnTo>
                    <a:pt x="1164" y="182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FFE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46"/>
            <p:cNvSpPr/>
            <p:nvPr/>
          </p:nvSpPr>
          <p:spPr>
            <a:xfrm>
              <a:off x="6112291" y="3305510"/>
              <a:ext cx="84686" cy="154085"/>
            </a:xfrm>
            <a:custGeom>
              <a:rect b="b" l="l" r="r" t="t"/>
              <a:pathLst>
                <a:path extrusionOk="0" h="1876" w="1031">
                  <a:moveTo>
                    <a:pt x="518" y="0"/>
                  </a:moveTo>
                  <a:cubicBezTo>
                    <a:pt x="332" y="0"/>
                    <a:pt x="146" y="114"/>
                    <a:pt x="1" y="342"/>
                  </a:cubicBezTo>
                  <a:lnTo>
                    <a:pt x="1" y="1876"/>
                  </a:lnTo>
                  <a:lnTo>
                    <a:pt x="1030" y="1876"/>
                  </a:lnTo>
                  <a:lnTo>
                    <a:pt x="1030" y="342"/>
                  </a:lnTo>
                  <a:cubicBezTo>
                    <a:pt x="888" y="114"/>
                    <a:pt x="703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46"/>
            <p:cNvSpPr/>
            <p:nvPr/>
          </p:nvSpPr>
          <p:spPr>
            <a:xfrm>
              <a:off x="6107445" y="3455154"/>
              <a:ext cx="95282" cy="15031"/>
            </a:xfrm>
            <a:custGeom>
              <a:rect b="b" l="l" r="r" t="t"/>
              <a:pathLst>
                <a:path extrusionOk="0" h="183" w="1160">
                  <a:moveTo>
                    <a:pt x="1" y="0"/>
                  </a:moveTo>
                  <a:lnTo>
                    <a:pt x="1" y="182"/>
                  </a:lnTo>
                  <a:lnTo>
                    <a:pt x="1159" y="182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FFE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46"/>
            <p:cNvSpPr/>
            <p:nvPr/>
          </p:nvSpPr>
          <p:spPr>
            <a:xfrm>
              <a:off x="6262029" y="3305510"/>
              <a:ext cx="84686" cy="154085"/>
            </a:xfrm>
            <a:custGeom>
              <a:rect b="b" l="l" r="r" t="t"/>
              <a:pathLst>
                <a:path extrusionOk="0" h="1876" w="1031">
                  <a:moveTo>
                    <a:pt x="518" y="0"/>
                  </a:moveTo>
                  <a:cubicBezTo>
                    <a:pt x="332" y="0"/>
                    <a:pt x="146" y="114"/>
                    <a:pt x="1" y="342"/>
                  </a:cubicBezTo>
                  <a:lnTo>
                    <a:pt x="1" y="1876"/>
                  </a:lnTo>
                  <a:lnTo>
                    <a:pt x="1030" y="1876"/>
                  </a:lnTo>
                  <a:lnTo>
                    <a:pt x="1030" y="342"/>
                  </a:lnTo>
                  <a:cubicBezTo>
                    <a:pt x="888" y="114"/>
                    <a:pt x="703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46"/>
            <p:cNvSpPr/>
            <p:nvPr/>
          </p:nvSpPr>
          <p:spPr>
            <a:xfrm>
              <a:off x="6254144" y="3455154"/>
              <a:ext cx="102675" cy="15031"/>
            </a:xfrm>
            <a:custGeom>
              <a:rect b="b" l="l" r="r" t="t"/>
              <a:pathLst>
                <a:path extrusionOk="0" h="183" w="1250">
                  <a:moveTo>
                    <a:pt x="0" y="0"/>
                  </a:moveTo>
                  <a:lnTo>
                    <a:pt x="0" y="182"/>
                  </a:lnTo>
                  <a:lnTo>
                    <a:pt x="1250" y="182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FFE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46"/>
            <p:cNvSpPr/>
            <p:nvPr/>
          </p:nvSpPr>
          <p:spPr>
            <a:xfrm>
              <a:off x="6411849" y="3305510"/>
              <a:ext cx="85015" cy="154085"/>
            </a:xfrm>
            <a:custGeom>
              <a:rect b="b" l="l" r="r" t="t"/>
              <a:pathLst>
                <a:path extrusionOk="0" h="1876" w="1035">
                  <a:moveTo>
                    <a:pt x="517" y="0"/>
                  </a:moveTo>
                  <a:cubicBezTo>
                    <a:pt x="331" y="0"/>
                    <a:pt x="145" y="114"/>
                    <a:pt x="0" y="342"/>
                  </a:cubicBezTo>
                  <a:lnTo>
                    <a:pt x="0" y="1876"/>
                  </a:lnTo>
                  <a:lnTo>
                    <a:pt x="1035" y="1876"/>
                  </a:lnTo>
                  <a:lnTo>
                    <a:pt x="1035" y="342"/>
                  </a:lnTo>
                  <a:cubicBezTo>
                    <a:pt x="890" y="114"/>
                    <a:pt x="704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46"/>
            <p:cNvSpPr/>
            <p:nvPr/>
          </p:nvSpPr>
          <p:spPr>
            <a:xfrm>
              <a:off x="6408317" y="3455154"/>
              <a:ext cx="95611" cy="15031"/>
            </a:xfrm>
            <a:custGeom>
              <a:rect b="b" l="l" r="r" t="t"/>
              <a:pathLst>
                <a:path extrusionOk="0" h="183" w="1164">
                  <a:moveTo>
                    <a:pt x="0" y="0"/>
                  </a:moveTo>
                  <a:lnTo>
                    <a:pt x="0" y="182"/>
                  </a:lnTo>
                  <a:lnTo>
                    <a:pt x="1164" y="182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FFE1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46"/>
            <p:cNvSpPr/>
            <p:nvPr/>
          </p:nvSpPr>
          <p:spPr>
            <a:xfrm>
              <a:off x="6219810" y="3528580"/>
              <a:ext cx="169619" cy="176344"/>
            </a:xfrm>
            <a:custGeom>
              <a:rect b="b" l="l" r="r" t="t"/>
              <a:pathLst>
                <a:path extrusionOk="0" h="2147" w="2065">
                  <a:moveTo>
                    <a:pt x="1032" y="0"/>
                  </a:moveTo>
                  <a:cubicBezTo>
                    <a:pt x="653" y="0"/>
                    <a:pt x="274" y="187"/>
                    <a:pt x="0" y="559"/>
                  </a:cubicBezTo>
                  <a:lnTo>
                    <a:pt x="0" y="2146"/>
                  </a:lnTo>
                  <a:lnTo>
                    <a:pt x="2065" y="2146"/>
                  </a:lnTo>
                  <a:lnTo>
                    <a:pt x="2065" y="559"/>
                  </a:lnTo>
                  <a:cubicBezTo>
                    <a:pt x="1791" y="187"/>
                    <a:pt x="1412" y="0"/>
                    <a:pt x="1032" y="0"/>
                  </a:cubicBezTo>
                  <a:close/>
                </a:path>
              </a:pathLst>
            </a:custGeom>
            <a:solidFill>
              <a:srgbClr val="964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46"/>
            <p:cNvSpPr/>
            <p:nvPr/>
          </p:nvSpPr>
          <p:spPr>
            <a:xfrm>
              <a:off x="6239605" y="3548045"/>
              <a:ext cx="124689" cy="156878"/>
            </a:xfrm>
            <a:custGeom>
              <a:rect b="b" l="l" r="r" t="t"/>
              <a:pathLst>
                <a:path extrusionOk="0" h="1910" w="1518">
                  <a:moveTo>
                    <a:pt x="757" y="0"/>
                  </a:moveTo>
                  <a:cubicBezTo>
                    <a:pt x="462" y="0"/>
                    <a:pt x="177" y="145"/>
                    <a:pt x="0" y="403"/>
                  </a:cubicBezTo>
                  <a:lnTo>
                    <a:pt x="0" y="1909"/>
                  </a:lnTo>
                  <a:lnTo>
                    <a:pt x="1518" y="1909"/>
                  </a:lnTo>
                  <a:lnTo>
                    <a:pt x="1518" y="403"/>
                  </a:lnTo>
                  <a:cubicBezTo>
                    <a:pt x="1427" y="145"/>
                    <a:pt x="1057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46"/>
            <p:cNvSpPr/>
            <p:nvPr/>
          </p:nvSpPr>
          <p:spPr>
            <a:xfrm>
              <a:off x="6613087" y="1667939"/>
              <a:ext cx="201325" cy="265625"/>
            </a:xfrm>
            <a:custGeom>
              <a:rect b="b" l="l" r="r" t="t"/>
              <a:pathLst>
                <a:path extrusionOk="0" h="3234" w="2451">
                  <a:moveTo>
                    <a:pt x="2417" y="1407"/>
                  </a:moveTo>
                  <a:cubicBezTo>
                    <a:pt x="2418" y="1409"/>
                    <a:pt x="2418" y="1410"/>
                    <a:pt x="2419" y="1411"/>
                  </a:cubicBezTo>
                  <a:cubicBezTo>
                    <a:pt x="2419" y="1410"/>
                    <a:pt x="2418" y="1409"/>
                    <a:pt x="2417" y="1407"/>
                  </a:cubicBezTo>
                  <a:close/>
                  <a:moveTo>
                    <a:pt x="1212" y="1"/>
                  </a:moveTo>
                  <a:cubicBezTo>
                    <a:pt x="622" y="1"/>
                    <a:pt x="456" y="757"/>
                    <a:pt x="826" y="1025"/>
                  </a:cubicBezTo>
                  <a:cubicBezTo>
                    <a:pt x="773" y="1100"/>
                    <a:pt x="740" y="1175"/>
                    <a:pt x="692" y="1277"/>
                  </a:cubicBezTo>
                  <a:cubicBezTo>
                    <a:pt x="681" y="1298"/>
                    <a:pt x="676" y="1314"/>
                    <a:pt x="671" y="1336"/>
                  </a:cubicBezTo>
                  <a:cubicBezTo>
                    <a:pt x="655" y="1411"/>
                    <a:pt x="644" y="1486"/>
                    <a:pt x="628" y="1561"/>
                  </a:cubicBezTo>
                  <a:cubicBezTo>
                    <a:pt x="622" y="1593"/>
                    <a:pt x="622" y="1625"/>
                    <a:pt x="622" y="1657"/>
                  </a:cubicBezTo>
                  <a:cubicBezTo>
                    <a:pt x="499" y="1690"/>
                    <a:pt x="386" y="1749"/>
                    <a:pt x="285" y="1834"/>
                  </a:cubicBezTo>
                  <a:cubicBezTo>
                    <a:pt x="129" y="1968"/>
                    <a:pt x="33" y="2167"/>
                    <a:pt x="17" y="2376"/>
                  </a:cubicBezTo>
                  <a:cubicBezTo>
                    <a:pt x="0" y="2590"/>
                    <a:pt x="70" y="2805"/>
                    <a:pt x="215" y="2966"/>
                  </a:cubicBezTo>
                  <a:cubicBezTo>
                    <a:pt x="344" y="3111"/>
                    <a:pt x="553" y="3234"/>
                    <a:pt x="756" y="3234"/>
                  </a:cubicBezTo>
                  <a:cubicBezTo>
                    <a:pt x="821" y="3228"/>
                    <a:pt x="891" y="3223"/>
                    <a:pt x="960" y="3223"/>
                  </a:cubicBezTo>
                  <a:cubicBezTo>
                    <a:pt x="1105" y="3196"/>
                    <a:pt x="1234" y="3132"/>
                    <a:pt x="1346" y="3035"/>
                  </a:cubicBezTo>
                  <a:cubicBezTo>
                    <a:pt x="1491" y="2907"/>
                    <a:pt x="1582" y="2724"/>
                    <a:pt x="1609" y="2531"/>
                  </a:cubicBezTo>
                  <a:cubicBezTo>
                    <a:pt x="1802" y="2515"/>
                    <a:pt x="1984" y="2435"/>
                    <a:pt x="2129" y="2312"/>
                  </a:cubicBezTo>
                  <a:cubicBezTo>
                    <a:pt x="2247" y="2204"/>
                    <a:pt x="2333" y="2076"/>
                    <a:pt x="2386" y="1926"/>
                  </a:cubicBezTo>
                  <a:cubicBezTo>
                    <a:pt x="2435" y="1775"/>
                    <a:pt x="2451" y="1620"/>
                    <a:pt x="2419" y="1464"/>
                  </a:cubicBezTo>
                  <a:cubicBezTo>
                    <a:pt x="2413" y="1443"/>
                    <a:pt x="2408" y="1422"/>
                    <a:pt x="2408" y="1395"/>
                  </a:cubicBezTo>
                  <a:lnTo>
                    <a:pt x="2408" y="1395"/>
                  </a:lnTo>
                  <a:cubicBezTo>
                    <a:pt x="2408" y="1399"/>
                    <a:pt x="2415" y="1403"/>
                    <a:pt x="2417" y="1407"/>
                  </a:cubicBezTo>
                  <a:lnTo>
                    <a:pt x="2417" y="1407"/>
                  </a:lnTo>
                  <a:cubicBezTo>
                    <a:pt x="2415" y="1398"/>
                    <a:pt x="2424" y="1388"/>
                    <a:pt x="2424" y="1379"/>
                  </a:cubicBezTo>
                  <a:lnTo>
                    <a:pt x="2424" y="1373"/>
                  </a:lnTo>
                  <a:cubicBezTo>
                    <a:pt x="2424" y="1379"/>
                    <a:pt x="2413" y="1379"/>
                    <a:pt x="2413" y="1379"/>
                  </a:cubicBezTo>
                  <a:cubicBezTo>
                    <a:pt x="2413" y="1379"/>
                    <a:pt x="2408" y="1373"/>
                    <a:pt x="2403" y="1368"/>
                  </a:cubicBezTo>
                  <a:cubicBezTo>
                    <a:pt x="2403" y="1346"/>
                    <a:pt x="2397" y="1325"/>
                    <a:pt x="2397" y="1304"/>
                  </a:cubicBezTo>
                  <a:cubicBezTo>
                    <a:pt x="2370" y="1164"/>
                    <a:pt x="2306" y="1035"/>
                    <a:pt x="2215" y="928"/>
                  </a:cubicBezTo>
                  <a:cubicBezTo>
                    <a:pt x="2092" y="789"/>
                    <a:pt x="1888" y="671"/>
                    <a:pt x="1695" y="665"/>
                  </a:cubicBezTo>
                  <a:cubicBezTo>
                    <a:pt x="1770" y="354"/>
                    <a:pt x="1620" y="1"/>
                    <a:pt x="1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7" name="Google Shape;2747;p46"/>
          <p:cNvGrpSpPr/>
          <p:nvPr/>
        </p:nvGrpSpPr>
        <p:grpSpPr>
          <a:xfrm>
            <a:off x="1292563" y="1520959"/>
            <a:ext cx="2444498" cy="2045327"/>
            <a:chOff x="1703288" y="1665871"/>
            <a:chExt cx="2444498" cy="2045327"/>
          </a:xfrm>
        </p:grpSpPr>
        <p:sp>
          <p:nvSpPr>
            <p:cNvPr id="2748" name="Google Shape;2748;p46"/>
            <p:cNvSpPr/>
            <p:nvPr/>
          </p:nvSpPr>
          <p:spPr>
            <a:xfrm>
              <a:off x="1750846" y="1834488"/>
              <a:ext cx="2349779" cy="1355228"/>
            </a:xfrm>
            <a:custGeom>
              <a:rect b="b" l="l" r="r" t="t"/>
              <a:pathLst>
                <a:path extrusionOk="0" h="16500" w="28607">
                  <a:moveTo>
                    <a:pt x="16312" y="1"/>
                  </a:moveTo>
                  <a:lnTo>
                    <a:pt x="14183" y="5690"/>
                  </a:lnTo>
                  <a:lnTo>
                    <a:pt x="14296" y="5690"/>
                  </a:lnTo>
                  <a:lnTo>
                    <a:pt x="12687" y="9936"/>
                  </a:lnTo>
                  <a:lnTo>
                    <a:pt x="8725" y="1400"/>
                  </a:lnTo>
                  <a:lnTo>
                    <a:pt x="5990" y="8702"/>
                  </a:lnTo>
                  <a:lnTo>
                    <a:pt x="5990" y="8702"/>
                  </a:lnTo>
                  <a:lnTo>
                    <a:pt x="4430" y="4569"/>
                  </a:lnTo>
                  <a:lnTo>
                    <a:pt x="2837" y="8816"/>
                  </a:lnTo>
                  <a:lnTo>
                    <a:pt x="2923" y="8816"/>
                  </a:lnTo>
                  <a:lnTo>
                    <a:pt x="1" y="16499"/>
                  </a:lnTo>
                  <a:lnTo>
                    <a:pt x="28607" y="16499"/>
                  </a:lnTo>
                  <a:lnTo>
                    <a:pt x="24869" y="6671"/>
                  </a:lnTo>
                  <a:lnTo>
                    <a:pt x="24977" y="6671"/>
                  </a:lnTo>
                  <a:lnTo>
                    <a:pt x="23003" y="1438"/>
                  </a:lnTo>
                  <a:lnTo>
                    <a:pt x="21041" y="6671"/>
                  </a:lnTo>
                  <a:lnTo>
                    <a:pt x="21148" y="6671"/>
                  </a:lnTo>
                  <a:lnTo>
                    <a:pt x="19931" y="9867"/>
                  </a:lnTo>
                  <a:lnTo>
                    <a:pt x="18344" y="5690"/>
                  </a:lnTo>
                  <a:lnTo>
                    <a:pt x="18457" y="5690"/>
                  </a:lnTo>
                  <a:lnTo>
                    <a:pt x="16312" y="1"/>
                  </a:lnTo>
                  <a:close/>
                </a:path>
              </a:pathLst>
            </a:custGeom>
            <a:solidFill>
              <a:srgbClr val="725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46"/>
            <p:cNvSpPr/>
            <p:nvPr/>
          </p:nvSpPr>
          <p:spPr>
            <a:xfrm>
              <a:off x="1703300" y="3138501"/>
              <a:ext cx="2444486" cy="572698"/>
            </a:xfrm>
            <a:custGeom>
              <a:rect b="b" l="l" r="r" t="t"/>
              <a:pathLst>
                <a:path extrusionOk="0" h="5808" w="29760">
                  <a:moveTo>
                    <a:pt x="1" y="0"/>
                  </a:moveTo>
                  <a:lnTo>
                    <a:pt x="1" y="5807"/>
                  </a:lnTo>
                  <a:lnTo>
                    <a:pt x="29759" y="5807"/>
                  </a:lnTo>
                  <a:lnTo>
                    <a:pt x="29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46"/>
            <p:cNvSpPr/>
            <p:nvPr/>
          </p:nvSpPr>
          <p:spPr>
            <a:xfrm>
              <a:off x="2208931" y="1694864"/>
              <a:ext cx="551488" cy="1450833"/>
            </a:xfrm>
            <a:custGeom>
              <a:rect b="b" l="l" r="r" t="t"/>
              <a:pathLst>
                <a:path extrusionOk="0" h="17664" w="6714">
                  <a:moveTo>
                    <a:pt x="6713" y="1"/>
                  </a:moveTo>
                  <a:lnTo>
                    <a:pt x="0" y="17663"/>
                  </a:lnTo>
                  <a:lnTo>
                    <a:pt x="6713" y="17663"/>
                  </a:lnTo>
                  <a:lnTo>
                    <a:pt x="6713" y="1"/>
                  </a:lnTo>
                  <a:close/>
                </a:path>
              </a:pathLst>
            </a:custGeom>
            <a:solidFill>
              <a:srgbClr val="6B742E"/>
            </a:solidFill>
            <a:ln cap="flat" cmpd="sng" w="9525">
              <a:solidFill>
                <a:srgbClr val="6B74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46"/>
            <p:cNvSpPr/>
            <p:nvPr/>
          </p:nvSpPr>
          <p:spPr>
            <a:xfrm>
              <a:off x="2759831" y="1694864"/>
              <a:ext cx="551077" cy="1450833"/>
            </a:xfrm>
            <a:custGeom>
              <a:rect b="b" l="l" r="r" t="t"/>
              <a:pathLst>
                <a:path extrusionOk="0" h="17664" w="6709">
                  <a:moveTo>
                    <a:pt x="1" y="1"/>
                  </a:moveTo>
                  <a:lnTo>
                    <a:pt x="1" y="17663"/>
                  </a:lnTo>
                  <a:lnTo>
                    <a:pt x="6709" y="176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B742E"/>
            </a:solidFill>
            <a:ln cap="flat" cmpd="sng" w="9525">
              <a:solidFill>
                <a:srgbClr val="6B74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46"/>
            <p:cNvSpPr/>
            <p:nvPr/>
          </p:nvSpPr>
          <p:spPr>
            <a:xfrm>
              <a:off x="2584138" y="1665871"/>
              <a:ext cx="351559" cy="466855"/>
            </a:xfrm>
            <a:custGeom>
              <a:rect b="b" l="l" r="r" t="t"/>
              <a:pathLst>
                <a:path extrusionOk="0" h="5684" w="4280">
                  <a:moveTo>
                    <a:pt x="2145" y="0"/>
                  </a:moveTo>
                  <a:lnTo>
                    <a:pt x="0" y="5684"/>
                  </a:lnTo>
                  <a:lnTo>
                    <a:pt x="4279" y="568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DB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46"/>
            <p:cNvSpPr/>
            <p:nvPr/>
          </p:nvSpPr>
          <p:spPr>
            <a:xfrm>
              <a:off x="2806075" y="1882042"/>
              <a:ext cx="480601" cy="1263647"/>
            </a:xfrm>
            <a:custGeom>
              <a:rect b="b" l="l" r="r" t="t"/>
              <a:pathLst>
                <a:path extrusionOk="0" h="15385" w="5851">
                  <a:moveTo>
                    <a:pt x="5851" y="1"/>
                  </a:moveTo>
                  <a:lnTo>
                    <a:pt x="1" y="15384"/>
                  </a:lnTo>
                  <a:lnTo>
                    <a:pt x="5851" y="15384"/>
                  </a:lnTo>
                  <a:lnTo>
                    <a:pt x="5851" y="1"/>
                  </a:lnTo>
                  <a:close/>
                </a:path>
              </a:pathLst>
            </a:custGeom>
            <a:solidFill>
              <a:srgbClr val="788000"/>
            </a:solidFill>
            <a:ln cap="flat" cmpd="sng" w="9525">
              <a:solidFill>
                <a:srgbClr val="78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46"/>
            <p:cNvSpPr/>
            <p:nvPr/>
          </p:nvSpPr>
          <p:spPr>
            <a:xfrm>
              <a:off x="3286172" y="1882042"/>
              <a:ext cx="480190" cy="1263647"/>
            </a:xfrm>
            <a:custGeom>
              <a:rect b="b" l="l" r="r" t="t"/>
              <a:pathLst>
                <a:path extrusionOk="0" h="15385" w="5846">
                  <a:moveTo>
                    <a:pt x="0" y="1"/>
                  </a:moveTo>
                  <a:lnTo>
                    <a:pt x="0" y="15384"/>
                  </a:lnTo>
                  <a:lnTo>
                    <a:pt x="5845" y="153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8000"/>
            </a:solidFill>
            <a:ln cap="flat" cmpd="sng" w="9525">
              <a:solidFill>
                <a:srgbClr val="78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46"/>
            <p:cNvSpPr/>
            <p:nvPr/>
          </p:nvSpPr>
          <p:spPr>
            <a:xfrm>
              <a:off x="3133313" y="1858306"/>
              <a:ext cx="305807" cy="406568"/>
            </a:xfrm>
            <a:custGeom>
              <a:rect b="b" l="l" r="r" t="t"/>
              <a:pathLst>
                <a:path extrusionOk="0" h="4950" w="3723">
                  <a:moveTo>
                    <a:pt x="1867" y="0"/>
                  </a:moveTo>
                  <a:lnTo>
                    <a:pt x="1" y="4949"/>
                  </a:lnTo>
                  <a:lnTo>
                    <a:pt x="3722" y="4949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rgbClr val="DB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46"/>
            <p:cNvSpPr/>
            <p:nvPr/>
          </p:nvSpPr>
          <p:spPr>
            <a:xfrm>
              <a:off x="1703288" y="1810259"/>
              <a:ext cx="507872" cy="1335433"/>
            </a:xfrm>
            <a:custGeom>
              <a:rect b="b" l="l" r="r" t="t"/>
              <a:pathLst>
                <a:path extrusionOk="0" h="16259" w="6183">
                  <a:moveTo>
                    <a:pt x="6183" y="1"/>
                  </a:moveTo>
                  <a:lnTo>
                    <a:pt x="1" y="16258"/>
                  </a:lnTo>
                  <a:lnTo>
                    <a:pt x="6183" y="16258"/>
                  </a:lnTo>
                  <a:lnTo>
                    <a:pt x="6183" y="1"/>
                  </a:lnTo>
                  <a:close/>
                </a:path>
              </a:pathLst>
            </a:custGeom>
            <a:solidFill>
              <a:srgbClr val="788000"/>
            </a:solidFill>
            <a:ln cap="flat" cmpd="sng" w="9525">
              <a:solidFill>
                <a:srgbClr val="78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46"/>
            <p:cNvSpPr/>
            <p:nvPr/>
          </p:nvSpPr>
          <p:spPr>
            <a:xfrm>
              <a:off x="2210245" y="1810259"/>
              <a:ext cx="507461" cy="1335433"/>
            </a:xfrm>
            <a:custGeom>
              <a:rect b="b" l="l" r="r" t="t"/>
              <a:pathLst>
                <a:path extrusionOk="0" h="16259" w="6178">
                  <a:moveTo>
                    <a:pt x="0" y="1"/>
                  </a:moveTo>
                  <a:lnTo>
                    <a:pt x="0" y="16258"/>
                  </a:lnTo>
                  <a:lnTo>
                    <a:pt x="6177" y="162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8000"/>
            </a:solidFill>
            <a:ln cap="flat" cmpd="sng" w="9525">
              <a:solidFill>
                <a:srgbClr val="78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46"/>
            <p:cNvSpPr/>
            <p:nvPr/>
          </p:nvSpPr>
          <p:spPr>
            <a:xfrm>
              <a:off x="2049008" y="1783895"/>
              <a:ext cx="323385" cy="429895"/>
            </a:xfrm>
            <a:custGeom>
              <a:rect b="b" l="l" r="r" t="t"/>
              <a:pathLst>
                <a:path extrusionOk="0" h="5234" w="3937">
                  <a:moveTo>
                    <a:pt x="1974" y="0"/>
                  </a:moveTo>
                  <a:lnTo>
                    <a:pt x="1" y="5233"/>
                  </a:lnTo>
                  <a:lnTo>
                    <a:pt x="3936" y="5233"/>
                  </a:lnTo>
                  <a:lnTo>
                    <a:pt x="1974" y="0"/>
                  </a:lnTo>
                  <a:close/>
                </a:path>
              </a:pathLst>
            </a:custGeom>
            <a:solidFill>
              <a:srgbClr val="DB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46"/>
            <p:cNvSpPr/>
            <p:nvPr/>
          </p:nvSpPr>
          <p:spPr>
            <a:xfrm>
              <a:off x="3324942" y="2062158"/>
              <a:ext cx="411850" cy="1083525"/>
            </a:xfrm>
            <a:custGeom>
              <a:rect b="b" l="l" r="r" t="t"/>
              <a:pathLst>
                <a:path extrusionOk="0" h="13192" w="5014">
                  <a:moveTo>
                    <a:pt x="5014" y="1"/>
                  </a:moveTo>
                  <a:lnTo>
                    <a:pt x="0" y="13191"/>
                  </a:lnTo>
                  <a:lnTo>
                    <a:pt x="5014" y="13191"/>
                  </a:lnTo>
                  <a:lnTo>
                    <a:pt x="5014" y="1"/>
                  </a:lnTo>
                  <a:close/>
                </a:path>
              </a:pathLst>
            </a:custGeom>
            <a:solidFill>
              <a:srgbClr val="6B742E"/>
            </a:solidFill>
            <a:ln cap="flat" cmpd="sng" w="9525">
              <a:solidFill>
                <a:srgbClr val="6B74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46"/>
            <p:cNvSpPr/>
            <p:nvPr/>
          </p:nvSpPr>
          <p:spPr>
            <a:xfrm>
              <a:off x="3736289" y="2062158"/>
              <a:ext cx="411439" cy="1083525"/>
            </a:xfrm>
            <a:custGeom>
              <a:rect b="b" l="l" r="r" t="t"/>
              <a:pathLst>
                <a:path extrusionOk="0" h="13192" w="5009">
                  <a:moveTo>
                    <a:pt x="0" y="1"/>
                  </a:moveTo>
                  <a:lnTo>
                    <a:pt x="0" y="13191"/>
                  </a:lnTo>
                  <a:lnTo>
                    <a:pt x="5008" y="131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B742E"/>
            </a:solidFill>
            <a:ln cap="flat" cmpd="sng" w="9525">
              <a:solidFill>
                <a:srgbClr val="6B74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46"/>
            <p:cNvSpPr/>
            <p:nvPr/>
          </p:nvSpPr>
          <p:spPr>
            <a:xfrm>
              <a:off x="3605033" y="2041050"/>
              <a:ext cx="262602" cy="348909"/>
            </a:xfrm>
            <a:custGeom>
              <a:rect b="b" l="l" r="r" t="t"/>
              <a:pathLst>
                <a:path extrusionOk="0" h="4248" w="3197">
                  <a:moveTo>
                    <a:pt x="1604" y="0"/>
                  </a:moveTo>
                  <a:lnTo>
                    <a:pt x="1" y="4247"/>
                  </a:lnTo>
                  <a:lnTo>
                    <a:pt x="3196" y="4247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rgbClr val="DB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46"/>
            <p:cNvSpPr/>
            <p:nvPr/>
          </p:nvSpPr>
          <p:spPr>
            <a:xfrm>
              <a:off x="1754378" y="2886104"/>
              <a:ext cx="139638" cy="204434"/>
            </a:xfrm>
            <a:custGeom>
              <a:rect b="b" l="l" r="r" t="t"/>
              <a:pathLst>
                <a:path extrusionOk="0" h="2489" w="1700">
                  <a:moveTo>
                    <a:pt x="904" y="1"/>
                  </a:moveTo>
                  <a:cubicBezTo>
                    <a:pt x="903" y="1"/>
                    <a:pt x="902" y="1"/>
                    <a:pt x="901" y="1"/>
                  </a:cubicBezTo>
                  <a:cubicBezTo>
                    <a:pt x="671" y="44"/>
                    <a:pt x="1" y="2274"/>
                    <a:pt x="81" y="2398"/>
                  </a:cubicBezTo>
                  <a:cubicBezTo>
                    <a:pt x="119" y="2457"/>
                    <a:pt x="446" y="2489"/>
                    <a:pt x="794" y="2489"/>
                  </a:cubicBezTo>
                  <a:lnTo>
                    <a:pt x="805" y="2210"/>
                  </a:lnTo>
                  <a:lnTo>
                    <a:pt x="344" y="1722"/>
                  </a:lnTo>
                  <a:lnTo>
                    <a:pt x="344" y="1722"/>
                  </a:lnTo>
                  <a:lnTo>
                    <a:pt x="799" y="2039"/>
                  </a:lnTo>
                  <a:lnTo>
                    <a:pt x="805" y="1781"/>
                  </a:lnTo>
                  <a:lnTo>
                    <a:pt x="531" y="1422"/>
                  </a:lnTo>
                  <a:lnTo>
                    <a:pt x="821" y="1647"/>
                  </a:lnTo>
                  <a:lnTo>
                    <a:pt x="864" y="972"/>
                  </a:lnTo>
                  <a:lnTo>
                    <a:pt x="950" y="1669"/>
                  </a:lnTo>
                  <a:lnTo>
                    <a:pt x="1218" y="1400"/>
                  </a:lnTo>
                  <a:lnTo>
                    <a:pt x="960" y="1787"/>
                  </a:lnTo>
                  <a:lnTo>
                    <a:pt x="966" y="2060"/>
                  </a:lnTo>
                  <a:lnTo>
                    <a:pt x="1287" y="1776"/>
                  </a:lnTo>
                  <a:lnTo>
                    <a:pt x="976" y="2205"/>
                  </a:lnTo>
                  <a:lnTo>
                    <a:pt x="993" y="2489"/>
                  </a:lnTo>
                  <a:cubicBezTo>
                    <a:pt x="1304" y="2478"/>
                    <a:pt x="1588" y="2451"/>
                    <a:pt x="1620" y="2398"/>
                  </a:cubicBezTo>
                  <a:cubicBezTo>
                    <a:pt x="1700" y="2286"/>
                    <a:pt x="1070" y="1"/>
                    <a:pt x="904" y="1"/>
                  </a:cubicBezTo>
                  <a:close/>
                </a:path>
              </a:pathLst>
            </a:custGeom>
            <a:solidFill>
              <a:srgbClr val="487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46"/>
            <p:cNvSpPr/>
            <p:nvPr/>
          </p:nvSpPr>
          <p:spPr>
            <a:xfrm>
              <a:off x="1782552" y="2965854"/>
              <a:ext cx="77622" cy="179794"/>
            </a:xfrm>
            <a:custGeom>
              <a:rect b="b" l="l" r="r" t="t"/>
              <a:pathLst>
                <a:path extrusionOk="0" h="2189" w="945">
                  <a:moveTo>
                    <a:pt x="521" y="1"/>
                  </a:moveTo>
                  <a:lnTo>
                    <a:pt x="478" y="676"/>
                  </a:lnTo>
                  <a:lnTo>
                    <a:pt x="188" y="451"/>
                  </a:lnTo>
                  <a:lnTo>
                    <a:pt x="462" y="810"/>
                  </a:lnTo>
                  <a:lnTo>
                    <a:pt x="456" y="1068"/>
                  </a:lnTo>
                  <a:lnTo>
                    <a:pt x="1" y="751"/>
                  </a:lnTo>
                  <a:lnTo>
                    <a:pt x="1" y="751"/>
                  </a:lnTo>
                  <a:lnTo>
                    <a:pt x="462" y="1239"/>
                  </a:lnTo>
                  <a:lnTo>
                    <a:pt x="451" y="1518"/>
                  </a:lnTo>
                  <a:lnTo>
                    <a:pt x="424" y="2188"/>
                  </a:lnTo>
                  <a:lnTo>
                    <a:pt x="687" y="2188"/>
                  </a:lnTo>
                  <a:lnTo>
                    <a:pt x="650" y="1518"/>
                  </a:lnTo>
                  <a:lnTo>
                    <a:pt x="633" y="1234"/>
                  </a:lnTo>
                  <a:lnTo>
                    <a:pt x="944" y="805"/>
                  </a:lnTo>
                  <a:lnTo>
                    <a:pt x="623" y="1089"/>
                  </a:lnTo>
                  <a:lnTo>
                    <a:pt x="617" y="816"/>
                  </a:lnTo>
                  <a:lnTo>
                    <a:pt x="875" y="429"/>
                  </a:lnTo>
                  <a:lnTo>
                    <a:pt x="607" y="698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46"/>
            <p:cNvSpPr/>
            <p:nvPr/>
          </p:nvSpPr>
          <p:spPr>
            <a:xfrm>
              <a:off x="1858283" y="2813417"/>
              <a:ext cx="178901" cy="261764"/>
            </a:xfrm>
            <a:custGeom>
              <a:rect b="b" l="l" r="r" t="t"/>
              <a:pathLst>
                <a:path extrusionOk="0" h="3187" w="2178">
                  <a:moveTo>
                    <a:pt x="1158" y="1"/>
                  </a:moveTo>
                  <a:cubicBezTo>
                    <a:pt x="1156" y="1"/>
                    <a:pt x="1155" y="1"/>
                    <a:pt x="1154" y="1"/>
                  </a:cubicBezTo>
                  <a:cubicBezTo>
                    <a:pt x="854" y="50"/>
                    <a:pt x="1" y="2913"/>
                    <a:pt x="103" y="3074"/>
                  </a:cubicBezTo>
                  <a:cubicBezTo>
                    <a:pt x="151" y="3149"/>
                    <a:pt x="575" y="3186"/>
                    <a:pt x="1014" y="3186"/>
                  </a:cubicBezTo>
                  <a:lnTo>
                    <a:pt x="1030" y="2827"/>
                  </a:lnTo>
                  <a:lnTo>
                    <a:pt x="441" y="2205"/>
                  </a:lnTo>
                  <a:lnTo>
                    <a:pt x="1025" y="2613"/>
                  </a:lnTo>
                  <a:lnTo>
                    <a:pt x="1030" y="2275"/>
                  </a:lnTo>
                  <a:lnTo>
                    <a:pt x="677" y="1819"/>
                  </a:lnTo>
                  <a:lnTo>
                    <a:pt x="1052" y="2109"/>
                  </a:lnTo>
                  <a:lnTo>
                    <a:pt x="1106" y="1240"/>
                  </a:lnTo>
                  <a:lnTo>
                    <a:pt x="1213" y="2130"/>
                  </a:lnTo>
                  <a:lnTo>
                    <a:pt x="1561" y="1792"/>
                  </a:lnTo>
                  <a:lnTo>
                    <a:pt x="1229" y="2285"/>
                  </a:lnTo>
                  <a:lnTo>
                    <a:pt x="1234" y="2639"/>
                  </a:lnTo>
                  <a:lnTo>
                    <a:pt x="1647" y="2269"/>
                  </a:lnTo>
                  <a:lnTo>
                    <a:pt x="1647" y="2269"/>
                  </a:lnTo>
                  <a:lnTo>
                    <a:pt x="1250" y="2816"/>
                  </a:lnTo>
                  <a:lnTo>
                    <a:pt x="1266" y="3181"/>
                  </a:lnTo>
                  <a:cubicBezTo>
                    <a:pt x="1669" y="3176"/>
                    <a:pt x="2028" y="3133"/>
                    <a:pt x="2076" y="3074"/>
                  </a:cubicBezTo>
                  <a:cubicBezTo>
                    <a:pt x="2177" y="2924"/>
                    <a:pt x="1368" y="1"/>
                    <a:pt x="1158" y="1"/>
                  </a:cubicBezTo>
                  <a:close/>
                </a:path>
              </a:pathLst>
            </a:custGeom>
            <a:solidFill>
              <a:srgbClr val="2F5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46"/>
            <p:cNvSpPr/>
            <p:nvPr/>
          </p:nvSpPr>
          <p:spPr>
            <a:xfrm>
              <a:off x="1894424" y="2915179"/>
              <a:ext cx="99225" cy="230471"/>
            </a:xfrm>
            <a:custGeom>
              <a:rect b="b" l="l" r="r" t="t"/>
              <a:pathLst>
                <a:path extrusionOk="0" h="2806" w="1208">
                  <a:moveTo>
                    <a:pt x="666" y="1"/>
                  </a:moveTo>
                  <a:lnTo>
                    <a:pt x="612" y="870"/>
                  </a:lnTo>
                  <a:lnTo>
                    <a:pt x="237" y="580"/>
                  </a:lnTo>
                  <a:lnTo>
                    <a:pt x="590" y="1036"/>
                  </a:lnTo>
                  <a:lnTo>
                    <a:pt x="585" y="1374"/>
                  </a:lnTo>
                  <a:lnTo>
                    <a:pt x="1" y="966"/>
                  </a:lnTo>
                  <a:lnTo>
                    <a:pt x="1" y="966"/>
                  </a:lnTo>
                  <a:lnTo>
                    <a:pt x="590" y="1593"/>
                  </a:lnTo>
                  <a:lnTo>
                    <a:pt x="574" y="1947"/>
                  </a:lnTo>
                  <a:lnTo>
                    <a:pt x="537" y="2805"/>
                  </a:lnTo>
                  <a:lnTo>
                    <a:pt x="880" y="2805"/>
                  </a:lnTo>
                  <a:lnTo>
                    <a:pt x="826" y="1947"/>
                  </a:lnTo>
                  <a:lnTo>
                    <a:pt x="810" y="1577"/>
                  </a:lnTo>
                  <a:lnTo>
                    <a:pt x="1207" y="1030"/>
                  </a:lnTo>
                  <a:lnTo>
                    <a:pt x="1207" y="1030"/>
                  </a:lnTo>
                  <a:lnTo>
                    <a:pt x="794" y="1400"/>
                  </a:lnTo>
                  <a:lnTo>
                    <a:pt x="789" y="1046"/>
                  </a:lnTo>
                  <a:lnTo>
                    <a:pt x="1121" y="553"/>
                  </a:lnTo>
                  <a:lnTo>
                    <a:pt x="773" y="891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46"/>
            <p:cNvSpPr/>
            <p:nvPr/>
          </p:nvSpPr>
          <p:spPr>
            <a:xfrm>
              <a:off x="3802328" y="3010780"/>
              <a:ext cx="139638" cy="204434"/>
            </a:xfrm>
            <a:custGeom>
              <a:rect b="b" l="l" r="r" t="t"/>
              <a:pathLst>
                <a:path extrusionOk="0" h="2489" w="1700">
                  <a:moveTo>
                    <a:pt x="904" y="0"/>
                  </a:moveTo>
                  <a:cubicBezTo>
                    <a:pt x="903" y="0"/>
                    <a:pt x="902" y="0"/>
                    <a:pt x="902" y="0"/>
                  </a:cubicBezTo>
                  <a:cubicBezTo>
                    <a:pt x="671" y="43"/>
                    <a:pt x="1" y="2274"/>
                    <a:pt x="81" y="2403"/>
                  </a:cubicBezTo>
                  <a:cubicBezTo>
                    <a:pt x="119" y="2462"/>
                    <a:pt x="446" y="2488"/>
                    <a:pt x="794" y="2488"/>
                  </a:cubicBezTo>
                  <a:lnTo>
                    <a:pt x="805" y="2215"/>
                  </a:lnTo>
                  <a:lnTo>
                    <a:pt x="344" y="1722"/>
                  </a:lnTo>
                  <a:lnTo>
                    <a:pt x="800" y="2043"/>
                  </a:lnTo>
                  <a:lnTo>
                    <a:pt x="805" y="1781"/>
                  </a:lnTo>
                  <a:lnTo>
                    <a:pt x="532" y="1427"/>
                  </a:lnTo>
                  <a:lnTo>
                    <a:pt x="821" y="1652"/>
                  </a:lnTo>
                  <a:lnTo>
                    <a:pt x="864" y="971"/>
                  </a:lnTo>
                  <a:lnTo>
                    <a:pt x="950" y="1668"/>
                  </a:lnTo>
                  <a:lnTo>
                    <a:pt x="1218" y="1400"/>
                  </a:lnTo>
                  <a:lnTo>
                    <a:pt x="960" y="1786"/>
                  </a:lnTo>
                  <a:lnTo>
                    <a:pt x="966" y="2065"/>
                  </a:lnTo>
                  <a:lnTo>
                    <a:pt x="1288" y="1775"/>
                  </a:lnTo>
                  <a:lnTo>
                    <a:pt x="977" y="2204"/>
                  </a:lnTo>
                  <a:lnTo>
                    <a:pt x="993" y="2488"/>
                  </a:lnTo>
                  <a:cubicBezTo>
                    <a:pt x="1304" y="2483"/>
                    <a:pt x="1588" y="2451"/>
                    <a:pt x="1620" y="2403"/>
                  </a:cubicBezTo>
                  <a:cubicBezTo>
                    <a:pt x="1700" y="2291"/>
                    <a:pt x="1070" y="0"/>
                    <a:pt x="904" y="0"/>
                  </a:cubicBezTo>
                  <a:close/>
                </a:path>
              </a:pathLst>
            </a:custGeom>
            <a:solidFill>
              <a:srgbClr val="487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46"/>
            <p:cNvSpPr/>
            <p:nvPr/>
          </p:nvSpPr>
          <p:spPr>
            <a:xfrm>
              <a:off x="3830502" y="3090448"/>
              <a:ext cx="77622" cy="180204"/>
            </a:xfrm>
            <a:custGeom>
              <a:rect b="b" l="l" r="r" t="t"/>
              <a:pathLst>
                <a:path extrusionOk="0" h="2194" w="945">
                  <a:moveTo>
                    <a:pt x="521" y="1"/>
                  </a:moveTo>
                  <a:lnTo>
                    <a:pt x="478" y="682"/>
                  </a:lnTo>
                  <a:lnTo>
                    <a:pt x="189" y="457"/>
                  </a:lnTo>
                  <a:lnTo>
                    <a:pt x="462" y="811"/>
                  </a:lnTo>
                  <a:lnTo>
                    <a:pt x="457" y="1073"/>
                  </a:lnTo>
                  <a:lnTo>
                    <a:pt x="1" y="752"/>
                  </a:lnTo>
                  <a:lnTo>
                    <a:pt x="462" y="1245"/>
                  </a:lnTo>
                  <a:lnTo>
                    <a:pt x="451" y="1518"/>
                  </a:lnTo>
                  <a:lnTo>
                    <a:pt x="424" y="2194"/>
                  </a:lnTo>
                  <a:lnTo>
                    <a:pt x="687" y="2194"/>
                  </a:lnTo>
                  <a:lnTo>
                    <a:pt x="650" y="1518"/>
                  </a:lnTo>
                  <a:lnTo>
                    <a:pt x="634" y="1234"/>
                  </a:lnTo>
                  <a:lnTo>
                    <a:pt x="945" y="805"/>
                  </a:lnTo>
                  <a:lnTo>
                    <a:pt x="623" y="1095"/>
                  </a:lnTo>
                  <a:lnTo>
                    <a:pt x="617" y="816"/>
                  </a:lnTo>
                  <a:lnTo>
                    <a:pt x="875" y="430"/>
                  </a:lnTo>
                  <a:lnTo>
                    <a:pt x="607" y="698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46"/>
            <p:cNvSpPr/>
            <p:nvPr/>
          </p:nvSpPr>
          <p:spPr>
            <a:xfrm>
              <a:off x="3906315" y="2938093"/>
              <a:ext cx="178819" cy="261682"/>
            </a:xfrm>
            <a:custGeom>
              <a:rect b="b" l="l" r="r" t="t"/>
              <a:pathLst>
                <a:path extrusionOk="0" h="3186" w="2177">
                  <a:moveTo>
                    <a:pt x="1157" y="0"/>
                  </a:moveTo>
                  <a:cubicBezTo>
                    <a:pt x="1156" y="0"/>
                    <a:pt x="1154" y="0"/>
                    <a:pt x="1153" y="1"/>
                  </a:cubicBezTo>
                  <a:cubicBezTo>
                    <a:pt x="853" y="54"/>
                    <a:pt x="0" y="2912"/>
                    <a:pt x="102" y="3073"/>
                  </a:cubicBezTo>
                  <a:cubicBezTo>
                    <a:pt x="150" y="3148"/>
                    <a:pt x="574" y="3186"/>
                    <a:pt x="1014" y="3186"/>
                  </a:cubicBezTo>
                  <a:lnTo>
                    <a:pt x="1030" y="2832"/>
                  </a:lnTo>
                  <a:lnTo>
                    <a:pt x="440" y="2204"/>
                  </a:lnTo>
                  <a:lnTo>
                    <a:pt x="1024" y="2612"/>
                  </a:lnTo>
                  <a:lnTo>
                    <a:pt x="1030" y="2280"/>
                  </a:lnTo>
                  <a:lnTo>
                    <a:pt x="676" y="1824"/>
                  </a:lnTo>
                  <a:lnTo>
                    <a:pt x="1051" y="2113"/>
                  </a:lnTo>
                  <a:lnTo>
                    <a:pt x="1105" y="1239"/>
                  </a:lnTo>
                  <a:lnTo>
                    <a:pt x="1212" y="2135"/>
                  </a:lnTo>
                  <a:lnTo>
                    <a:pt x="1560" y="1792"/>
                  </a:lnTo>
                  <a:lnTo>
                    <a:pt x="1228" y="2285"/>
                  </a:lnTo>
                  <a:lnTo>
                    <a:pt x="1233" y="2639"/>
                  </a:lnTo>
                  <a:lnTo>
                    <a:pt x="1646" y="2269"/>
                  </a:lnTo>
                  <a:lnTo>
                    <a:pt x="1646" y="2269"/>
                  </a:lnTo>
                  <a:lnTo>
                    <a:pt x="1249" y="2821"/>
                  </a:lnTo>
                  <a:lnTo>
                    <a:pt x="1266" y="3186"/>
                  </a:lnTo>
                  <a:cubicBezTo>
                    <a:pt x="1668" y="3175"/>
                    <a:pt x="2027" y="3137"/>
                    <a:pt x="2075" y="3073"/>
                  </a:cubicBezTo>
                  <a:cubicBezTo>
                    <a:pt x="2176" y="2929"/>
                    <a:pt x="1367" y="0"/>
                    <a:pt x="1157" y="0"/>
                  </a:cubicBezTo>
                  <a:close/>
                </a:path>
              </a:pathLst>
            </a:custGeom>
            <a:solidFill>
              <a:srgbClr val="2F5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46"/>
            <p:cNvSpPr/>
            <p:nvPr/>
          </p:nvSpPr>
          <p:spPr>
            <a:xfrm>
              <a:off x="3942374" y="3039855"/>
              <a:ext cx="99225" cy="230799"/>
            </a:xfrm>
            <a:custGeom>
              <a:rect b="b" l="l" r="r" t="t"/>
              <a:pathLst>
                <a:path extrusionOk="0" h="2810" w="1208">
                  <a:moveTo>
                    <a:pt x="666" y="0"/>
                  </a:moveTo>
                  <a:lnTo>
                    <a:pt x="612" y="874"/>
                  </a:lnTo>
                  <a:lnTo>
                    <a:pt x="237" y="585"/>
                  </a:lnTo>
                  <a:lnTo>
                    <a:pt x="591" y="1041"/>
                  </a:lnTo>
                  <a:lnTo>
                    <a:pt x="585" y="1373"/>
                  </a:lnTo>
                  <a:lnTo>
                    <a:pt x="1" y="965"/>
                  </a:lnTo>
                  <a:lnTo>
                    <a:pt x="591" y="1593"/>
                  </a:lnTo>
                  <a:lnTo>
                    <a:pt x="575" y="1947"/>
                  </a:lnTo>
                  <a:lnTo>
                    <a:pt x="537" y="2810"/>
                  </a:lnTo>
                  <a:lnTo>
                    <a:pt x="880" y="2810"/>
                  </a:lnTo>
                  <a:lnTo>
                    <a:pt x="827" y="1947"/>
                  </a:lnTo>
                  <a:lnTo>
                    <a:pt x="810" y="1582"/>
                  </a:lnTo>
                  <a:lnTo>
                    <a:pt x="1207" y="1030"/>
                  </a:lnTo>
                  <a:lnTo>
                    <a:pt x="1207" y="1030"/>
                  </a:lnTo>
                  <a:lnTo>
                    <a:pt x="794" y="1400"/>
                  </a:lnTo>
                  <a:lnTo>
                    <a:pt x="789" y="1046"/>
                  </a:lnTo>
                  <a:lnTo>
                    <a:pt x="1121" y="553"/>
                  </a:lnTo>
                  <a:lnTo>
                    <a:pt x="773" y="896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46"/>
            <p:cNvSpPr/>
            <p:nvPr/>
          </p:nvSpPr>
          <p:spPr>
            <a:xfrm>
              <a:off x="3678546" y="2864503"/>
              <a:ext cx="178901" cy="262175"/>
            </a:xfrm>
            <a:custGeom>
              <a:rect b="b" l="l" r="r" t="t"/>
              <a:pathLst>
                <a:path extrusionOk="0" h="3192" w="2178">
                  <a:moveTo>
                    <a:pt x="1163" y="1"/>
                  </a:moveTo>
                  <a:cubicBezTo>
                    <a:pt x="1161" y="1"/>
                    <a:pt x="1160" y="1"/>
                    <a:pt x="1159" y="1"/>
                  </a:cubicBezTo>
                  <a:cubicBezTo>
                    <a:pt x="854" y="55"/>
                    <a:pt x="1" y="2913"/>
                    <a:pt x="103" y="3074"/>
                  </a:cubicBezTo>
                  <a:cubicBezTo>
                    <a:pt x="151" y="3149"/>
                    <a:pt x="575" y="3186"/>
                    <a:pt x="1014" y="3192"/>
                  </a:cubicBezTo>
                  <a:lnTo>
                    <a:pt x="1030" y="2832"/>
                  </a:lnTo>
                  <a:lnTo>
                    <a:pt x="441" y="2205"/>
                  </a:lnTo>
                  <a:lnTo>
                    <a:pt x="1025" y="2618"/>
                  </a:lnTo>
                  <a:lnTo>
                    <a:pt x="1030" y="2280"/>
                  </a:lnTo>
                  <a:lnTo>
                    <a:pt x="682" y="1824"/>
                  </a:lnTo>
                  <a:lnTo>
                    <a:pt x="1052" y="2114"/>
                  </a:lnTo>
                  <a:lnTo>
                    <a:pt x="1106" y="1245"/>
                  </a:lnTo>
                  <a:lnTo>
                    <a:pt x="1213" y="2135"/>
                  </a:lnTo>
                  <a:lnTo>
                    <a:pt x="1561" y="1792"/>
                  </a:lnTo>
                  <a:lnTo>
                    <a:pt x="1229" y="2285"/>
                  </a:lnTo>
                  <a:lnTo>
                    <a:pt x="1234" y="2645"/>
                  </a:lnTo>
                  <a:lnTo>
                    <a:pt x="1652" y="2275"/>
                  </a:lnTo>
                  <a:lnTo>
                    <a:pt x="1250" y="2822"/>
                  </a:lnTo>
                  <a:lnTo>
                    <a:pt x="1272" y="3186"/>
                  </a:lnTo>
                  <a:cubicBezTo>
                    <a:pt x="1674" y="3176"/>
                    <a:pt x="2033" y="3138"/>
                    <a:pt x="2076" y="3074"/>
                  </a:cubicBezTo>
                  <a:cubicBezTo>
                    <a:pt x="2177" y="2930"/>
                    <a:pt x="1372" y="1"/>
                    <a:pt x="1163" y="1"/>
                  </a:cubicBezTo>
                  <a:close/>
                </a:path>
              </a:pathLst>
            </a:custGeom>
            <a:solidFill>
              <a:srgbClr val="2F5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46"/>
            <p:cNvSpPr/>
            <p:nvPr/>
          </p:nvSpPr>
          <p:spPr>
            <a:xfrm>
              <a:off x="3714687" y="2966757"/>
              <a:ext cx="99636" cy="230389"/>
            </a:xfrm>
            <a:custGeom>
              <a:rect b="b" l="l" r="r" t="t"/>
              <a:pathLst>
                <a:path extrusionOk="0" h="2805" w="1213">
                  <a:moveTo>
                    <a:pt x="666" y="0"/>
                  </a:moveTo>
                  <a:lnTo>
                    <a:pt x="612" y="869"/>
                  </a:lnTo>
                  <a:lnTo>
                    <a:pt x="242" y="579"/>
                  </a:lnTo>
                  <a:lnTo>
                    <a:pt x="590" y="1035"/>
                  </a:lnTo>
                  <a:lnTo>
                    <a:pt x="585" y="1373"/>
                  </a:lnTo>
                  <a:lnTo>
                    <a:pt x="1" y="960"/>
                  </a:lnTo>
                  <a:lnTo>
                    <a:pt x="590" y="1587"/>
                  </a:lnTo>
                  <a:lnTo>
                    <a:pt x="574" y="1947"/>
                  </a:lnTo>
                  <a:lnTo>
                    <a:pt x="542" y="2805"/>
                  </a:lnTo>
                  <a:lnTo>
                    <a:pt x="880" y="2805"/>
                  </a:lnTo>
                  <a:lnTo>
                    <a:pt x="832" y="1941"/>
                  </a:lnTo>
                  <a:lnTo>
                    <a:pt x="810" y="1577"/>
                  </a:lnTo>
                  <a:lnTo>
                    <a:pt x="1212" y="1030"/>
                  </a:lnTo>
                  <a:lnTo>
                    <a:pt x="794" y="1400"/>
                  </a:lnTo>
                  <a:lnTo>
                    <a:pt x="789" y="1040"/>
                  </a:lnTo>
                  <a:lnTo>
                    <a:pt x="1121" y="547"/>
                  </a:lnTo>
                  <a:lnTo>
                    <a:pt x="773" y="890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46"/>
            <p:cNvSpPr/>
            <p:nvPr/>
          </p:nvSpPr>
          <p:spPr>
            <a:xfrm>
              <a:off x="1823949" y="3177261"/>
              <a:ext cx="57334" cy="50020"/>
            </a:xfrm>
            <a:custGeom>
              <a:rect b="b" l="l" r="r" t="t"/>
              <a:pathLst>
                <a:path extrusionOk="0" h="609" w="698">
                  <a:moveTo>
                    <a:pt x="628" y="0"/>
                  </a:moveTo>
                  <a:cubicBezTo>
                    <a:pt x="628" y="0"/>
                    <a:pt x="263" y="0"/>
                    <a:pt x="129" y="156"/>
                  </a:cubicBezTo>
                  <a:cubicBezTo>
                    <a:pt x="1" y="311"/>
                    <a:pt x="146" y="579"/>
                    <a:pt x="146" y="579"/>
                  </a:cubicBezTo>
                  <a:cubicBezTo>
                    <a:pt x="146" y="579"/>
                    <a:pt x="234" y="609"/>
                    <a:pt x="336" y="609"/>
                  </a:cubicBezTo>
                  <a:cubicBezTo>
                    <a:pt x="419" y="609"/>
                    <a:pt x="509" y="590"/>
                    <a:pt x="569" y="520"/>
                  </a:cubicBezTo>
                  <a:cubicBezTo>
                    <a:pt x="698" y="365"/>
                    <a:pt x="628" y="0"/>
                    <a:pt x="628" y="0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46"/>
            <p:cNvSpPr/>
            <p:nvPr/>
          </p:nvSpPr>
          <p:spPr>
            <a:xfrm>
              <a:off x="1785180" y="3200423"/>
              <a:ext cx="41974" cy="35482"/>
            </a:xfrm>
            <a:custGeom>
              <a:rect b="b" l="l" r="r" t="t"/>
              <a:pathLst>
                <a:path extrusionOk="0" h="432" w="511">
                  <a:moveTo>
                    <a:pt x="89" y="1"/>
                  </a:moveTo>
                  <a:cubicBezTo>
                    <a:pt x="55" y="1"/>
                    <a:pt x="33" y="2"/>
                    <a:pt x="33" y="2"/>
                  </a:cubicBezTo>
                  <a:cubicBezTo>
                    <a:pt x="33" y="2"/>
                    <a:pt x="1" y="271"/>
                    <a:pt x="103" y="378"/>
                  </a:cubicBezTo>
                  <a:cubicBezTo>
                    <a:pt x="144" y="419"/>
                    <a:pt x="200" y="432"/>
                    <a:pt x="252" y="432"/>
                  </a:cubicBezTo>
                  <a:cubicBezTo>
                    <a:pt x="337" y="432"/>
                    <a:pt x="414" y="399"/>
                    <a:pt x="414" y="399"/>
                  </a:cubicBezTo>
                  <a:cubicBezTo>
                    <a:pt x="414" y="399"/>
                    <a:pt x="510" y="195"/>
                    <a:pt x="408" y="88"/>
                  </a:cubicBezTo>
                  <a:cubicBezTo>
                    <a:pt x="332" y="12"/>
                    <a:pt x="173" y="1"/>
                    <a:pt x="89" y="1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46"/>
            <p:cNvSpPr/>
            <p:nvPr/>
          </p:nvSpPr>
          <p:spPr>
            <a:xfrm>
              <a:off x="1809000" y="3200997"/>
              <a:ext cx="45013" cy="76714"/>
            </a:xfrm>
            <a:custGeom>
              <a:rect b="b" l="l" r="r" t="t"/>
              <a:pathLst>
                <a:path extrusionOk="0" h="934" w="548">
                  <a:moveTo>
                    <a:pt x="547" y="1"/>
                  </a:moveTo>
                  <a:lnTo>
                    <a:pt x="547" y="1"/>
                  </a:lnTo>
                  <a:cubicBezTo>
                    <a:pt x="322" y="54"/>
                    <a:pt x="215" y="483"/>
                    <a:pt x="215" y="483"/>
                  </a:cubicBezTo>
                  <a:cubicBezTo>
                    <a:pt x="172" y="323"/>
                    <a:pt x="1" y="264"/>
                    <a:pt x="0" y="264"/>
                  </a:cubicBezTo>
                  <a:lnTo>
                    <a:pt x="0" y="264"/>
                  </a:lnTo>
                  <a:cubicBezTo>
                    <a:pt x="247" y="516"/>
                    <a:pt x="177" y="934"/>
                    <a:pt x="177" y="934"/>
                  </a:cubicBezTo>
                  <a:lnTo>
                    <a:pt x="328" y="934"/>
                  </a:lnTo>
                  <a:cubicBezTo>
                    <a:pt x="177" y="360"/>
                    <a:pt x="547" y="1"/>
                    <a:pt x="547" y="1"/>
                  </a:cubicBezTo>
                  <a:close/>
                </a:path>
              </a:pathLst>
            </a:custGeom>
            <a:solidFill>
              <a:srgbClr val="608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46"/>
            <p:cNvSpPr/>
            <p:nvPr/>
          </p:nvSpPr>
          <p:spPr>
            <a:xfrm>
              <a:off x="1934096" y="3177261"/>
              <a:ext cx="57334" cy="50020"/>
            </a:xfrm>
            <a:custGeom>
              <a:rect b="b" l="l" r="r" t="t"/>
              <a:pathLst>
                <a:path extrusionOk="0" h="609" w="698">
                  <a:moveTo>
                    <a:pt x="628" y="0"/>
                  </a:moveTo>
                  <a:cubicBezTo>
                    <a:pt x="627" y="0"/>
                    <a:pt x="263" y="0"/>
                    <a:pt x="129" y="156"/>
                  </a:cubicBezTo>
                  <a:cubicBezTo>
                    <a:pt x="0" y="311"/>
                    <a:pt x="145" y="579"/>
                    <a:pt x="145" y="579"/>
                  </a:cubicBezTo>
                  <a:cubicBezTo>
                    <a:pt x="145" y="579"/>
                    <a:pt x="234" y="609"/>
                    <a:pt x="336" y="609"/>
                  </a:cubicBezTo>
                  <a:cubicBezTo>
                    <a:pt x="418" y="609"/>
                    <a:pt x="509" y="590"/>
                    <a:pt x="569" y="520"/>
                  </a:cubicBezTo>
                  <a:cubicBezTo>
                    <a:pt x="697" y="365"/>
                    <a:pt x="628" y="0"/>
                    <a:pt x="628" y="0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46"/>
            <p:cNvSpPr/>
            <p:nvPr/>
          </p:nvSpPr>
          <p:spPr>
            <a:xfrm>
              <a:off x="1895327" y="3200423"/>
              <a:ext cx="41891" cy="35482"/>
            </a:xfrm>
            <a:custGeom>
              <a:rect b="b" l="l" r="r" t="t"/>
              <a:pathLst>
                <a:path extrusionOk="0" h="432" w="510">
                  <a:moveTo>
                    <a:pt x="88" y="1"/>
                  </a:moveTo>
                  <a:cubicBezTo>
                    <a:pt x="54" y="1"/>
                    <a:pt x="33" y="2"/>
                    <a:pt x="33" y="2"/>
                  </a:cubicBezTo>
                  <a:cubicBezTo>
                    <a:pt x="33" y="2"/>
                    <a:pt x="0" y="271"/>
                    <a:pt x="102" y="378"/>
                  </a:cubicBezTo>
                  <a:cubicBezTo>
                    <a:pt x="144" y="419"/>
                    <a:pt x="199" y="432"/>
                    <a:pt x="252" y="432"/>
                  </a:cubicBezTo>
                  <a:cubicBezTo>
                    <a:pt x="336" y="432"/>
                    <a:pt x="413" y="399"/>
                    <a:pt x="413" y="399"/>
                  </a:cubicBezTo>
                  <a:cubicBezTo>
                    <a:pt x="413" y="399"/>
                    <a:pt x="510" y="195"/>
                    <a:pt x="408" y="88"/>
                  </a:cubicBezTo>
                  <a:cubicBezTo>
                    <a:pt x="331" y="12"/>
                    <a:pt x="173" y="1"/>
                    <a:pt x="88" y="1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46"/>
            <p:cNvSpPr/>
            <p:nvPr/>
          </p:nvSpPr>
          <p:spPr>
            <a:xfrm>
              <a:off x="1919065" y="3200997"/>
              <a:ext cx="45013" cy="76714"/>
            </a:xfrm>
            <a:custGeom>
              <a:rect b="b" l="l" r="r" t="t"/>
              <a:pathLst>
                <a:path extrusionOk="0" h="934" w="548">
                  <a:moveTo>
                    <a:pt x="548" y="1"/>
                  </a:moveTo>
                  <a:lnTo>
                    <a:pt x="548" y="1"/>
                  </a:lnTo>
                  <a:cubicBezTo>
                    <a:pt x="323" y="54"/>
                    <a:pt x="215" y="483"/>
                    <a:pt x="215" y="483"/>
                  </a:cubicBezTo>
                  <a:cubicBezTo>
                    <a:pt x="173" y="323"/>
                    <a:pt x="1" y="264"/>
                    <a:pt x="1" y="264"/>
                  </a:cubicBezTo>
                  <a:lnTo>
                    <a:pt x="1" y="264"/>
                  </a:lnTo>
                  <a:cubicBezTo>
                    <a:pt x="248" y="516"/>
                    <a:pt x="178" y="934"/>
                    <a:pt x="178" y="934"/>
                  </a:cubicBezTo>
                  <a:lnTo>
                    <a:pt x="328" y="934"/>
                  </a:lnTo>
                  <a:cubicBezTo>
                    <a:pt x="178" y="360"/>
                    <a:pt x="548" y="1"/>
                    <a:pt x="548" y="1"/>
                  </a:cubicBezTo>
                  <a:close/>
                </a:path>
              </a:pathLst>
            </a:custGeom>
            <a:solidFill>
              <a:srgbClr val="608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46"/>
            <p:cNvSpPr/>
            <p:nvPr/>
          </p:nvSpPr>
          <p:spPr>
            <a:xfrm>
              <a:off x="2044162" y="3177261"/>
              <a:ext cx="57334" cy="50020"/>
            </a:xfrm>
            <a:custGeom>
              <a:rect b="b" l="l" r="r" t="t"/>
              <a:pathLst>
                <a:path extrusionOk="0" h="609" w="698">
                  <a:moveTo>
                    <a:pt x="628" y="0"/>
                  </a:moveTo>
                  <a:cubicBezTo>
                    <a:pt x="628" y="0"/>
                    <a:pt x="263" y="0"/>
                    <a:pt x="129" y="156"/>
                  </a:cubicBezTo>
                  <a:cubicBezTo>
                    <a:pt x="1" y="311"/>
                    <a:pt x="145" y="579"/>
                    <a:pt x="145" y="579"/>
                  </a:cubicBezTo>
                  <a:cubicBezTo>
                    <a:pt x="145" y="579"/>
                    <a:pt x="234" y="609"/>
                    <a:pt x="336" y="609"/>
                  </a:cubicBezTo>
                  <a:cubicBezTo>
                    <a:pt x="419" y="609"/>
                    <a:pt x="509" y="590"/>
                    <a:pt x="569" y="520"/>
                  </a:cubicBezTo>
                  <a:cubicBezTo>
                    <a:pt x="698" y="365"/>
                    <a:pt x="628" y="0"/>
                    <a:pt x="628" y="0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46"/>
            <p:cNvSpPr/>
            <p:nvPr/>
          </p:nvSpPr>
          <p:spPr>
            <a:xfrm>
              <a:off x="2005392" y="3200423"/>
              <a:ext cx="41974" cy="35482"/>
            </a:xfrm>
            <a:custGeom>
              <a:rect b="b" l="l" r="r" t="t"/>
              <a:pathLst>
                <a:path extrusionOk="0" h="432" w="511">
                  <a:moveTo>
                    <a:pt x="89" y="1"/>
                  </a:moveTo>
                  <a:cubicBezTo>
                    <a:pt x="55" y="1"/>
                    <a:pt x="33" y="2"/>
                    <a:pt x="33" y="2"/>
                  </a:cubicBezTo>
                  <a:cubicBezTo>
                    <a:pt x="33" y="2"/>
                    <a:pt x="1" y="271"/>
                    <a:pt x="103" y="378"/>
                  </a:cubicBezTo>
                  <a:cubicBezTo>
                    <a:pt x="144" y="419"/>
                    <a:pt x="200" y="432"/>
                    <a:pt x="252" y="432"/>
                  </a:cubicBezTo>
                  <a:cubicBezTo>
                    <a:pt x="337" y="432"/>
                    <a:pt x="414" y="399"/>
                    <a:pt x="414" y="399"/>
                  </a:cubicBezTo>
                  <a:cubicBezTo>
                    <a:pt x="414" y="399"/>
                    <a:pt x="510" y="195"/>
                    <a:pt x="408" y="88"/>
                  </a:cubicBezTo>
                  <a:cubicBezTo>
                    <a:pt x="332" y="12"/>
                    <a:pt x="173" y="1"/>
                    <a:pt x="89" y="1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46"/>
            <p:cNvSpPr/>
            <p:nvPr/>
          </p:nvSpPr>
          <p:spPr>
            <a:xfrm>
              <a:off x="2029212" y="3200997"/>
              <a:ext cx="45013" cy="76714"/>
            </a:xfrm>
            <a:custGeom>
              <a:rect b="b" l="l" r="r" t="t"/>
              <a:pathLst>
                <a:path extrusionOk="0" h="934" w="548">
                  <a:moveTo>
                    <a:pt x="547" y="1"/>
                  </a:moveTo>
                  <a:lnTo>
                    <a:pt x="547" y="1"/>
                  </a:lnTo>
                  <a:cubicBezTo>
                    <a:pt x="322" y="54"/>
                    <a:pt x="215" y="483"/>
                    <a:pt x="215" y="483"/>
                  </a:cubicBezTo>
                  <a:cubicBezTo>
                    <a:pt x="172" y="323"/>
                    <a:pt x="1" y="264"/>
                    <a:pt x="0" y="264"/>
                  </a:cubicBezTo>
                  <a:lnTo>
                    <a:pt x="0" y="264"/>
                  </a:lnTo>
                  <a:cubicBezTo>
                    <a:pt x="247" y="516"/>
                    <a:pt x="177" y="934"/>
                    <a:pt x="177" y="934"/>
                  </a:cubicBezTo>
                  <a:lnTo>
                    <a:pt x="327" y="934"/>
                  </a:lnTo>
                  <a:cubicBezTo>
                    <a:pt x="177" y="360"/>
                    <a:pt x="547" y="1"/>
                    <a:pt x="547" y="1"/>
                  </a:cubicBezTo>
                  <a:close/>
                </a:path>
              </a:pathLst>
            </a:custGeom>
            <a:solidFill>
              <a:srgbClr val="608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46"/>
            <p:cNvSpPr/>
            <p:nvPr/>
          </p:nvSpPr>
          <p:spPr>
            <a:xfrm>
              <a:off x="2154309" y="3177261"/>
              <a:ext cx="57334" cy="50020"/>
            </a:xfrm>
            <a:custGeom>
              <a:rect b="b" l="l" r="r" t="t"/>
              <a:pathLst>
                <a:path extrusionOk="0" h="609" w="698">
                  <a:moveTo>
                    <a:pt x="628" y="0"/>
                  </a:moveTo>
                  <a:cubicBezTo>
                    <a:pt x="627" y="0"/>
                    <a:pt x="263" y="0"/>
                    <a:pt x="129" y="156"/>
                  </a:cubicBezTo>
                  <a:cubicBezTo>
                    <a:pt x="0" y="311"/>
                    <a:pt x="145" y="579"/>
                    <a:pt x="145" y="579"/>
                  </a:cubicBezTo>
                  <a:cubicBezTo>
                    <a:pt x="145" y="579"/>
                    <a:pt x="234" y="609"/>
                    <a:pt x="336" y="609"/>
                  </a:cubicBezTo>
                  <a:cubicBezTo>
                    <a:pt x="418" y="609"/>
                    <a:pt x="509" y="590"/>
                    <a:pt x="569" y="520"/>
                  </a:cubicBezTo>
                  <a:cubicBezTo>
                    <a:pt x="697" y="365"/>
                    <a:pt x="628" y="0"/>
                    <a:pt x="628" y="0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46"/>
            <p:cNvSpPr/>
            <p:nvPr/>
          </p:nvSpPr>
          <p:spPr>
            <a:xfrm>
              <a:off x="2115540" y="3200423"/>
              <a:ext cx="41891" cy="35482"/>
            </a:xfrm>
            <a:custGeom>
              <a:rect b="b" l="l" r="r" t="t"/>
              <a:pathLst>
                <a:path extrusionOk="0" h="432" w="510">
                  <a:moveTo>
                    <a:pt x="88" y="1"/>
                  </a:moveTo>
                  <a:cubicBezTo>
                    <a:pt x="54" y="1"/>
                    <a:pt x="33" y="2"/>
                    <a:pt x="33" y="2"/>
                  </a:cubicBezTo>
                  <a:cubicBezTo>
                    <a:pt x="33" y="2"/>
                    <a:pt x="0" y="271"/>
                    <a:pt x="102" y="378"/>
                  </a:cubicBezTo>
                  <a:cubicBezTo>
                    <a:pt x="143" y="419"/>
                    <a:pt x="199" y="432"/>
                    <a:pt x="252" y="432"/>
                  </a:cubicBezTo>
                  <a:cubicBezTo>
                    <a:pt x="336" y="432"/>
                    <a:pt x="413" y="399"/>
                    <a:pt x="413" y="399"/>
                  </a:cubicBezTo>
                  <a:cubicBezTo>
                    <a:pt x="413" y="399"/>
                    <a:pt x="510" y="195"/>
                    <a:pt x="408" y="88"/>
                  </a:cubicBezTo>
                  <a:cubicBezTo>
                    <a:pt x="331" y="12"/>
                    <a:pt x="173" y="1"/>
                    <a:pt x="88" y="1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46"/>
            <p:cNvSpPr/>
            <p:nvPr/>
          </p:nvSpPr>
          <p:spPr>
            <a:xfrm>
              <a:off x="2139278" y="3200997"/>
              <a:ext cx="45013" cy="76714"/>
            </a:xfrm>
            <a:custGeom>
              <a:rect b="b" l="l" r="r" t="t"/>
              <a:pathLst>
                <a:path extrusionOk="0" h="934" w="548">
                  <a:moveTo>
                    <a:pt x="548" y="1"/>
                  </a:moveTo>
                  <a:lnTo>
                    <a:pt x="548" y="1"/>
                  </a:lnTo>
                  <a:cubicBezTo>
                    <a:pt x="323" y="54"/>
                    <a:pt x="215" y="483"/>
                    <a:pt x="215" y="483"/>
                  </a:cubicBezTo>
                  <a:cubicBezTo>
                    <a:pt x="173" y="323"/>
                    <a:pt x="1" y="264"/>
                    <a:pt x="1" y="264"/>
                  </a:cubicBezTo>
                  <a:lnTo>
                    <a:pt x="1" y="264"/>
                  </a:lnTo>
                  <a:cubicBezTo>
                    <a:pt x="248" y="516"/>
                    <a:pt x="178" y="934"/>
                    <a:pt x="178" y="934"/>
                  </a:cubicBezTo>
                  <a:lnTo>
                    <a:pt x="328" y="934"/>
                  </a:lnTo>
                  <a:cubicBezTo>
                    <a:pt x="178" y="360"/>
                    <a:pt x="548" y="1"/>
                    <a:pt x="548" y="1"/>
                  </a:cubicBezTo>
                  <a:close/>
                </a:path>
              </a:pathLst>
            </a:custGeom>
            <a:solidFill>
              <a:srgbClr val="608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46"/>
            <p:cNvSpPr/>
            <p:nvPr/>
          </p:nvSpPr>
          <p:spPr>
            <a:xfrm>
              <a:off x="2264374" y="3177261"/>
              <a:ext cx="57334" cy="50020"/>
            </a:xfrm>
            <a:custGeom>
              <a:rect b="b" l="l" r="r" t="t"/>
              <a:pathLst>
                <a:path extrusionOk="0" h="609" w="698">
                  <a:moveTo>
                    <a:pt x="628" y="0"/>
                  </a:moveTo>
                  <a:cubicBezTo>
                    <a:pt x="628" y="0"/>
                    <a:pt x="263" y="0"/>
                    <a:pt x="129" y="156"/>
                  </a:cubicBezTo>
                  <a:cubicBezTo>
                    <a:pt x="1" y="311"/>
                    <a:pt x="145" y="579"/>
                    <a:pt x="145" y="579"/>
                  </a:cubicBezTo>
                  <a:cubicBezTo>
                    <a:pt x="145" y="579"/>
                    <a:pt x="234" y="609"/>
                    <a:pt x="336" y="609"/>
                  </a:cubicBezTo>
                  <a:cubicBezTo>
                    <a:pt x="419" y="609"/>
                    <a:pt x="509" y="590"/>
                    <a:pt x="569" y="520"/>
                  </a:cubicBezTo>
                  <a:cubicBezTo>
                    <a:pt x="698" y="365"/>
                    <a:pt x="628" y="0"/>
                    <a:pt x="628" y="0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46"/>
            <p:cNvSpPr/>
            <p:nvPr/>
          </p:nvSpPr>
          <p:spPr>
            <a:xfrm>
              <a:off x="2225605" y="3200423"/>
              <a:ext cx="41974" cy="35482"/>
            </a:xfrm>
            <a:custGeom>
              <a:rect b="b" l="l" r="r" t="t"/>
              <a:pathLst>
                <a:path extrusionOk="0" h="432" w="511">
                  <a:moveTo>
                    <a:pt x="89" y="1"/>
                  </a:moveTo>
                  <a:cubicBezTo>
                    <a:pt x="55" y="1"/>
                    <a:pt x="33" y="2"/>
                    <a:pt x="33" y="2"/>
                  </a:cubicBezTo>
                  <a:cubicBezTo>
                    <a:pt x="33" y="2"/>
                    <a:pt x="1" y="271"/>
                    <a:pt x="103" y="378"/>
                  </a:cubicBezTo>
                  <a:cubicBezTo>
                    <a:pt x="144" y="419"/>
                    <a:pt x="199" y="432"/>
                    <a:pt x="252" y="432"/>
                  </a:cubicBezTo>
                  <a:cubicBezTo>
                    <a:pt x="337" y="432"/>
                    <a:pt x="414" y="399"/>
                    <a:pt x="414" y="399"/>
                  </a:cubicBezTo>
                  <a:cubicBezTo>
                    <a:pt x="414" y="399"/>
                    <a:pt x="510" y="195"/>
                    <a:pt x="408" y="88"/>
                  </a:cubicBezTo>
                  <a:cubicBezTo>
                    <a:pt x="332" y="12"/>
                    <a:pt x="173" y="1"/>
                    <a:pt x="89" y="1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46"/>
            <p:cNvSpPr/>
            <p:nvPr/>
          </p:nvSpPr>
          <p:spPr>
            <a:xfrm>
              <a:off x="2249425" y="3200997"/>
              <a:ext cx="45013" cy="76714"/>
            </a:xfrm>
            <a:custGeom>
              <a:rect b="b" l="l" r="r" t="t"/>
              <a:pathLst>
                <a:path extrusionOk="0" h="934" w="548">
                  <a:moveTo>
                    <a:pt x="547" y="1"/>
                  </a:moveTo>
                  <a:lnTo>
                    <a:pt x="547" y="1"/>
                  </a:lnTo>
                  <a:cubicBezTo>
                    <a:pt x="322" y="54"/>
                    <a:pt x="215" y="483"/>
                    <a:pt x="215" y="483"/>
                  </a:cubicBezTo>
                  <a:cubicBezTo>
                    <a:pt x="172" y="323"/>
                    <a:pt x="0" y="264"/>
                    <a:pt x="0" y="264"/>
                  </a:cubicBezTo>
                  <a:lnTo>
                    <a:pt x="0" y="264"/>
                  </a:lnTo>
                  <a:cubicBezTo>
                    <a:pt x="247" y="516"/>
                    <a:pt x="177" y="934"/>
                    <a:pt x="177" y="934"/>
                  </a:cubicBezTo>
                  <a:lnTo>
                    <a:pt x="327" y="934"/>
                  </a:lnTo>
                  <a:cubicBezTo>
                    <a:pt x="177" y="360"/>
                    <a:pt x="547" y="1"/>
                    <a:pt x="547" y="1"/>
                  </a:cubicBezTo>
                  <a:close/>
                </a:path>
              </a:pathLst>
            </a:custGeom>
            <a:solidFill>
              <a:srgbClr val="608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46"/>
            <p:cNvSpPr/>
            <p:nvPr/>
          </p:nvSpPr>
          <p:spPr>
            <a:xfrm>
              <a:off x="2374521" y="3177261"/>
              <a:ext cx="57334" cy="50020"/>
            </a:xfrm>
            <a:custGeom>
              <a:rect b="b" l="l" r="r" t="t"/>
              <a:pathLst>
                <a:path extrusionOk="0" h="609" w="698">
                  <a:moveTo>
                    <a:pt x="628" y="0"/>
                  </a:moveTo>
                  <a:cubicBezTo>
                    <a:pt x="627" y="0"/>
                    <a:pt x="263" y="0"/>
                    <a:pt x="129" y="156"/>
                  </a:cubicBezTo>
                  <a:cubicBezTo>
                    <a:pt x="0" y="311"/>
                    <a:pt x="145" y="579"/>
                    <a:pt x="145" y="579"/>
                  </a:cubicBezTo>
                  <a:cubicBezTo>
                    <a:pt x="145" y="579"/>
                    <a:pt x="234" y="609"/>
                    <a:pt x="336" y="609"/>
                  </a:cubicBezTo>
                  <a:cubicBezTo>
                    <a:pt x="418" y="609"/>
                    <a:pt x="509" y="590"/>
                    <a:pt x="569" y="520"/>
                  </a:cubicBezTo>
                  <a:cubicBezTo>
                    <a:pt x="697" y="365"/>
                    <a:pt x="628" y="0"/>
                    <a:pt x="628" y="0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46"/>
            <p:cNvSpPr/>
            <p:nvPr/>
          </p:nvSpPr>
          <p:spPr>
            <a:xfrm>
              <a:off x="2335752" y="3200423"/>
              <a:ext cx="41891" cy="35482"/>
            </a:xfrm>
            <a:custGeom>
              <a:rect b="b" l="l" r="r" t="t"/>
              <a:pathLst>
                <a:path extrusionOk="0" h="432" w="510">
                  <a:moveTo>
                    <a:pt x="88" y="1"/>
                  </a:moveTo>
                  <a:cubicBezTo>
                    <a:pt x="54" y="1"/>
                    <a:pt x="33" y="2"/>
                    <a:pt x="33" y="2"/>
                  </a:cubicBezTo>
                  <a:cubicBezTo>
                    <a:pt x="33" y="2"/>
                    <a:pt x="0" y="271"/>
                    <a:pt x="102" y="378"/>
                  </a:cubicBezTo>
                  <a:cubicBezTo>
                    <a:pt x="143" y="419"/>
                    <a:pt x="199" y="432"/>
                    <a:pt x="252" y="432"/>
                  </a:cubicBezTo>
                  <a:cubicBezTo>
                    <a:pt x="336" y="432"/>
                    <a:pt x="413" y="399"/>
                    <a:pt x="413" y="399"/>
                  </a:cubicBezTo>
                  <a:cubicBezTo>
                    <a:pt x="413" y="399"/>
                    <a:pt x="510" y="195"/>
                    <a:pt x="408" y="88"/>
                  </a:cubicBezTo>
                  <a:cubicBezTo>
                    <a:pt x="331" y="12"/>
                    <a:pt x="173" y="1"/>
                    <a:pt x="88" y="1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46"/>
            <p:cNvSpPr/>
            <p:nvPr/>
          </p:nvSpPr>
          <p:spPr>
            <a:xfrm>
              <a:off x="2359490" y="3200997"/>
              <a:ext cx="45013" cy="76714"/>
            </a:xfrm>
            <a:custGeom>
              <a:rect b="b" l="l" r="r" t="t"/>
              <a:pathLst>
                <a:path extrusionOk="0" h="934" w="548">
                  <a:moveTo>
                    <a:pt x="548" y="1"/>
                  </a:moveTo>
                  <a:cubicBezTo>
                    <a:pt x="323" y="54"/>
                    <a:pt x="215" y="483"/>
                    <a:pt x="215" y="483"/>
                  </a:cubicBezTo>
                  <a:cubicBezTo>
                    <a:pt x="172" y="323"/>
                    <a:pt x="1" y="264"/>
                    <a:pt x="1" y="264"/>
                  </a:cubicBezTo>
                  <a:lnTo>
                    <a:pt x="1" y="264"/>
                  </a:lnTo>
                  <a:cubicBezTo>
                    <a:pt x="248" y="516"/>
                    <a:pt x="178" y="934"/>
                    <a:pt x="178" y="934"/>
                  </a:cubicBezTo>
                  <a:lnTo>
                    <a:pt x="328" y="934"/>
                  </a:lnTo>
                  <a:cubicBezTo>
                    <a:pt x="178" y="360"/>
                    <a:pt x="548" y="1"/>
                    <a:pt x="548" y="1"/>
                  </a:cubicBezTo>
                  <a:close/>
                </a:path>
              </a:pathLst>
            </a:custGeom>
            <a:solidFill>
              <a:srgbClr val="608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46"/>
            <p:cNvSpPr/>
            <p:nvPr/>
          </p:nvSpPr>
          <p:spPr>
            <a:xfrm>
              <a:off x="2484586" y="3177261"/>
              <a:ext cx="57334" cy="50020"/>
            </a:xfrm>
            <a:custGeom>
              <a:rect b="b" l="l" r="r" t="t"/>
              <a:pathLst>
                <a:path extrusionOk="0" h="609" w="698">
                  <a:moveTo>
                    <a:pt x="628" y="0"/>
                  </a:moveTo>
                  <a:cubicBezTo>
                    <a:pt x="628" y="0"/>
                    <a:pt x="263" y="0"/>
                    <a:pt x="129" y="156"/>
                  </a:cubicBezTo>
                  <a:cubicBezTo>
                    <a:pt x="1" y="311"/>
                    <a:pt x="145" y="579"/>
                    <a:pt x="145" y="579"/>
                  </a:cubicBezTo>
                  <a:cubicBezTo>
                    <a:pt x="145" y="579"/>
                    <a:pt x="234" y="609"/>
                    <a:pt x="336" y="609"/>
                  </a:cubicBezTo>
                  <a:cubicBezTo>
                    <a:pt x="418" y="609"/>
                    <a:pt x="509" y="590"/>
                    <a:pt x="569" y="520"/>
                  </a:cubicBezTo>
                  <a:cubicBezTo>
                    <a:pt x="698" y="365"/>
                    <a:pt x="628" y="0"/>
                    <a:pt x="628" y="0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46"/>
            <p:cNvSpPr/>
            <p:nvPr/>
          </p:nvSpPr>
          <p:spPr>
            <a:xfrm>
              <a:off x="2445817" y="3200423"/>
              <a:ext cx="41974" cy="35482"/>
            </a:xfrm>
            <a:custGeom>
              <a:rect b="b" l="l" r="r" t="t"/>
              <a:pathLst>
                <a:path extrusionOk="0" h="432" w="511">
                  <a:moveTo>
                    <a:pt x="89" y="1"/>
                  </a:moveTo>
                  <a:cubicBezTo>
                    <a:pt x="55" y="1"/>
                    <a:pt x="33" y="2"/>
                    <a:pt x="33" y="2"/>
                  </a:cubicBezTo>
                  <a:cubicBezTo>
                    <a:pt x="33" y="2"/>
                    <a:pt x="1" y="271"/>
                    <a:pt x="103" y="378"/>
                  </a:cubicBezTo>
                  <a:cubicBezTo>
                    <a:pt x="144" y="419"/>
                    <a:pt x="199" y="432"/>
                    <a:pt x="252" y="432"/>
                  </a:cubicBezTo>
                  <a:cubicBezTo>
                    <a:pt x="337" y="432"/>
                    <a:pt x="414" y="399"/>
                    <a:pt x="414" y="399"/>
                  </a:cubicBezTo>
                  <a:cubicBezTo>
                    <a:pt x="414" y="399"/>
                    <a:pt x="510" y="195"/>
                    <a:pt x="408" y="88"/>
                  </a:cubicBezTo>
                  <a:cubicBezTo>
                    <a:pt x="332" y="12"/>
                    <a:pt x="173" y="1"/>
                    <a:pt x="89" y="1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46"/>
            <p:cNvSpPr/>
            <p:nvPr/>
          </p:nvSpPr>
          <p:spPr>
            <a:xfrm>
              <a:off x="2469637" y="3200997"/>
              <a:ext cx="45013" cy="76714"/>
            </a:xfrm>
            <a:custGeom>
              <a:rect b="b" l="l" r="r" t="t"/>
              <a:pathLst>
                <a:path extrusionOk="0" h="934" w="548">
                  <a:moveTo>
                    <a:pt x="547" y="1"/>
                  </a:moveTo>
                  <a:lnTo>
                    <a:pt x="547" y="1"/>
                  </a:lnTo>
                  <a:cubicBezTo>
                    <a:pt x="322" y="54"/>
                    <a:pt x="215" y="483"/>
                    <a:pt x="215" y="483"/>
                  </a:cubicBezTo>
                  <a:cubicBezTo>
                    <a:pt x="172" y="323"/>
                    <a:pt x="0" y="264"/>
                    <a:pt x="0" y="264"/>
                  </a:cubicBezTo>
                  <a:lnTo>
                    <a:pt x="0" y="264"/>
                  </a:lnTo>
                  <a:cubicBezTo>
                    <a:pt x="247" y="516"/>
                    <a:pt x="177" y="934"/>
                    <a:pt x="177" y="934"/>
                  </a:cubicBezTo>
                  <a:lnTo>
                    <a:pt x="327" y="934"/>
                  </a:lnTo>
                  <a:cubicBezTo>
                    <a:pt x="177" y="360"/>
                    <a:pt x="547" y="1"/>
                    <a:pt x="547" y="1"/>
                  </a:cubicBezTo>
                  <a:close/>
                </a:path>
              </a:pathLst>
            </a:custGeom>
            <a:solidFill>
              <a:srgbClr val="608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46"/>
            <p:cNvSpPr/>
            <p:nvPr/>
          </p:nvSpPr>
          <p:spPr>
            <a:xfrm>
              <a:off x="2594734" y="3177261"/>
              <a:ext cx="57334" cy="50020"/>
            </a:xfrm>
            <a:custGeom>
              <a:rect b="b" l="l" r="r" t="t"/>
              <a:pathLst>
                <a:path extrusionOk="0" h="609" w="698">
                  <a:moveTo>
                    <a:pt x="628" y="0"/>
                  </a:moveTo>
                  <a:cubicBezTo>
                    <a:pt x="627" y="0"/>
                    <a:pt x="263" y="0"/>
                    <a:pt x="129" y="156"/>
                  </a:cubicBezTo>
                  <a:cubicBezTo>
                    <a:pt x="0" y="311"/>
                    <a:pt x="145" y="579"/>
                    <a:pt x="145" y="579"/>
                  </a:cubicBezTo>
                  <a:cubicBezTo>
                    <a:pt x="145" y="579"/>
                    <a:pt x="234" y="609"/>
                    <a:pt x="336" y="609"/>
                  </a:cubicBezTo>
                  <a:cubicBezTo>
                    <a:pt x="418" y="609"/>
                    <a:pt x="509" y="590"/>
                    <a:pt x="569" y="520"/>
                  </a:cubicBezTo>
                  <a:cubicBezTo>
                    <a:pt x="697" y="365"/>
                    <a:pt x="628" y="0"/>
                    <a:pt x="628" y="0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46"/>
            <p:cNvSpPr/>
            <p:nvPr/>
          </p:nvSpPr>
          <p:spPr>
            <a:xfrm>
              <a:off x="2555964" y="3200423"/>
              <a:ext cx="41891" cy="35482"/>
            </a:xfrm>
            <a:custGeom>
              <a:rect b="b" l="l" r="r" t="t"/>
              <a:pathLst>
                <a:path extrusionOk="0" h="432" w="510">
                  <a:moveTo>
                    <a:pt x="88" y="1"/>
                  </a:moveTo>
                  <a:cubicBezTo>
                    <a:pt x="54" y="1"/>
                    <a:pt x="33" y="2"/>
                    <a:pt x="33" y="2"/>
                  </a:cubicBezTo>
                  <a:cubicBezTo>
                    <a:pt x="33" y="2"/>
                    <a:pt x="0" y="271"/>
                    <a:pt x="102" y="378"/>
                  </a:cubicBezTo>
                  <a:cubicBezTo>
                    <a:pt x="143" y="419"/>
                    <a:pt x="199" y="432"/>
                    <a:pt x="252" y="432"/>
                  </a:cubicBezTo>
                  <a:cubicBezTo>
                    <a:pt x="336" y="432"/>
                    <a:pt x="413" y="399"/>
                    <a:pt x="413" y="399"/>
                  </a:cubicBezTo>
                  <a:cubicBezTo>
                    <a:pt x="413" y="399"/>
                    <a:pt x="510" y="195"/>
                    <a:pt x="408" y="88"/>
                  </a:cubicBezTo>
                  <a:cubicBezTo>
                    <a:pt x="331" y="12"/>
                    <a:pt x="173" y="1"/>
                    <a:pt x="88" y="1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46"/>
            <p:cNvSpPr/>
            <p:nvPr/>
          </p:nvSpPr>
          <p:spPr>
            <a:xfrm>
              <a:off x="2579702" y="3200997"/>
              <a:ext cx="45013" cy="76714"/>
            </a:xfrm>
            <a:custGeom>
              <a:rect b="b" l="l" r="r" t="t"/>
              <a:pathLst>
                <a:path extrusionOk="0" h="934" w="548">
                  <a:moveTo>
                    <a:pt x="548" y="1"/>
                  </a:moveTo>
                  <a:cubicBezTo>
                    <a:pt x="323" y="54"/>
                    <a:pt x="215" y="483"/>
                    <a:pt x="215" y="483"/>
                  </a:cubicBezTo>
                  <a:cubicBezTo>
                    <a:pt x="172" y="323"/>
                    <a:pt x="1" y="264"/>
                    <a:pt x="1" y="264"/>
                  </a:cubicBezTo>
                  <a:lnTo>
                    <a:pt x="1" y="264"/>
                  </a:lnTo>
                  <a:cubicBezTo>
                    <a:pt x="248" y="516"/>
                    <a:pt x="178" y="934"/>
                    <a:pt x="178" y="934"/>
                  </a:cubicBezTo>
                  <a:lnTo>
                    <a:pt x="328" y="934"/>
                  </a:lnTo>
                  <a:cubicBezTo>
                    <a:pt x="178" y="360"/>
                    <a:pt x="548" y="1"/>
                    <a:pt x="548" y="1"/>
                  </a:cubicBezTo>
                  <a:close/>
                </a:path>
              </a:pathLst>
            </a:custGeom>
            <a:solidFill>
              <a:srgbClr val="608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46"/>
            <p:cNvSpPr/>
            <p:nvPr/>
          </p:nvSpPr>
          <p:spPr>
            <a:xfrm>
              <a:off x="1770642" y="3262268"/>
              <a:ext cx="893765" cy="52484"/>
            </a:xfrm>
            <a:custGeom>
              <a:rect b="b" l="l" r="r" t="t"/>
              <a:pathLst>
                <a:path extrusionOk="0" h="639" w="10881">
                  <a:moveTo>
                    <a:pt x="805" y="0"/>
                  </a:moveTo>
                  <a:cubicBezTo>
                    <a:pt x="736" y="5"/>
                    <a:pt x="671" y="11"/>
                    <a:pt x="607" y="11"/>
                  </a:cubicBezTo>
                  <a:cubicBezTo>
                    <a:pt x="467" y="38"/>
                    <a:pt x="344" y="123"/>
                    <a:pt x="237" y="215"/>
                  </a:cubicBezTo>
                  <a:cubicBezTo>
                    <a:pt x="119" y="322"/>
                    <a:pt x="38" y="456"/>
                    <a:pt x="1" y="638"/>
                  </a:cubicBezTo>
                  <a:lnTo>
                    <a:pt x="10880" y="638"/>
                  </a:lnTo>
                  <a:cubicBezTo>
                    <a:pt x="10848" y="456"/>
                    <a:pt x="10789" y="375"/>
                    <a:pt x="10709" y="284"/>
                  </a:cubicBezTo>
                  <a:cubicBezTo>
                    <a:pt x="10585" y="145"/>
                    <a:pt x="10382" y="11"/>
                    <a:pt x="10189" y="11"/>
                  </a:cubicBezTo>
                  <a:cubicBezTo>
                    <a:pt x="10119" y="16"/>
                    <a:pt x="10055" y="16"/>
                    <a:pt x="9990" y="16"/>
                  </a:cubicBezTo>
                  <a:cubicBezTo>
                    <a:pt x="9851" y="43"/>
                    <a:pt x="9728" y="102"/>
                    <a:pt x="9620" y="193"/>
                  </a:cubicBezTo>
                  <a:cubicBezTo>
                    <a:pt x="9556" y="252"/>
                    <a:pt x="9502" y="322"/>
                    <a:pt x="9459" y="397"/>
                  </a:cubicBezTo>
                  <a:cubicBezTo>
                    <a:pt x="9433" y="349"/>
                    <a:pt x="9406" y="300"/>
                    <a:pt x="9368" y="263"/>
                  </a:cubicBezTo>
                  <a:cubicBezTo>
                    <a:pt x="9245" y="123"/>
                    <a:pt x="9041" y="0"/>
                    <a:pt x="8848" y="0"/>
                  </a:cubicBezTo>
                  <a:cubicBezTo>
                    <a:pt x="8778" y="5"/>
                    <a:pt x="8714" y="11"/>
                    <a:pt x="8650" y="11"/>
                  </a:cubicBezTo>
                  <a:cubicBezTo>
                    <a:pt x="8510" y="38"/>
                    <a:pt x="8387" y="102"/>
                    <a:pt x="8280" y="193"/>
                  </a:cubicBezTo>
                  <a:cubicBezTo>
                    <a:pt x="8215" y="252"/>
                    <a:pt x="8162" y="322"/>
                    <a:pt x="8119" y="397"/>
                  </a:cubicBezTo>
                  <a:cubicBezTo>
                    <a:pt x="8092" y="349"/>
                    <a:pt x="8065" y="300"/>
                    <a:pt x="8028" y="263"/>
                  </a:cubicBezTo>
                  <a:cubicBezTo>
                    <a:pt x="7904" y="118"/>
                    <a:pt x="7701" y="0"/>
                    <a:pt x="7508" y="0"/>
                  </a:cubicBezTo>
                  <a:cubicBezTo>
                    <a:pt x="7438" y="5"/>
                    <a:pt x="7374" y="11"/>
                    <a:pt x="7309" y="11"/>
                  </a:cubicBezTo>
                  <a:cubicBezTo>
                    <a:pt x="7170" y="38"/>
                    <a:pt x="7047" y="102"/>
                    <a:pt x="6939" y="193"/>
                  </a:cubicBezTo>
                  <a:cubicBezTo>
                    <a:pt x="6875" y="252"/>
                    <a:pt x="6821" y="322"/>
                    <a:pt x="6778" y="397"/>
                  </a:cubicBezTo>
                  <a:cubicBezTo>
                    <a:pt x="6752" y="349"/>
                    <a:pt x="6725" y="300"/>
                    <a:pt x="6687" y="263"/>
                  </a:cubicBezTo>
                  <a:cubicBezTo>
                    <a:pt x="6564" y="118"/>
                    <a:pt x="6360" y="0"/>
                    <a:pt x="6167" y="0"/>
                  </a:cubicBezTo>
                  <a:cubicBezTo>
                    <a:pt x="6097" y="5"/>
                    <a:pt x="6033" y="11"/>
                    <a:pt x="5969" y="11"/>
                  </a:cubicBezTo>
                  <a:cubicBezTo>
                    <a:pt x="5829" y="38"/>
                    <a:pt x="5706" y="102"/>
                    <a:pt x="5599" y="193"/>
                  </a:cubicBezTo>
                  <a:cubicBezTo>
                    <a:pt x="5534" y="252"/>
                    <a:pt x="5481" y="322"/>
                    <a:pt x="5438" y="397"/>
                  </a:cubicBezTo>
                  <a:cubicBezTo>
                    <a:pt x="5411" y="349"/>
                    <a:pt x="5384" y="300"/>
                    <a:pt x="5347" y="263"/>
                  </a:cubicBezTo>
                  <a:cubicBezTo>
                    <a:pt x="5223" y="118"/>
                    <a:pt x="5020" y="0"/>
                    <a:pt x="4827" y="0"/>
                  </a:cubicBezTo>
                  <a:cubicBezTo>
                    <a:pt x="4757" y="5"/>
                    <a:pt x="4693" y="11"/>
                    <a:pt x="4628" y="11"/>
                  </a:cubicBezTo>
                  <a:cubicBezTo>
                    <a:pt x="4489" y="38"/>
                    <a:pt x="4366" y="102"/>
                    <a:pt x="4258" y="193"/>
                  </a:cubicBezTo>
                  <a:cubicBezTo>
                    <a:pt x="4194" y="252"/>
                    <a:pt x="4140" y="322"/>
                    <a:pt x="4097" y="397"/>
                  </a:cubicBezTo>
                  <a:cubicBezTo>
                    <a:pt x="4071" y="349"/>
                    <a:pt x="4044" y="300"/>
                    <a:pt x="4006" y="263"/>
                  </a:cubicBezTo>
                  <a:cubicBezTo>
                    <a:pt x="3883" y="118"/>
                    <a:pt x="3679" y="0"/>
                    <a:pt x="3486" y="0"/>
                  </a:cubicBezTo>
                  <a:cubicBezTo>
                    <a:pt x="3417" y="5"/>
                    <a:pt x="3352" y="11"/>
                    <a:pt x="3288" y="11"/>
                  </a:cubicBezTo>
                  <a:cubicBezTo>
                    <a:pt x="3148" y="38"/>
                    <a:pt x="3025" y="102"/>
                    <a:pt x="2918" y="193"/>
                  </a:cubicBezTo>
                  <a:cubicBezTo>
                    <a:pt x="2854" y="252"/>
                    <a:pt x="2800" y="322"/>
                    <a:pt x="2757" y="397"/>
                  </a:cubicBezTo>
                  <a:cubicBezTo>
                    <a:pt x="2730" y="349"/>
                    <a:pt x="2703" y="300"/>
                    <a:pt x="2666" y="263"/>
                  </a:cubicBezTo>
                  <a:cubicBezTo>
                    <a:pt x="2543" y="118"/>
                    <a:pt x="2339" y="0"/>
                    <a:pt x="2146" y="0"/>
                  </a:cubicBezTo>
                  <a:cubicBezTo>
                    <a:pt x="2076" y="5"/>
                    <a:pt x="2012" y="11"/>
                    <a:pt x="1947" y="11"/>
                  </a:cubicBezTo>
                  <a:cubicBezTo>
                    <a:pt x="1808" y="38"/>
                    <a:pt x="1685" y="102"/>
                    <a:pt x="1577" y="193"/>
                  </a:cubicBezTo>
                  <a:cubicBezTo>
                    <a:pt x="1513" y="252"/>
                    <a:pt x="1459" y="322"/>
                    <a:pt x="1416" y="397"/>
                  </a:cubicBezTo>
                  <a:cubicBezTo>
                    <a:pt x="1390" y="349"/>
                    <a:pt x="1363" y="300"/>
                    <a:pt x="1325" y="263"/>
                  </a:cubicBezTo>
                  <a:cubicBezTo>
                    <a:pt x="1202" y="118"/>
                    <a:pt x="998" y="0"/>
                    <a:pt x="805" y="0"/>
                  </a:cubicBezTo>
                  <a:close/>
                </a:path>
              </a:pathLst>
            </a:custGeom>
            <a:solidFill>
              <a:srgbClr val="B57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46"/>
            <p:cNvSpPr/>
            <p:nvPr/>
          </p:nvSpPr>
          <p:spPr>
            <a:xfrm>
              <a:off x="1823949" y="3294792"/>
              <a:ext cx="57334" cy="49938"/>
            </a:xfrm>
            <a:custGeom>
              <a:rect b="b" l="l" r="r" t="t"/>
              <a:pathLst>
                <a:path extrusionOk="0" h="608" w="698">
                  <a:moveTo>
                    <a:pt x="624" y="1"/>
                  </a:moveTo>
                  <a:cubicBezTo>
                    <a:pt x="582" y="1"/>
                    <a:pt x="255" y="6"/>
                    <a:pt x="129" y="151"/>
                  </a:cubicBezTo>
                  <a:cubicBezTo>
                    <a:pt x="1" y="307"/>
                    <a:pt x="146" y="575"/>
                    <a:pt x="146" y="575"/>
                  </a:cubicBezTo>
                  <a:cubicBezTo>
                    <a:pt x="146" y="575"/>
                    <a:pt x="239" y="607"/>
                    <a:pt x="344" y="607"/>
                  </a:cubicBezTo>
                  <a:cubicBezTo>
                    <a:pt x="424" y="607"/>
                    <a:pt x="511" y="588"/>
                    <a:pt x="569" y="521"/>
                  </a:cubicBezTo>
                  <a:cubicBezTo>
                    <a:pt x="698" y="365"/>
                    <a:pt x="628" y="1"/>
                    <a:pt x="628" y="1"/>
                  </a:cubicBezTo>
                  <a:cubicBezTo>
                    <a:pt x="628" y="1"/>
                    <a:pt x="627" y="1"/>
                    <a:pt x="624" y="1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46"/>
            <p:cNvSpPr/>
            <p:nvPr/>
          </p:nvSpPr>
          <p:spPr>
            <a:xfrm>
              <a:off x="1785180" y="3317953"/>
              <a:ext cx="41974" cy="35400"/>
            </a:xfrm>
            <a:custGeom>
              <a:rect b="b" l="l" r="r" t="t"/>
              <a:pathLst>
                <a:path extrusionOk="0" h="431" w="511">
                  <a:moveTo>
                    <a:pt x="107" y="0"/>
                  </a:moveTo>
                  <a:cubicBezTo>
                    <a:pt x="63" y="0"/>
                    <a:pt x="33" y="3"/>
                    <a:pt x="33" y="3"/>
                  </a:cubicBezTo>
                  <a:cubicBezTo>
                    <a:pt x="33" y="3"/>
                    <a:pt x="1" y="271"/>
                    <a:pt x="103" y="378"/>
                  </a:cubicBezTo>
                  <a:cubicBezTo>
                    <a:pt x="142" y="418"/>
                    <a:pt x="195" y="431"/>
                    <a:pt x="246" y="431"/>
                  </a:cubicBezTo>
                  <a:cubicBezTo>
                    <a:pt x="333" y="431"/>
                    <a:pt x="414" y="394"/>
                    <a:pt x="414" y="394"/>
                  </a:cubicBezTo>
                  <a:cubicBezTo>
                    <a:pt x="414" y="394"/>
                    <a:pt x="510" y="191"/>
                    <a:pt x="408" y="83"/>
                  </a:cubicBezTo>
                  <a:cubicBezTo>
                    <a:pt x="337" y="12"/>
                    <a:pt x="194" y="0"/>
                    <a:pt x="107" y="0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46"/>
            <p:cNvSpPr/>
            <p:nvPr/>
          </p:nvSpPr>
          <p:spPr>
            <a:xfrm>
              <a:off x="1809000" y="3318610"/>
              <a:ext cx="45013" cy="76714"/>
            </a:xfrm>
            <a:custGeom>
              <a:rect b="b" l="l" r="r" t="t"/>
              <a:pathLst>
                <a:path extrusionOk="0" h="934" w="548">
                  <a:moveTo>
                    <a:pt x="547" y="0"/>
                  </a:moveTo>
                  <a:lnTo>
                    <a:pt x="547" y="0"/>
                  </a:lnTo>
                  <a:cubicBezTo>
                    <a:pt x="322" y="54"/>
                    <a:pt x="215" y="478"/>
                    <a:pt x="215" y="478"/>
                  </a:cubicBezTo>
                  <a:cubicBezTo>
                    <a:pt x="172" y="322"/>
                    <a:pt x="1" y="258"/>
                    <a:pt x="0" y="258"/>
                  </a:cubicBezTo>
                  <a:lnTo>
                    <a:pt x="0" y="258"/>
                  </a:lnTo>
                  <a:cubicBezTo>
                    <a:pt x="247" y="510"/>
                    <a:pt x="177" y="933"/>
                    <a:pt x="177" y="933"/>
                  </a:cubicBezTo>
                  <a:lnTo>
                    <a:pt x="328" y="933"/>
                  </a:lnTo>
                  <a:cubicBezTo>
                    <a:pt x="177" y="360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608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46"/>
            <p:cNvSpPr/>
            <p:nvPr/>
          </p:nvSpPr>
          <p:spPr>
            <a:xfrm>
              <a:off x="1934096" y="3294792"/>
              <a:ext cx="57334" cy="49938"/>
            </a:xfrm>
            <a:custGeom>
              <a:rect b="b" l="l" r="r" t="t"/>
              <a:pathLst>
                <a:path extrusionOk="0" h="608" w="698">
                  <a:moveTo>
                    <a:pt x="623" y="1"/>
                  </a:moveTo>
                  <a:cubicBezTo>
                    <a:pt x="581" y="1"/>
                    <a:pt x="254" y="6"/>
                    <a:pt x="129" y="151"/>
                  </a:cubicBezTo>
                  <a:cubicBezTo>
                    <a:pt x="0" y="307"/>
                    <a:pt x="145" y="575"/>
                    <a:pt x="145" y="575"/>
                  </a:cubicBezTo>
                  <a:cubicBezTo>
                    <a:pt x="145" y="575"/>
                    <a:pt x="238" y="607"/>
                    <a:pt x="343" y="607"/>
                  </a:cubicBezTo>
                  <a:cubicBezTo>
                    <a:pt x="423" y="607"/>
                    <a:pt x="511" y="588"/>
                    <a:pt x="569" y="521"/>
                  </a:cubicBezTo>
                  <a:cubicBezTo>
                    <a:pt x="697" y="365"/>
                    <a:pt x="628" y="1"/>
                    <a:pt x="628" y="1"/>
                  </a:cubicBezTo>
                  <a:cubicBezTo>
                    <a:pt x="628" y="1"/>
                    <a:pt x="626" y="1"/>
                    <a:pt x="623" y="1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46"/>
            <p:cNvSpPr/>
            <p:nvPr/>
          </p:nvSpPr>
          <p:spPr>
            <a:xfrm>
              <a:off x="1895327" y="3317953"/>
              <a:ext cx="41891" cy="35400"/>
            </a:xfrm>
            <a:custGeom>
              <a:rect b="b" l="l" r="r" t="t"/>
              <a:pathLst>
                <a:path extrusionOk="0" h="431" w="510">
                  <a:moveTo>
                    <a:pt x="106" y="0"/>
                  </a:moveTo>
                  <a:cubicBezTo>
                    <a:pt x="62" y="0"/>
                    <a:pt x="33" y="3"/>
                    <a:pt x="33" y="3"/>
                  </a:cubicBezTo>
                  <a:cubicBezTo>
                    <a:pt x="33" y="3"/>
                    <a:pt x="0" y="271"/>
                    <a:pt x="102" y="378"/>
                  </a:cubicBezTo>
                  <a:cubicBezTo>
                    <a:pt x="142" y="418"/>
                    <a:pt x="195" y="431"/>
                    <a:pt x="246" y="431"/>
                  </a:cubicBezTo>
                  <a:cubicBezTo>
                    <a:pt x="332" y="431"/>
                    <a:pt x="413" y="394"/>
                    <a:pt x="413" y="394"/>
                  </a:cubicBezTo>
                  <a:cubicBezTo>
                    <a:pt x="413" y="394"/>
                    <a:pt x="510" y="191"/>
                    <a:pt x="408" y="83"/>
                  </a:cubicBezTo>
                  <a:cubicBezTo>
                    <a:pt x="336" y="12"/>
                    <a:pt x="193" y="0"/>
                    <a:pt x="106" y="0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46"/>
            <p:cNvSpPr/>
            <p:nvPr/>
          </p:nvSpPr>
          <p:spPr>
            <a:xfrm>
              <a:off x="1919065" y="3318610"/>
              <a:ext cx="45013" cy="76714"/>
            </a:xfrm>
            <a:custGeom>
              <a:rect b="b" l="l" r="r" t="t"/>
              <a:pathLst>
                <a:path extrusionOk="0" h="934" w="548">
                  <a:moveTo>
                    <a:pt x="548" y="0"/>
                  </a:moveTo>
                  <a:lnTo>
                    <a:pt x="548" y="0"/>
                  </a:lnTo>
                  <a:cubicBezTo>
                    <a:pt x="323" y="54"/>
                    <a:pt x="215" y="478"/>
                    <a:pt x="215" y="478"/>
                  </a:cubicBezTo>
                  <a:cubicBezTo>
                    <a:pt x="173" y="322"/>
                    <a:pt x="1" y="258"/>
                    <a:pt x="1" y="258"/>
                  </a:cubicBezTo>
                  <a:lnTo>
                    <a:pt x="1" y="258"/>
                  </a:lnTo>
                  <a:cubicBezTo>
                    <a:pt x="248" y="510"/>
                    <a:pt x="178" y="933"/>
                    <a:pt x="178" y="933"/>
                  </a:cubicBezTo>
                  <a:lnTo>
                    <a:pt x="328" y="933"/>
                  </a:lnTo>
                  <a:cubicBezTo>
                    <a:pt x="178" y="360"/>
                    <a:pt x="548" y="0"/>
                    <a:pt x="548" y="0"/>
                  </a:cubicBezTo>
                  <a:close/>
                </a:path>
              </a:pathLst>
            </a:custGeom>
            <a:solidFill>
              <a:srgbClr val="608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46"/>
            <p:cNvSpPr/>
            <p:nvPr/>
          </p:nvSpPr>
          <p:spPr>
            <a:xfrm>
              <a:off x="2044162" y="3294792"/>
              <a:ext cx="57334" cy="49938"/>
            </a:xfrm>
            <a:custGeom>
              <a:rect b="b" l="l" r="r" t="t"/>
              <a:pathLst>
                <a:path extrusionOk="0" h="608" w="698">
                  <a:moveTo>
                    <a:pt x="624" y="1"/>
                  </a:moveTo>
                  <a:cubicBezTo>
                    <a:pt x="582" y="1"/>
                    <a:pt x="255" y="6"/>
                    <a:pt x="129" y="151"/>
                  </a:cubicBezTo>
                  <a:cubicBezTo>
                    <a:pt x="1" y="307"/>
                    <a:pt x="145" y="575"/>
                    <a:pt x="145" y="575"/>
                  </a:cubicBezTo>
                  <a:cubicBezTo>
                    <a:pt x="145" y="575"/>
                    <a:pt x="239" y="607"/>
                    <a:pt x="344" y="607"/>
                  </a:cubicBezTo>
                  <a:cubicBezTo>
                    <a:pt x="424" y="607"/>
                    <a:pt x="511" y="588"/>
                    <a:pt x="569" y="521"/>
                  </a:cubicBezTo>
                  <a:cubicBezTo>
                    <a:pt x="698" y="365"/>
                    <a:pt x="628" y="1"/>
                    <a:pt x="628" y="1"/>
                  </a:cubicBezTo>
                  <a:cubicBezTo>
                    <a:pt x="628" y="1"/>
                    <a:pt x="627" y="1"/>
                    <a:pt x="624" y="1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46"/>
            <p:cNvSpPr/>
            <p:nvPr/>
          </p:nvSpPr>
          <p:spPr>
            <a:xfrm>
              <a:off x="2005392" y="3317953"/>
              <a:ext cx="41974" cy="35400"/>
            </a:xfrm>
            <a:custGeom>
              <a:rect b="b" l="l" r="r" t="t"/>
              <a:pathLst>
                <a:path extrusionOk="0" h="431" w="511">
                  <a:moveTo>
                    <a:pt x="107" y="0"/>
                  </a:moveTo>
                  <a:cubicBezTo>
                    <a:pt x="63" y="0"/>
                    <a:pt x="33" y="3"/>
                    <a:pt x="33" y="3"/>
                  </a:cubicBezTo>
                  <a:cubicBezTo>
                    <a:pt x="33" y="3"/>
                    <a:pt x="1" y="271"/>
                    <a:pt x="103" y="378"/>
                  </a:cubicBezTo>
                  <a:cubicBezTo>
                    <a:pt x="142" y="418"/>
                    <a:pt x="195" y="431"/>
                    <a:pt x="246" y="431"/>
                  </a:cubicBezTo>
                  <a:cubicBezTo>
                    <a:pt x="333" y="431"/>
                    <a:pt x="414" y="394"/>
                    <a:pt x="414" y="394"/>
                  </a:cubicBezTo>
                  <a:cubicBezTo>
                    <a:pt x="414" y="394"/>
                    <a:pt x="510" y="191"/>
                    <a:pt x="408" y="83"/>
                  </a:cubicBezTo>
                  <a:cubicBezTo>
                    <a:pt x="337" y="12"/>
                    <a:pt x="194" y="0"/>
                    <a:pt x="107" y="0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46"/>
            <p:cNvSpPr/>
            <p:nvPr/>
          </p:nvSpPr>
          <p:spPr>
            <a:xfrm>
              <a:off x="2029212" y="3318610"/>
              <a:ext cx="45013" cy="76714"/>
            </a:xfrm>
            <a:custGeom>
              <a:rect b="b" l="l" r="r" t="t"/>
              <a:pathLst>
                <a:path extrusionOk="0" h="934" w="548">
                  <a:moveTo>
                    <a:pt x="547" y="0"/>
                  </a:moveTo>
                  <a:lnTo>
                    <a:pt x="547" y="0"/>
                  </a:lnTo>
                  <a:cubicBezTo>
                    <a:pt x="322" y="54"/>
                    <a:pt x="215" y="478"/>
                    <a:pt x="215" y="478"/>
                  </a:cubicBezTo>
                  <a:cubicBezTo>
                    <a:pt x="172" y="322"/>
                    <a:pt x="1" y="258"/>
                    <a:pt x="0" y="258"/>
                  </a:cubicBezTo>
                  <a:lnTo>
                    <a:pt x="0" y="258"/>
                  </a:lnTo>
                  <a:cubicBezTo>
                    <a:pt x="247" y="510"/>
                    <a:pt x="177" y="933"/>
                    <a:pt x="177" y="933"/>
                  </a:cubicBezTo>
                  <a:lnTo>
                    <a:pt x="327" y="933"/>
                  </a:lnTo>
                  <a:cubicBezTo>
                    <a:pt x="177" y="360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608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46"/>
            <p:cNvSpPr/>
            <p:nvPr/>
          </p:nvSpPr>
          <p:spPr>
            <a:xfrm>
              <a:off x="2154309" y="3294792"/>
              <a:ext cx="57334" cy="49938"/>
            </a:xfrm>
            <a:custGeom>
              <a:rect b="b" l="l" r="r" t="t"/>
              <a:pathLst>
                <a:path extrusionOk="0" h="608" w="698">
                  <a:moveTo>
                    <a:pt x="623" y="1"/>
                  </a:moveTo>
                  <a:cubicBezTo>
                    <a:pt x="581" y="1"/>
                    <a:pt x="254" y="6"/>
                    <a:pt x="129" y="151"/>
                  </a:cubicBezTo>
                  <a:cubicBezTo>
                    <a:pt x="0" y="307"/>
                    <a:pt x="145" y="575"/>
                    <a:pt x="145" y="575"/>
                  </a:cubicBezTo>
                  <a:cubicBezTo>
                    <a:pt x="145" y="575"/>
                    <a:pt x="238" y="607"/>
                    <a:pt x="343" y="607"/>
                  </a:cubicBezTo>
                  <a:cubicBezTo>
                    <a:pt x="423" y="607"/>
                    <a:pt x="511" y="588"/>
                    <a:pt x="569" y="521"/>
                  </a:cubicBezTo>
                  <a:cubicBezTo>
                    <a:pt x="697" y="365"/>
                    <a:pt x="628" y="1"/>
                    <a:pt x="628" y="1"/>
                  </a:cubicBezTo>
                  <a:cubicBezTo>
                    <a:pt x="628" y="1"/>
                    <a:pt x="626" y="1"/>
                    <a:pt x="623" y="1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46"/>
            <p:cNvSpPr/>
            <p:nvPr/>
          </p:nvSpPr>
          <p:spPr>
            <a:xfrm>
              <a:off x="2115540" y="3317953"/>
              <a:ext cx="41891" cy="35400"/>
            </a:xfrm>
            <a:custGeom>
              <a:rect b="b" l="l" r="r" t="t"/>
              <a:pathLst>
                <a:path extrusionOk="0" h="431" w="510">
                  <a:moveTo>
                    <a:pt x="106" y="0"/>
                  </a:moveTo>
                  <a:cubicBezTo>
                    <a:pt x="62" y="0"/>
                    <a:pt x="33" y="3"/>
                    <a:pt x="33" y="3"/>
                  </a:cubicBezTo>
                  <a:cubicBezTo>
                    <a:pt x="33" y="3"/>
                    <a:pt x="0" y="271"/>
                    <a:pt x="102" y="378"/>
                  </a:cubicBezTo>
                  <a:cubicBezTo>
                    <a:pt x="142" y="418"/>
                    <a:pt x="195" y="431"/>
                    <a:pt x="246" y="431"/>
                  </a:cubicBezTo>
                  <a:cubicBezTo>
                    <a:pt x="332" y="431"/>
                    <a:pt x="413" y="394"/>
                    <a:pt x="413" y="394"/>
                  </a:cubicBezTo>
                  <a:cubicBezTo>
                    <a:pt x="413" y="394"/>
                    <a:pt x="510" y="191"/>
                    <a:pt x="408" y="83"/>
                  </a:cubicBezTo>
                  <a:cubicBezTo>
                    <a:pt x="336" y="12"/>
                    <a:pt x="193" y="0"/>
                    <a:pt x="106" y="0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46"/>
            <p:cNvSpPr/>
            <p:nvPr/>
          </p:nvSpPr>
          <p:spPr>
            <a:xfrm>
              <a:off x="2139278" y="3318610"/>
              <a:ext cx="45013" cy="76714"/>
            </a:xfrm>
            <a:custGeom>
              <a:rect b="b" l="l" r="r" t="t"/>
              <a:pathLst>
                <a:path extrusionOk="0" h="934" w="548">
                  <a:moveTo>
                    <a:pt x="548" y="0"/>
                  </a:moveTo>
                  <a:cubicBezTo>
                    <a:pt x="323" y="54"/>
                    <a:pt x="215" y="478"/>
                    <a:pt x="215" y="478"/>
                  </a:cubicBezTo>
                  <a:cubicBezTo>
                    <a:pt x="173" y="322"/>
                    <a:pt x="1" y="258"/>
                    <a:pt x="1" y="258"/>
                  </a:cubicBezTo>
                  <a:lnTo>
                    <a:pt x="1" y="258"/>
                  </a:lnTo>
                  <a:cubicBezTo>
                    <a:pt x="248" y="510"/>
                    <a:pt x="178" y="933"/>
                    <a:pt x="178" y="933"/>
                  </a:cubicBezTo>
                  <a:lnTo>
                    <a:pt x="328" y="933"/>
                  </a:lnTo>
                  <a:cubicBezTo>
                    <a:pt x="178" y="360"/>
                    <a:pt x="548" y="0"/>
                    <a:pt x="548" y="0"/>
                  </a:cubicBezTo>
                  <a:close/>
                </a:path>
              </a:pathLst>
            </a:custGeom>
            <a:solidFill>
              <a:srgbClr val="608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46"/>
            <p:cNvSpPr/>
            <p:nvPr/>
          </p:nvSpPr>
          <p:spPr>
            <a:xfrm>
              <a:off x="2264374" y="3294792"/>
              <a:ext cx="57334" cy="49938"/>
            </a:xfrm>
            <a:custGeom>
              <a:rect b="b" l="l" r="r" t="t"/>
              <a:pathLst>
                <a:path extrusionOk="0" h="608" w="698">
                  <a:moveTo>
                    <a:pt x="624" y="1"/>
                  </a:moveTo>
                  <a:cubicBezTo>
                    <a:pt x="582" y="1"/>
                    <a:pt x="255" y="6"/>
                    <a:pt x="129" y="151"/>
                  </a:cubicBezTo>
                  <a:cubicBezTo>
                    <a:pt x="1" y="307"/>
                    <a:pt x="145" y="575"/>
                    <a:pt x="145" y="575"/>
                  </a:cubicBezTo>
                  <a:cubicBezTo>
                    <a:pt x="145" y="575"/>
                    <a:pt x="239" y="607"/>
                    <a:pt x="344" y="607"/>
                  </a:cubicBezTo>
                  <a:cubicBezTo>
                    <a:pt x="424" y="607"/>
                    <a:pt x="511" y="588"/>
                    <a:pt x="569" y="521"/>
                  </a:cubicBezTo>
                  <a:cubicBezTo>
                    <a:pt x="698" y="365"/>
                    <a:pt x="628" y="1"/>
                    <a:pt x="628" y="1"/>
                  </a:cubicBezTo>
                  <a:cubicBezTo>
                    <a:pt x="628" y="1"/>
                    <a:pt x="627" y="1"/>
                    <a:pt x="624" y="1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46"/>
            <p:cNvSpPr/>
            <p:nvPr/>
          </p:nvSpPr>
          <p:spPr>
            <a:xfrm>
              <a:off x="2225605" y="3317953"/>
              <a:ext cx="41974" cy="35400"/>
            </a:xfrm>
            <a:custGeom>
              <a:rect b="b" l="l" r="r" t="t"/>
              <a:pathLst>
                <a:path extrusionOk="0" h="431" w="511">
                  <a:moveTo>
                    <a:pt x="107" y="0"/>
                  </a:moveTo>
                  <a:cubicBezTo>
                    <a:pt x="63" y="0"/>
                    <a:pt x="33" y="3"/>
                    <a:pt x="33" y="3"/>
                  </a:cubicBezTo>
                  <a:cubicBezTo>
                    <a:pt x="33" y="3"/>
                    <a:pt x="1" y="271"/>
                    <a:pt x="103" y="378"/>
                  </a:cubicBezTo>
                  <a:cubicBezTo>
                    <a:pt x="142" y="418"/>
                    <a:pt x="195" y="431"/>
                    <a:pt x="246" y="431"/>
                  </a:cubicBezTo>
                  <a:cubicBezTo>
                    <a:pt x="333" y="431"/>
                    <a:pt x="414" y="394"/>
                    <a:pt x="414" y="394"/>
                  </a:cubicBezTo>
                  <a:cubicBezTo>
                    <a:pt x="414" y="394"/>
                    <a:pt x="510" y="191"/>
                    <a:pt x="408" y="83"/>
                  </a:cubicBezTo>
                  <a:cubicBezTo>
                    <a:pt x="337" y="12"/>
                    <a:pt x="194" y="0"/>
                    <a:pt x="107" y="0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46"/>
            <p:cNvSpPr/>
            <p:nvPr/>
          </p:nvSpPr>
          <p:spPr>
            <a:xfrm>
              <a:off x="2249425" y="3318610"/>
              <a:ext cx="45013" cy="76714"/>
            </a:xfrm>
            <a:custGeom>
              <a:rect b="b" l="l" r="r" t="t"/>
              <a:pathLst>
                <a:path extrusionOk="0" h="934" w="548">
                  <a:moveTo>
                    <a:pt x="547" y="0"/>
                  </a:moveTo>
                  <a:lnTo>
                    <a:pt x="547" y="0"/>
                  </a:lnTo>
                  <a:cubicBezTo>
                    <a:pt x="322" y="54"/>
                    <a:pt x="215" y="478"/>
                    <a:pt x="215" y="478"/>
                  </a:cubicBezTo>
                  <a:cubicBezTo>
                    <a:pt x="172" y="322"/>
                    <a:pt x="0" y="258"/>
                    <a:pt x="0" y="258"/>
                  </a:cubicBezTo>
                  <a:lnTo>
                    <a:pt x="0" y="258"/>
                  </a:lnTo>
                  <a:cubicBezTo>
                    <a:pt x="247" y="510"/>
                    <a:pt x="177" y="933"/>
                    <a:pt x="177" y="933"/>
                  </a:cubicBezTo>
                  <a:lnTo>
                    <a:pt x="327" y="933"/>
                  </a:lnTo>
                  <a:cubicBezTo>
                    <a:pt x="177" y="360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608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46"/>
            <p:cNvSpPr/>
            <p:nvPr/>
          </p:nvSpPr>
          <p:spPr>
            <a:xfrm>
              <a:off x="2374521" y="3294792"/>
              <a:ext cx="57334" cy="49938"/>
            </a:xfrm>
            <a:custGeom>
              <a:rect b="b" l="l" r="r" t="t"/>
              <a:pathLst>
                <a:path extrusionOk="0" h="608" w="698">
                  <a:moveTo>
                    <a:pt x="623" y="1"/>
                  </a:moveTo>
                  <a:cubicBezTo>
                    <a:pt x="581" y="1"/>
                    <a:pt x="254" y="6"/>
                    <a:pt x="129" y="151"/>
                  </a:cubicBezTo>
                  <a:cubicBezTo>
                    <a:pt x="0" y="307"/>
                    <a:pt x="145" y="575"/>
                    <a:pt x="145" y="575"/>
                  </a:cubicBezTo>
                  <a:cubicBezTo>
                    <a:pt x="145" y="575"/>
                    <a:pt x="238" y="607"/>
                    <a:pt x="343" y="607"/>
                  </a:cubicBezTo>
                  <a:cubicBezTo>
                    <a:pt x="423" y="607"/>
                    <a:pt x="511" y="588"/>
                    <a:pt x="569" y="521"/>
                  </a:cubicBezTo>
                  <a:cubicBezTo>
                    <a:pt x="697" y="365"/>
                    <a:pt x="628" y="1"/>
                    <a:pt x="628" y="1"/>
                  </a:cubicBezTo>
                  <a:cubicBezTo>
                    <a:pt x="628" y="1"/>
                    <a:pt x="626" y="1"/>
                    <a:pt x="623" y="1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46"/>
            <p:cNvSpPr/>
            <p:nvPr/>
          </p:nvSpPr>
          <p:spPr>
            <a:xfrm>
              <a:off x="2335752" y="3317953"/>
              <a:ext cx="41891" cy="35400"/>
            </a:xfrm>
            <a:custGeom>
              <a:rect b="b" l="l" r="r" t="t"/>
              <a:pathLst>
                <a:path extrusionOk="0" h="431" w="510">
                  <a:moveTo>
                    <a:pt x="106" y="0"/>
                  </a:moveTo>
                  <a:cubicBezTo>
                    <a:pt x="62" y="0"/>
                    <a:pt x="33" y="3"/>
                    <a:pt x="33" y="3"/>
                  </a:cubicBezTo>
                  <a:cubicBezTo>
                    <a:pt x="33" y="3"/>
                    <a:pt x="0" y="271"/>
                    <a:pt x="102" y="378"/>
                  </a:cubicBezTo>
                  <a:cubicBezTo>
                    <a:pt x="142" y="418"/>
                    <a:pt x="195" y="431"/>
                    <a:pt x="246" y="431"/>
                  </a:cubicBezTo>
                  <a:cubicBezTo>
                    <a:pt x="332" y="431"/>
                    <a:pt x="413" y="394"/>
                    <a:pt x="413" y="394"/>
                  </a:cubicBezTo>
                  <a:cubicBezTo>
                    <a:pt x="413" y="394"/>
                    <a:pt x="510" y="191"/>
                    <a:pt x="408" y="83"/>
                  </a:cubicBezTo>
                  <a:cubicBezTo>
                    <a:pt x="336" y="12"/>
                    <a:pt x="193" y="0"/>
                    <a:pt x="106" y="0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46"/>
            <p:cNvSpPr/>
            <p:nvPr/>
          </p:nvSpPr>
          <p:spPr>
            <a:xfrm>
              <a:off x="2359490" y="3318610"/>
              <a:ext cx="45013" cy="76714"/>
            </a:xfrm>
            <a:custGeom>
              <a:rect b="b" l="l" r="r" t="t"/>
              <a:pathLst>
                <a:path extrusionOk="0" h="934" w="548">
                  <a:moveTo>
                    <a:pt x="548" y="0"/>
                  </a:moveTo>
                  <a:cubicBezTo>
                    <a:pt x="323" y="54"/>
                    <a:pt x="215" y="478"/>
                    <a:pt x="215" y="478"/>
                  </a:cubicBezTo>
                  <a:cubicBezTo>
                    <a:pt x="172" y="322"/>
                    <a:pt x="1" y="258"/>
                    <a:pt x="1" y="258"/>
                  </a:cubicBezTo>
                  <a:lnTo>
                    <a:pt x="1" y="258"/>
                  </a:lnTo>
                  <a:cubicBezTo>
                    <a:pt x="248" y="510"/>
                    <a:pt x="178" y="933"/>
                    <a:pt x="178" y="933"/>
                  </a:cubicBezTo>
                  <a:lnTo>
                    <a:pt x="328" y="933"/>
                  </a:lnTo>
                  <a:cubicBezTo>
                    <a:pt x="178" y="360"/>
                    <a:pt x="548" y="0"/>
                    <a:pt x="548" y="0"/>
                  </a:cubicBezTo>
                  <a:close/>
                </a:path>
              </a:pathLst>
            </a:custGeom>
            <a:solidFill>
              <a:srgbClr val="608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46"/>
            <p:cNvSpPr/>
            <p:nvPr/>
          </p:nvSpPr>
          <p:spPr>
            <a:xfrm>
              <a:off x="2484586" y="3294792"/>
              <a:ext cx="57334" cy="49938"/>
            </a:xfrm>
            <a:custGeom>
              <a:rect b="b" l="l" r="r" t="t"/>
              <a:pathLst>
                <a:path extrusionOk="0" h="608" w="698">
                  <a:moveTo>
                    <a:pt x="624" y="1"/>
                  </a:moveTo>
                  <a:cubicBezTo>
                    <a:pt x="582" y="1"/>
                    <a:pt x="255" y="6"/>
                    <a:pt x="129" y="151"/>
                  </a:cubicBezTo>
                  <a:cubicBezTo>
                    <a:pt x="1" y="307"/>
                    <a:pt x="145" y="575"/>
                    <a:pt x="145" y="575"/>
                  </a:cubicBezTo>
                  <a:cubicBezTo>
                    <a:pt x="145" y="575"/>
                    <a:pt x="239" y="607"/>
                    <a:pt x="344" y="607"/>
                  </a:cubicBezTo>
                  <a:cubicBezTo>
                    <a:pt x="424" y="607"/>
                    <a:pt x="511" y="588"/>
                    <a:pt x="569" y="521"/>
                  </a:cubicBezTo>
                  <a:cubicBezTo>
                    <a:pt x="698" y="365"/>
                    <a:pt x="628" y="1"/>
                    <a:pt x="628" y="1"/>
                  </a:cubicBezTo>
                  <a:cubicBezTo>
                    <a:pt x="628" y="1"/>
                    <a:pt x="627" y="1"/>
                    <a:pt x="624" y="1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46"/>
            <p:cNvSpPr/>
            <p:nvPr/>
          </p:nvSpPr>
          <p:spPr>
            <a:xfrm>
              <a:off x="2445817" y="3317953"/>
              <a:ext cx="41974" cy="35400"/>
            </a:xfrm>
            <a:custGeom>
              <a:rect b="b" l="l" r="r" t="t"/>
              <a:pathLst>
                <a:path extrusionOk="0" h="431" w="511">
                  <a:moveTo>
                    <a:pt x="106" y="0"/>
                  </a:moveTo>
                  <a:cubicBezTo>
                    <a:pt x="63" y="0"/>
                    <a:pt x="33" y="3"/>
                    <a:pt x="33" y="3"/>
                  </a:cubicBezTo>
                  <a:cubicBezTo>
                    <a:pt x="33" y="3"/>
                    <a:pt x="1" y="271"/>
                    <a:pt x="103" y="378"/>
                  </a:cubicBezTo>
                  <a:cubicBezTo>
                    <a:pt x="142" y="418"/>
                    <a:pt x="195" y="431"/>
                    <a:pt x="246" y="431"/>
                  </a:cubicBezTo>
                  <a:cubicBezTo>
                    <a:pt x="333" y="431"/>
                    <a:pt x="414" y="394"/>
                    <a:pt x="414" y="394"/>
                  </a:cubicBezTo>
                  <a:cubicBezTo>
                    <a:pt x="414" y="394"/>
                    <a:pt x="510" y="191"/>
                    <a:pt x="408" y="83"/>
                  </a:cubicBezTo>
                  <a:cubicBezTo>
                    <a:pt x="337" y="12"/>
                    <a:pt x="194" y="0"/>
                    <a:pt x="106" y="0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46"/>
            <p:cNvSpPr/>
            <p:nvPr/>
          </p:nvSpPr>
          <p:spPr>
            <a:xfrm>
              <a:off x="2469637" y="3318610"/>
              <a:ext cx="45013" cy="76714"/>
            </a:xfrm>
            <a:custGeom>
              <a:rect b="b" l="l" r="r" t="t"/>
              <a:pathLst>
                <a:path extrusionOk="0" h="934" w="548">
                  <a:moveTo>
                    <a:pt x="547" y="0"/>
                  </a:moveTo>
                  <a:lnTo>
                    <a:pt x="547" y="0"/>
                  </a:lnTo>
                  <a:cubicBezTo>
                    <a:pt x="322" y="54"/>
                    <a:pt x="215" y="478"/>
                    <a:pt x="215" y="478"/>
                  </a:cubicBezTo>
                  <a:cubicBezTo>
                    <a:pt x="172" y="322"/>
                    <a:pt x="0" y="258"/>
                    <a:pt x="0" y="258"/>
                  </a:cubicBezTo>
                  <a:lnTo>
                    <a:pt x="0" y="258"/>
                  </a:lnTo>
                  <a:cubicBezTo>
                    <a:pt x="247" y="510"/>
                    <a:pt x="177" y="933"/>
                    <a:pt x="177" y="933"/>
                  </a:cubicBezTo>
                  <a:lnTo>
                    <a:pt x="327" y="933"/>
                  </a:lnTo>
                  <a:cubicBezTo>
                    <a:pt x="177" y="360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608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46"/>
            <p:cNvSpPr/>
            <p:nvPr/>
          </p:nvSpPr>
          <p:spPr>
            <a:xfrm>
              <a:off x="2594734" y="3294792"/>
              <a:ext cx="57334" cy="49938"/>
            </a:xfrm>
            <a:custGeom>
              <a:rect b="b" l="l" r="r" t="t"/>
              <a:pathLst>
                <a:path extrusionOk="0" h="608" w="698">
                  <a:moveTo>
                    <a:pt x="623" y="1"/>
                  </a:moveTo>
                  <a:cubicBezTo>
                    <a:pt x="581" y="1"/>
                    <a:pt x="254" y="6"/>
                    <a:pt x="129" y="151"/>
                  </a:cubicBezTo>
                  <a:cubicBezTo>
                    <a:pt x="0" y="307"/>
                    <a:pt x="145" y="575"/>
                    <a:pt x="145" y="575"/>
                  </a:cubicBezTo>
                  <a:cubicBezTo>
                    <a:pt x="145" y="575"/>
                    <a:pt x="238" y="607"/>
                    <a:pt x="343" y="607"/>
                  </a:cubicBezTo>
                  <a:cubicBezTo>
                    <a:pt x="423" y="607"/>
                    <a:pt x="511" y="588"/>
                    <a:pt x="569" y="521"/>
                  </a:cubicBezTo>
                  <a:cubicBezTo>
                    <a:pt x="697" y="365"/>
                    <a:pt x="628" y="1"/>
                    <a:pt x="628" y="1"/>
                  </a:cubicBezTo>
                  <a:cubicBezTo>
                    <a:pt x="628" y="1"/>
                    <a:pt x="626" y="1"/>
                    <a:pt x="623" y="1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46"/>
            <p:cNvSpPr/>
            <p:nvPr/>
          </p:nvSpPr>
          <p:spPr>
            <a:xfrm>
              <a:off x="2555964" y="3317953"/>
              <a:ext cx="41891" cy="35400"/>
            </a:xfrm>
            <a:custGeom>
              <a:rect b="b" l="l" r="r" t="t"/>
              <a:pathLst>
                <a:path extrusionOk="0" h="431" w="510">
                  <a:moveTo>
                    <a:pt x="106" y="0"/>
                  </a:moveTo>
                  <a:cubicBezTo>
                    <a:pt x="62" y="0"/>
                    <a:pt x="33" y="3"/>
                    <a:pt x="33" y="3"/>
                  </a:cubicBezTo>
                  <a:cubicBezTo>
                    <a:pt x="33" y="3"/>
                    <a:pt x="0" y="271"/>
                    <a:pt x="102" y="378"/>
                  </a:cubicBezTo>
                  <a:cubicBezTo>
                    <a:pt x="142" y="418"/>
                    <a:pt x="195" y="431"/>
                    <a:pt x="246" y="431"/>
                  </a:cubicBezTo>
                  <a:cubicBezTo>
                    <a:pt x="332" y="431"/>
                    <a:pt x="413" y="394"/>
                    <a:pt x="413" y="394"/>
                  </a:cubicBezTo>
                  <a:cubicBezTo>
                    <a:pt x="413" y="394"/>
                    <a:pt x="510" y="191"/>
                    <a:pt x="408" y="83"/>
                  </a:cubicBezTo>
                  <a:cubicBezTo>
                    <a:pt x="336" y="12"/>
                    <a:pt x="193" y="0"/>
                    <a:pt x="106" y="0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46"/>
            <p:cNvSpPr/>
            <p:nvPr/>
          </p:nvSpPr>
          <p:spPr>
            <a:xfrm>
              <a:off x="2579702" y="3318610"/>
              <a:ext cx="45013" cy="76714"/>
            </a:xfrm>
            <a:custGeom>
              <a:rect b="b" l="l" r="r" t="t"/>
              <a:pathLst>
                <a:path extrusionOk="0" h="934" w="548">
                  <a:moveTo>
                    <a:pt x="548" y="0"/>
                  </a:moveTo>
                  <a:lnTo>
                    <a:pt x="548" y="0"/>
                  </a:lnTo>
                  <a:cubicBezTo>
                    <a:pt x="323" y="54"/>
                    <a:pt x="215" y="478"/>
                    <a:pt x="215" y="478"/>
                  </a:cubicBezTo>
                  <a:cubicBezTo>
                    <a:pt x="172" y="322"/>
                    <a:pt x="1" y="258"/>
                    <a:pt x="1" y="258"/>
                  </a:cubicBezTo>
                  <a:lnTo>
                    <a:pt x="1" y="258"/>
                  </a:lnTo>
                  <a:cubicBezTo>
                    <a:pt x="248" y="510"/>
                    <a:pt x="178" y="933"/>
                    <a:pt x="178" y="933"/>
                  </a:cubicBezTo>
                  <a:lnTo>
                    <a:pt x="328" y="933"/>
                  </a:lnTo>
                  <a:cubicBezTo>
                    <a:pt x="178" y="360"/>
                    <a:pt x="548" y="0"/>
                    <a:pt x="548" y="0"/>
                  </a:cubicBezTo>
                  <a:close/>
                </a:path>
              </a:pathLst>
            </a:custGeom>
            <a:solidFill>
              <a:srgbClr val="608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46"/>
            <p:cNvSpPr/>
            <p:nvPr/>
          </p:nvSpPr>
          <p:spPr>
            <a:xfrm>
              <a:off x="1770642" y="3379798"/>
              <a:ext cx="893765" cy="52074"/>
            </a:xfrm>
            <a:custGeom>
              <a:rect b="b" l="l" r="r" t="t"/>
              <a:pathLst>
                <a:path extrusionOk="0" h="634" w="10881">
                  <a:moveTo>
                    <a:pt x="805" y="1"/>
                  </a:moveTo>
                  <a:cubicBezTo>
                    <a:pt x="736" y="6"/>
                    <a:pt x="671" y="6"/>
                    <a:pt x="607" y="11"/>
                  </a:cubicBezTo>
                  <a:cubicBezTo>
                    <a:pt x="467" y="38"/>
                    <a:pt x="344" y="119"/>
                    <a:pt x="237" y="215"/>
                  </a:cubicBezTo>
                  <a:cubicBezTo>
                    <a:pt x="119" y="317"/>
                    <a:pt x="38" y="456"/>
                    <a:pt x="1" y="633"/>
                  </a:cubicBezTo>
                  <a:lnTo>
                    <a:pt x="10880" y="633"/>
                  </a:lnTo>
                  <a:cubicBezTo>
                    <a:pt x="10848" y="456"/>
                    <a:pt x="10789" y="376"/>
                    <a:pt x="10709" y="280"/>
                  </a:cubicBezTo>
                  <a:cubicBezTo>
                    <a:pt x="10585" y="140"/>
                    <a:pt x="10382" y="11"/>
                    <a:pt x="10189" y="11"/>
                  </a:cubicBezTo>
                  <a:cubicBezTo>
                    <a:pt x="10154" y="14"/>
                    <a:pt x="10120" y="14"/>
                    <a:pt x="10087" y="14"/>
                  </a:cubicBezTo>
                  <a:cubicBezTo>
                    <a:pt x="10055" y="14"/>
                    <a:pt x="10022" y="14"/>
                    <a:pt x="9990" y="17"/>
                  </a:cubicBezTo>
                  <a:cubicBezTo>
                    <a:pt x="9851" y="44"/>
                    <a:pt x="9728" y="103"/>
                    <a:pt x="9620" y="194"/>
                  </a:cubicBezTo>
                  <a:cubicBezTo>
                    <a:pt x="9556" y="253"/>
                    <a:pt x="9502" y="317"/>
                    <a:pt x="9459" y="398"/>
                  </a:cubicBezTo>
                  <a:cubicBezTo>
                    <a:pt x="9433" y="349"/>
                    <a:pt x="9406" y="301"/>
                    <a:pt x="9368" y="258"/>
                  </a:cubicBezTo>
                  <a:cubicBezTo>
                    <a:pt x="9245" y="119"/>
                    <a:pt x="9041" y="1"/>
                    <a:pt x="8848" y="1"/>
                  </a:cubicBezTo>
                  <a:cubicBezTo>
                    <a:pt x="8778" y="6"/>
                    <a:pt x="8714" y="6"/>
                    <a:pt x="8650" y="11"/>
                  </a:cubicBezTo>
                  <a:cubicBezTo>
                    <a:pt x="8510" y="38"/>
                    <a:pt x="8387" y="97"/>
                    <a:pt x="8280" y="194"/>
                  </a:cubicBezTo>
                  <a:cubicBezTo>
                    <a:pt x="8215" y="247"/>
                    <a:pt x="8162" y="317"/>
                    <a:pt x="8119" y="392"/>
                  </a:cubicBezTo>
                  <a:cubicBezTo>
                    <a:pt x="8092" y="344"/>
                    <a:pt x="8065" y="301"/>
                    <a:pt x="8028" y="258"/>
                  </a:cubicBezTo>
                  <a:cubicBezTo>
                    <a:pt x="7904" y="119"/>
                    <a:pt x="7701" y="1"/>
                    <a:pt x="7508" y="1"/>
                  </a:cubicBezTo>
                  <a:cubicBezTo>
                    <a:pt x="7438" y="6"/>
                    <a:pt x="7374" y="6"/>
                    <a:pt x="7309" y="11"/>
                  </a:cubicBezTo>
                  <a:cubicBezTo>
                    <a:pt x="7170" y="38"/>
                    <a:pt x="7047" y="97"/>
                    <a:pt x="6939" y="194"/>
                  </a:cubicBezTo>
                  <a:cubicBezTo>
                    <a:pt x="6875" y="247"/>
                    <a:pt x="6821" y="317"/>
                    <a:pt x="6778" y="392"/>
                  </a:cubicBezTo>
                  <a:cubicBezTo>
                    <a:pt x="6752" y="344"/>
                    <a:pt x="6725" y="301"/>
                    <a:pt x="6687" y="258"/>
                  </a:cubicBezTo>
                  <a:cubicBezTo>
                    <a:pt x="6564" y="119"/>
                    <a:pt x="6360" y="1"/>
                    <a:pt x="6167" y="1"/>
                  </a:cubicBezTo>
                  <a:cubicBezTo>
                    <a:pt x="6097" y="6"/>
                    <a:pt x="6033" y="6"/>
                    <a:pt x="5969" y="11"/>
                  </a:cubicBezTo>
                  <a:cubicBezTo>
                    <a:pt x="5829" y="38"/>
                    <a:pt x="5706" y="97"/>
                    <a:pt x="5599" y="194"/>
                  </a:cubicBezTo>
                  <a:cubicBezTo>
                    <a:pt x="5534" y="247"/>
                    <a:pt x="5481" y="317"/>
                    <a:pt x="5438" y="392"/>
                  </a:cubicBezTo>
                  <a:cubicBezTo>
                    <a:pt x="5411" y="344"/>
                    <a:pt x="5384" y="301"/>
                    <a:pt x="5347" y="258"/>
                  </a:cubicBezTo>
                  <a:cubicBezTo>
                    <a:pt x="5223" y="119"/>
                    <a:pt x="5020" y="1"/>
                    <a:pt x="4827" y="1"/>
                  </a:cubicBezTo>
                  <a:cubicBezTo>
                    <a:pt x="4757" y="6"/>
                    <a:pt x="4693" y="6"/>
                    <a:pt x="4628" y="11"/>
                  </a:cubicBezTo>
                  <a:cubicBezTo>
                    <a:pt x="4489" y="38"/>
                    <a:pt x="4366" y="97"/>
                    <a:pt x="4258" y="194"/>
                  </a:cubicBezTo>
                  <a:cubicBezTo>
                    <a:pt x="4194" y="247"/>
                    <a:pt x="4140" y="317"/>
                    <a:pt x="4097" y="392"/>
                  </a:cubicBezTo>
                  <a:cubicBezTo>
                    <a:pt x="4071" y="344"/>
                    <a:pt x="4044" y="301"/>
                    <a:pt x="4006" y="258"/>
                  </a:cubicBezTo>
                  <a:cubicBezTo>
                    <a:pt x="3883" y="119"/>
                    <a:pt x="3679" y="1"/>
                    <a:pt x="3486" y="1"/>
                  </a:cubicBezTo>
                  <a:cubicBezTo>
                    <a:pt x="3417" y="6"/>
                    <a:pt x="3352" y="6"/>
                    <a:pt x="3288" y="11"/>
                  </a:cubicBezTo>
                  <a:cubicBezTo>
                    <a:pt x="3148" y="38"/>
                    <a:pt x="3025" y="97"/>
                    <a:pt x="2918" y="194"/>
                  </a:cubicBezTo>
                  <a:cubicBezTo>
                    <a:pt x="2854" y="247"/>
                    <a:pt x="2800" y="317"/>
                    <a:pt x="2757" y="392"/>
                  </a:cubicBezTo>
                  <a:cubicBezTo>
                    <a:pt x="2730" y="344"/>
                    <a:pt x="2703" y="301"/>
                    <a:pt x="2666" y="258"/>
                  </a:cubicBezTo>
                  <a:cubicBezTo>
                    <a:pt x="2543" y="119"/>
                    <a:pt x="2339" y="1"/>
                    <a:pt x="2146" y="1"/>
                  </a:cubicBezTo>
                  <a:cubicBezTo>
                    <a:pt x="2076" y="6"/>
                    <a:pt x="2012" y="6"/>
                    <a:pt x="1947" y="11"/>
                  </a:cubicBezTo>
                  <a:cubicBezTo>
                    <a:pt x="1808" y="38"/>
                    <a:pt x="1685" y="97"/>
                    <a:pt x="1577" y="194"/>
                  </a:cubicBezTo>
                  <a:cubicBezTo>
                    <a:pt x="1513" y="247"/>
                    <a:pt x="1459" y="317"/>
                    <a:pt x="1416" y="392"/>
                  </a:cubicBezTo>
                  <a:cubicBezTo>
                    <a:pt x="1390" y="344"/>
                    <a:pt x="1363" y="301"/>
                    <a:pt x="1325" y="258"/>
                  </a:cubicBezTo>
                  <a:cubicBezTo>
                    <a:pt x="1202" y="119"/>
                    <a:pt x="998" y="1"/>
                    <a:pt x="805" y="1"/>
                  </a:cubicBezTo>
                  <a:close/>
                </a:path>
              </a:pathLst>
            </a:custGeom>
            <a:solidFill>
              <a:srgbClr val="B57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46"/>
            <p:cNvSpPr/>
            <p:nvPr/>
          </p:nvSpPr>
          <p:spPr>
            <a:xfrm>
              <a:off x="1823949" y="3412405"/>
              <a:ext cx="57334" cy="49610"/>
            </a:xfrm>
            <a:custGeom>
              <a:rect b="b" l="l" r="r" t="t"/>
              <a:pathLst>
                <a:path extrusionOk="0" h="604" w="698">
                  <a:moveTo>
                    <a:pt x="624" y="0"/>
                  </a:moveTo>
                  <a:cubicBezTo>
                    <a:pt x="582" y="0"/>
                    <a:pt x="255" y="5"/>
                    <a:pt x="129" y="151"/>
                  </a:cubicBezTo>
                  <a:cubicBezTo>
                    <a:pt x="1" y="306"/>
                    <a:pt x="146" y="574"/>
                    <a:pt x="146" y="574"/>
                  </a:cubicBezTo>
                  <a:cubicBezTo>
                    <a:pt x="146" y="574"/>
                    <a:pt x="234" y="604"/>
                    <a:pt x="336" y="604"/>
                  </a:cubicBezTo>
                  <a:cubicBezTo>
                    <a:pt x="419" y="604"/>
                    <a:pt x="509" y="585"/>
                    <a:pt x="569" y="515"/>
                  </a:cubicBezTo>
                  <a:cubicBezTo>
                    <a:pt x="698" y="360"/>
                    <a:pt x="628" y="1"/>
                    <a:pt x="628" y="1"/>
                  </a:cubicBezTo>
                  <a:cubicBezTo>
                    <a:pt x="628" y="1"/>
                    <a:pt x="627" y="0"/>
                    <a:pt x="624" y="0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46"/>
            <p:cNvSpPr/>
            <p:nvPr/>
          </p:nvSpPr>
          <p:spPr>
            <a:xfrm>
              <a:off x="1785180" y="3435155"/>
              <a:ext cx="41974" cy="35482"/>
            </a:xfrm>
            <a:custGeom>
              <a:rect b="b" l="l" r="r" t="t"/>
              <a:pathLst>
                <a:path extrusionOk="0" h="432" w="511">
                  <a:moveTo>
                    <a:pt x="89" y="1"/>
                  </a:moveTo>
                  <a:cubicBezTo>
                    <a:pt x="55" y="1"/>
                    <a:pt x="33" y="2"/>
                    <a:pt x="33" y="2"/>
                  </a:cubicBezTo>
                  <a:cubicBezTo>
                    <a:pt x="33" y="2"/>
                    <a:pt x="1" y="276"/>
                    <a:pt x="103" y="378"/>
                  </a:cubicBezTo>
                  <a:cubicBezTo>
                    <a:pt x="144" y="419"/>
                    <a:pt x="200" y="432"/>
                    <a:pt x="252" y="432"/>
                  </a:cubicBezTo>
                  <a:cubicBezTo>
                    <a:pt x="337" y="432"/>
                    <a:pt x="414" y="399"/>
                    <a:pt x="414" y="399"/>
                  </a:cubicBezTo>
                  <a:cubicBezTo>
                    <a:pt x="414" y="399"/>
                    <a:pt x="510" y="195"/>
                    <a:pt x="408" y="88"/>
                  </a:cubicBezTo>
                  <a:cubicBezTo>
                    <a:pt x="332" y="12"/>
                    <a:pt x="173" y="1"/>
                    <a:pt x="89" y="1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46"/>
            <p:cNvSpPr/>
            <p:nvPr/>
          </p:nvSpPr>
          <p:spPr>
            <a:xfrm>
              <a:off x="1809000" y="3436223"/>
              <a:ext cx="45013" cy="76714"/>
            </a:xfrm>
            <a:custGeom>
              <a:rect b="b" l="l" r="r" t="t"/>
              <a:pathLst>
                <a:path extrusionOk="0" h="934" w="548">
                  <a:moveTo>
                    <a:pt x="547" y="0"/>
                  </a:moveTo>
                  <a:lnTo>
                    <a:pt x="547" y="0"/>
                  </a:lnTo>
                  <a:cubicBezTo>
                    <a:pt x="322" y="48"/>
                    <a:pt x="215" y="477"/>
                    <a:pt x="215" y="477"/>
                  </a:cubicBezTo>
                  <a:cubicBezTo>
                    <a:pt x="172" y="316"/>
                    <a:pt x="1" y="257"/>
                    <a:pt x="0" y="257"/>
                  </a:cubicBezTo>
                  <a:lnTo>
                    <a:pt x="0" y="257"/>
                  </a:lnTo>
                  <a:cubicBezTo>
                    <a:pt x="247" y="509"/>
                    <a:pt x="177" y="933"/>
                    <a:pt x="177" y="933"/>
                  </a:cubicBezTo>
                  <a:lnTo>
                    <a:pt x="328" y="933"/>
                  </a:lnTo>
                  <a:cubicBezTo>
                    <a:pt x="177" y="354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608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46"/>
            <p:cNvSpPr/>
            <p:nvPr/>
          </p:nvSpPr>
          <p:spPr>
            <a:xfrm>
              <a:off x="1934096" y="3412405"/>
              <a:ext cx="57334" cy="49610"/>
            </a:xfrm>
            <a:custGeom>
              <a:rect b="b" l="l" r="r" t="t"/>
              <a:pathLst>
                <a:path extrusionOk="0" h="604" w="698">
                  <a:moveTo>
                    <a:pt x="623" y="0"/>
                  </a:moveTo>
                  <a:cubicBezTo>
                    <a:pt x="581" y="0"/>
                    <a:pt x="254" y="5"/>
                    <a:pt x="129" y="151"/>
                  </a:cubicBezTo>
                  <a:cubicBezTo>
                    <a:pt x="0" y="306"/>
                    <a:pt x="145" y="574"/>
                    <a:pt x="145" y="574"/>
                  </a:cubicBezTo>
                  <a:cubicBezTo>
                    <a:pt x="145" y="574"/>
                    <a:pt x="234" y="604"/>
                    <a:pt x="336" y="604"/>
                  </a:cubicBezTo>
                  <a:cubicBezTo>
                    <a:pt x="418" y="604"/>
                    <a:pt x="509" y="585"/>
                    <a:pt x="569" y="515"/>
                  </a:cubicBezTo>
                  <a:cubicBezTo>
                    <a:pt x="697" y="360"/>
                    <a:pt x="628" y="1"/>
                    <a:pt x="628" y="1"/>
                  </a:cubicBezTo>
                  <a:cubicBezTo>
                    <a:pt x="628" y="1"/>
                    <a:pt x="626" y="0"/>
                    <a:pt x="623" y="0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46"/>
            <p:cNvSpPr/>
            <p:nvPr/>
          </p:nvSpPr>
          <p:spPr>
            <a:xfrm>
              <a:off x="1895327" y="3435155"/>
              <a:ext cx="41891" cy="35482"/>
            </a:xfrm>
            <a:custGeom>
              <a:rect b="b" l="l" r="r" t="t"/>
              <a:pathLst>
                <a:path extrusionOk="0" h="432" w="510">
                  <a:moveTo>
                    <a:pt x="88" y="1"/>
                  </a:moveTo>
                  <a:cubicBezTo>
                    <a:pt x="54" y="1"/>
                    <a:pt x="33" y="2"/>
                    <a:pt x="33" y="2"/>
                  </a:cubicBezTo>
                  <a:cubicBezTo>
                    <a:pt x="33" y="2"/>
                    <a:pt x="0" y="276"/>
                    <a:pt x="102" y="378"/>
                  </a:cubicBezTo>
                  <a:cubicBezTo>
                    <a:pt x="144" y="419"/>
                    <a:pt x="199" y="432"/>
                    <a:pt x="252" y="432"/>
                  </a:cubicBezTo>
                  <a:cubicBezTo>
                    <a:pt x="336" y="432"/>
                    <a:pt x="413" y="399"/>
                    <a:pt x="413" y="399"/>
                  </a:cubicBezTo>
                  <a:cubicBezTo>
                    <a:pt x="413" y="399"/>
                    <a:pt x="510" y="195"/>
                    <a:pt x="408" y="88"/>
                  </a:cubicBezTo>
                  <a:cubicBezTo>
                    <a:pt x="331" y="12"/>
                    <a:pt x="173" y="1"/>
                    <a:pt x="88" y="1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46"/>
            <p:cNvSpPr/>
            <p:nvPr/>
          </p:nvSpPr>
          <p:spPr>
            <a:xfrm>
              <a:off x="1919065" y="3436223"/>
              <a:ext cx="45013" cy="76714"/>
            </a:xfrm>
            <a:custGeom>
              <a:rect b="b" l="l" r="r" t="t"/>
              <a:pathLst>
                <a:path extrusionOk="0" h="934" w="548">
                  <a:moveTo>
                    <a:pt x="548" y="0"/>
                  </a:moveTo>
                  <a:lnTo>
                    <a:pt x="548" y="0"/>
                  </a:lnTo>
                  <a:cubicBezTo>
                    <a:pt x="323" y="48"/>
                    <a:pt x="215" y="477"/>
                    <a:pt x="215" y="477"/>
                  </a:cubicBezTo>
                  <a:cubicBezTo>
                    <a:pt x="173" y="316"/>
                    <a:pt x="1" y="257"/>
                    <a:pt x="1" y="257"/>
                  </a:cubicBezTo>
                  <a:lnTo>
                    <a:pt x="1" y="257"/>
                  </a:lnTo>
                  <a:cubicBezTo>
                    <a:pt x="248" y="509"/>
                    <a:pt x="178" y="933"/>
                    <a:pt x="178" y="933"/>
                  </a:cubicBezTo>
                  <a:lnTo>
                    <a:pt x="328" y="933"/>
                  </a:lnTo>
                  <a:cubicBezTo>
                    <a:pt x="178" y="354"/>
                    <a:pt x="548" y="0"/>
                    <a:pt x="548" y="0"/>
                  </a:cubicBezTo>
                  <a:close/>
                </a:path>
              </a:pathLst>
            </a:custGeom>
            <a:solidFill>
              <a:srgbClr val="608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46"/>
            <p:cNvSpPr/>
            <p:nvPr/>
          </p:nvSpPr>
          <p:spPr>
            <a:xfrm>
              <a:off x="2044162" y="3412405"/>
              <a:ext cx="57334" cy="49610"/>
            </a:xfrm>
            <a:custGeom>
              <a:rect b="b" l="l" r="r" t="t"/>
              <a:pathLst>
                <a:path extrusionOk="0" h="604" w="698">
                  <a:moveTo>
                    <a:pt x="624" y="0"/>
                  </a:moveTo>
                  <a:cubicBezTo>
                    <a:pt x="582" y="0"/>
                    <a:pt x="255" y="5"/>
                    <a:pt x="129" y="151"/>
                  </a:cubicBezTo>
                  <a:cubicBezTo>
                    <a:pt x="1" y="306"/>
                    <a:pt x="145" y="574"/>
                    <a:pt x="145" y="574"/>
                  </a:cubicBezTo>
                  <a:cubicBezTo>
                    <a:pt x="145" y="574"/>
                    <a:pt x="234" y="604"/>
                    <a:pt x="336" y="604"/>
                  </a:cubicBezTo>
                  <a:cubicBezTo>
                    <a:pt x="419" y="604"/>
                    <a:pt x="509" y="585"/>
                    <a:pt x="569" y="515"/>
                  </a:cubicBezTo>
                  <a:cubicBezTo>
                    <a:pt x="698" y="360"/>
                    <a:pt x="628" y="1"/>
                    <a:pt x="628" y="1"/>
                  </a:cubicBezTo>
                  <a:cubicBezTo>
                    <a:pt x="628" y="1"/>
                    <a:pt x="627" y="0"/>
                    <a:pt x="624" y="0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46"/>
            <p:cNvSpPr/>
            <p:nvPr/>
          </p:nvSpPr>
          <p:spPr>
            <a:xfrm>
              <a:off x="2005392" y="3435155"/>
              <a:ext cx="41974" cy="35482"/>
            </a:xfrm>
            <a:custGeom>
              <a:rect b="b" l="l" r="r" t="t"/>
              <a:pathLst>
                <a:path extrusionOk="0" h="432" w="511">
                  <a:moveTo>
                    <a:pt x="89" y="1"/>
                  </a:moveTo>
                  <a:cubicBezTo>
                    <a:pt x="55" y="1"/>
                    <a:pt x="33" y="2"/>
                    <a:pt x="33" y="2"/>
                  </a:cubicBezTo>
                  <a:cubicBezTo>
                    <a:pt x="33" y="2"/>
                    <a:pt x="1" y="276"/>
                    <a:pt x="103" y="378"/>
                  </a:cubicBezTo>
                  <a:cubicBezTo>
                    <a:pt x="144" y="419"/>
                    <a:pt x="200" y="432"/>
                    <a:pt x="252" y="432"/>
                  </a:cubicBezTo>
                  <a:cubicBezTo>
                    <a:pt x="337" y="432"/>
                    <a:pt x="414" y="399"/>
                    <a:pt x="414" y="399"/>
                  </a:cubicBezTo>
                  <a:cubicBezTo>
                    <a:pt x="414" y="399"/>
                    <a:pt x="510" y="195"/>
                    <a:pt x="408" y="88"/>
                  </a:cubicBezTo>
                  <a:cubicBezTo>
                    <a:pt x="332" y="12"/>
                    <a:pt x="173" y="1"/>
                    <a:pt x="89" y="1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46"/>
            <p:cNvSpPr/>
            <p:nvPr/>
          </p:nvSpPr>
          <p:spPr>
            <a:xfrm>
              <a:off x="2029212" y="3436223"/>
              <a:ext cx="45013" cy="76714"/>
            </a:xfrm>
            <a:custGeom>
              <a:rect b="b" l="l" r="r" t="t"/>
              <a:pathLst>
                <a:path extrusionOk="0" h="934" w="548">
                  <a:moveTo>
                    <a:pt x="547" y="0"/>
                  </a:moveTo>
                  <a:cubicBezTo>
                    <a:pt x="322" y="48"/>
                    <a:pt x="215" y="477"/>
                    <a:pt x="215" y="477"/>
                  </a:cubicBezTo>
                  <a:cubicBezTo>
                    <a:pt x="172" y="316"/>
                    <a:pt x="1" y="257"/>
                    <a:pt x="0" y="257"/>
                  </a:cubicBezTo>
                  <a:lnTo>
                    <a:pt x="0" y="257"/>
                  </a:lnTo>
                  <a:cubicBezTo>
                    <a:pt x="247" y="509"/>
                    <a:pt x="177" y="933"/>
                    <a:pt x="177" y="933"/>
                  </a:cubicBezTo>
                  <a:lnTo>
                    <a:pt x="327" y="933"/>
                  </a:lnTo>
                  <a:cubicBezTo>
                    <a:pt x="177" y="354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608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46"/>
            <p:cNvSpPr/>
            <p:nvPr/>
          </p:nvSpPr>
          <p:spPr>
            <a:xfrm>
              <a:off x="2154309" y="3412405"/>
              <a:ext cx="57334" cy="49610"/>
            </a:xfrm>
            <a:custGeom>
              <a:rect b="b" l="l" r="r" t="t"/>
              <a:pathLst>
                <a:path extrusionOk="0" h="604" w="698">
                  <a:moveTo>
                    <a:pt x="623" y="0"/>
                  </a:moveTo>
                  <a:cubicBezTo>
                    <a:pt x="581" y="0"/>
                    <a:pt x="254" y="5"/>
                    <a:pt x="129" y="151"/>
                  </a:cubicBezTo>
                  <a:cubicBezTo>
                    <a:pt x="0" y="306"/>
                    <a:pt x="145" y="574"/>
                    <a:pt x="145" y="574"/>
                  </a:cubicBezTo>
                  <a:cubicBezTo>
                    <a:pt x="145" y="574"/>
                    <a:pt x="234" y="604"/>
                    <a:pt x="336" y="604"/>
                  </a:cubicBezTo>
                  <a:cubicBezTo>
                    <a:pt x="418" y="604"/>
                    <a:pt x="509" y="585"/>
                    <a:pt x="569" y="515"/>
                  </a:cubicBezTo>
                  <a:cubicBezTo>
                    <a:pt x="697" y="360"/>
                    <a:pt x="628" y="1"/>
                    <a:pt x="628" y="1"/>
                  </a:cubicBezTo>
                  <a:cubicBezTo>
                    <a:pt x="628" y="1"/>
                    <a:pt x="626" y="0"/>
                    <a:pt x="623" y="0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46"/>
            <p:cNvSpPr/>
            <p:nvPr/>
          </p:nvSpPr>
          <p:spPr>
            <a:xfrm>
              <a:off x="2115540" y="3435155"/>
              <a:ext cx="41891" cy="35482"/>
            </a:xfrm>
            <a:custGeom>
              <a:rect b="b" l="l" r="r" t="t"/>
              <a:pathLst>
                <a:path extrusionOk="0" h="432" w="510">
                  <a:moveTo>
                    <a:pt x="88" y="1"/>
                  </a:moveTo>
                  <a:cubicBezTo>
                    <a:pt x="54" y="1"/>
                    <a:pt x="33" y="2"/>
                    <a:pt x="33" y="2"/>
                  </a:cubicBezTo>
                  <a:cubicBezTo>
                    <a:pt x="33" y="2"/>
                    <a:pt x="0" y="276"/>
                    <a:pt x="102" y="378"/>
                  </a:cubicBezTo>
                  <a:cubicBezTo>
                    <a:pt x="143" y="419"/>
                    <a:pt x="199" y="432"/>
                    <a:pt x="252" y="432"/>
                  </a:cubicBezTo>
                  <a:cubicBezTo>
                    <a:pt x="336" y="432"/>
                    <a:pt x="413" y="399"/>
                    <a:pt x="413" y="399"/>
                  </a:cubicBezTo>
                  <a:cubicBezTo>
                    <a:pt x="413" y="399"/>
                    <a:pt x="510" y="195"/>
                    <a:pt x="408" y="88"/>
                  </a:cubicBezTo>
                  <a:cubicBezTo>
                    <a:pt x="331" y="12"/>
                    <a:pt x="173" y="1"/>
                    <a:pt x="88" y="1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46"/>
            <p:cNvSpPr/>
            <p:nvPr/>
          </p:nvSpPr>
          <p:spPr>
            <a:xfrm>
              <a:off x="2139278" y="3436223"/>
              <a:ext cx="45013" cy="76714"/>
            </a:xfrm>
            <a:custGeom>
              <a:rect b="b" l="l" r="r" t="t"/>
              <a:pathLst>
                <a:path extrusionOk="0" h="934" w="548">
                  <a:moveTo>
                    <a:pt x="548" y="0"/>
                  </a:moveTo>
                  <a:lnTo>
                    <a:pt x="548" y="0"/>
                  </a:lnTo>
                  <a:cubicBezTo>
                    <a:pt x="323" y="48"/>
                    <a:pt x="215" y="477"/>
                    <a:pt x="215" y="477"/>
                  </a:cubicBezTo>
                  <a:cubicBezTo>
                    <a:pt x="173" y="316"/>
                    <a:pt x="1" y="257"/>
                    <a:pt x="1" y="257"/>
                  </a:cubicBezTo>
                  <a:lnTo>
                    <a:pt x="1" y="257"/>
                  </a:lnTo>
                  <a:cubicBezTo>
                    <a:pt x="248" y="509"/>
                    <a:pt x="178" y="933"/>
                    <a:pt x="178" y="933"/>
                  </a:cubicBezTo>
                  <a:lnTo>
                    <a:pt x="328" y="933"/>
                  </a:lnTo>
                  <a:cubicBezTo>
                    <a:pt x="178" y="354"/>
                    <a:pt x="548" y="0"/>
                    <a:pt x="548" y="0"/>
                  </a:cubicBezTo>
                  <a:close/>
                </a:path>
              </a:pathLst>
            </a:custGeom>
            <a:solidFill>
              <a:srgbClr val="608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46"/>
            <p:cNvSpPr/>
            <p:nvPr/>
          </p:nvSpPr>
          <p:spPr>
            <a:xfrm>
              <a:off x="2264374" y="3412405"/>
              <a:ext cx="57334" cy="49610"/>
            </a:xfrm>
            <a:custGeom>
              <a:rect b="b" l="l" r="r" t="t"/>
              <a:pathLst>
                <a:path extrusionOk="0" h="604" w="698">
                  <a:moveTo>
                    <a:pt x="624" y="0"/>
                  </a:moveTo>
                  <a:cubicBezTo>
                    <a:pt x="582" y="0"/>
                    <a:pt x="255" y="5"/>
                    <a:pt x="129" y="151"/>
                  </a:cubicBezTo>
                  <a:cubicBezTo>
                    <a:pt x="1" y="306"/>
                    <a:pt x="145" y="574"/>
                    <a:pt x="145" y="574"/>
                  </a:cubicBezTo>
                  <a:cubicBezTo>
                    <a:pt x="145" y="574"/>
                    <a:pt x="234" y="604"/>
                    <a:pt x="336" y="604"/>
                  </a:cubicBezTo>
                  <a:cubicBezTo>
                    <a:pt x="419" y="604"/>
                    <a:pt x="509" y="585"/>
                    <a:pt x="569" y="515"/>
                  </a:cubicBezTo>
                  <a:cubicBezTo>
                    <a:pt x="698" y="360"/>
                    <a:pt x="628" y="1"/>
                    <a:pt x="628" y="1"/>
                  </a:cubicBezTo>
                  <a:cubicBezTo>
                    <a:pt x="628" y="1"/>
                    <a:pt x="627" y="0"/>
                    <a:pt x="624" y="0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46"/>
            <p:cNvSpPr/>
            <p:nvPr/>
          </p:nvSpPr>
          <p:spPr>
            <a:xfrm>
              <a:off x="2225605" y="3435155"/>
              <a:ext cx="41974" cy="35482"/>
            </a:xfrm>
            <a:custGeom>
              <a:rect b="b" l="l" r="r" t="t"/>
              <a:pathLst>
                <a:path extrusionOk="0" h="432" w="511">
                  <a:moveTo>
                    <a:pt x="89" y="1"/>
                  </a:moveTo>
                  <a:cubicBezTo>
                    <a:pt x="55" y="1"/>
                    <a:pt x="33" y="2"/>
                    <a:pt x="33" y="2"/>
                  </a:cubicBezTo>
                  <a:cubicBezTo>
                    <a:pt x="33" y="2"/>
                    <a:pt x="1" y="276"/>
                    <a:pt x="103" y="378"/>
                  </a:cubicBezTo>
                  <a:cubicBezTo>
                    <a:pt x="144" y="419"/>
                    <a:pt x="199" y="432"/>
                    <a:pt x="252" y="432"/>
                  </a:cubicBezTo>
                  <a:cubicBezTo>
                    <a:pt x="337" y="432"/>
                    <a:pt x="414" y="399"/>
                    <a:pt x="414" y="399"/>
                  </a:cubicBezTo>
                  <a:cubicBezTo>
                    <a:pt x="414" y="399"/>
                    <a:pt x="510" y="195"/>
                    <a:pt x="408" y="88"/>
                  </a:cubicBezTo>
                  <a:cubicBezTo>
                    <a:pt x="332" y="12"/>
                    <a:pt x="173" y="1"/>
                    <a:pt x="89" y="1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46"/>
            <p:cNvSpPr/>
            <p:nvPr/>
          </p:nvSpPr>
          <p:spPr>
            <a:xfrm>
              <a:off x="2249425" y="3436223"/>
              <a:ext cx="45013" cy="76714"/>
            </a:xfrm>
            <a:custGeom>
              <a:rect b="b" l="l" r="r" t="t"/>
              <a:pathLst>
                <a:path extrusionOk="0" h="934" w="548">
                  <a:moveTo>
                    <a:pt x="547" y="0"/>
                  </a:moveTo>
                  <a:lnTo>
                    <a:pt x="547" y="0"/>
                  </a:lnTo>
                  <a:cubicBezTo>
                    <a:pt x="322" y="48"/>
                    <a:pt x="215" y="477"/>
                    <a:pt x="215" y="477"/>
                  </a:cubicBezTo>
                  <a:cubicBezTo>
                    <a:pt x="172" y="316"/>
                    <a:pt x="0" y="257"/>
                    <a:pt x="0" y="257"/>
                  </a:cubicBezTo>
                  <a:lnTo>
                    <a:pt x="0" y="257"/>
                  </a:lnTo>
                  <a:cubicBezTo>
                    <a:pt x="247" y="509"/>
                    <a:pt x="177" y="933"/>
                    <a:pt x="177" y="933"/>
                  </a:cubicBezTo>
                  <a:lnTo>
                    <a:pt x="327" y="933"/>
                  </a:lnTo>
                  <a:cubicBezTo>
                    <a:pt x="177" y="354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608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46"/>
            <p:cNvSpPr/>
            <p:nvPr/>
          </p:nvSpPr>
          <p:spPr>
            <a:xfrm>
              <a:off x="2374521" y="3412405"/>
              <a:ext cx="57334" cy="49610"/>
            </a:xfrm>
            <a:custGeom>
              <a:rect b="b" l="l" r="r" t="t"/>
              <a:pathLst>
                <a:path extrusionOk="0" h="604" w="698">
                  <a:moveTo>
                    <a:pt x="623" y="0"/>
                  </a:moveTo>
                  <a:cubicBezTo>
                    <a:pt x="581" y="0"/>
                    <a:pt x="254" y="5"/>
                    <a:pt x="129" y="151"/>
                  </a:cubicBezTo>
                  <a:cubicBezTo>
                    <a:pt x="0" y="306"/>
                    <a:pt x="145" y="574"/>
                    <a:pt x="145" y="574"/>
                  </a:cubicBezTo>
                  <a:cubicBezTo>
                    <a:pt x="145" y="574"/>
                    <a:pt x="234" y="604"/>
                    <a:pt x="336" y="604"/>
                  </a:cubicBezTo>
                  <a:cubicBezTo>
                    <a:pt x="418" y="604"/>
                    <a:pt x="509" y="585"/>
                    <a:pt x="569" y="515"/>
                  </a:cubicBezTo>
                  <a:cubicBezTo>
                    <a:pt x="697" y="360"/>
                    <a:pt x="628" y="1"/>
                    <a:pt x="628" y="1"/>
                  </a:cubicBezTo>
                  <a:cubicBezTo>
                    <a:pt x="628" y="1"/>
                    <a:pt x="626" y="0"/>
                    <a:pt x="623" y="0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46"/>
            <p:cNvSpPr/>
            <p:nvPr/>
          </p:nvSpPr>
          <p:spPr>
            <a:xfrm>
              <a:off x="2335752" y="3435155"/>
              <a:ext cx="41891" cy="35482"/>
            </a:xfrm>
            <a:custGeom>
              <a:rect b="b" l="l" r="r" t="t"/>
              <a:pathLst>
                <a:path extrusionOk="0" h="432" w="510">
                  <a:moveTo>
                    <a:pt x="88" y="1"/>
                  </a:moveTo>
                  <a:cubicBezTo>
                    <a:pt x="54" y="1"/>
                    <a:pt x="33" y="2"/>
                    <a:pt x="33" y="2"/>
                  </a:cubicBezTo>
                  <a:cubicBezTo>
                    <a:pt x="33" y="2"/>
                    <a:pt x="0" y="276"/>
                    <a:pt x="102" y="378"/>
                  </a:cubicBezTo>
                  <a:cubicBezTo>
                    <a:pt x="143" y="419"/>
                    <a:pt x="199" y="432"/>
                    <a:pt x="252" y="432"/>
                  </a:cubicBezTo>
                  <a:cubicBezTo>
                    <a:pt x="336" y="432"/>
                    <a:pt x="413" y="399"/>
                    <a:pt x="413" y="399"/>
                  </a:cubicBezTo>
                  <a:cubicBezTo>
                    <a:pt x="413" y="399"/>
                    <a:pt x="510" y="195"/>
                    <a:pt x="408" y="88"/>
                  </a:cubicBezTo>
                  <a:cubicBezTo>
                    <a:pt x="331" y="12"/>
                    <a:pt x="173" y="1"/>
                    <a:pt x="88" y="1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46"/>
            <p:cNvSpPr/>
            <p:nvPr/>
          </p:nvSpPr>
          <p:spPr>
            <a:xfrm>
              <a:off x="2359490" y="3436223"/>
              <a:ext cx="45013" cy="76714"/>
            </a:xfrm>
            <a:custGeom>
              <a:rect b="b" l="l" r="r" t="t"/>
              <a:pathLst>
                <a:path extrusionOk="0" h="934" w="548">
                  <a:moveTo>
                    <a:pt x="548" y="0"/>
                  </a:moveTo>
                  <a:cubicBezTo>
                    <a:pt x="323" y="48"/>
                    <a:pt x="215" y="477"/>
                    <a:pt x="215" y="477"/>
                  </a:cubicBezTo>
                  <a:cubicBezTo>
                    <a:pt x="172" y="316"/>
                    <a:pt x="1" y="257"/>
                    <a:pt x="1" y="257"/>
                  </a:cubicBezTo>
                  <a:lnTo>
                    <a:pt x="1" y="257"/>
                  </a:lnTo>
                  <a:cubicBezTo>
                    <a:pt x="248" y="509"/>
                    <a:pt x="178" y="933"/>
                    <a:pt x="178" y="933"/>
                  </a:cubicBezTo>
                  <a:lnTo>
                    <a:pt x="328" y="933"/>
                  </a:lnTo>
                  <a:cubicBezTo>
                    <a:pt x="178" y="354"/>
                    <a:pt x="548" y="0"/>
                    <a:pt x="548" y="0"/>
                  </a:cubicBezTo>
                  <a:close/>
                </a:path>
              </a:pathLst>
            </a:custGeom>
            <a:solidFill>
              <a:srgbClr val="608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46"/>
            <p:cNvSpPr/>
            <p:nvPr/>
          </p:nvSpPr>
          <p:spPr>
            <a:xfrm>
              <a:off x="2484586" y="3412405"/>
              <a:ext cx="57334" cy="49610"/>
            </a:xfrm>
            <a:custGeom>
              <a:rect b="b" l="l" r="r" t="t"/>
              <a:pathLst>
                <a:path extrusionOk="0" h="604" w="698">
                  <a:moveTo>
                    <a:pt x="624" y="0"/>
                  </a:moveTo>
                  <a:cubicBezTo>
                    <a:pt x="582" y="0"/>
                    <a:pt x="255" y="5"/>
                    <a:pt x="129" y="151"/>
                  </a:cubicBezTo>
                  <a:cubicBezTo>
                    <a:pt x="1" y="306"/>
                    <a:pt x="145" y="574"/>
                    <a:pt x="145" y="574"/>
                  </a:cubicBezTo>
                  <a:cubicBezTo>
                    <a:pt x="145" y="574"/>
                    <a:pt x="234" y="604"/>
                    <a:pt x="336" y="604"/>
                  </a:cubicBezTo>
                  <a:cubicBezTo>
                    <a:pt x="418" y="604"/>
                    <a:pt x="509" y="585"/>
                    <a:pt x="569" y="515"/>
                  </a:cubicBezTo>
                  <a:cubicBezTo>
                    <a:pt x="698" y="360"/>
                    <a:pt x="628" y="1"/>
                    <a:pt x="628" y="1"/>
                  </a:cubicBezTo>
                  <a:cubicBezTo>
                    <a:pt x="628" y="1"/>
                    <a:pt x="627" y="0"/>
                    <a:pt x="624" y="0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46"/>
            <p:cNvSpPr/>
            <p:nvPr/>
          </p:nvSpPr>
          <p:spPr>
            <a:xfrm>
              <a:off x="2445817" y="3435155"/>
              <a:ext cx="41974" cy="35482"/>
            </a:xfrm>
            <a:custGeom>
              <a:rect b="b" l="l" r="r" t="t"/>
              <a:pathLst>
                <a:path extrusionOk="0" h="432" w="511">
                  <a:moveTo>
                    <a:pt x="89" y="1"/>
                  </a:moveTo>
                  <a:cubicBezTo>
                    <a:pt x="55" y="1"/>
                    <a:pt x="33" y="2"/>
                    <a:pt x="33" y="2"/>
                  </a:cubicBezTo>
                  <a:cubicBezTo>
                    <a:pt x="33" y="2"/>
                    <a:pt x="1" y="276"/>
                    <a:pt x="103" y="378"/>
                  </a:cubicBezTo>
                  <a:cubicBezTo>
                    <a:pt x="144" y="419"/>
                    <a:pt x="199" y="432"/>
                    <a:pt x="252" y="432"/>
                  </a:cubicBezTo>
                  <a:cubicBezTo>
                    <a:pt x="337" y="432"/>
                    <a:pt x="414" y="399"/>
                    <a:pt x="414" y="399"/>
                  </a:cubicBezTo>
                  <a:cubicBezTo>
                    <a:pt x="414" y="399"/>
                    <a:pt x="510" y="195"/>
                    <a:pt x="408" y="88"/>
                  </a:cubicBezTo>
                  <a:cubicBezTo>
                    <a:pt x="332" y="12"/>
                    <a:pt x="173" y="1"/>
                    <a:pt x="89" y="1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46"/>
            <p:cNvSpPr/>
            <p:nvPr/>
          </p:nvSpPr>
          <p:spPr>
            <a:xfrm>
              <a:off x="2469637" y="3436223"/>
              <a:ext cx="45013" cy="76714"/>
            </a:xfrm>
            <a:custGeom>
              <a:rect b="b" l="l" r="r" t="t"/>
              <a:pathLst>
                <a:path extrusionOk="0" h="934" w="548">
                  <a:moveTo>
                    <a:pt x="547" y="0"/>
                  </a:moveTo>
                  <a:lnTo>
                    <a:pt x="547" y="0"/>
                  </a:lnTo>
                  <a:cubicBezTo>
                    <a:pt x="322" y="48"/>
                    <a:pt x="215" y="477"/>
                    <a:pt x="215" y="477"/>
                  </a:cubicBezTo>
                  <a:cubicBezTo>
                    <a:pt x="172" y="316"/>
                    <a:pt x="0" y="257"/>
                    <a:pt x="0" y="257"/>
                  </a:cubicBezTo>
                  <a:lnTo>
                    <a:pt x="0" y="257"/>
                  </a:lnTo>
                  <a:cubicBezTo>
                    <a:pt x="247" y="509"/>
                    <a:pt x="177" y="933"/>
                    <a:pt x="177" y="933"/>
                  </a:cubicBezTo>
                  <a:lnTo>
                    <a:pt x="327" y="933"/>
                  </a:lnTo>
                  <a:cubicBezTo>
                    <a:pt x="177" y="354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608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46"/>
            <p:cNvSpPr/>
            <p:nvPr/>
          </p:nvSpPr>
          <p:spPr>
            <a:xfrm>
              <a:off x="2594734" y="3412405"/>
              <a:ext cx="57334" cy="49610"/>
            </a:xfrm>
            <a:custGeom>
              <a:rect b="b" l="l" r="r" t="t"/>
              <a:pathLst>
                <a:path extrusionOk="0" h="604" w="698">
                  <a:moveTo>
                    <a:pt x="623" y="0"/>
                  </a:moveTo>
                  <a:cubicBezTo>
                    <a:pt x="581" y="0"/>
                    <a:pt x="254" y="5"/>
                    <a:pt x="129" y="151"/>
                  </a:cubicBezTo>
                  <a:cubicBezTo>
                    <a:pt x="0" y="306"/>
                    <a:pt x="145" y="574"/>
                    <a:pt x="145" y="574"/>
                  </a:cubicBezTo>
                  <a:cubicBezTo>
                    <a:pt x="145" y="574"/>
                    <a:pt x="234" y="604"/>
                    <a:pt x="336" y="604"/>
                  </a:cubicBezTo>
                  <a:cubicBezTo>
                    <a:pt x="418" y="604"/>
                    <a:pt x="509" y="585"/>
                    <a:pt x="569" y="515"/>
                  </a:cubicBezTo>
                  <a:cubicBezTo>
                    <a:pt x="697" y="360"/>
                    <a:pt x="628" y="1"/>
                    <a:pt x="628" y="1"/>
                  </a:cubicBezTo>
                  <a:cubicBezTo>
                    <a:pt x="628" y="1"/>
                    <a:pt x="626" y="0"/>
                    <a:pt x="623" y="0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46"/>
            <p:cNvSpPr/>
            <p:nvPr/>
          </p:nvSpPr>
          <p:spPr>
            <a:xfrm>
              <a:off x="2555964" y="3435155"/>
              <a:ext cx="41891" cy="35482"/>
            </a:xfrm>
            <a:custGeom>
              <a:rect b="b" l="l" r="r" t="t"/>
              <a:pathLst>
                <a:path extrusionOk="0" h="432" w="510">
                  <a:moveTo>
                    <a:pt x="88" y="1"/>
                  </a:moveTo>
                  <a:cubicBezTo>
                    <a:pt x="54" y="1"/>
                    <a:pt x="33" y="2"/>
                    <a:pt x="33" y="2"/>
                  </a:cubicBezTo>
                  <a:cubicBezTo>
                    <a:pt x="33" y="2"/>
                    <a:pt x="0" y="276"/>
                    <a:pt x="102" y="378"/>
                  </a:cubicBezTo>
                  <a:cubicBezTo>
                    <a:pt x="143" y="419"/>
                    <a:pt x="199" y="432"/>
                    <a:pt x="252" y="432"/>
                  </a:cubicBezTo>
                  <a:cubicBezTo>
                    <a:pt x="336" y="432"/>
                    <a:pt x="413" y="399"/>
                    <a:pt x="413" y="399"/>
                  </a:cubicBezTo>
                  <a:cubicBezTo>
                    <a:pt x="413" y="399"/>
                    <a:pt x="510" y="195"/>
                    <a:pt x="408" y="88"/>
                  </a:cubicBezTo>
                  <a:cubicBezTo>
                    <a:pt x="331" y="12"/>
                    <a:pt x="173" y="1"/>
                    <a:pt x="88" y="1"/>
                  </a:cubicBezTo>
                  <a:close/>
                </a:path>
              </a:pathLst>
            </a:custGeom>
            <a:solidFill>
              <a:srgbClr val="FF8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46"/>
            <p:cNvSpPr/>
            <p:nvPr/>
          </p:nvSpPr>
          <p:spPr>
            <a:xfrm>
              <a:off x="2579702" y="3436223"/>
              <a:ext cx="45013" cy="76714"/>
            </a:xfrm>
            <a:custGeom>
              <a:rect b="b" l="l" r="r" t="t"/>
              <a:pathLst>
                <a:path extrusionOk="0" h="934" w="548">
                  <a:moveTo>
                    <a:pt x="548" y="0"/>
                  </a:moveTo>
                  <a:lnTo>
                    <a:pt x="548" y="0"/>
                  </a:lnTo>
                  <a:cubicBezTo>
                    <a:pt x="323" y="48"/>
                    <a:pt x="215" y="477"/>
                    <a:pt x="215" y="477"/>
                  </a:cubicBezTo>
                  <a:cubicBezTo>
                    <a:pt x="172" y="316"/>
                    <a:pt x="1" y="257"/>
                    <a:pt x="1" y="257"/>
                  </a:cubicBezTo>
                  <a:lnTo>
                    <a:pt x="1" y="257"/>
                  </a:lnTo>
                  <a:cubicBezTo>
                    <a:pt x="248" y="509"/>
                    <a:pt x="178" y="933"/>
                    <a:pt x="178" y="933"/>
                  </a:cubicBezTo>
                  <a:lnTo>
                    <a:pt x="328" y="933"/>
                  </a:lnTo>
                  <a:cubicBezTo>
                    <a:pt x="178" y="354"/>
                    <a:pt x="548" y="0"/>
                    <a:pt x="548" y="0"/>
                  </a:cubicBezTo>
                  <a:close/>
                </a:path>
              </a:pathLst>
            </a:custGeom>
            <a:solidFill>
              <a:srgbClr val="608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46"/>
            <p:cNvSpPr/>
            <p:nvPr/>
          </p:nvSpPr>
          <p:spPr>
            <a:xfrm>
              <a:off x="1770642" y="3497411"/>
              <a:ext cx="893765" cy="52074"/>
            </a:xfrm>
            <a:custGeom>
              <a:rect b="b" l="l" r="r" t="t"/>
              <a:pathLst>
                <a:path extrusionOk="0" h="634" w="10881">
                  <a:moveTo>
                    <a:pt x="805" y="0"/>
                  </a:moveTo>
                  <a:cubicBezTo>
                    <a:pt x="736" y="0"/>
                    <a:pt x="671" y="6"/>
                    <a:pt x="607" y="11"/>
                  </a:cubicBezTo>
                  <a:cubicBezTo>
                    <a:pt x="467" y="38"/>
                    <a:pt x="344" y="118"/>
                    <a:pt x="237" y="209"/>
                  </a:cubicBezTo>
                  <a:cubicBezTo>
                    <a:pt x="119" y="317"/>
                    <a:pt x="38" y="456"/>
                    <a:pt x="1" y="633"/>
                  </a:cubicBezTo>
                  <a:lnTo>
                    <a:pt x="10880" y="633"/>
                  </a:lnTo>
                  <a:cubicBezTo>
                    <a:pt x="10848" y="456"/>
                    <a:pt x="10789" y="376"/>
                    <a:pt x="10709" y="279"/>
                  </a:cubicBezTo>
                  <a:cubicBezTo>
                    <a:pt x="10585" y="140"/>
                    <a:pt x="10382" y="11"/>
                    <a:pt x="10189" y="11"/>
                  </a:cubicBezTo>
                  <a:cubicBezTo>
                    <a:pt x="10119" y="11"/>
                    <a:pt x="10055" y="11"/>
                    <a:pt x="9990" y="16"/>
                  </a:cubicBezTo>
                  <a:cubicBezTo>
                    <a:pt x="9851" y="43"/>
                    <a:pt x="9728" y="97"/>
                    <a:pt x="9620" y="193"/>
                  </a:cubicBezTo>
                  <a:cubicBezTo>
                    <a:pt x="9556" y="247"/>
                    <a:pt x="9502" y="317"/>
                    <a:pt x="9459" y="392"/>
                  </a:cubicBezTo>
                  <a:cubicBezTo>
                    <a:pt x="9433" y="344"/>
                    <a:pt x="9406" y="301"/>
                    <a:pt x="9368" y="258"/>
                  </a:cubicBezTo>
                  <a:cubicBezTo>
                    <a:pt x="9245" y="118"/>
                    <a:pt x="9041" y="0"/>
                    <a:pt x="8848" y="0"/>
                  </a:cubicBezTo>
                  <a:cubicBezTo>
                    <a:pt x="8778" y="0"/>
                    <a:pt x="8714" y="6"/>
                    <a:pt x="8650" y="11"/>
                  </a:cubicBezTo>
                  <a:cubicBezTo>
                    <a:pt x="8510" y="38"/>
                    <a:pt x="8387" y="97"/>
                    <a:pt x="8280" y="188"/>
                  </a:cubicBezTo>
                  <a:cubicBezTo>
                    <a:pt x="8215" y="247"/>
                    <a:pt x="8162" y="317"/>
                    <a:pt x="8119" y="392"/>
                  </a:cubicBezTo>
                  <a:cubicBezTo>
                    <a:pt x="8092" y="344"/>
                    <a:pt x="8065" y="301"/>
                    <a:pt x="8028" y="258"/>
                  </a:cubicBezTo>
                  <a:cubicBezTo>
                    <a:pt x="7904" y="118"/>
                    <a:pt x="7701" y="0"/>
                    <a:pt x="7508" y="0"/>
                  </a:cubicBezTo>
                  <a:cubicBezTo>
                    <a:pt x="7438" y="0"/>
                    <a:pt x="7374" y="6"/>
                    <a:pt x="7309" y="11"/>
                  </a:cubicBezTo>
                  <a:cubicBezTo>
                    <a:pt x="7170" y="38"/>
                    <a:pt x="7047" y="97"/>
                    <a:pt x="6939" y="188"/>
                  </a:cubicBezTo>
                  <a:cubicBezTo>
                    <a:pt x="6875" y="247"/>
                    <a:pt x="6821" y="317"/>
                    <a:pt x="6778" y="392"/>
                  </a:cubicBezTo>
                  <a:cubicBezTo>
                    <a:pt x="6752" y="344"/>
                    <a:pt x="6725" y="301"/>
                    <a:pt x="6687" y="258"/>
                  </a:cubicBezTo>
                  <a:cubicBezTo>
                    <a:pt x="6564" y="118"/>
                    <a:pt x="6360" y="0"/>
                    <a:pt x="6167" y="0"/>
                  </a:cubicBezTo>
                  <a:cubicBezTo>
                    <a:pt x="6097" y="0"/>
                    <a:pt x="6033" y="6"/>
                    <a:pt x="5969" y="11"/>
                  </a:cubicBezTo>
                  <a:cubicBezTo>
                    <a:pt x="5829" y="38"/>
                    <a:pt x="5706" y="97"/>
                    <a:pt x="5599" y="188"/>
                  </a:cubicBezTo>
                  <a:cubicBezTo>
                    <a:pt x="5534" y="247"/>
                    <a:pt x="5481" y="317"/>
                    <a:pt x="5438" y="392"/>
                  </a:cubicBezTo>
                  <a:cubicBezTo>
                    <a:pt x="5411" y="344"/>
                    <a:pt x="5384" y="301"/>
                    <a:pt x="5347" y="258"/>
                  </a:cubicBezTo>
                  <a:cubicBezTo>
                    <a:pt x="5223" y="118"/>
                    <a:pt x="5020" y="0"/>
                    <a:pt x="4827" y="0"/>
                  </a:cubicBezTo>
                  <a:cubicBezTo>
                    <a:pt x="4757" y="0"/>
                    <a:pt x="4693" y="6"/>
                    <a:pt x="4628" y="11"/>
                  </a:cubicBezTo>
                  <a:cubicBezTo>
                    <a:pt x="4489" y="38"/>
                    <a:pt x="4366" y="97"/>
                    <a:pt x="4258" y="188"/>
                  </a:cubicBezTo>
                  <a:cubicBezTo>
                    <a:pt x="4194" y="247"/>
                    <a:pt x="4140" y="317"/>
                    <a:pt x="4097" y="392"/>
                  </a:cubicBezTo>
                  <a:cubicBezTo>
                    <a:pt x="4071" y="344"/>
                    <a:pt x="4044" y="301"/>
                    <a:pt x="4006" y="258"/>
                  </a:cubicBezTo>
                  <a:cubicBezTo>
                    <a:pt x="3883" y="118"/>
                    <a:pt x="3679" y="0"/>
                    <a:pt x="3486" y="0"/>
                  </a:cubicBezTo>
                  <a:cubicBezTo>
                    <a:pt x="3417" y="0"/>
                    <a:pt x="3352" y="6"/>
                    <a:pt x="3288" y="11"/>
                  </a:cubicBezTo>
                  <a:cubicBezTo>
                    <a:pt x="3148" y="38"/>
                    <a:pt x="3025" y="97"/>
                    <a:pt x="2918" y="188"/>
                  </a:cubicBezTo>
                  <a:cubicBezTo>
                    <a:pt x="2854" y="247"/>
                    <a:pt x="2800" y="317"/>
                    <a:pt x="2757" y="392"/>
                  </a:cubicBezTo>
                  <a:cubicBezTo>
                    <a:pt x="2730" y="344"/>
                    <a:pt x="2703" y="301"/>
                    <a:pt x="2666" y="258"/>
                  </a:cubicBezTo>
                  <a:cubicBezTo>
                    <a:pt x="2543" y="118"/>
                    <a:pt x="2339" y="0"/>
                    <a:pt x="2146" y="0"/>
                  </a:cubicBezTo>
                  <a:cubicBezTo>
                    <a:pt x="2076" y="0"/>
                    <a:pt x="2012" y="6"/>
                    <a:pt x="1947" y="11"/>
                  </a:cubicBezTo>
                  <a:cubicBezTo>
                    <a:pt x="1808" y="38"/>
                    <a:pt x="1685" y="97"/>
                    <a:pt x="1577" y="188"/>
                  </a:cubicBezTo>
                  <a:cubicBezTo>
                    <a:pt x="1513" y="247"/>
                    <a:pt x="1459" y="317"/>
                    <a:pt x="1416" y="392"/>
                  </a:cubicBezTo>
                  <a:cubicBezTo>
                    <a:pt x="1390" y="344"/>
                    <a:pt x="1363" y="301"/>
                    <a:pt x="1325" y="258"/>
                  </a:cubicBezTo>
                  <a:cubicBezTo>
                    <a:pt x="1202" y="118"/>
                    <a:pt x="998" y="0"/>
                    <a:pt x="805" y="0"/>
                  </a:cubicBezTo>
                  <a:close/>
                </a:path>
              </a:pathLst>
            </a:custGeom>
            <a:solidFill>
              <a:srgbClr val="B57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46"/>
            <p:cNvSpPr/>
            <p:nvPr/>
          </p:nvSpPr>
          <p:spPr>
            <a:xfrm>
              <a:off x="2012046" y="2926677"/>
              <a:ext cx="118035" cy="172730"/>
            </a:xfrm>
            <a:custGeom>
              <a:rect b="b" l="l" r="r" t="t"/>
              <a:pathLst>
                <a:path extrusionOk="0" h="2103" w="1437">
                  <a:moveTo>
                    <a:pt x="769" y="0"/>
                  </a:moveTo>
                  <a:cubicBezTo>
                    <a:pt x="769" y="0"/>
                    <a:pt x="768" y="0"/>
                    <a:pt x="767" y="0"/>
                  </a:cubicBezTo>
                  <a:cubicBezTo>
                    <a:pt x="569" y="32"/>
                    <a:pt x="0" y="1920"/>
                    <a:pt x="70" y="2027"/>
                  </a:cubicBezTo>
                  <a:cubicBezTo>
                    <a:pt x="102" y="2075"/>
                    <a:pt x="381" y="2097"/>
                    <a:pt x="671" y="2102"/>
                  </a:cubicBezTo>
                  <a:lnTo>
                    <a:pt x="681" y="1866"/>
                  </a:lnTo>
                  <a:lnTo>
                    <a:pt x="295" y="1453"/>
                  </a:lnTo>
                  <a:lnTo>
                    <a:pt x="676" y="1721"/>
                  </a:lnTo>
                  <a:lnTo>
                    <a:pt x="681" y="1502"/>
                  </a:lnTo>
                  <a:lnTo>
                    <a:pt x="451" y="1201"/>
                  </a:lnTo>
                  <a:lnTo>
                    <a:pt x="697" y="1389"/>
                  </a:lnTo>
                  <a:lnTo>
                    <a:pt x="735" y="815"/>
                  </a:lnTo>
                  <a:lnTo>
                    <a:pt x="805" y="1405"/>
                  </a:lnTo>
                  <a:lnTo>
                    <a:pt x="1030" y="1180"/>
                  </a:lnTo>
                  <a:lnTo>
                    <a:pt x="1030" y="1180"/>
                  </a:lnTo>
                  <a:lnTo>
                    <a:pt x="810" y="1507"/>
                  </a:lnTo>
                  <a:lnTo>
                    <a:pt x="815" y="1738"/>
                  </a:lnTo>
                  <a:lnTo>
                    <a:pt x="1089" y="1496"/>
                  </a:lnTo>
                  <a:lnTo>
                    <a:pt x="1089" y="1496"/>
                  </a:lnTo>
                  <a:lnTo>
                    <a:pt x="826" y="1856"/>
                  </a:lnTo>
                  <a:lnTo>
                    <a:pt x="837" y="2097"/>
                  </a:lnTo>
                  <a:cubicBezTo>
                    <a:pt x="1105" y="2091"/>
                    <a:pt x="1341" y="2065"/>
                    <a:pt x="1373" y="2027"/>
                  </a:cubicBezTo>
                  <a:cubicBezTo>
                    <a:pt x="1437" y="1931"/>
                    <a:pt x="907" y="0"/>
                    <a:pt x="769" y="0"/>
                  </a:cubicBezTo>
                  <a:close/>
                </a:path>
              </a:pathLst>
            </a:custGeom>
            <a:solidFill>
              <a:srgbClr val="487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46"/>
            <p:cNvSpPr/>
            <p:nvPr/>
          </p:nvSpPr>
          <p:spPr>
            <a:xfrm>
              <a:off x="2036276" y="2993615"/>
              <a:ext cx="65219" cy="152032"/>
            </a:xfrm>
            <a:custGeom>
              <a:rect b="b" l="l" r="r" t="t"/>
              <a:pathLst>
                <a:path extrusionOk="0" h="1851" w="794">
                  <a:moveTo>
                    <a:pt x="440" y="0"/>
                  </a:moveTo>
                  <a:lnTo>
                    <a:pt x="402" y="574"/>
                  </a:lnTo>
                  <a:lnTo>
                    <a:pt x="156" y="386"/>
                  </a:lnTo>
                  <a:lnTo>
                    <a:pt x="386" y="687"/>
                  </a:lnTo>
                  <a:lnTo>
                    <a:pt x="381" y="906"/>
                  </a:lnTo>
                  <a:lnTo>
                    <a:pt x="0" y="638"/>
                  </a:lnTo>
                  <a:lnTo>
                    <a:pt x="386" y="1051"/>
                  </a:lnTo>
                  <a:lnTo>
                    <a:pt x="376" y="1287"/>
                  </a:lnTo>
                  <a:lnTo>
                    <a:pt x="354" y="1850"/>
                  </a:lnTo>
                  <a:lnTo>
                    <a:pt x="574" y="1850"/>
                  </a:lnTo>
                  <a:lnTo>
                    <a:pt x="542" y="1282"/>
                  </a:lnTo>
                  <a:lnTo>
                    <a:pt x="531" y="1041"/>
                  </a:lnTo>
                  <a:lnTo>
                    <a:pt x="794" y="681"/>
                  </a:lnTo>
                  <a:lnTo>
                    <a:pt x="794" y="681"/>
                  </a:lnTo>
                  <a:lnTo>
                    <a:pt x="520" y="923"/>
                  </a:lnTo>
                  <a:lnTo>
                    <a:pt x="515" y="692"/>
                  </a:lnTo>
                  <a:lnTo>
                    <a:pt x="735" y="365"/>
                  </a:lnTo>
                  <a:lnTo>
                    <a:pt x="735" y="365"/>
                  </a:lnTo>
                  <a:lnTo>
                    <a:pt x="510" y="59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46"/>
            <p:cNvSpPr/>
            <p:nvPr/>
          </p:nvSpPr>
          <p:spPr>
            <a:xfrm>
              <a:off x="2870389" y="2997146"/>
              <a:ext cx="363880" cy="185872"/>
            </a:xfrm>
            <a:custGeom>
              <a:rect b="b" l="l" r="r" t="t"/>
              <a:pathLst>
                <a:path extrusionOk="0" h="2263" w="4430">
                  <a:moveTo>
                    <a:pt x="1432" y="735"/>
                  </a:moveTo>
                  <a:lnTo>
                    <a:pt x="1432" y="1630"/>
                  </a:lnTo>
                  <a:lnTo>
                    <a:pt x="896" y="1630"/>
                  </a:lnTo>
                  <a:lnTo>
                    <a:pt x="896" y="735"/>
                  </a:lnTo>
                  <a:close/>
                  <a:moveTo>
                    <a:pt x="2505" y="735"/>
                  </a:moveTo>
                  <a:lnTo>
                    <a:pt x="2505" y="1630"/>
                  </a:lnTo>
                  <a:lnTo>
                    <a:pt x="1969" y="1630"/>
                  </a:lnTo>
                  <a:lnTo>
                    <a:pt x="1969" y="735"/>
                  </a:lnTo>
                  <a:close/>
                  <a:moveTo>
                    <a:pt x="3486" y="735"/>
                  </a:moveTo>
                  <a:lnTo>
                    <a:pt x="3486" y="1630"/>
                  </a:lnTo>
                  <a:lnTo>
                    <a:pt x="3041" y="1630"/>
                  </a:lnTo>
                  <a:lnTo>
                    <a:pt x="3041" y="735"/>
                  </a:lnTo>
                  <a:close/>
                  <a:moveTo>
                    <a:pt x="4382" y="0"/>
                  </a:moveTo>
                  <a:lnTo>
                    <a:pt x="4355" y="199"/>
                  </a:lnTo>
                  <a:lnTo>
                    <a:pt x="1" y="199"/>
                  </a:lnTo>
                  <a:lnTo>
                    <a:pt x="1" y="2263"/>
                  </a:lnTo>
                  <a:lnTo>
                    <a:pt x="4430" y="2258"/>
                  </a:lnTo>
                  <a:lnTo>
                    <a:pt x="4382" y="2258"/>
                  </a:lnTo>
                  <a:lnTo>
                    <a:pt x="4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46"/>
            <p:cNvSpPr/>
            <p:nvPr/>
          </p:nvSpPr>
          <p:spPr>
            <a:xfrm>
              <a:off x="2943985" y="3057431"/>
              <a:ext cx="44109" cy="73675"/>
            </a:xfrm>
            <a:custGeom>
              <a:rect b="b" l="l" r="r" t="t"/>
              <a:pathLst>
                <a:path extrusionOk="0" h="897" w="537">
                  <a:moveTo>
                    <a:pt x="0" y="1"/>
                  </a:moveTo>
                  <a:lnTo>
                    <a:pt x="0" y="896"/>
                  </a:lnTo>
                  <a:lnTo>
                    <a:pt x="536" y="896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FF7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46"/>
            <p:cNvSpPr/>
            <p:nvPr/>
          </p:nvSpPr>
          <p:spPr>
            <a:xfrm>
              <a:off x="3032037" y="3057431"/>
              <a:ext cx="44109" cy="73675"/>
            </a:xfrm>
            <a:custGeom>
              <a:rect b="b" l="l" r="r" t="t"/>
              <a:pathLst>
                <a:path extrusionOk="0" h="897" w="537">
                  <a:moveTo>
                    <a:pt x="1" y="1"/>
                  </a:moveTo>
                  <a:lnTo>
                    <a:pt x="1" y="896"/>
                  </a:lnTo>
                  <a:lnTo>
                    <a:pt x="537" y="896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FF7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46"/>
            <p:cNvSpPr/>
            <p:nvPr/>
          </p:nvSpPr>
          <p:spPr>
            <a:xfrm>
              <a:off x="3120171" y="3057431"/>
              <a:ext cx="36634" cy="73675"/>
            </a:xfrm>
            <a:custGeom>
              <a:rect b="b" l="l" r="r" t="t"/>
              <a:pathLst>
                <a:path extrusionOk="0" h="897" w="446">
                  <a:moveTo>
                    <a:pt x="0" y="1"/>
                  </a:moveTo>
                  <a:lnTo>
                    <a:pt x="0" y="896"/>
                  </a:lnTo>
                  <a:lnTo>
                    <a:pt x="445" y="896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FF7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46"/>
            <p:cNvSpPr/>
            <p:nvPr/>
          </p:nvSpPr>
          <p:spPr>
            <a:xfrm>
              <a:off x="3230236" y="2861957"/>
              <a:ext cx="52898" cy="320655"/>
            </a:xfrm>
            <a:custGeom>
              <a:rect b="b" l="l" r="r" t="t"/>
              <a:pathLst>
                <a:path extrusionOk="0" h="3904" w="644">
                  <a:moveTo>
                    <a:pt x="633" y="0"/>
                  </a:moveTo>
                  <a:lnTo>
                    <a:pt x="542" y="188"/>
                  </a:lnTo>
                  <a:lnTo>
                    <a:pt x="1" y="1646"/>
                  </a:lnTo>
                  <a:lnTo>
                    <a:pt x="1" y="3904"/>
                  </a:lnTo>
                  <a:lnTo>
                    <a:pt x="644" y="3904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EC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46"/>
            <p:cNvSpPr/>
            <p:nvPr/>
          </p:nvSpPr>
          <p:spPr>
            <a:xfrm>
              <a:off x="2862915" y="2808161"/>
              <a:ext cx="420228" cy="205338"/>
            </a:xfrm>
            <a:custGeom>
              <a:rect b="b" l="l" r="r" t="t"/>
              <a:pathLst>
                <a:path extrusionOk="0" h="2500" w="5116">
                  <a:moveTo>
                    <a:pt x="2687" y="1"/>
                  </a:moveTo>
                  <a:lnTo>
                    <a:pt x="2687" y="623"/>
                  </a:lnTo>
                  <a:lnTo>
                    <a:pt x="950" y="623"/>
                  </a:lnTo>
                  <a:lnTo>
                    <a:pt x="1" y="2500"/>
                  </a:lnTo>
                  <a:lnTo>
                    <a:pt x="4446" y="2500"/>
                  </a:lnTo>
                  <a:lnTo>
                    <a:pt x="4515" y="2301"/>
                  </a:lnTo>
                  <a:lnTo>
                    <a:pt x="5036" y="848"/>
                  </a:lnTo>
                  <a:lnTo>
                    <a:pt x="5116" y="623"/>
                  </a:lnTo>
                  <a:lnTo>
                    <a:pt x="3223" y="623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46"/>
            <p:cNvSpPr/>
            <p:nvPr/>
          </p:nvSpPr>
          <p:spPr>
            <a:xfrm>
              <a:off x="3149659" y="3055706"/>
              <a:ext cx="363387" cy="186364"/>
            </a:xfrm>
            <a:custGeom>
              <a:rect b="b" l="l" r="r" t="t"/>
              <a:pathLst>
                <a:path extrusionOk="0" h="2269" w="4424">
                  <a:moveTo>
                    <a:pt x="1427" y="740"/>
                  </a:moveTo>
                  <a:lnTo>
                    <a:pt x="1427" y="1630"/>
                  </a:lnTo>
                  <a:lnTo>
                    <a:pt x="890" y="1630"/>
                  </a:lnTo>
                  <a:lnTo>
                    <a:pt x="890" y="740"/>
                  </a:lnTo>
                  <a:close/>
                  <a:moveTo>
                    <a:pt x="2499" y="740"/>
                  </a:moveTo>
                  <a:lnTo>
                    <a:pt x="2499" y="1630"/>
                  </a:lnTo>
                  <a:lnTo>
                    <a:pt x="1963" y="1630"/>
                  </a:lnTo>
                  <a:lnTo>
                    <a:pt x="1963" y="740"/>
                  </a:lnTo>
                  <a:close/>
                  <a:moveTo>
                    <a:pt x="3486" y="740"/>
                  </a:moveTo>
                  <a:lnTo>
                    <a:pt x="3486" y="1630"/>
                  </a:lnTo>
                  <a:lnTo>
                    <a:pt x="3035" y="1630"/>
                  </a:lnTo>
                  <a:lnTo>
                    <a:pt x="3035" y="740"/>
                  </a:lnTo>
                  <a:close/>
                  <a:moveTo>
                    <a:pt x="4376" y="0"/>
                  </a:moveTo>
                  <a:lnTo>
                    <a:pt x="4349" y="204"/>
                  </a:lnTo>
                  <a:lnTo>
                    <a:pt x="0" y="204"/>
                  </a:lnTo>
                  <a:lnTo>
                    <a:pt x="0" y="2268"/>
                  </a:lnTo>
                  <a:lnTo>
                    <a:pt x="4424" y="2263"/>
                  </a:lnTo>
                  <a:lnTo>
                    <a:pt x="4424" y="2258"/>
                  </a:lnTo>
                  <a:lnTo>
                    <a:pt x="4376" y="2258"/>
                  </a:lnTo>
                  <a:lnTo>
                    <a:pt x="43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46"/>
            <p:cNvSpPr/>
            <p:nvPr/>
          </p:nvSpPr>
          <p:spPr>
            <a:xfrm>
              <a:off x="3222762" y="3116484"/>
              <a:ext cx="44109" cy="73182"/>
            </a:xfrm>
            <a:custGeom>
              <a:rect b="b" l="l" r="r" t="t"/>
              <a:pathLst>
                <a:path extrusionOk="0" h="891" w="537">
                  <a:moveTo>
                    <a:pt x="0" y="0"/>
                  </a:moveTo>
                  <a:lnTo>
                    <a:pt x="0" y="890"/>
                  </a:lnTo>
                  <a:lnTo>
                    <a:pt x="537" y="89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FF7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46"/>
            <p:cNvSpPr/>
            <p:nvPr/>
          </p:nvSpPr>
          <p:spPr>
            <a:xfrm>
              <a:off x="3310814" y="3116484"/>
              <a:ext cx="44109" cy="73182"/>
            </a:xfrm>
            <a:custGeom>
              <a:rect b="b" l="l" r="r" t="t"/>
              <a:pathLst>
                <a:path extrusionOk="0" h="891" w="537">
                  <a:moveTo>
                    <a:pt x="1" y="0"/>
                  </a:moveTo>
                  <a:lnTo>
                    <a:pt x="1" y="890"/>
                  </a:lnTo>
                  <a:lnTo>
                    <a:pt x="537" y="89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FF7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46"/>
            <p:cNvSpPr/>
            <p:nvPr/>
          </p:nvSpPr>
          <p:spPr>
            <a:xfrm>
              <a:off x="3398948" y="3116484"/>
              <a:ext cx="37045" cy="73182"/>
            </a:xfrm>
            <a:custGeom>
              <a:rect b="b" l="l" r="r" t="t"/>
              <a:pathLst>
                <a:path extrusionOk="0" h="891" w="451">
                  <a:moveTo>
                    <a:pt x="0" y="0"/>
                  </a:moveTo>
                  <a:lnTo>
                    <a:pt x="0" y="890"/>
                  </a:lnTo>
                  <a:lnTo>
                    <a:pt x="451" y="89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7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46"/>
            <p:cNvSpPr/>
            <p:nvPr/>
          </p:nvSpPr>
          <p:spPr>
            <a:xfrm>
              <a:off x="3509013" y="2920517"/>
              <a:ext cx="52980" cy="320655"/>
            </a:xfrm>
            <a:custGeom>
              <a:rect b="b" l="l" r="r" t="t"/>
              <a:pathLst>
                <a:path extrusionOk="0" h="3904" w="645">
                  <a:moveTo>
                    <a:pt x="633" y="0"/>
                  </a:moveTo>
                  <a:lnTo>
                    <a:pt x="542" y="193"/>
                  </a:lnTo>
                  <a:lnTo>
                    <a:pt x="1" y="1646"/>
                  </a:lnTo>
                  <a:lnTo>
                    <a:pt x="1" y="3904"/>
                  </a:lnTo>
                  <a:lnTo>
                    <a:pt x="644" y="3904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EC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46"/>
            <p:cNvSpPr/>
            <p:nvPr/>
          </p:nvSpPr>
          <p:spPr>
            <a:xfrm>
              <a:off x="3141691" y="2866803"/>
              <a:ext cx="420310" cy="205748"/>
            </a:xfrm>
            <a:custGeom>
              <a:rect b="b" l="l" r="r" t="t"/>
              <a:pathLst>
                <a:path extrusionOk="0" h="2505" w="5117">
                  <a:moveTo>
                    <a:pt x="2687" y="0"/>
                  </a:moveTo>
                  <a:lnTo>
                    <a:pt x="2687" y="627"/>
                  </a:lnTo>
                  <a:lnTo>
                    <a:pt x="955" y="627"/>
                  </a:lnTo>
                  <a:lnTo>
                    <a:pt x="1" y="2504"/>
                  </a:lnTo>
                  <a:lnTo>
                    <a:pt x="4446" y="2504"/>
                  </a:lnTo>
                  <a:lnTo>
                    <a:pt x="4516" y="2300"/>
                  </a:lnTo>
                  <a:lnTo>
                    <a:pt x="5036" y="847"/>
                  </a:lnTo>
                  <a:lnTo>
                    <a:pt x="5116" y="627"/>
                  </a:lnTo>
                  <a:lnTo>
                    <a:pt x="3223" y="627"/>
                  </a:lnTo>
                  <a:lnTo>
                    <a:pt x="3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46"/>
            <p:cNvSpPr/>
            <p:nvPr/>
          </p:nvSpPr>
          <p:spPr>
            <a:xfrm>
              <a:off x="3362397" y="3173237"/>
              <a:ext cx="360759" cy="185543"/>
            </a:xfrm>
            <a:custGeom>
              <a:rect b="b" l="l" r="r" t="t"/>
              <a:pathLst>
                <a:path extrusionOk="0" h="2259" w="4392">
                  <a:moveTo>
                    <a:pt x="981" y="736"/>
                  </a:moveTo>
                  <a:lnTo>
                    <a:pt x="981" y="1631"/>
                  </a:lnTo>
                  <a:lnTo>
                    <a:pt x="536" y="1631"/>
                  </a:lnTo>
                  <a:lnTo>
                    <a:pt x="536" y="736"/>
                  </a:lnTo>
                  <a:close/>
                  <a:moveTo>
                    <a:pt x="2054" y="736"/>
                  </a:moveTo>
                  <a:lnTo>
                    <a:pt x="2054" y="1631"/>
                  </a:lnTo>
                  <a:lnTo>
                    <a:pt x="1518" y="1631"/>
                  </a:lnTo>
                  <a:lnTo>
                    <a:pt x="1518" y="736"/>
                  </a:lnTo>
                  <a:close/>
                  <a:moveTo>
                    <a:pt x="4392" y="1"/>
                  </a:moveTo>
                  <a:lnTo>
                    <a:pt x="4316" y="199"/>
                  </a:lnTo>
                  <a:lnTo>
                    <a:pt x="0" y="199"/>
                  </a:lnTo>
                  <a:lnTo>
                    <a:pt x="0" y="2258"/>
                  </a:lnTo>
                  <a:lnTo>
                    <a:pt x="2504" y="2258"/>
                  </a:lnTo>
                  <a:lnTo>
                    <a:pt x="2504" y="736"/>
                  </a:lnTo>
                  <a:lnTo>
                    <a:pt x="3845" y="736"/>
                  </a:lnTo>
                  <a:lnTo>
                    <a:pt x="3845" y="2258"/>
                  </a:lnTo>
                  <a:lnTo>
                    <a:pt x="4370" y="2258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46"/>
            <p:cNvSpPr/>
            <p:nvPr/>
          </p:nvSpPr>
          <p:spPr>
            <a:xfrm>
              <a:off x="3406423" y="3233604"/>
              <a:ext cx="36634" cy="73593"/>
            </a:xfrm>
            <a:custGeom>
              <a:rect b="b" l="l" r="r" t="t"/>
              <a:pathLst>
                <a:path extrusionOk="0" h="896" w="446">
                  <a:moveTo>
                    <a:pt x="0" y="1"/>
                  </a:moveTo>
                  <a:lnTo>
                    <a:pt x="0" y="896"/>
                  </a:lnTo>
                  <a:lnTo>
                    <a:pt x="445" y="896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FF7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46"/>
            <p:cNvSpPr/>
            <p:nvPr/>
          </p:nvSpPr>
          <p:spPr>
            <a:xfrm>
              <a:off x="3487000" y="3233604"/>
              <a:ext cx="44109" cy="73593"/>
            </a:xfrm>
            <a:custGeom>
              <a:rect b="b" l="l" r="r" t="t"/>
              <a:pathLst>
                <a:path extrusionOk="0" h="896" w="537">
                  <a:moveTo>
                    <a:pt x="1" y="1"/>
                  </a:moveTo>
                  <a:lnTo>
                    <a:pt x="1" y="896"/>
                  </a:lnTo>
                  <a:lnTo>
                    <a:pt x="537" y="896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FF7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46"/>
            <p:cNvSpPr/>
            <p:nvPr/>
          </p:nvSpPr>
          <p:spPr>
            <a:xfrm>
              <a:off x="3626635" y="3233604"/>
              <a:ext cx="51584" cy="125174"/>
            </a:xfrm>
            <a:custGeom>
              <a:rect b="b" l="l" r="r" t="t"/>
              <a:pathLst>
                <a:path extrusionOk="0" h="1524" w="628">
                  <a:moveTo>
                    <a:pt x="0" y="1"/>
                  </a:moveTo>
                  <a:lnTo>
                    <a:pt x="0" y="1523"/>
                  </a:lnTo>
                  <a:lnTo>
                    <a:pt x="628" y="1523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7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46"/>
            <p:cNvSpPr/>
            <p:nvPr/>
          </p:nvSpPr>
          <p:spPr>
            <a:xfrm>
              <a:off x="3626635" y="3233604"/>
              <a:ext cx="51584" cy="125174"/>
            </a:xfrm>
            <a:custGeom>
              <a:rect b="b" l="l" r="r" t="t"/>
              <a:pathLst>
                <a:path extrusionOk="0" h="1524" w="628">
                  <a:moveTo>
                    <a:pt x="0" y="1"/>
                  </a:moveTo>
                  <a:lnTo>
                    <a:pt x="0" y="1523"/>
                  </a:lnTo>
                  <a:lnTo>
                    <a:pt x="628" y="1523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46"/>
            <p:cNvSpPr/>
            <p:nvPr/>
          </p:nvSpPr>
          <p:spPr>
            <a:xfrm>
              <a:off x="3721340" y="3038048"/>
              <a:ext cx="51173" cy="320737"/>
            </a:xfrm>
            <a:custGeom>
              <a:rect b="b" l="l" r="r" t="t"/>
              <a:pathLst>
                <a:path extrusionOk="0" h="3905" w="623">
                  <a:moveTo>
                    <a:pt x="606" y="1"/>
                  </a:moveTo>
                  <a:lnTo>
                    <a:pt x="22" y="1647"/>
                  </a:lnTo>
                  <a:lnTo>
                    <a:pt x="0" y="3904"/>
                  </a:lnTo>
                  <a:lnTo>
                    <a:pt x="622" y="390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EC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46"/>
            <p:cNvSpPr/>
            <p:nvPr/>
          </p:nvSpPr>
          <p:spPr>
            <a:xfrm>
              <a:off x="3352211" y="2984334"/>
              <a:ext cx="420310" cy="205338"/>
            </a:xfrm>
            <a:custGeom>
              <a:rect b="b" l="l" r="r" t="t"/>
              <a:pathLst>
                <a:path extrusionOk="0" h="2500" w="5117">
                  <a:moveTo>
                    <a:pt x="2714" y="1"/>
                  </a:moveTo>
                  <a:lnTo>
                    <a:pt x="2714" y="623"/>
                  </a:lnTo>
                  <a:lnTo>
                    <a:pt x="950" y="623"/>
                  </a:lnTo>
                  <a:lnTo>
                    <a:pt x="1" y="2499"/>
                  </a:lnTo>
                  <a:lnTo>
                    <a:pt x="4440" y="2499"/>
                  </a:lnTo>
                  <a:lnTo>
                    <a:pt x="4516" y="2301"/>
                  </a:lnTo>
                  <a:lnTo>
                    <a:pt x="5100" y="655"/>
                  </a:lnTo>
                  <a:lnTo>
                    <a:pt x="5116" y="623"/>
                  </a:lnTo>
                  <a:lnTo>
                    <a:pt x="3250" y="623"/>
                  </a:lnTo>
                  <a:lnTo>
                    <a:pt x="32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46"/>
            <p:cNvSpPr/>
            <p:nvPr/>
          </p:nvSpPr>
          <p:spPr>
            <a:xfrm>
              <a:off x="2686325" y="3138501"/>
              <a:ext cx="874298" cy="572698"/>
            </a:xfrm>
            <a:custGeom>
              <a:rect b="b" l="l" r="r" t="t"/>
              <a:pathLst>
                <a:path extrusionOk="0" h="5808" w="10644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1614" y="864"/>
                    <a:pt x="1555" y="1695"/>
                  </a:cubicBezTo>
                  <a:cubicBezTo>
                    <a:pt x="1496" y="2531"/>
                    <a:pt x="832" y="3781"/>
                    <a:pt x="2236" y="4317"/>
                  </a:cubicBezTo>
                  <a:cubicBezTo>
                    <a:pt x="3641" y="4853"/>
                    <a:pt x="4472" y="5094"/>
                    <a:pt x="4295" y="5807"/>
                  </a:cubicBezTo>
                  <a:lnTo>
                    <a:pt x="10644" y="5807"/>
                  </a:lnTo>
                  <a:cubicBezTo>
                    <a:pt x="10644" y="5807"/>
                    <a:pt x="8649" y="3722"/>
                    <a:pt x="6472" y="3336"/>
                  </a:cubicBezTo>
                  <a:cubicBezTo>
                    <a:pt x="4301" y="2949"/>
                    <a:pt x="3464" y="2649"/>
                    <a:pt x="3287" y="1904"/>
                  </a:cubicBezTo>
                  <a:cubicBezTo>
                    <a:pt x="3110" y="1159"/>
                    <a:pt x="896" y="86"/>
                    <a:pt x="896" y="8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46"/>
            <p:cNvSpPr/>
            <p:nvPr/>
          </p:nvSpPr>
          <p:spPr>
            <a:xfrm>
              <a:off x="3568070" y="3233604"/>
              <a:ext cx="58648" cy="125174"/>
            </a:xfrm>
            <a:custGeom>
              <a:rect b="b" l="l" r="r" t="t"/>
              <a:pathLst>
                <a:path extrusionOk="0" h="1524" w="714">
                  <a:moveTo>
                    <a:pt x="0" y="1"/>
                  </a:moveTo>
                  <a:lnTo>
                    <a:pt x="0" y="1523"/>
                  </a:lnTo>
                  <a:lnTo>
                    <a:pt x="713" y="1523"/>
                  </a:lnTo>
                  <a:lnTo>
                    <a:pt x="7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0" name="Google Shape;2870;p46"/>
          <p:cNvSpPr txBox="1"/>
          <p:nvPr/>
        </p:nvSpPr>
        <p:spPr>
          <a:xfrm>
            <a:off x="1483952" y="1077725"/>
            <a:ext cx="6176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Digital differences between living in a farm or in a city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871" name="Google Shape;2871;p46"/>
          <p:cNvGrpSpPr/>
          <p:nvPr/>
        </p:nvGrpSpPr>
        <p:grpSpPr>
          <a:xfrm>
            <a:off x="588563" y="3653063"/>
            <a:ext cx="3854650" cy="1071988"/>
            <a:chOff x="588563" y="3653063"/>
            <a:chExt cx="3854650" cy="1071988"/>
          </a:xfrm>
        </p:grpSpPr>
        <p:sp>
          <p:nvSpPr>
            <p:cNvPr id="2872" name="Google Shape;2872;p46"/>
            <p:cNvSpPr/>
            <p:nvPr/>
          </p:nvSpPr>
          <p:spPr>
            <a:xfrm>
              <a:off x="588563" y="3653063"/>
              <a:ext cx="1839000" cy="492600"/>
            </a:xfrm>
            <a:prstGeom prst="roundRect">
              <a:avLst>
                <a:gd fmla="val 41814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3" name="Google Shape;2873;p46"/>
            <p:cNvSpPr/>
            <p:nvPr/>
          </p:nvSpPr>
          <p:spPr>
            <a:xfrm>
              <a:off x="2604213" y="3653063"/>
              <a:ext cx="1839000" cy="492600"/>
            </a:xfrm>
            <a:prstGeom prst="roundRect">
              <a:avLst>
                <a:gd fmla="val 41814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it’s actually a cold place 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4" name="Google Shape;2874;p46"/>
            <p:cNvSpPr/>
            <p:nvPr/>
          </p:nvSpPr>
          <p:spPr>
            <a:xfrm>
              <a:off x="588563" y="4232450"/>
              <a:ext cx="1839000" cy="492600"/>
            </a:xfrm>
            <a:prstGeom prst="roundRect">
              <a:avLst>
                <a:gd fmla="val 41814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planet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5" name="Google Shape;2875;p46"/>
            <p:cNvSpPr/>
            <p:nvPr/>
          </p:nvSpPr>
          <p:spPr>
            <a:xfrm>
              <a:off x="2604213" y="4232450"/>
              <a:ext cx="1839000" cy="492600"/>
            </a:xfrm>
            <a:prstGeom prst="roundRect">
              <a:avLst>
                <a:gd fmla="val 41814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76" name="Google Shape;2876;p46"/>
          <p:cNvGrpSpPr/>
          <p:nvPr/>
        </p:nvGrpSpPr>
        <p:grpSpPr>
          <a:xfrm>
            <a:off x="4700788" y="3653063"/>
            <a:ext cx="3854650" cy="1071988"/>
            <a:chOff x="4700788" y="3653063"/>
            <a:chExt cx="3854650" cy="1071988"/>
          </a:xfrm>
        </p:grpSpPr>
        <p:sp>
          <p:nvSpPr>
            <p:cNvPr id="2877" name="Google Shape;2877;p46"/>
            <p:cNvSpPr/>
            <p:nvPr/>
          </p:nvSpPr>
          <p:spPr>
            <a:xfrm>
              <a:off x="4700788" y="3653063"/>
              <a:ext cx="1839000" cy="492600"/>
            </a:xfrm>
            <a:prstGeom prst="roundRect">
              <a:avLst>
                <a:gd fmla="val 4181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It’s the third planet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8" name="Google Shape;2878;p46"/>
            <p:cNvSpPr/>
            <p:nvPr/>
          </p:nvSpPr>
          <p:spPr>
            <a:xfrm>
              <a:off x="6716438" y="3653063"/>
              <a:ext cx="1839000" cy="492600"/>
            </a:xfrm>
            <a:prstGeom prst="roundRect">
              <a:avLst>
                <a:gd fmla="val 4181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9" name="Google Shape;2879;p46"/>
            <p:cNvSpPr/>
            <p:nvPr/>
          </p:nvSpPr>
          <p:spPr>
            <a:xfrm>
              <a:off x="4700788" y="4232450"/>
              <a:ext cx="1839000" cy="492600"/>
            </a:xfrm>
            <a:prstGeom prst="roundRect">
              <a:avLst>
                <a:gd fmla="val 4181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0" name="Google Shape;2880;p46"/>
            <p:cNvSpPr/>
            <p:nvPr/>
          </p:nvSpPr>
          <p:spPr>
            <a:xfrm>
              <a:off x="6716438" y="4232450"/>
              <a:ext cx="1839000" cy="492600"/>
            </a:xfrm>
            <a:prstGeom prst="roundRect">
              <a:avLst>
                <a:gd fmla="val 4181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It’s the planet where we all live on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4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p4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Divide Infographics</a:t>
            </a:r>
            <a:endParaRPr/>
          </a:p>
        </p:txBody>
      </p:sp>
      <p:grpSp>
        <p:nvGrpSpPr>
          <p:cNvPr id="2886" name="Google Shape;2886;p47"/>
          <p:cNvGrpSpPr/>
          <p:nvPr/>
        </p:nvGrpSpPr>
        <p:grpSpPr>
          <a:xfrm>
            <a:off x="496225" y="1617625"/>
            <a:ext cx="4993454" cy="3112774"/>
            <a:chOff x="496225" y="1617625"/>
            <a:chExt cx="4993454" cy="3112774"/>
          </a:xfrm>
        </p:grpSpPr>
        <p:sp>
          <p:nvSpPr>
            <p:cNvPr id="2887" name="Google Shape;2887;p47"/>
            <p:cNvSpPr/>
            <p:nvPr/>
          </p:nvSpPr>
          <p:spPr>
            <a:xfrm>
              <a:off x="2127034" y="2011492"/>
              <a:ext cx="2855249" cy="1838394"/>
            </a:xfrm>
            <a:custGeom>
              <a:rect b="b" l="l" r="r" t="t"/>
              <a:pathLst>
                <a:path extrusionOk="0" h="12864" w="19979">
                  <a:moveTo>
                    <a:pt x="397" y="0"/>
                  </a:moveTo>
                  <a:cubicBezTo>
                    <a:pt x="177" y="0"/>
                    <a:pt x="0" y="177"/>
                    <a:pt x="0" y="397"/>
                  </a:cubicBezTo>
                  <a:lnTo>
                    <a:pt x="0" y="12467"/>
                  </a:lnTo>
                  <a:cubicBezTo>
                    <a:pt x="0" y="12687"/>
                    <a:pt x="177" y="12864"/>
                    <a:pt x="397" y="12864"/>
                  </a:cubicBezTo>
                  <a:lnTo>
                    <a:pt x="19582" y="12864"/>
                  </a:lnTo>
                  <a:cubicBezTo>
                    <a:pt x="19802" y="12864"/>
                    <a:pt x="19979" y="12687"/>
                    <a:pt x="19979" y="12467"/>
                  </a:cubicBezTo>
                  <a:lnTo>
                    <a:pt x="19979" y="397"/>
                  </a:lnTo>
                  <a:cubicBezTo>
                    <a:pt x="19979" y="177"/>
                    <a:pt x="19802" y="0"/>
                    <a:pt x="195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47"/>
            <p:cNvSpPr/>
            <p:nvPr/>
          </p:nvSpPr>
          <p:spPr>
            <a:xfrm>
              <a:off x="2183628" y="2081948"/>
              <a:ext cx="2741919" cy="1697485"/>
            </a:xfrm>
            <a:custGeom>
              <a:rect b="b" l="l" r="r" t="t"/>
              <a:pathLst>
                <a:path extrusionOk="0" h="11878" w="19186">
                  <a:moveTo>
                    <a:pt x="365" y="1"/>
                  </a:moveTo>
                  <a:cubicBezTo>
                    <a:pt x="162" y="1"/>
                    <a:pt x="1" y="161"/>
                    <a:pt x="1" y="360"/>
                  </a:cubicBezTo>
                  <a:lnTo>
                    <a:pt x="1" y="11513"/>
                  </a:lnTo>
                  <a:cubicBezTo>
                    <a:pt x="1" y="11716"/>
                    <a:pt x="162" y="11877"/>
                    <a:pt x="365" y="11877"/>
                  </a:cubicBezTo>
                  <a:lnTo>
                    <a:pt x="18827" y="11877"/>
                  </a:lnTo>
                  <a:cubicBezTo>
                    <a:pt x="19025" y="11877"/>
                    <a:pt x="19186" y="11716"/>
                    <a:pt x="19186" y="11513"/>
                  </a:cubicBezTo>
                  <a:lnTo>
                    <a:pt x="19186" y="360"/>
                  </a:lnTo>
                  <a:cubicBezTo>
                    <a:pt x="19186" y="161"/>
                    <a:pt x="19025" y="1"/>
                    <a:pt x="18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47"/>
            <p:cNvSpPr/>
            <p:nvPr/>
          </p:nvSpPr>
          <p:spPr>
            <a:xfrm>
              <a:off x="2259516" y="2165551"/>
              <a:ext cx="48447" cy="48304"/>
            </a:xfrm>
            <a:custGeom>
              <a:rect b="b" l="l" r="r" t="t"/>
              <a:pathLst>
                <a:path extrusionOk="0" h="338" w="339">
                  <a:moveTo>
                    <a:pt x="167" y="0"/>
                  </a:moveTo>
                  <a:cubicBezTo>
                    <a:pt x="76" y="0"/>
                    <a:pt x="1" y="75"/>
                    <a:pt x="1" y="172"/>
                  </a:cubicBezTo>
                  <a:cubicBezTo>
                    <a:pt x="1" y="263"/>
                    <a:pt x="76" y="338"/>
                    <a:pt x="167" y="338"/>
                  </a:cubicBezTo>
                  <a:cubicBezTo>
                    <a:pt x="263" y="338"/>
                    <a:pt x="338" y="263"/>
                    <a:pt x="338" y="172"/>
                  </a:cubicBezTo>
                  <a:cubicBezTo>
                    <a:pt x="338" y="75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47"/>
            <p:cNvSpPr/>
            <p:nvPr/>
          </p:nvSpPr>
          <p:spPr>
            <a:xfrm>
              <a:off x="2339978" y="2165551"/>
              <a:ext cx="48447" cy="48304"/>
            </a:xfrm>
            <a:custGeom>
              <a:rect b="b" l="l" r="r" t="t"/>
              <a:pathLst>
                <a:path extrusionOk="0" h="338" w="339">
                  <a:moveTo>
                    <a:pt x="172" y="0"/>
                  </a:moveTo>
                  <a:cubicBezTo>
                    <a:pt x="76" y="0"/>
                    <a:pt x="1" y="75"/>
                    <a:pt x="1" y="172"/>
                  </a:cubicBezTo>
                  <a:cubicBezTo>
                    <a:pt x="1" y="263"/>
                    <a:pt x="76" y="338"/>
                    <a:pt x="172" y="338"/>
                  </a:cubicBezTo>
                  <a:cubicBezTo>
                    <a:pt x="263" y="338"/>
                    <a:pt x="338" y="263"/>
                    <a:pt x="338" y="172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47"/>
            <p:cNvSpPr/>
            <p:nvPr/>
          </p:nvSpPr>
          <p:spPr>
            <a:xfrm>
              <a:off x="2418153" y="2165551"/>
              <a:ext cx="48447" cy="48304"/>
            </a:xfrm>
            <a:custGeom>
              <a:rect b="b" l="l" r="r" t="t"/>
              <a:pathLst>
                <a:path extrusionOk="0" h="338" w="339">
                  <a:moveTo>
                    <a:pt x="167" y="0"/>
                  </a:moveTo>
                  <a:cubicBezTo>
                    <a:pt x="76" y="0"/>
                    <a:pt x="1" y="75"/>
                    <a:pt x="1" y="172"/>
                  </a:cubicBezTo>
                  <a:cubicBezTo>
                    <a:pt x="1" y="263"/>
                    <a:pt x="76" y="338"/>
                    <a:pt x="167" y="338"/>
                  </a:cubicBezTo>
                  <a:cubicBezTo>
                    <a:pt x="263" y="338"/>
                    <a:pt x="338" y="263"/>
                    <a:pt x="338" y="172"/>
                  </a:cubicBezTo>
                  <a:cubicBezTo>
                    <a:pt x="338" y="75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47"/>
            <p:cNvSpPr/>
            <p:nvPr/>
          </p:nvSpPr>
          <p:spPr>
            <a:xfrm>
              <a:off x="2334690" y="2489677"/>
              <a:ext cx="1544884" cy="1088974"/>
            </a:xfrm>
            <a:custGeom>
              <a:rect b="b" l="l" r="r" t="t"/>
              <a:pathLst>
                <a:path extrusionOk="0" h="7620" w="10810">
                  <a:moveTo>
                    <a:pt x="231" y="0"/>
                  </a:moveTo>
                  <a:cubicBezTo>
                    <a:pt x="102" y="0"/>
                    <a:pt x="0" y="102"/>
                    <a:pt x="0" y="231"/>
                  </a:cubicBezTo>
                  <a:lnTo>
                    <a:pt x="0" y="7384"/>
                  </a:lnTo>
                  <a:cubicBezTo>
                    <a:pt x="0" y="7512"/>
                    <a:pt x="102" y="7619"/>
                    <a:pt x="231" y="7619"/>
                  </a:cubicBezTo>
                  <a:lnTo>
                    <a:pt x="10579" y="7619"/>
                  </a:lnTo>
                  <a:cubicBezTo>
                    <a:pt x="10708" y="7619"/>
                    <a:pt x="10810" y="7512"/>
                    <a:pt x="10810" y="7384"/>
                  </a:cubicBezTo>
                  <a:lnTo>
                    <a:pt x="10810" y="231"/>
                  </a:lnTo>
                  <a:cubicBezTo>
                    <a:pt x="10810" y="102"/>
                    <a:pt x="10708" y="0"/>
                    <a:pt x="10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47"/>
            <p:cNvSpPr/>
            <p:nvPr/>
          </p:nvSpPr>
          <p:spPr>
            <a:xfrm>
              <a:off x="2429586" y="2586143"/>
              <a:ext cx="269247" cy="249235"/>
            </a:xfrm>
            <a:custGeom>
              <a:rect b="b" l="l" r="r" t="t"/>
              <a:pathLst>
                <a:path extrusionOk="0" h="1744" w="1884">
                  <a:moveTo>
                    <a:pt x="103" y="1"/>
                  </a:moveTo>
                  <a:cubicBezTo>
                    <a:pt x="44" y="1"/>
                    <a:pt x="1" y="44"/>
                    <a:pt x="1" y="103"/>
                  </a:cubicBezTo>
                  <a:lnTo>
                    <a:pt x="1" y="1641"/>
                  </a:lnTo>
                  <a:cubicBezTo>
                    <a:pt x="1" y="1700"/>
                    <a:pt x="44" y="1743"/>
                    <a:pt x="103" y="1743"/>
                  </a:cubicBezTo>
                  <a:lnTo>
                    <a:pt x="1781" y="1743"/>
                  </a:lnTo>
                  <a:cubicBezTo>
                    <a:pt x="1835" y="1743"/>
                    <a:pt x="1883" y="1700"/>
                    <a:pt x="1883" y="1641"/>
                  </a:cubicBezTo>
                  <a:lnTo>
                    <a:pt x="1883" y="103"/>
                  </a:lnTo>
                  <a:cubicBezTo>
                    <a:pt x="1883" y="44"/>
                    <a:pt x="1835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47"/>
            <p:cNvSpPr/>
            <p:nvPr/>
          </p:nvSpPr>
          <p:spPr>
            <a:xfrm>
              <a:off x="2492469" y="2639878"/>
              <a:ext cx="143484" cy="144196"/>
            </a:xfrm>
            <a:custGeom>
              <a:rect b="b" l="l" r="r" t="t"/>
              <a:pathLst>
                <a:path extrusionOk="0" h="1009" w="1004">
                  <a:moveTo>
                    <a:pt x="499" y="0"/>
                  </a:moveTo>
                  <a:cubicBezTo>
                    <a:pt x="226" y="0"/>
                    <a:pt x="1" y="225"/>
                    <a:pt x="1" y="504"/>
                  </a:cubicBezTo>
                  <a:cubicBezTo>
                    <a:pt x="1" y="783"/>
                    <a:pt x="226" y="1008"/>
                    <a:pt x="499" y="1008"/>
                  </a:cubicBezTo>
                  <a:cubicBezTo>
                    <a:pt x="778" y="1008"/>
                    <a:pt x="1003" y="783"/>
                    <a:pt x="1003" y="504"/>
                  </a:cubicBezTo>
                  <a:cubicBezTo>
                    <a:pt x="1003" y="225"/>
                    <a:pt x="778" y="0"/>
                    <a:pt x="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47"/>
            <p:cNvSpPr/>
            <p:nvPr/>
          </p:nvSpPr>
          <p:spPr>
            <a:xfrm>
              <a:off x="2739998" y="2622157"/>
              <a:ext cx="181070" cy="16292"/>
            </a:xfrm>
            <a:custGeom>
              <a:rect b="b" l="l" r="r" t="t"/>
              <a:pathLst>
                <a:path extrusionOk="0" h="114" w="1267">
                  <a:moveTo>
                    <a:pt x="54" y="1"/>
                  </a:moveTo>
                  <a:cubicBezTo>
                    <a:pt x="22" y="1"/>
                    <a:pt x="1" y="28"/>
                    <a:pt x="1" y="60"/>
                  </a:cubicBezTo>
                  <a:cubicBezTo>
                    <a:pt x="1" y="87"/>
                    <a:pt x="22" y="113"/>
                    <a:pt x="54" y="113"/>
                  </a:cubicBezTo>
                  <a:lnTo>
                    <a:pt x="1207" y="113"/>
                  </a:lnTo>
                  <a:cubicBezTo>
                    <a:pt x="1239" y="113"/>
                    <a:pt x="1266" y="87"/>
                    <a:pt x="1266" y="60"/>
                  </a:cubicBezTo>
                  <a:cubicBezTo>
                    <a:pt x="1266" y="28"/>
                    <a:pt x="1239" y="1"/>
                    <a:pt x="12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47"/>
            <p:cNvSpPr/>
            <p:nvPr/>
          </p:nvSpPr>
          <p:spPr>
            <a:xfrm>
              <a:off x="2739998" y="2667460"/>
              <a:ext cx="242237" cy="16149"/>
            </a:xfrm>
            <a:custGeom>
              <a:rect b="b" l="l" r="r" t="t"/>
              <a:pathLst>
                <a:path extrusionOk="0" h="113" w="1695">
                  <a:moveTo>
                    <a:pt x="54" y="0"/>
                  </a:moveTo>
                  <a:cubicBezTo>
                    <a:pt x="22" y="0"/>
                    <a:pt x="1" y="27"/>
                    <a:pt x="1" y="59"/>
                  </a:cubicBezTo>
                  <a:cubicBezTo>
                    <a:pt x="1" y="86"/>
                    <a:pt x="22" y="113"/>
                    <a:pt x="54" y="113"/>
                  </a:cubicBezTo>
                  <a:lnTo>
                    <a:pt x="1641" y="113"/>
                  </a:lnTo>
                  <a:cubicBezTo>
                    <a:pt x="1674" y="113"/>
                    <a:pt x="1695" y="86"/>
                    <a:pt x="1695" y="59"/>
                  </a:cubicBezTo>
                  <a:cubicBezTo>
                    <a:pt x="1695" y="27"/>
                    <a:pt x="1674" y="0"/>
                    <a:pt x="1641" y="0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47"/>
            <p:cNvSpPr/>
            <p:nvPr/>
          </p:nvSpPr>
          <p:spPr>
            <a:xfrm>
              <a:off x="2739998" y="2706475"/>
              <a:ext cx="242237" cy="15434"/>
            </a:xfrm>
            <a:custGeom>
              <a:rect b="b" l="l" r="r" t="t"/>
              <a:pathLst>
                <a:path extrusionOk="0" h="108" w="1695">
                  <a:moveTo>
                    <a:pt x="54" y="1"/>
                  </a:moveTo>
                  <a:cubicBezTo>
                    <a:pt x="22" y="1"/>
                    <a:pt x="1" y="22"/>
                    <a:pt x="1" y="54"/>
                  </a:cubicBezTo>
                  <a:cubicBezTo>
                    <a:pt x="1" y="86"/>
                    <a:pt x="22" y="108"/>
                    <a:pt x="54" y="108"/>
                  </a:cubicBezTo>
                  <a:lnTo>
                    <a:pt x="1641" y="108"/>
                  </a:lnTo>
                  <a:cubicBezTo>
                    <a:pt x="1674" y="108"/>
                    <a:pt x="1695" y="86"/>
                    <a:pt x="1695" y="54"/>
                  </a:cubicBezTo>
                  <a:cubicBezTo>
                    <a:pt x="1695" y="22"/>
                    <a:pt x="1674" y="1"/>
                    <a:pt x="1641" y="1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47"/>
            <p:cNvSpPr/>
            <p:nvPr/>
          </p:nvSpPr>
          <p:spPr>
            <a:xfrm>
              <a:off x="2739998" y="2744776"/>
              <a:ext cx="242237" cy="16292"/>
            </a:xfrm>
            <a:custGeom>
              <a:rect b="b" l="l" r="r" t="t"/>
              <a:pathLst>
                <a:path extrusionOk="0" h="114" w="1695">
                  <a:moveTo>
                    <a:pt x="54" y="1"/>
                  </a:moveTo>
                  <a:cubicBezTo>
                    <a:pt x="22" y="1"/>
                    <a:pt x="1" y="22"/>
                    <a:pt x="1" y="54"/>
                  </a:cubicBezTo>
                  <a:cubicBezTo>
                    <a:pt x="1" y="86"/>
                    <a:pt x="22" y="113"/>
                    <a:pt x="54" y="113"/>
                  </a:cubicBezTo>
                  <a:lnTo>
                    <a:pt x="1641" y="113"/>
                  </a:lnTo>
                  <a:cubicBezTo>
                    <a:pt x="1674" y="113"/>
                    <a:pt x="1695" y="86"/>
                    <a:pt x="1695" y="54"/>
                  </a:cubicBezTo>
                  <a:cubicBezTo>
                    <a:pt x="1695" y="22"/>
                    <a:pt x="1674" y="1"/>
                    <a:pt x="1641" y="1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47"/>
            <p:cNvSpPr/>
            <p:nvPr/>
          </p:nvSpPr>
          <p:spPr>
            <a:xfrm>
              <a:off x="2739998" y="2783076"/>
              <a:ext cx="124334" cy="16292"/>
            </a:xfrm>
            <a:custGeom>
              <a:rect b="b" l="l" r="r" t="t"/>
              <a:pathLst>
                <a:path extrusionOk="0" h="114" w="870">
                  <a:moveTo>
                    <a:pt x="54" y="1"/>
                  </a:moveTo>
                  <a:cubicBezTo>
                    <a:pt x="22" y="1"/>
                    <a:pt x="1" y="28"/>
                    <a:pt x="1" y="54"/>
                  </a:cubicBezTo>
                  <a:cubicBezTo>
                    <a:pt x="1" y="87"/>
                    <a:pt x="22" y="113"/>
                    <a:pt x="54" y="113"/>
                  </a:cubicBezTo>
                  <a:lnTo>
                    <a:pt x="810" y="113"/>
                  </a:lnTo>
                  <a:cubicBezTo>
                    <a:pt x="842" y="113"/>
                    <a:pt x="869" y="87"/>
                    <a:pt x="869" y="54"/>
                  </a:cubicBezTo>
                  <a:cubicBezTo>
                    <a:pt x="869" y="28"/>
                    <a:pt x="842" y="1"/>
                    <a:pt x="810" y="1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47"/>
            <p:cNvSpPr/>
            <p:nvPr/>
          </p:nvSpPr>
          <p:spPr>
            <a:xfrm>
              <a:off x="3104719" y="2621442"/>
              <a:ext cx="403299" cy="372566"/>
            </a:xfrm>
            <a:custGeom>
              <a:rect b="b" l="l" r="r" t="t"/>
              <a:pathLst>
                <a:path extrusionOk="0" h="2607" w="2822">
                  <a:moveTo>
                    <a:pt x="156" y="0"/>
                  </a:moveTo>
                  <a:cubicBezTo>
                    <a:pt x="71" y="0"/>
                    <a:pt x="1" y="65"/>
                    <a:pt x="1" y="151"/>
                  </a:cubicBezTo>
                  <a:lnTo>
                    <a:pt x="1" y="2456"/>
                  </a:lnTo>
                  <a:cubicBezTo>
                    <a:pt x="1" y="2542"/>
                    <a:pt x="71" y="2606"/>
                    <a:pt x="156" y="2606"/>
                  </a:cubicBezTo>
                  <a:lnTo>
                    <a:pt x="2666" y="2606"/>
                  </a:lnTo>
                  <a:cubicBezTo>
                    <a:pt x="2752" y="2606"/>
                    <a:pt x="2821" y="2542"/>
                    <a:pt x="2821" y="2456"/>
                  </a:cubicBezTo>
                  <a:lnTo>
                    <a:pt x="2821" y="151"/>
                  </a:lnTo>
                  <a:cubicBezTo>
                    <a:pt x="2821" y="65"/>
                    <a:pt x="2752" y="0"/>
                    <a:pt x="2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47"/>
            <p:cNvSpPr/>
            <p:nvPr/>
          </p:nvSpPr>
          <p:spPr>
            <a:xfrm>
              <a:off x="3210476" y="2713335"/>
              <a:ext cx="191789" cy="190928"/>
            </a:xfrm>
            <a:custGeom>
              <a:rect b="b" l="l" r="r" t="t"/>
              <a:pathLst>
                <a:path extrusionOk="0" h="1336" w="1342">
                  <a:moveTo>
                    <a:pt x="1" y="1"/>
                  </a:moveTo>
                  <a:lnTo>
                    <a:pt x="1" y="1336"/>
                  </a:lnTo>
                  <a:lnTo>
                    <a:pt x="1341" y="1336"/>
                  </a:lnTo>
                  <a:lnTo>
                    <a:pt x="13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47"/>
            <p:cNvSpPr/>
            <p:nvPr/>
          </p:nvSpPr>
          <p:spPr>
            <a:xfrm>
              <a:off x="3104719" y="3059755"/>
              <a:ext cx="403299" cy="373281"/>
            </a:xfrm>
            <a:custGeom>
              <a:rect b="b" l="l" r="r" t="t"/>
              <a:pathLst>
                <a:path extrusionOk="0" h="2612" w="2822">
                  <a:moveTo>
                    <a:pt x="156" y="0"/>
                  </a:moveTo>
                  <a:cubicBezTo>
                    <a:pt x="71" y="0"/>
                    <a:pt x="1" y="70"/>
                    <a:pt x="1" y="151"/>
                  </a:cubicBezTo>
                  <a:lnTo>
                    <a:pt x="1" y="2456"/>
                  </a:lnTo>
                  <a:cubicBezTo>
                    <a:pt x="1" y="2542"/>
                    <a:pt x="71" y="2612"/>
                    <a:pt x="156" y="2612"/>
                  </a:cubicBezTo>
                  <a:lnTo>
                    <a:pt x="2666" y="2612"/>
                  </a:lnTo>
                  <a:cubicBezTo>
                    <a:pt x="2752" y="2612"/>
                    <a:pt x="2821" y="2542"/>
                    <a:pt x="2821" y="2456"/>
                  </a:cubicBezTo>
                  <a:lnTo>
                    <a:pt x="2821" y="151"/>
                  </a:lnTo>
                  <a:cubicBezTo>
                    <a:pt x="2821" y="70"/>
                    <a:pt x="2752" y="0"/>
                    <a:pt x="2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47"/>
            <p:cNvSpPr/>
            <p:nvPr/>
          </p:nvSpPr>
          <p:spPr>
            <a:xfrm>
              <a:off x="3210476" y="3151647"/>
              <a:ext cx="191789" cy="191785"/>
            </a:xfrm>
            <a:custGeom>
              <a:rect b="b" l="l" r="r" t="t"/>
              <a:pathLst>
                <a:path extrusionOk="0" h="1342" w="1342">
                  <a:moveTo>
                    <a:pt x="671" y="1"/>
                  </a:moveTo>
                  <a:cubicBezTo>
                    <a:pt x="301" y="1"/>
                    <a:pt x="1" y="301"/>
                    <a:pt x="1" y="671"/>
                  </a:cubicBezTo>
                  <a:cubicBezTo>
                    <a:pt x="1" y="1041"/>
                    <a:pt x="301" y="1341"/>
                    <a:pt x="671" y="1341"/>
                  </a:cubicBezTo>
                  <a:cubicBezTo>
                    <a:pt x="1041" y="1341"/>
                    <a:pt x="1341" y="1041"/>
                    <a:pt x="1341" y="671"/>
                  </a:cubicBezTo>
                  <a:cubicBezTo>
                    <a:pt x="1341" y="301"/>
                    <a:pt x="1041" y="1"/>
                    <a:pt x="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47"/>
            <p:cNvSpPr/>
            <p:nvPr/>
          </p:nvSpPr>
          <p:spPr>
            <a:xfrm>
              <a:off x="3541611" y="2783934"/>
              <a:ext cx="180927" cy="16149"/>
            </a:xfrm>
            <a:custGeom>
              <a:rect b="b" l="l" r="r" t="t"/>
              <a:pathLst>
                <a:path extrusionOk="0" h="113" w="1266">
                  <a:moveTo>
                    <a:pt x="59" y="0"/>
                  </a:moveTo>
                  <a:cubicBezTo>
                    <a:pt x="27" y="0"/>
                    <a:pt x="0" y="27"/>
                    <a:pt x="0" y="54"/>
                  </a:cubicBezTo>
                  <a:cubicBezTo>
                    <a:pt x="0" y="86"/>
                    <a:pt x="27" y="113"/>
                    <a:pt x="59" y="113"/>
                  </a:cubicBezTo>
                  <a:lnTo>
                    <a:pt x="1212" y="113"/>
                  </a:lnTo>
                  <a:cubicBezTo>
                    <a:pt x="1244" y="113"/>
                    <a:pt x="1266" y="86"/>
                    <a:pt x="1266" y="54"/>
                  </a:cubicBezTo>
                  <a:cubicBezTo>
                    <a:pt x="1266" y="27"/>
                    <a:pt x="1244" y="0"/>
                    <a:pt x="12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47"/>
            <p:cNvSpPr/>
            <p:nvPr/>
          </p:nvSpPr>
          <p:spPr>
            <a:xfrm>
              <a:off x="3541611" y="2829094"/>
              <a:ext cx="242951" cy="16292"/>
            </a:xfrm>
            <a:custGeom>
              <a:rect b="b" l="l" r="r" t="t"/>
              <a:pathLst>
                <a:path extrusionOk="0" h="114" w="1700">
                  <a:moveTo>
                    <a:pt x="59" y="0"/>
                  </a:moveTo>
                  <a:cubicBezTo>
                    <a:pt x="27" y="0"/>
                    <a:pt x="0" y="27"/>
                    <a:pt x="0" y="59"/>
                  </a:cubicBezTo>
                  <a:cubicBezTo>
                    <a:pt x="0" y="86"/>
                    <a:pt x="27" y="113"/>
                    <a:pt x="59" y="113"/>
                  </a:cubicBezTo>
                  <a:lnTo>
                    <a:pt x="1646" y="113"/>
                  </a:lnTo>
                  <a:cubicBezTo>
                    <a:pt x="1673" y="113"/>
                    <a:pt x="1700" y="86"/>
                    <a:pt x="1700" y="59"/>
                  </a:cubicBezTo>
                  <a:cubicBezTo>
                    <a:pt x="1700" y="27"/>
                    <a:pt x="1673" y="0"/>
                    <a:pt x="1646" y="0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47"/>
            <p:cNvSpPr/>
            <p:nvPr/>
          </p:nvSpPr>
          <p:spPr>
            <a:xfrm>
              <a:off x="3541611" y="2867394"/>
              <a:ext cx="242951" cy="16292"/>
            </a:xfrm>
            <a:custGeom>
              <a:rect b="b" l="l" r="r" t="t"/>
              <a:pathLst>
                <a:path extrusionOk="0" h="114" w="1700">
                  <a:moveTo>
                    <a:pt x="59" y="1"/>
                  </a:moveTo>
                  <a:cubicBezTo>
                    <a:pt x="27" y="1"/>
                    <a:pt x="0" y="27"/>
                    <a:pt x="0" y="60"/>
                  </a:cubicBezTo>
                  <a:cubicBezTo>
                    <a:pt x="0" y="92"/>
                    <a:pt x="27" y="113"/>
                    <a:pt x="59" y="113"/>
                  </a:cubicBezTo>
                  <a:lnTo>
                    <a:pt x="1646" y="113"/>
                  </a:lnTo>
                  <a:cubicBezTo>
                    <a:pt x="1673" y="113"/>
                    <a:pt x="1700" y="92"/>
                    <a:pt x="1700" y="60"/>
                  </a:cubicBezTo>
                  <a:cubicBezTo>
                    <a:pt x="1700" y="27"/>
                    <a:pt x="1673" y="1"/>
                    <a:pt x="1646" y="1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47"/>
            <p:cNvSpPr/>
            <p:nvPr/>
          </p:nvSpPr>
          <p:spPr>
            <a:xfrm>
              <a:off x="3541611" y="2906552"/>
              <a:ext cx="242951" cy="16149"/>
            </a:xfrm>
            <a:custGeom>
              <a:rect b="b" l="l" r="r" t="t"/>
              <a:pathLst>
                <a:path extrusionOk="0" h="113" w="1700">
                  <a:moveTo>
                    <a:pt x="59" y="0"/>
                  </a:moveTo>
                  <a:cubicBezTo>
                    <a:pt x="27" y="0"/>
                    <a:pt x="0" y="21"/>
                    <a:pt x="0" y="54"/>
                  </a:cubicBezTo>
                  <a:cubicBezTo>
                    <a:pt x="0" y="86"/>
                    <a:pt x="27" y="113"/>
                    <a:pt x="59" y="113"/>
                  </a:cubicBezTo>
                  <a:lnTo>
                    <a:pt x="1646" y="113"/>
                  </a:lnTo>
                  <a:cubicBezTo>
                    <a:pt x="1673" y="113"/>
                    <a:pt x="1700" y="86"/>
                    <a:pt x="1700" y="54"/>
                  </a:cubicBezTo>
                  <a:cubicBezTo>
                    <a:pt x="1700" y="21"/>
                    <a:pt x="1673" y="0"/>
                    <a:pt x="1646" y="0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47"/>
            <p:cNvSpPr/>
            <p:nvPr/>
          </p:nvSpPr>
          <p:spPr>
            <a:xfrm>
              <a:off x="3541611" y="2944853"/>
              <a:ext cx="124191" cy="16149"/>
            </a:xfrm>
            <a:custGeom>
              <a:rect b="b" l="l" r="r" t="t"/>
              <a:pathLst>
                <a:path extrusionOk="0" h="113" w="869">
                  <a:moveTo>
                    <a:pt x="59" y="0"/>
                  </a:moveTo>
                  <a:cubicBezTo>
                    <a:pt x="27" y="0"/>
                    <a:pt x="0" y="27"/>
                    <a:pt x="0" y="54"/>
                  </a:cubicBezTo>
                  <a:cubicBezTo>
                    <a:pt x="0" y="86"/>
                    <a:pt x="27" y="113"/>
                    <a:pt x="59" y="113"/>
                  </a:cubicBezTo>
                  <a:lnTo>
                    <a:pt x="815" y="113"/>
                  </a:lnTo>
                  <a:cubicBezTo>
                    <a:pt x="847" y="113"/>
                    <a:pt x="869" y="86"/>
                    <a:pt x="869" y="54"/>
                  </a:cubicBezTo>
                  <a:cubicBezTo>
                    <a:pt x="869" y="27"/>
                    <a:pt x="847" y="0"/>
                    <a:pt x="815" y="0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47"/>
            <p:cNvSpPr/>
            <p:nvPr/>
          </p:nvSpPr>
          <p:spPr>
            <a:xfrm>
              <a:off x="3541611" y="3225247"/>
              <a:ext cx="180927" cy="16292"/>
            </a:xfrm>
            <a:custGeom>
              <a:rect b="b" l="l" r="r" t="t"/>
              <a:pathLst>
                <a:path extrusionOk="0" h="114" w="1266">
                  <a:moveTo>
                    <a:pt x="59" y="1"/>
                  </a:moveTo>
                  <a:cubicBezTo>
                    <a:pt x="27" y="1"/>
                    <a:pt x="0" y="27"/>
                    <a:pt x="0" y="60"/>
                  </a:cubicBezTo>
                  <a:cubicBezTo>
                    <a:pt x="0" y="92"/>
                    <a:pt x="27" y="113"/>
                    <a:pt x="59" y="113"/>
                  </a:cubicBezTo>
                  <a:lnTo>
                    <a:pt x="1212" y="113"/>
                  </a:lnTo>
                  <a:cubicBezTo>
                    <a:pt x="1244" y="113"/>
                    <a:pt x="1266" y="92"/>
                    <a:pt x="1266" y="60"/>
                  </a:cubicBezTo>
                  <a:cubicBezTo>
                    <a:pt x="1266" y="27"/>
                    <a:pt x="1244" y="1"/>
                    <a:pt x="1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47"/>
            <p:cNvSpPr/>
            <p:nvPr/>
          </p:nvSpPr>
          <p:spPr>
            <a:xfrm>
              <a:off x="3541611" y="3271265"/>
              <a:ext cx="242951" cy="16149"/>
            </a:xfrm>
            <a:custGeom>
              <a:rect b="b" l="l" r="r" t="t"/>
              <a:pathLst>
                <a:path extrusionOk="0" h="113" w="1700">
                  <a:moveTo>
                    <a:pt x="59" y="0"/>
                  </a:moveTo>
                  <a:cubicBezTo>
                    <a:pt x="27" y="0"/>
                    <a:pt x="0" y="22"/>
                    <a:pt x="0" y="54"/>
                  </a:cubicBezTo>
                  <a:cubicBezTo>
                    <a:pt x="0" y="86"/>
                    <a:pt x="27" y="113"/>
                    <a:pt x="59" y="113"/>
                  </a:cubicBezTo>
                  <a:lnTo>
                    <a:pt x="1646" y="113"/>
                  </a:lnTo>
                  <a:cubicBezTo>
                    <a:pt x="1673" y="113"/>
                    <a:pt x="1700" y="86"/>
                    <a:pt x="1700" y="54"/>
                  </a:cubicBezTo>
                  <a:cubicBezTo>
                    <a:pt x="1700" y="22"/>
                    <a:pt x="1673" y="0"/>
                    <a:pt x="1646" y="0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47"/>
            <p:cNvSpPr/>
            <p:nvPr/>
          </p:nvSpPr>
          <p:spPr>
            <a:xfrm>
              <a:off x="3541611" y="3309566"/>
              <a:ext cx="242951" cy="16149"/>
            </a:xfrm>
            <a:custGeom>
              <a:rect b="b" l="l" r="r" t="t"/>
              <a:pathLst>
                <a:path extrusionOk="0" h="113" w="1700">
                  <a:moveTo>
                    <a:pt x="59" y="0"/>
                  </a:moveTo>
                  <a:cubicBezTo>
                    <a:pt x="27" y="0"/>
                    <a:pt x="0" y="27"/>
                    <a:pt x="0" y="54"/>
                  </a:cubicBezTo>
                  <a:cubicBezTo>
                    <a:pt x="0" y="86"/>
                    <a:pt x="27" y="113"/>
                    <a:pt x="59" y="113"/>
                  </a:cubicBezTo>
                  <a:lnTo>
                    <a:pt x="1646" y="113"/>
                  </a:lnTo>
                  <a:cubicBezTo>
                    <a:pt x="1673" y="113"/>
                    <a:pt x="1700" y="86"/>
                    <a:pt x="1700" y="54"/>
                  </a:cubicBezTo>
                  <a:cubicBezTo>
                    <a:pt x="1700" y="27"/>
                    <a:pt x="1673" y="0"/>
                    <a:pt x="1646" y="0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47"/>
            <p:cNvSpPr/>
            <p:nvPr/>
          </p:nvSpPr>
          <p:spPr>
            <a:xfrm>
              <a:off x="3541611" y="3347866"/>
              <a:ext cx="242951" cy="16292"/>
            </a:xfrm>
            <a:custGeom>
              <a:rect b="b" l="l" r="r" t="t"/>
              <a:pathLst>
                <a:path extrusionOk="0" h="114" w="1700">
                  <a:moveTo>
                    <a:pt x="59" y="0"/>
                  </a:moveTo>
                  <a:cubicBezTo>
                    <a:pt x="27" y="0"/>
                    <a:pt x="0" y="27"/>
                    <a:pt x="0" y="59"/>
                  </a:cubicBezTo>
                  <a:cubicBezTo>
                    <a:pt x="0" y="86"/>
                    <a:pt x="27" y="113"/>
                    <a:pt x="59" y="113"/>
                  </a:cubicBezTo>
                  <a:lnTo>
                    <a:pt x="1646" y="113"/>
                  </a:lnTo>
                  <a:cubicBezTo>
                    <a:pt x="1673" y="113"/>
                    <a:pt x="1700" y="86"/>
                    <a:pt x="1700" y="59"/>
                  </a:cubicBezTo>
                  <a:cubicBezTo>
                    <a:pt x="1700" y="27"/>
                    <a:pt x="1673" y="0"/>
                    <a:pt x="1646" y="0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47"/>
            <p:cNvSpPr/>
            <p:nvPr/>
          </p:nvSpPr>
          <p:spPr>
            <a:xfrm>
              <a:off x="3541611" y="3386167"/>
              <a:ext cx="124191" cy="16292"/>
            </a:xfrm>
            <a:custGeom>
              <a:rect b="b" l="l" r="r" t="t"/>
              <a:pathLst>
                <a:path extrusionOk="0" h="114" w="869">
                  <a:moveTo>
                    <a:pt x="59" y="1"/>
                  </a:moveTo>
                  <a:cubicBezTo>
                    <a:pt x="27" y="1"/>
                    <a:pt x="0" y="27"/>
                    <a:pt x="0" y="60"/>
                  </a:cubicBezTo>
                  <a:cubicBezTo>
                    <a:pt x="0" y="92"/>
                    <a:pt x="27" y="113"/>
                    <a:pt x="59" y="113"/>
                  </a:cubicBezTo>
                  <a:lnTo>
                    <a:pt x="815" y="113"/>
                  </a:lnTo>
                  <a:cubicBezTo>
                    <a:pt x="847" y="113"/>
                    <a:pt x="869" y="92"/>
                    <a:pt x="869" y="60"/>
                  </a:cubicBezTo>
                  <a:cubicBezTo>
                    <a:pt x="869" y="27"/>
                    <a:pt x="847" y="1"/>
                    <a:pt x="815" y="1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47"/>
            <p:cNvSpPr/>
            <p:nvPr/>
          </p:nvSpPr>
          <p:spPr>
            <a:xfrm>
              <a:off x="2429586" y="2908839"/>
              <a:ext cx="269247" cy="249950"/>
            </a:xfrm>
            <a:custGeom>
              <a:rect b="b" l="l" r="r" t="t"/>
              <a:pathLst>
                <a:path extrusionOk="0" h="1749" w="1884">
                  <a:moveTo>
                    <a:pt x="103" y="0"/>
                  </a:moveTo>
                  <a:cubicBezTo>
                    <a:pt x="44" y="0"/>
                    <a:pt x="1" y="48"/>
                    <a:pt x="1" y="102"/>
                  </a:cubicBezTo>
                  <a:lnTo>
                    <a:pt x="1" y="1646"/>
                  </a:lnTo>
                  <a:cubicBezTo>
                    <a:pt x="1" y="1700"/>
                    <a:pt x="44" y="1748"/>
                    <a:pt x="103" y="1748"/>
                  </a:cubicBezTo>
                  <a:lnTo>
                    <a:pt x="1781" y="1748"/>
                  </a:lnTo>
                  <a:cubicBezTo>
                    <a:pt x="1835" y="1748"/>
                    <a:pt x="1883" y="1700"/>
                    <a:pt x="1883" y="1646"/>
                  </a:cubicBezTo>
                  <a:lnTo>
                    <a:pt x="1883" y="102"/>
                  </a:lnTo>
                  <a:cubicBezTo>
                    <a:pt x="1883" y="48"/>
                    <a:pt x="1835" y="0"/>
                    <a:pt x="1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47"/>
            <p:cNvSpPr/>
            <p:nvPr/>
          </p:nvSpPr>
          <p:spPr>
            <a:xfrm>
              <a:off x="2500186" y="2969291"/>
              <a:ext cx="128050" cy="128190"/>
            </a:xfrm>
            <a:custGeom>
              <a:rect b="b" l="l" r="r" t="t"/>
              <a:pathLst>
                <a:path extrusionOk="0" h="897" w="896">
                  <a:moveTo>
                    <a:pt x="0" y="1"/>
                  </a:moveTo>
                  <a:lnTo>
                    <a:pt x="0" y="896"/>
                  </a:lnTo>
                  <a:lnTo>
                    <a:pt x="896" y="896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47"/>
            <p:cNvSpPr/>
            <p:nvPr/>
          </p:nvSpPr>
          <p:spPr>
            <a:xfrm>
              <a:off x="2739998" y="2945568"/>
              <a:ext cx="181070" cy="16292"/>
            </a:xfrm>
            <a:custGeom>
              <a:rect b="b" l="l" r="r" t="t"/>
              <a:pathLst>
                <a:path extrusionOk="0" h="114" w="1267">
                  <a:moveTo>
                    <a:pt x="54" y="0"/>
                  </a:moveTo>
                  <a:cubicBezTo>
                    <a:pt x="22" y="0"/>
                    <a:pt x="1" y="22"/>
                    <a:pt x="1" y="54"/>
                  </a:cubicBezTo>
                  <a:cubicBezTo>
                    <a:pt x="1" y="86"/>
                    <a:pt x="22" y="113"/>
                    <a:pt x="54" y="113"/>
                  </a:cubicBezTo>
                  <a:lnTo>
                    <a:pt x="1207" y="113"/>
                  </a:lnTo>
                  <a:cubicBezTo>
                    <a:pt x="1239" y="113"/>
                    <a:pt x="1266" y="86"/>
                    <a:pt x="1266" y="54"/>
                  </a:cubicBezTo>
                  <a:cubicBezTo>
                    <a:pt x="1266" y="22"/>
                    <a:pt x="1239" y="0"/>
                    <a:pt x="1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47"/>
            <p:cNvSpPr/>
            <p:nvPr/>
          </p:nvSpPr>
          <p:spPr>
            <a:xfrm>
              <a:off x="2739998" y="2990728"/>
              <a:ext cx="242237" cy="16292"/>
            </a:xfrm>
            <a:custGeom>
              <a:rect b="b" l="l" r="r" t="t"/>
              <a:pathLst>
                <a:path extrusionOk="0" h="114" w="1695">
                  <a:moveTo>
                    <a:pt x="54" y="1"/>
                  </a:moveTo>
                  <a:cubicBezTo>
                    <a:pt x="22" y="1"/>
                    <a:pt x="1" y="28"/>
                    <a:pt x="1" y="54"/>
                  </a:cubicBezTo>
                  <a:cubicBezTo>
                    <a:pt x="1" y="87"/>
                    <a:pt x="22" y="113"/>
                    <a:pt x="54" y="113"/>
                  </a:cubicBezTo>
                  <a:lnTo>
                    <a:pt x="1641" y="113"/>
                  </a:lnTo>
                  <a:cubicBezTo>
                    <a:pt x="1674" y="113"/>
                    <a:pt x="1695" y="87"/>
                    <a:pt x="1695" y="54"/>
                  </a:cubicBezTo>
                  <a:cubicBezTo>
                    <a:pt x="1695" y="28"/>
                    <a:pt x="1674" y="1"/>
                    <a:pt x="1641" y="1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47"/>
            <p:cNvSpPr/>
            <p:nvPr/>
          </p:nvSpPr>
          <p:spPr>
            <a:xfrm>
              <a:off x="2739998" y="3029028"/>
              <a:ext cx="242237" cy="16292"/>
            </a:xfrm>
            <a:custGeom>
              <a:rect b="b" l="l" r="r" t="t"/>
              <a:pathLst>
                <a:path extrusionOk="0" h="114" w="1695">
                  <a:moveTo>
                    <a:pt x="54" y="1"/>
                  </a:moveTo>
                  <a:cubicBezTo>
                    <a:pt x="22" y="1"/>
                    <a:pt x="1" y="28"/>
                    <a:pt x="1" y="60"/>
                  </a:cubicBezTo>
                  <a:cubicBezTo>
                    <a:pt x="1" y="87"/>
                    <a:pt x="22" y="114"/>
                    <a:pt x="54" y="114"/>
                  </a:cubicBezTo>
                  <a:lnTo>
                    <a:pt x="1641" y="114"/>
                  </a:lnTo>
                  <a:cubicBezTo>
                    <a:pt x="1674" y="114"/>
                    <a:pt x="1695" y="87"/>
                    <a:pt x="1695" y="60"/>
                  </a:cubicBezTo>
                  <a:cubicBezTo>
                    <a:pt x="1695" y="28"/>
                    <a:pt x="1674" y="1"/>
                    <a:pt x="1641" y="1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47"/>
            <p:cNvSpPr/>
            <p:nvPr/>
          </p:nvSpPr>
          <p:spPr>
            <a:xfrm>
              <a:off x="2739998" y="3067472"/>
              <a:ext cx="242237" cy="16149"/>
            </a:xfrm>
            <a:custGeom>
              <a:rect b="b" l="l" r="r" t="t"/>
              <a:pathLst>
                <a:path extrusionOk="0" h="113" w="1695">
                  <a:moveTo>
                    <a:pt x="54" y="0"/>
                  </a:moveTo>
                  <a:cubicBezTo>
                    <a:pt x="22" y="0"/>
                    <a:pt x="1" y="27"/>
                    <a:pt x="1" y="59"/>
                  </a:cubicBezTo>
                  <a:cubicBezTo>
                    <a:pt x="1" y="91"/>
                    <a:pt x="22" y="113"/>
                    <a:pt x="54" y="113"/>
                  </a:cubicBezTo>
                  <a:lnTo>
                    <a:pt x="1641" y="113"/>
                  </a:lnTo>
                  <a:cubicBezTo>
                    <a:pt x="1674" y="113"/>
                    <a:pt x="1695" y="91"/>
                    <a:pt x="1695" y="59"/>
                  </a:cubicBezTo>
                  <a:cubicBezTo>
                    <a:pt x="1695" y="27"/>
                    <a:pt x="1674" y="0"/>
                    <a:pt x="1641" y="0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47"/>
            <p:cNvSpPr/>
            <p:nvPr/>
          </p:nvSpPr>
          <p:spPr>
            <a:xfrm>
              <a:off x="2739998" y="3106487"/>
              <a:ext cx="124334" cy="15434"/>
            </a:xfrm>
            <a:custGeom>
              <a:rect b="b" l="l" r="r" t="t"/>
              <a:pathLst>
                <a:path extrusionOk="0" h="108" w="870">
                  <a:moveTo>
                    <a:pt x="54" y="0"/>
                  </a:moveTo>
                  <a:cubicBezTo>
                    <a:pt x="22" y="0"/>
                    <a:pt x="1" y="22"/>
                    <a:pt x="1" y="54"/>
                  </a:cubicBezTo>
                  <a:cubicBezTo>
                    <a:pt x="1" y="86"/>
                    <a:pt x="22" y="108"/>
                    <a:pt x="54" y="108"/>
                  </a:cubicBezTo>
                  <a:lnTo>
                    <a:pt x="810" y="108"/>
                  </a:lnTo>
                  <a:cubicBezTo>
                    <a:pt x="842" y="108"/>
                    <a:pt x="869" y="86"/>
                    <a:pt x="869" y="54"/>
                  </a:cubicBezTo>
                  <a:cubicBezTo>
                    <a:pt x="869" y="22"/>
                    <a:pt x="842" y="0"/>
                    <a:pt x="810" y="0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47"/>
            <p:cNvSpPr/>
            <p:nvPr/>
          </p:nvSpPr>
          <p:spPr>
            <a:xfrm>
              <a:off x="2429586" y="3232107"/>
              <a:ext cx="269247" cy="249235"/>
            </a:xfrm>
            <a:custGeom>
              <a:rect b="b" l="l" r="r" t="t"/>
              <a:pathLst>
                <a:path extrusionOk="0" h="1744" w="1884">
                  <a:moveTo>
                    <a:pt x="103" y="1"/>
                  </a:moveTo>
                  <a:cubicBezTo>
                    <a:pt x="44" y="1"/>
                    <a:pt x="1" y="44"/>
                    <a:pt x="1" y="103"/>
                  </a:cubicBezTo>
                  <a:lnTo>
                    <a:pt x="1" y="1642"/>
                  </a:lnTo>
                  <a:cubicBezTo>
                    <a:pt x="1" y="1701"/>
                    <a:pt x="44" y="1743"/>
                    <a:pt x="103" y="1743"/>
                  </a:cubicBezTo>
                  <a:lnTo>
                    <a:pt x="1781" y="1743"/>
                  </a:lnTo>
                  <a:cubicBezTo>
                    <a:pt x="1835" y="1743"/>
                    <a:pt x="1883" y="1701"/>
                    <a:pt x="1883" y="1642"/>
                  </a:cubicBezTo>
                  <a:lnTo>
                    <a:pt x="1883" y="103"/>
                  </a:lnTo>
                  <a:cubicBezTo>
                    <a:pt x="1883" y="44"/>
                    <a:pt x="1835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47"/>
            <p:cNvSpPr/>
            <p:nvPr/>
          </p:nvSpPr>
          <p:spPr>
            <a:xfrm>
              <a:off x="2487895" y="3292702"/>
              <a:ext cx="152631" cy="131906"/>
            </a:xfrm>
            <a:custGeom>
              <a:rect b="b" l="l" r="r" t="t"/>
              <a:pathLst>
                <a:path extrusionOk="0" h="923" w="1068">
                  <a:moveTo>
                    <a:pt x="269" y="0"/>
                  </a:moveTo>
                  <a:lnTo>
                    <a:pt x="1" y="462"/>
                  </a:lnTo>
                  <a:lnTo>
                    <a:pt x="269" y="923"/>
                  </a:lnTo>
                  <a:lnTo>
                    <a:pt x="799" y="923"/>
                  </a:lnTo>
                  <a:lnTo>
                    <a:pt x="1068" y="462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47"/>
            <p:cNvSpPr/>
            <p:nvPr/>
          </p:nvSpPr>
          <p:spPr>
            <a:xfrm>
              <a:off x="2739998" y="3268121"/>
              <a:ext cx="181070" cy="16292"/>
            </a:xfrm>
            <a:custGeom>
              <a:rect b="b" l="l" r="r" t="t"/>
              <a:pathLst>
                <a:path extrusionOk="0" h="114" w="1267">
                  <a:moveTo>
                    <a:pt x="54" y="1"/>
                  </a:moveTo>
                  <a:cubicBezTo>
                    <a:pt x="22" y="1"/>
                    <a:pt x="1" y="28"/>
                    <a:pt x="1" y="60"/>
                  </a:cubicBezTo>
                  <a:cubicBezTo>
                    <a:pt x="1" y="87"/>
                    <a:pt x="22" y="113"/>
                    <a:pt x="54" y="113"/>
                  </a:cubicBezTo>
                  <a:lnTo>
                    <a:pt x="1207" y="113"/>
                  </a:lnTo>
                  <a:cubicBezTo>
                    <a:pt x="1239" y="113"/>
                    <a:pt x="1266" y="87"/>
                    <a:pt x="1266" y="60"/>
                  </a:cubicBezTo>
                  <a:cubicBezTo>
                    <a:pt x="1266" y="28"/>
                    <a:pt x="1239" y="1"/>
                    <a:pt x="12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47"/>
            <p:cNvSpPr/>
            <p:nvPr/>
          </p:nvSpPr>
          <p:spPr>
            <a:xfrm>
              <a:off x="2739998" y="3313424"/>
              <a:ext cx="242237" cy="16149"/>
            </a:xfrm>
            <a:custGeom>
              <a:rect b="b" l="l" r="r" t="t"/>
              <a:pathLst>
                <a:path extrusionOk="0" h="113" w="1695">
                  <a:moveTo>
                    <a:pt x="54" y="0"/>
                  </a:moveTo>
                  <a:cubicBezTo>
                    <a:pt x="22" y="0"/>
                    <a:pt x="1" y="27"/>
                    <a:pt x="1" y="59"/>
                  </a:cubicBezTo>
                  <a:cubicBezTo>
                    <a:pt x="1" y="91"/>
                    <a:pt x="22" y="113"/>
                    <a:pt x="54" y="113"/>
                  </a:cubicBezTo>
                  <a:lnTo>
                    <a:pt x="1641" y="113"/>
                  </a:lnTo>
                  <a:cubicBezTo>
                    <a:pt x="1674" y="113"/>
                    <a:pt x="1695" y="91"/>
                    <a:pt x="1695" y="59"/>
                  </a:cubicBezTo>
                  <a:cubicBezTo>
                    <a:pt x="1695" y="27"/>
                    <a:pt x="1674" y="0"/>
                    <a:pt x="1641" y="0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47"/>
            <p:cNvSpPr/>
            <p:nvPr/>
          </p:nvSpPr>
          <p:spPr>
            <a:xfrm>
              <a:off x="2739998" y="3352439"/>
              <a:ext cx="242237" cy="16292"/>
            </a:xfrm>
            <a:custGeom>
              <a:rect b="b" l="l" r="r" t="t"/>
              <a:pathLst>
                <a:path extrusionOk="0" h="114" w="1695">
                  <a:moveTo>
                    <a:pt x="54" y="1"/>
                  </a:moveTo>
                  <a:cubicBezTo>
                    <a:pt x="22" y="1"/>
                    <a:pt x="1" y="22"/>
                    <a:pt x="1" y="54"/>
                  </a:cubicBezTo>
                  <a:cubicBezTo>
                    <a:pt x="1" y="86"/>
                    <a:pt x="22" y="113"/>
                    <a:pt x="54" y="113"/>
                  </a:cubicBezTo>
                  <a:lnTo>
                    <a:pt x="1641" y="113"/>
                  </a:lnTo>
                  <a:cubicBezTo>
                    <a:pt x="1674" y="113"/>
                    <a:pt x="1695" y="86"/>
                    <a:pt x="1695" y="54"/>
                  </a:cubicBezTo>
                  <a:cubicBezTo>
                    <a:pt x="1695" y="22"/>
                    <a:pt x="1674" y="1"/>
                    <a:pt x="1641" y="1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47"/>
            <p:cNvSpPr/>
            <p:nvPr/>
          </p:nvSpPr>
          <p:spPr>
            <a:xfrm>
              <a:off x="2739998" y="3390740"/>
              <a:ext cx="242237" cy="16292"/>
            </a:xfrm>
            <a:custGeom>
              <a:rect b="b" l="l" r="r" t="t"/>
              <a:pathLst>
                <a:path extrusionOk="0" h="114" w="1695">
                  <a:moveTo>
                    <a:pt x="54" y="1"/>
                  </a:moveTo>
                  <a:cubicBezTo>
                    <a:pt x="22" y="1"/>
                    <a:pt x="1" y="28"/>
                    <a:pt x="1" y="54"/>
                  </a:cubicBezTo>
                  <a:cubicBezTo>
                    <a:pt x="1" y="87"/>
                    <a:pt x="22" y="113"/>
                    <a:pt x="54" y="113"/>
                  </a:cubicBezTo>
                  <a:lnTo>
                    <a:pt x="1641" y="113"/>
                  </a:lnTo>
                  <a:cubicBezTo>
                    <a:pt x="1674" y="113"/>
                    <a:pt x="1695" y="87"/>
                    <a:pt x="1695" y="54"/>
                  </a:cubicBezTo>
                  <a:cubicBezTo>
                    <a:pt x="1695" y="28"/>
                    <a:pt x="1674" y="1"/>
                    <a:pt x="1641" y="1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47"/>
            <p:cNvSpPr/>
            <p:nvPr/>
          </p:nvSpPr>
          <p:spPr>
            <a:xfrm>
              <a:off x="2739998" y="3429040"/>
              <a:ext cx="124334" cy="16292"/>
            </a:xfrm>
            <a:custGeom>
              <a:rect b="b" l="l" r="r" t="t"/>
              <a:pathLst>
                <a:path extrusionOk="0" h="114" w="870">
                  <a:moveTo>
                    <a:pt x="54" y="1"/>
                  </a:moveTo>
                  <a:cubicBezTo>
                    <a:pt x="22" y="1"/>
                    <a:pt x="1" y="28"/>
                    <a:pt x="1" y="60"/>
                  </a:cubicBezTo>
                  <a:cubicBezTo>
                    <a:pt x="1" y="87"/>
                    <a:pt x="22" y="113"/>
                    <a:pt x="54" y="113"/>
                  </a:cubicBezTo>
                  <a:lnTo>
                    <a:pt x="810" y="113"/>
                  </a:lnTo>
                  <a:cubicBezTo>
                    <a:pt x="842" y="113"/>
                    <a:pt x="869" y="87"/>
                    <a:pt x="869" y="60"/>
                  </a:cubicBezTo>
                  <a:cubicBezTo>
                    <a:pt x="869" y="28"/>
                    <a:pt x="842" y="1"/>
                    <a:pt x="810" y="1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47"/>
            <p:cNvSpPr/>
            <p:nvPr/>
          </p:nvSpPr>
          <p:spPr>
            <a:xfrm>
              <a:off x="3952351" y="3602250"/>
              <a:ext cx="629244" cy="817016"/>
            </a:xfrm>
            <a:custGeom>
              <a:rect b="b" l="l" r="r" t="t"/>
              <a:pathLst>
                <a:path extrusionOk="0" h="5717" w="4403">
                  <a:moveTo>
                    <a:pt x="746" y="1"/>
                  </a:moveTo>
                  <a:cubicBezTo>
                    <a:pt x="746" y="1"/>
                    <a:pt x="38" y="4156"/>
                    <a:pt x="0" y="5615"/>
                  </a:cubicBezTo>
                  <a:lnTo>
                    <a:pt x="4086" y="5716"/>
                  </a:lnTo>
                  <a:cubicBezTo>
                    <a:pt x="4086" y="5716"/>
                    <a:pt x="4327" y="3909"/>
                    <a:pt x="4354" y="3405"/>
                  </a:cubicBezTo>
                  <a:cubicBezTo>
                    <a:pt x="4402" y="2590"/>
                    <a:pt x="4177" y="22"/>
                    <a:pt x="4177" y="22"/>
                  </a:cubicBezTo>
                  <a:lnTo>
                    <a:pt x="746" y="1"/>
                  </a:ln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47"/>
            <p:cNvSpPr/>
            <p:nvPr/>
          </p:nvSpPr>
          <p:spPr>
            <a:xfrm>
              <a:off x="4009088" y="2957858"/>
              <a:ext cx="637676" cy="836166"/>
            </a:xfrm>
            <a:custGeom>
              <a:rect b="b" l="l" r="r" t="t"/>
              <a:pathLst>
                <a:path extrusionOk="0" h="5851" w="4462">
                  <a:moveTo>
                    <a:pt x="2054" y="0"/>
                  </a:moveTo>
                  <a:cubicBezTo>
                    <a:pt x="1904" y="166"/>
                    <a:pt x="1110" y="858"/>
                    <a:pt x="853" y="1587"/>
                  </a:cubicBezTo>
                  <a:cubicBezTo>
                    <a:pt x="273" y="3239"/>
                    <a:pt x="0" y="5748"/>
                    <a:pt x="0" y="5748"/>
                  </a:cubicBezTo>
                  <a:lnTo>
                    <a:pt x="4322" y="5850"/>
                  </a:lnTo>
                  <a:cubicBezTo>
                    <a:pt x="4461" y="3437"/>
                    <a:pt x="3855" y="810"/>
                    <a:pt x="3646" y="225"/>
                  </a:cubicBezTo>
                  <a:cubicBezTo>
                    <a:pt x="3619" y="145"/>
                    <a:pt x="3544" y="86"/>
                    <a:pt x="3453" y="81"/>
                  </a:cubicBez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47"/>
            <p:cNvSpPr/>
            <p:nvPr/>
          </p:nvSpPr>
          <p:spPr>
            <a:xfrm>
              <a:off x="4483568" y="3819906"/>
              <a:ext cx="160919" cy="138337"/>
            </a:xfrm>
            <a:custGeom>
              <a:rect b="b" l="l" r="r" t="t"/>
              <a:pathLst>
                <a:path extrusionOk="0" h="968" w="1126">
                  <a:moveTo>
                    <a:pt x="492" y="0"/>
                  </a:moveTo>
                  <a:cubicBezTo>
                    <a:pt x="348" y="252"/>
                    <a:pt x="230" y="429"/>
                    <a:pt x="160" y="531"/>
                  </a:cubicBezTo>
                  <a:cubicBezTo>
                    <a:pt x="117" y="596"/>
                    <a:pt x="79" y="660"/>
                    <a:pt x="26" y="740"/>
                  </a:cubicBezTo>
                  <a:cubicBezTo>
                    <a:pt x="1" y="778"/>
                    <a:pt x="54" y="845"/>
                    <a:pt x="104" y="845"/>
                  </a:cubicBezTo>
                  <a:cubicBezTo>
                    <a:pt x="118" y="845"/>
                    <a:pt x="132" y="839"/>
                    <a:pt x="144" y="826"/>
                  </a:cubicBezTo>
                  <a:lnTo>
                    <a:pt x="160" y="810"/>
                  </a:lnTo>
                  <a:lnTo>
                    <a:pt x="160" y="810"/>
                  </a:lnTo>
                  <a:cubicBezTo>
                    <a:pt x="138" y="874"/>
                    <a:pt x="208" y="896"/>
                    <a:pt x="224" y="901"/>
                  </a:cubicBezTo>
                  <a:cubicBezTo>
                    <a:pt x="227" y="902"/>
                    <a:pt x="230" y="902"/>
                    <a:pt x="233" y="902"/>
                  </a:cubicBezTo>
                  <a:cubicBezTo>
                    <a:pt x="262" y="902"/>
                    <a:pt x="289" y="880"/>
                    <a:pt x="289" y="880"/>
                  </a:cubicBezTo>
                  <a:lnTo>
                    <a:pt x="289" y="880"/>
                  </a:lnTo>
                  <a:cubicBezTo>
                    <a:pt x="289" y="880"/>
                    <a:pt x="278" y="928"/>
                    <a:pt x="337" y="955"/>
                  </a:cubicBezTo>
                  <a:cubicBezTo>
                    <a:pt x="353" y="962"/>
                    <a:pt x="368" y="966"/>
                    <a:pt x="381" y="966"/>
                  </a:cubicBezTo>
                  <a:cubicBezTo>
                    <a:pt x="398" y="966"/>
                    <a:pt x="413" y="959"/>
                    <a:pt x="428" y="944"/>
                  </a:cubicBezTo>
                  <a:cubicBezTo>
                    <a:pt x="428" y="944"/>
                    <a:pt x="454" y="968"/>
                    <a:pt x="488" y="968"/>
                  </a:cubicBezTo>
                  <a:cubicBezTo>
                    <a:pt x="504" y="968"/>
                    <a:pt x="523" y="962"/>
                    <a:pt x="541" y="944"/>
                  </a:cubicBezTo>
                  <a:cubicBezTo>
                    <a:pt x="573" y="912"/>
                    <a:pt x="809" y="649"/>
                    <a:pt x="1125" y="231"/>
                  </a:cubicBezTo>
                  <a:lnTo>
                    <a:pt x="492" y="0"/>
                  </a:lnTo>
                  <a:close/>
                </a:path>
              </a:pathLst>
            </a:custGeom>
            <a:solidFill>
              <a:srgbClr val="FFC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47"/>
            <p:cNvSpPr/>
            <p:nvPr/>
          </p:nvSpPr>
          <p:spPr>
            <a:xfrm>
              <a:off x="4365376" y="2972292"/>
              <a:ext cx="471325" cy="919769"/>
            </a:xfrm>
            <a:custGeom>
              <a:rect b="b" l="l" r="r" t="t"/>
              <a:pathLst>
                <a:path extrusionOk="0" h="6436" w="3298">
                  <a:moveTo>
                    <a:pt x="1005" y="0"/>
                  </a:moveTo>
                  <a:cubicBezTo>
                    <a:pt x="949" y="0"/>
                    <a:pt x="896" y="11"/>
                    <a:pt x="848" y="33"/>
                  </a:cubicBezTo>
                  <a:cubicBezTo>
                    <a:pt x="0" y="425"/>
                    <a:pt x="1625" y="2832"/>
                    <a:pt x="1925" y="3433"/>
                  </a:cubicBezTo>
                  <a:cubicBezTo>
                    <a:pt x="1957" y="3502"/>
                    <a:pt x="1159" y="5958"/>
                    <a:pt x="1159" y="5958"/>
                  </a:cubicBezTo>
                  <a:cubicBezTo>
                    <a:pt x="1228" y="6360"/>
                    <a:pt x="1947" y="6435"/>
                    <a:pt x="1947" y="6435"/>
                  </a:cubicBezTo>
                  <a:cubicBezTo>
                    <a:pt x="1947" y="6435"/>
                    <a:pt x="3298" y="4779"/>
                    <a:pt x="3239" y="3154"/>
                  </a:cubicBezTo>
                  <a:cubicBezTo>
                    <a:pt x="3204" y="2108"/>
                    <a:pt x="1790" y="0"/>
                    <a:pt x="10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47"/>
            <p:cNvSpPr/>
            <p:nvPr/>
          </p:nvSpPr>
          <p:spPr>
            <a:xfrm>
              <a:off x="4153147" y="2486533"/>
              <a:ext cx="340275" cy="503472"/>
            </a:xfrm>
            <a:custGeom>
              <a:rect b="b" l="l" r="r" t="t"/>
              <a:pathLst>
                <a:path extrusionOk="0" h="3523" w="2381">
                  <a:moveTo>
                    <a:pt x="440" y="1"/>
                  </a:moveTo>
                  <a:lnTo>
                    <a:pt x="247" y="531"/>
                  </a:lnTo>
                  <a:cubicBezTo>
                    <a:pt x="247" y="531"/>
                    <a:pt x="0" y="1518"/>
                    <a:pt x="64" y="2119"/>
                  </a:cubicBezTo>
                  <a:cubicBezTo>
                    <a:pt x="123" y="2687"/>
                    <a:pt x="483" y="3057"/>
                    <a:pt x="992" y="3057"/>
                  </a:cubicBezTo>
                  <a:lnTo>
                    <a:pt x="1040" y="3448"/>
                  </a:lnTo>
                  <a:cubicBezTo>
                    <a:pt x="1040" y="3448"/>
                    <a:pt x="1323" y="3522"/>
                    <a:pt x="1701" y="3522"/>
                  </a:cubicBezTo>
                  <a:cubicBezTo>
                    <a:pt x="1908" y="3522"/>
                    <a:pt x="2143" y="3500"/>
                    <a:pt x="2375" y="3432"/>
                  </a:cubicBezTo>
                  <a:lnTo>
                    <a:pt x="2381" y="2531"/>
                  </a:lnTo>
                  <a:lnTo>
                    <a:pt x="2375" y="628"/>
                  </a:lnTo>
                  <a:lnTo>
                    <a:pt x="2134" y="253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rgbClr val="F9B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47"/>
            <p:cNvSpPr/>
            <p:nvPr/>
          </p:nvSpPr>
          <p:spPr>
            <a:xfrm>
              <a:off x="4136283" y="2322183"/>
              <a:ext cx="606235" cy="563637"/>
            </a:xfrm>
            <a:custGeom>
              <a:rect b="b" l="l" r="r" t="t"/>
              <a:pathLst>
                <a:path extrusionOk="0" h="3944" w="4242">
                  <a:moveTo>
                    <a:pt x="2243" y="1"/>
                  </a:moveTo>
                  <a:cubicBezTo>
                    <a:pt x="2095" y="1"/>
                    <a:pt x="1966" y="46"/>
                    <a:pt x="1802" y="148"/>
                  </a:cubicBezTo>
                  <a:cubicBezTo>
                    <a:pt x="1802" y="148"/>
                    <a:pt x="1678" y="43"/>
                    <a:pt x="1447" y="43"/>
                  </a:cubicBezTo>
                  <a:cubicBezTo>
                    <a:pt x="1401" y="43"/>
                    <a:pt x="1351" y="47"/>
                    <a:pt x="1298" y="57"/>
                  </a:cubicBezTo>
                  <a:cubicBezTo>
                    <a:pt x="1008" y="110"/>
                    <a:pt x="955" y="330"/>
                    <a:pt x="955" y="330"/>
                  </a:cubicBezTo>
                  <a:cubicBezTo>
                    <a:pt x="955" y="330"/>
                    <a:pt x="927" y="325"/>
                    <a:pt x="883" y="325"/>
                  </a:cubicBezTo>
                  <a:cubicBezTo>
                    <a:pt x="774" y="325"/>
                    <a:pt x="564" y="357"/>
                    <a:pt x="408" y="582"/>
                  </a:cubicBezTo>
                  <a:cubicBezTo>
                    <a:pt x="327" y="695"/>
                    <a:pt x="268" y="856"/>
                    <a:pt x="274" y="1086"/>
                  </a:cubicBezTo>
                  <a:cubicBezTo>
                    <a:pt x="274" y="1086"/>
                    <a:pt x="0" y="1349"/>
                    <a:pt x="118" y="1708"/>
                  </a:cubicBezTo>
                  <a:cubicBezTo>
                    <a:pt x="172" y="1869"/>
                    <a:pt x="354" y="1971"/>
                    <a:pt x="504" y="1987"/>
                  </a:cubicBezTo>
                  <a:cubicBezTo>
                    <a:pt x="532" y="1991"/>
                    <a:pt x="560" y="1992"/>
                    <a:pt x="588" y="1992"/>
                  </a:cubicBezTo>
                  <a:cubicBezTo>
                    <a:pt x="808" y="1992"/>
                    <a:pt x="1003" y="1891"/>
                    <a:pt x="1008" y="1891"/>
                  </a:cubicBezTo>
                  <a:lnTo>
                    <a:pt x="1008" y="1891"/>
                  </a:lnTo>
                  <a:cubicBezTo>
                    <a:pt x="1003" y="1891"/>
                    <a:pt x="1131" y="2105"/>
                    <a:pt x="1453" y="2148"/>
                  </a:cubicBezTo>
                  <a:cubicBezTo>
                    <a:pt x="1514" y="2157"/>
                    <a:pt x="1567" y="2162"/>
                    <a:pt x="1616" y="2162"/>
                  </a:cubicBezTo>
                  <a:cubicBezTo>
                    <a:pt x="1744" y="2162"/>
                    <a:pt x="1837" y="2126"/>
                    <a:pt x="1930" y="2025"/>
                  </a:cubicBezTo>
                  <a:cubicBezTo>
                    <a:pt x="1930" y="2025"/>
                    <a:pt x="1957" y="2357"/>
                    <a:pt x="2290" y="2416"/>
                  </a:cubicBezTo>
                  <a:cubicBezTo>
                    <a:pt x="2290" y="2416"/>
                    <a:pt x="2215" y="3515"/>
                    <a:pt x="2440" y="3842"/>
                  </a:cubicBezTo>
                  <a:cubicBezTo>
                    <a:pt x="2451" y="3859"/>
                    <a:pt x="2618" y="3944"/>
                    <a:pt x="2785" y="3944"/>
                  </a:cubicBezTo>
                  <a:cubicBezTo>
                    <a:pt x="2945" y="3944"/>
                    <a:pt x="3105" y="3866"/>
                    <a:pt x="3126" y="3574"/>
                  </a:cubicBezTo>
                  <a:cubicBezTo>
                    <a:pt x="3126" y="3574"/>
                    <a:pt x="3144" y="3576"/>
                    <a:pt x="3173" y="3576"/>
                  </a:cubicBezTo>
                  <a:cubicBezTo>
                    <a:pt x="3309" y="3576"/>
                    <a:pt x="3687" y="3533"/>
                    <a:pt x="3700" y="3049"/>
                  </a:cubicBezTo>
                  <a:cubicBezTo>
                    <a:pt x="3700" y="3049"/>
                    <a:pt x="4241" y="2636"/>
                    <a:pt x="3947" y="2003"/>
                  </a:cubicBezTo>
                  <a:cubicBezTo>
                    <a:pt x="3947" y="2003"/>
                    <a:pt x="4199" y="1387"/>
                    <a:pt x="3700" y="1167"/>
                  </a:cubicBezTo>
                  <a:cubicBezTo>
                    <a:pt x="3700" y="1167"/>
                    <a:pt x="3839" y="346"/>
                    <a:pt x="2896" y="303"/>
                  </a:cubicBezTo>
                  <a:cubicBezTo>
                    <a:pt x="2896" y="303"/>
                    <a:pt x="2729" y="84"/>
                    <a:pt x="2472" y="30"/>
                  </a:cubicBezTo>
                  <a:cubicBezTo>
                    <a:pt x="2388" y="11"/>
                    <a:pt x="2313" y="1"/>
                    <a:pt x="2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47"/>
            <p:cNvSpPr/>
            <p:nvPr/>
          </p:nvSpPr>
          <p:spPr>
            <a:xfrm>
              <a:off x="4452698" y="2697329"/>
              <a:ext cx="113615" cy="112756"/>
            </a:xfrm>
            <a:custGeom>
              <a:rect b="b" l="l" r="r" t="t"/>
              <a:pathLst>
                <a:path extrusionOk="0" h="789" w="795">
                  <a:moveTo>
                    <a:pt x="477" y="0"/>
                  </a:moveTo>
                  <a:cubicBezTo>
                    <a:pt x="326" y="0"/>
                    <a:pt x="147" y="65"/>
                    <a:pt x="33" y="107"/>
                  </a:cubicBezTo>
                  <a:lnTo>
                    <a:pt x="1" y="788"/>
                  </a:lnTo>
                  <a:cubicBezTo>
                    <a:pt x="108" y="762"/>
                    <a:pt x="478" y="687"/>
                    <a:pt x="671" y="488"/>
                  </a:cubicBezTo>
                  <a:cubicBezTo>
                    <a:pt x="794" y="365"/>
                    <a:pt x="794" y="166"/>
                    <a:pt x="671" y="59"/>
                  </a:cubicBezTo>
                  <a:cubicBezTo>
                    <a:pt x="621" y="16"/>
                    <a:pt x="552" y="0"/>
                    <a:pt x="477" y="0"/>
                  </a:cubicBezTo>
                  <a:close/>
                </a:path>
              </a:pathLst>
            </a:custGeom>
            <a:solidFill>
              <a:srgbClr val="F9B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47"/>
            <p:cNvSpPr/>
            <p:nvPr/>
          </p:nvSpPr>
          <p:spPr>
            <a:xfrm>
              <a:off x="3471869" y="3093911"/>
              <a:ext cx="161062" cy="189784"/>
            </a:xfrm>
            <a:custGeom>
              <a:rect b="b" l="l" r="r" t="t"/>
              <a:pathLst>
                <a:path extrusionOk="0" h="1328" w="1127">
                  <a:moveTo>
                    <a:pt x="122" y="1"/>
                  </a:moveTo>
                  <a:cubicBezTo>
                    <a:pt x="106" y="1"/>
                    <a:pt x="92" y="6"/>
                    <a:pt x="81" y="19"/>
                  </a:cubicBezTo>
                  <a:cubicBezTo>
                    <a:pt x="0" y="99"/>
                    <a:pt x="317" y="357"/>
                    <a:pt x="317" y="357"/>
                  </a:cubicBezTo>
                  <a:cubicBezTo>
                    <a:pt x="276" y="344"/>
                    <a:pt x="247" y="328"/>
                    <a:pt x="219" y="328"/>
                  </a:cubicBezTo>
                  <a:cubicBezTo>
                    <a:pt x="198" y="328"/>
                    <a:pt x="179" y="337"/>
                    <a:pt x="156" y="362"/>
                  </a:cubicBezTo>
                  <a:cubicBezTo>
                    <a:pt x="97" y="432"/>
                    <a:pt x="199" y="523"/>
                    <a:pt x="199" y="523"/>
                  </a:cubicBezTo>
                  <a:cubicBezTo>
                    <a:pt x="199" y="523"/>
                    <a:pt x="173" y="504"/>
                    <a:pt x="139" y="504"/>
                  </a:cubicBezTo>
                  <a:cubicBezTo>
                    <a:pt x="116" y="504"/>
                    <a:pt x="89" y="513"/>
                    <a:pt x="65" y="544"/>
                  </a:cubicBezTo>
                  <a:cubicBezTo>
                    <a:pt x="0" y="625"/>
                    <a:pt x="113" y="716"/>
                    <a:pt x="134" y="748"/>
                  </a:cubicBezTo>
                  <a:cubicBezTo>
                    <a:pt x="134" y="748"/>
                    <a:pt x="86" y="748"/>
                    <a:pt x="59" y="769"/>
                  </a:cubicBezTo>
                  <a:cubicBezTo>
                    <a:pt x="38" y="791"/>
                    <a:pt x="32" y="839"/>
                    <a:pt x="59" y="877"/>
                  </a:cubicBezTo>
                  <a:cubicBezTo>
                    <a:pt x="70" y="893"/>
                    <a:pt x="134" y="973"/>
                    <a:pt x="327" y="1107"/>
                  </a:cubicBezTo>
                  <a:cubicBezTo>
                    <a:pt x="488" y="1225"/>
                    <a:pt x="671" y="1327"/>
                    <a:pt x="671" y="1327"/>
                  </a:cubicBezTo>
                  <a:lnTo>
                    <a:pt x="1126" y="882"/>
                  </a:lnTo>
                  <a:cubicBezTo>
                    <a:pt x="1126" y="882"/>
                    <a:pt x="987" y="737"/>
                    <a:pt x="858" y="619"/>
                  </a:cubicBezTo>
                  <a:cubicBezTo>
                    <a:pt x="703" y="480"/>
                    <a:pt x="488" y="265"/>
                    <a:pt x="343" y="153"/>
                  </a:cubicBezTo>
                  <a:cubicBezTo>
                    <a:pt x="286" y="109"/>
                    <a:pt x="190" y="1"/>
                    <a:pt x="122" y="1"/>
                  </a:cubicBezTo>
                  <a:close/>
                </a:path>
              </a:pathLst>
            </a:custGeom>
            <a:solidFill>
              <a:srgbClr val="F9B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47"/>
            <p:cNvSpPr/>
            <p:nvPr/>
          </p:nvSpPr>
          <p:spPr>
            <a:xfrm>
              <a:off x="3544613" y="3126352"/>
              <a:ext cx="69884" cy="78315"/>
            </a:xfrm>
            <a:custGeom>
              <a:rect b="b" l="l" r="r" t="t"/>
              <a:pathLst>
                <a:path extrusionOk="0" h="548" w="489">
                  <a:moveTo>
                    <a:pt x="218" y="1"/>
                  </a:moveTo>
                  <a:cubicBezTo>
                    <a:pt x="208" y="1"/>
                    <a:pt x="199" y="3"/>
                    <a:pt x="188" y="6"/>
                  </a:cubicBezTo>
                  <a:cubicBezTo>
                    <a:pt x="1" y="76"/>
                    <a:pt x="220" y="365"/>
                    <a:pt x="220" y="365"/>
                  </a:cubicBezTo>
                  <a:cubicBezTo>
                    <a:pt x="220" y="365"/>
                    <a:pt x="403" y="548"/>
                    <a:pt x="461" y="548"/>
                  </a:cubicBezTo>
                  <a:cubicBezTo>
                    <a:pt x="470" y="548"/>
                    <a:pt x="476" y="543"/>
                    <a:pt x="478" y="532"/>
                  </a:cubicBezTo>
                  <a:cubicBezTo>
                    <a:pt x="489" y="478"/>
                    <a:pt x="408" y="317"/>
                    <a:pt x="381" y="248"/>
                  </a:cubicBezTo>
                  <a:cubicBezTo>
                    <a:pt x="338" y="109"/>
                    <a:pt x="291" y="1"/>
                    <a:pt x="218" y="1"/>
                  </a:cubicBezTo>
                  <a:close/>
                </a:path>
              </a:pathLst>
            </a:custGeom>
            <a:solidFill>
              <a:srgbClr val="F9B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47"/>
            <p:cNvSpPr/>
            <p:nvPr/>
          </p:nvSpPr>
          <p:spPr>
            <a:xfrm>
              <a:off x="3535466" y="2957858"/>
              <a:ext cx="773300" cy="548346"/>
            </a:xfrm>
            <a:custGeom>
              <a:rect b="b" l="l" r="r" t="t"/>
              <a:pathLst>
                <a:path extrusionOk="0" h="3837" w="5411">
                  <a:moveTo>
                    <a:pt x="5289" y="0"/>
                  </a:moveTo>
                  <a:cubicBezTo>
                    <a:pt x="3712" y="0"/>
                    <a:pt x="2290" y="2579"/>
                    <a:pt x="2290" y="2579"/>
                  </a:cubicBezTo>
                  <a:lnTo>
                    <a:pt x="547" y="1641"/>
                  </a:lnTo>
                  <a:lnTo>
                    <a:pt x="0" y="2236"/>
                  </a:lnTo>
                  <a:cubicBezTo>
                    <a:pt x="0" y="2236"/>
                    <a:pt x="1011" y="3837"/>
                    <a:pt x="2454" y="3837"/>
                  </a:cubicBezTo>
                  <a:cubicBezTo>
                    <a:pt x="2573" y="3837"/>
                    <a:pt x="2696" y="3826"/>
                    <a:pt x="2821" y="3802"/>
                  </a:cubicBezTo>
                  <a:cubicBezTo>
                    <a:pt x="3470" y="3673"/>
                    <a:pt x="4209" y="2504"/>
                    <a:pt x="4209" y="2504"/>
                  </a:cubicBezTo>
                  <a:lnTo>
                    <a:pt x="5411" y="6"/>
                  </a:lnTo>
                  <a:cubicBezTo>
                    <a:pt x="5370" y="2"/>
                    <a:pt x="5329" y="0"/>
                    <a:pt x="5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47"/>
            <p:cNvSpPr/>
            <p:nvPr/>
          </p:nvSpPr>
          <p:spPr>
            <a:xfrm>
              <a:off x="1021154" y="2418364"/>
              <a:ext cx="648394" cy="958497"/>
            </a:xfrm>
            <a:custGeom>
              <a:rect b="b" l="l" r="r" t="t"/>
              <a:pathLst>
                <a:path extrusionOk="0" h="6707" w="4537">
                  <a:moveTo>
                    <a:pt x="3706" y="0"/>
                  </a:moveTo>
                  <a:lnTo>
                    <a:pt x="478" y="478"/>
                  </a:lnTo>
                  <a:lnTo>
                    <a:pt x="11" y="1191"/>
                  </a:lnTo>
                  <a:lnTo>
                    <a:pt x="1" y="4821"/>
                  </a:lnTo>
                  <a:lnTo>
                    <a:pt x="22" y="6537"/>
                  </a:lnTo>
                  <a:cubicBezTo>
                    <a:pt x="455" y="6665"/>
                    <a:pt x="894" y="6707"/>
                    <a:pt x="1282" y="6707"/>
                  </a:cubicBezTo>
                  <a:cubicBezTo>
                    <a:pt x="2012" y="6707"/>
                    <a:pt x="2564" y="6558"/>
                    <a:pt x="2564" y="6558"/>
                  </a:cubicBezTo>
                  <a:lnTo>
                    <a:pt x="2650" y="5813"/>
                  </a:lnTo>
                  <a:cubicBezTo>
                    <a:pt x="3620" y="5813"/>
                    <a:pt x="4306" y="5116"/>
                    <a:pt x="4419" y="4033"/>
                  </a:cubicBezTo>
                  <a:cubicBezTo>
                    <a:pt x="4537" y="2891"/>
                    <a:pt x="4065" y="1014"/>
                    <a:pt x="4065" y="1014"/>
                  </a:cubicBezTo>
                  <a:lnTo>
                    <a:pt x="3706" y="0"/>
                  </a:lnTo>
                  <a:close/>
                </a:path>
              </a:pathLst>
            </a:custGeom>
            <a:solidFill>
              <a:srgbClr val="F9B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47"/>
            <p:cNvSpPr/>
            <p:nvPr/>
          </p:nvSpPr>
          <p:spPr>
            <a:xfrm>
              <a:off x="861088" y="2819376"/>
              <a:ext cx="216227" cy="214508"/>
            </a:xfrm>
            <a:custGeom>
              <a:rect b="b" l="l" r="r" t="t"/>
              <a:pathLst>
                <a:path extrusionOk="0" h="1501" w="1513">
                  <a:moveTo>
                    <a:pt x="612" y="0"/>
                  </a:moveTo>
                  <a:cubicBezTo>
                    <a:pt x="468" y="0"/>
                    <a:pt x="337" y="30"/>
                    <a:pt x="241" y="111"/>
                  </a:cubicBezTo>
                  <a:cubicBezTo>
                    <a:pt x="0" y="320"/>
                    <a:pt x="5" y="696"/>
                    <a:pt x="236" y="932"/>
                  </a:cubicBezTo>
                  <a:cubicBezTo>
                    <a:pt x="606" y="1307"/>
                    <a:pt x="1303" y="1446"/>
                    <a:pt x="1512" y="1500"/>
                  </a:cubicBezTo>
                  <a:lnTo>
                    <a:pt x="1448" y="197"/>
                  </a:lnTo>
                  <a:cubicBezTo>
                    <a:pt x="1234" y="119"/>
                    <a:pt x="897" y="0"/>
                    <a:pt x="612" y="0"/>
                  </a:cubicBezTo>
                  <a:close/>
                </a:path>
              </a:pathLst>
            </a:custGeom>
            <a:solidFill>
              <a:srgbClr val="F9B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47"/>
            <p:cNvSpPr/>
            <p:nvPr/>
          </p:nvSpPr>
          <p:spPr>
            <a:xfrm>
              <a:off x="916254" y="2868109"/>
              <a:ext cx="83604" cy="27010"/>
            </a:xfrm>
            <a:custGeom>
              <a:rect b="b" l="l" r="r" t="t"/>
              <a:pathLst>
                <a:path extrusionOk="0" h="189" w="585">
                  <a:moveTo>
                    <a:pt x="337" y="1"/>
                  </a:moveTo>
                  <a:cubicBezTo>
                    <a:pt x="258" y="1"/>
                    <a:pt x="159" y="15"/>
                    <a:pt x="48" y="65"/>
                  </a:cubicBezTo>
                  <a:cubicBezTo>
                    <a:pt x="11" y="76"/>
                    <a:pt x="0" y="119"/>
                    <a:pt x="11" y="151"/>
                  </a:cubicBezTo>
                  <a:cubicBezTo>
                    <a:pt x="22" y="178"/>
                    <a:pt x="48" y="189"/>
                    <a:pt x="75" y="189"/>
                  </a:cubicBezTo>
                  <a:cubicBezTo>
                    <a:pt x="81" y="189"/>
                    <a:pt x="91" y="189"/>
                    <a:pt x="102" y="183"/>
                  </a:cubicBezTo>
                  <a:cubicBezTo>
                    <a:pt x="192" y="143"/>
                    <a:pt x="272" y="130"/>
                    <a:pt x="335" y="130"/>
                  </a:cubicBezTo>
                  <a:cubicBezTo>
                    <a:pt x="422" y="130"/>
                    <a:pt x="476" y="153"/>
                    <a:pt x="483" y="156"/>
                  </a:cubicBezTo>
                  <a:cubicBezTo>
                    <a:pt x="491" y="161"/>
                    <a:pt x="500" y="163"/>
                    <a:pt x="509" y="163"/>
                  </a:cubicBezTo>
                  <a:cubicBezTo>
                    <a:pt x="533" y="163"/>
                    <a:pt x="557" y="148"/>
                    <a:pt x="568" y="124"/>
                  </a:cubicBezTo>
                  <a:cubicBezTo>
                    <a:pt x="585" y="92"/>
                    <a:pt x="568" y="49"/>
                    <a:pt x="536" y="33"/>
                  </a:cubicBezTo>
                  <a:cubicBezTo>
                    <a:pt x="530" y="33"/>
                    <a:pt x="455" y="1"/>
                    <a:pt x="337" y="1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47"/>
            <p:cNvSpPr/>
            <p:nvPr/>
          </p:nvSpPr>
          <p:spPr>
            <a:xfrm>
              <a:off x="939978" y="2877255"/>
              <a:ext cx="43017" cy="60022"/>
            </a:xfrm>
            <a:custGeom>
              <a:rect b="b" l="l" r="r" t="t"/>
              <a:pathLst>
                <a:path extrusionOk="0" h="420" w="301">
                  <a:moveTo>
                    <a:pt x="75" y="0"/>
                  </a:moveTo>
                  <a:cubicBezTo>
                    <a:pt x="66" y="0"/>
                    <a:pt x="57" y="2"/>
                    <a:pt x="49" y="7"/>
                  </a:cubicBezTo>
                  <a:cubicBezTo>
                    <a:pt x="11" y="17"/>
                    <a:pt x="0" y="60"/>
                    <a:pt x="11" y="92"/>
                  </a:cubicBezTo>
                  <a:cubicBezTo>
                    <a:pt x="97" y="291"/>
                    <a:pt x="172" y="393"/>
                    <a:pt x="177" y="398"/>
                  </a:cubicBezTo>
                  <a:cubicBezTo>
                    <a:pt x="188" y="414"/>
                    <a:pt x="209" y="419"/>
                    <a:pt x="226" y="419"/>
                  </a:cubicBezTo>
                  <a:cubicBezTo>
                    <a:pt x="242" y="419"/>
                    <a:pt x="258" y="419"/>
                    <a:pt x="268" y="409"/>
                  </a:cubicBezTo>
                  <a:cubicBezTo>
                    <a:pt x="295" y="387"/>
                    <a:pt x="301" y="344"/>
                    <a:pt x="279" y="318"/>
                  </a:cubicBezTo>
                  <a:cubicBezTo>
                    <a:pt x="279" y="312"/>
                    <a:pt x="209" y="221"/>
                    <a:pt x="134" y="39"/>
                  </a:cubicBezTo>
                  <a:cubicBezTo>
                    <a:pt x="123" y="15"/>
                    <a:pt x="99" y="0"/>
                    <a:pt x="75" y="0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47"/>
            <p:cNvSpPr/>
            <p:nvPr/>
          </p:nvSpPr>
          <p:spPr>
            <a:xfrm>
              <a:off x="829647" y="2262017"/>
              <a:ext cx="884343" cy="702117"/>
            </a:xfrm>
            <a:custGeom>
              <a:rect b="b" l="l" r="r" t="t"/>
              <a:pathLst>
                <a:path extrusionOk="0" h="4913" w="6188">
                  <a:moveTo>
                    <a:pt x="5006" y="0"/>
                  </a:moveTo>
                  <a:cubicBezTo>
                    <a:pt x="4996" y="0"/>
                    <a:pt x="4986" y="0"/>
                    <a:pt x="4976" y="1"/>
                  </a:cubicBezTo>
                  <a:cubicBezTo>
                    <a:pt x="4611" y="11"/>
                    <a:pt x="4027" y="279"/>
                    <a:pt x="3464" y="290"/>
                  </a:cubicBezTo>
                  <a:cubicBezTo>
                    <a:pt x="3217" y="296"/>
                    <a:pt x="1732" y="360"/>
                    <a:pt x="1148" y="542"/>
                  </a:cubicBezTo>
                  <a:cubicBezTo>
                    <a:pt x="837" y="644"/>
                    <a:pt x="531" y="794"/>
                    <a:pt x="338" y="1057"/>
                  </a:cubicBezTo>
                  <a:cubicBezTo>
                    <a:pt x="193" y="1255"/>
                    <a:pt x="124" y="1491"/>
                    <a:pt x="91" y="1733"/>
                  </a:cubicBezTo>
                  <a:cubicBezTo>
                    <a:pt x="0" y="2365"/>
                    <a:pt x="327" y="4113"/>
                    <a:pt x="327" y="4113"/>
                  </a:cubicBezTo>
                  <a:cubicBezTo>
                    <a:pt x="327" y="4113"/>
                    <a:pt x="539" y="3940"/>
                    <a:pt x="917" y="3940"/>
                  </a:cubicBezTo>
                  <a:cubicBezTo>
                    <a:pt x="938" y="3940"/>
                    <a:pt x="959" y="3941"/>
                    <a:pt x="981" y="3942"/>
                  </a:cubicBezTo>
                  <a:cubicBezTo>
                    <a:pt x="1094" y="3947"/>
                    <a:pt x="1303" y="3990"/>
                    <a:pt x="1400" y="4017"/>
                  </a:cubicBezTo>
                  <a:cubicBezTo>
                    <a:pt x="1443" y="4027"/>
                    <a:pt x="1453" y="4912"/>
                    <a:pt x="1496" y="4912"/>
                  </a:cubicBezTo>
                  <a:lnTo>
                    <a:pt x="2027" y="4848"/>
                  </a:lnTo>
                  <a:cubicBezTo>
                    <a:pt x="2065" y="4848"/>
                    <a:pt x="1995" y="2521"/>
                    <a:pt x="2016" y="2494"/>
                  </a:cubicBezTo>
                  <a:cubicBezTo>
                    <a:pt x="2110" y="2371"/>
                    <a:pt x="2460" y="2046"/>
                    <a:pt x="3013" y="2046"/>
                  </a:cubicBezTo>
                  <a:cubicBezTo>
                    <a:pt x="3063" y="2046"/>
                    <a:pt x="3115" y="2048"/>
                    <a:pt x="3169" y="2054"/>
                  </a:cubicBezTo>
                  <a:cubicBezTo>
                    <a:pt x="3655" y="2107"/>
                    <a:pt x="4208" y="2241"/>
                    <a:pt x="4712" y="2241"/>
                  </a:cubicBezTo>
                  <a:cubicBezTo>
                    <a:pt x="5027" y="2241"/>
                    <a:pt x="5322" y="2189"/>
                    <a:pt x="5571" y="2033"/>
                  </a:cubicBezTo>
                  <a:cubicBezTo>
                    <a:pt x="5984" y="1770"/>
                    <a:pt x="6188" y="1186"/>
                    <a:pt x="6038" y="655"/>
                  </a:cubicBezTo>
                  <a:cubicBezTo>
                    <a:pt x="6027" y="618"/>
                    <a:pt x="5771" y="0"/>
                    <a:pt x="5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47"/>
            <p:cNvSpPr/>
            <p:nvPr/>
          </p:nvSpPr>
          <p:spPr>
            <a:xfrm>
              <a:off x="790488" y="2688897"/>
              <a:ext cx="324268" cy="324977"/>
            </a:xfrm>
            <a:custGeom>
              <a:rect b="b" l="l" r="r" t="t"/>
              <a:pathLst>
                <a:path extrusionOk="0" h="2274" w="2269">
                  <a:moveTo>
                    <a:pt x="1132" y="0"/>
                  </a:moveTo>
                  <a:cubicBezTo>
                    <a:pt x="505" y="0"/>
                    <a:pt x="1" y="510"/>
                    <a:pt x="1" y="1137"/>
                  </a:cubicBezTo>
                  <a:cubicBezTo>
                    <a:pt x="1" y="1764"/>
                    <a:pt x="505" y="2274"/>
                    <a:pt x="1132" y="2274"/>
                  </a:cubicBezTo>
                  <a:cubicBezTo>
                    <a:pt x="1759" y="2274"/>
                    <a:pt x="2269" y="1764"/>
                    <a:pt x="2269" y="1137"/>
                  </a:cubicBezTo>
                  <a:cubicBezTo>
                    <a:pt x="2269" y="510"/>
                    <a:pt x="1759" y="0"/>
                    <a:pt x="1132" y="0"/>
                  </a:cubicBezTo>
                  <a:close/>
                </a:path>
              </a:pathLst>
            </a:custGeom>
            <a:solidFill>
              <a:srgbClr val="FFA3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47"/>
            <p:cNvSpPr/>
            <p:nvPr/>
          </p:nvSpPr>
          <p:spPr>
            <a:xfrm>
              <a:off x="874094" y="2299460"/>
              <a:ext cx="453747" cy="421013"/>
            </a:xfrm>
            <a:custGeom>
              <a:rect b="b" l="l" r="r" t="t"/>
              <a:pathLst>
                <a:path extrusionOk="0" h="2946" w="3175">
                  <a:moveTo>
                    <a:pt x="2755" y="1"/>
                  </a:moveTo>
                  <a:cubicBezTo>
                    <a:pt x="1895" y="1"/>
                    <a:pt x="997" y="510"/>
                    <a:pt x="606" y="1095"/>
                  </a:cubicBezTo>
                  <a:cubicBezTo>
                    <a:pt x="0" y="2012"/>
                    <a:pt x="70" y="2945"/>
                    <a:pt x="70" y="2945"/>
                  </a:cubicBezTo>
                  <a:lnTo>
                    <a:pt x="713" y="2897"/>
                  </a:lnTo>
                  <a:cubicBezTo>
                    <a:pt x="713" y="2897"/>
                    <a:pt x="617" y="1953"/>
                    <a:pt x="1228" y="1186"/>
                  </a:cubicBezTo>
                  <a:cubicBezTo>
                    <a:pt x="1936" y="296"/>
                    <a:pt x="3174" y="44"/>
                    <a:pt x="3174" y="44"/>
                  </a:cubicBezTo>
                  <a:cubicBezTo>
                    <a:pt x="3037" y="15"/>
                    <a:pt x="2897" y="1"/>
                    <a:pt x="2755" y="1"/>
                  </a:cubicBezTo>
                  <a:close/>
                </a:path>
              </a:pathLst>
            </a:custGeom>
            <a:solidFill>
              <a:srgbClr val="FFA3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47"/>
            <p:cNvSpPr/>
            <p:nvPr/>
          </p:nvSpPr>
          <p:spPr>
            <a:xfrm>
              <a:off x="601982" y="4016125"/>
              <a:ext cx="1020109" cy="634806"/>
            </a:xfrm>
            <a:custGeom>
              <a:rect b="b" l="l" r="r" t="t"/>
              <a:pathLst>
                <a:path extrusionOk="0" h="4442" w="7138">
                  <a:moveTo>
                    <a:pt x="1" y="0"/>
                  </a:moveTo>
                  <a:cubicBezTo>
                    <a:pt x="1" y="0"/>
                    <a:pt x="237" y="2772"/>
                    <a:pt x="317" y="3067"/>
                  </a:cubicBezTo>
                  <a:cubicBezTo>
                    <a:pt x="403" y="3362"/>
                    <a:pt x="532" y="4156"/>
                    <a:pt x="1395" y="4322"/>
                  </a:cubicBezTo>
                  <a:cubicBezTo>
                    <a:pt x="1876" y="4415"/>
                    <a:pt x="2935" y="4442"/>
                    <a:pt x="4014" y="4442"/>
                  </a:cubicBezTo>
                  <a:cubicBezTo>
                    <a:pt x="5555" y="4442"/>
                    <a:pt x="7137" y="4386"/>
                    <a:pt x="7137" y="4386"/>
                  </a:cubicBezTo>
                  <a:lnTo>
                    <a:pt x="6617" y="3137"/>
                  </a:lnTo>
                  <a:lnTo>
                    <a:pt x="2269" y="2279"/>
                  </a:lnTo>
                  <a:lnTo>
                    <a:pt x="2070" y="1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B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47"/>
            <p:cNvSpPr/>
            <p:nvPr/>
          </p:nvSpPr>
          <p:spPr>
            <a:xfrm>
              <a:off x="1562946" y="3961675"/>
              <a:ext cx="1104428" cy="661530"/>
            </a:xfrm>
            <a:custGeom>
              <a:rect b="b" l="l" r="r" t="t"/>
              <a:pathLst>
                <a:path extrusionOk="0" h="4629" w="7728">
                  <a:moveTo>
                    <a:pt x="1942" y="0"/>
                  </a:moveTo>
                  <a:lnTo>
                    <a:pt x="1" y="1427"/>
                  </a:lnTo>
                  <a:cubicBezTo>
                    <a:pt x="1" y="1427"/>
                    <a:pt x="1952" y="4435"/>
                    <a:pt x="2585" y="4504"/>
                  </a:cubicBezTo>
                  <a:cubicBezTo>
                    <a:pt x="3506" y="4602"/>
                    <a:pt x="4653" y="4628"/>
                    <a:pt x="5629" y="4628"/>
                  </a:cubicBezTo>
                  <a:cubicBezTo>
                    <a:pt x="6800" y="4628"/>
                    <a:pt x="7727" y="4590"/>
                    <a:pt x="7727" y="4590"/>
                  </a:cubicBezTo>
                  <a:lnTo>
                    <a:pt x="7497" y="3539"/>
                  </a:lnTo>
                  <a:lnTo>
                    <a:pt x="3057" y="2349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rgbClr val="F9B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47"/>
            <p:cNvSpPr/>
            <p:nvPr/>
          </p:nvSpPr>
          <p:spPr>
            <a:xfrm>
              <a:off x="548389" y="3312567"/>
              <a:ext cx="1410832" cy="1298194"/>
            </a:xfrm>
            <a:custGeom>
              <a:rect b="b" l="l" r="r" t="t"/>
              <a:pathLst>
                <a:path extrusionOk="0" h="9084" w="9872">
                  <a:moveTo>
                    <a:pt x="3346" y="1"/>
                  </a:moveTo>
                  <a:cubicBezTo>
                    <a:pt x="3346" y="1"/>
                    <a:pt x="1523" y="194"/>
                    <a:pt x="681" y="1282"/>
                  </a:cubicBezTo>
                  <a:cubicBezTo>
                    <a:pt x="0" y="2178"/>
                    <a:pt x="118" y="5529"/>
                    <a:pt x="118" y="5529"/>
                  </a:cubicBezTo>
                  <a:lnTo>
                    <a:pt x="2488" y="5459"/>
                  </a:lnTo>
                  <a:lnTo>
                    <a:pt x="1534" y="9084"/>
                  </a:lnTo>
                  <a:lnTo>
                    <a:pt x="7856" y="9084"/>
                  </a:lnTo>
                  <a:lnTo>
                    <a:pt x="7791" y="6167"/>
                  </a:lnTo>
                  <a:lnTo>
                    <a:pt x="9872" y="4912"/>
                  </a:lnTo>
                  <a:cubicBezTo>
                    <a:pt x="9872" y="4912"/>
                    <a:pt x="8891" y="1261"/>
                    <a:pt x="8285" y="864"/>
                  </a:cubicBezTo>
                  <a:cubicBezTo>
                    <a:pt x="7148" y="119"/>
                    <a:pt x="5928" y="113"/>
                    <a:pt x="5894" y="113"/>
                  </a:cubicBezTo>
                  <a:cubicBezTo>
                    <a:pt x="5893" y="113"/>
                    <a:pt x="5893" y="113"/>
                    <a:pt x="5893" y="113"/>
                  </a:cubicBezTo>
                  <a:cubicBezTo>
                    <a:pt x="5893" y="113"/>
                    <a:pt x="5347" y="440"/>
                    <a:pt x="4746" y="440"/>
                  </a:cubicBezTo>
                  <a:cubicBezTo>
                    <a:pt x="4703" y="440"/>
                    <a:pt x="4660" y="439"/>
                    <a:pt x="4617" y="435"/>
                  </a:cubicBezTo>
                  <a:cubicBezTo>
                    <a:pt x="3968" y="382"/>
                    <a:pt x="3389" y="178"/>
                    <a:pt x="3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47"/>
            <p:cNvSpPr/>
            <p:nvPr/>
          </p:nvSpPr>
          <p:spPr>
            <a:xfrm>
              <a:off x="1657985" y="4053568"/>
              <a:ext cx="14720" cy="241518"/>
            </a:xfrm>
            <a:custGeom>
              <a:rect b="b" l="l" r="r" t="t"/>
              <a:pathLst>
                <a:path extrusionOk="0" h="1690" w="103">
                  <a:moveTo>
                    <a:pt x="54" y="1"/>
                  </a:moveTo>
                  <a:cubicBezTo>
                    <a:pt x="27" y="1"/>
                    <a:pt x="0" y="22"/>
                    <a:pt x="0" y="54"/>
                  </a:cubicBezTo>
                  <a:lnTo>
                    <a:pt x="0" y="1642"/>
                  </a:lnTo>
                  <a:cubicBezTo>
                    <a:pt x="0" y="1668"/>
                    <a:pt x="27" y="1690"/>
                    <a:pt x="54" y="1690"/>
                  </a:cubicBezTo>
                  <a:cubicBezTo>
                    <a:pt x="81" y="1690"/>
                    <a:pt x="102" y="1668"/>
                    <a:pt x="102" y="1642"/>
                  </a:cubicBezTo>
                  <a:lnTo>
                    <a:pt x="102" y="54"/>
                  </a:lnTo>
                  <a:cubicBezTo>
                    <a:pt x="102" y="22"/>
                    <a:pt x="81" y="1"/>
                    <a:pt x="54" y="1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47"/>
            <p:cNvSpPr/>
            <p:nvPr/>
          </p:nvSpPr>
          <p:spPr>
            <a:xfrm>
              <a:off x="1104759" y="3904939"/>
              <a:ext cx="728854" cy="815016"/>
            </a:xfrm>
            <a:custGeom>
              <a:rect b="b" l="l" r="r" t="t"/>
              <a:pathLst>
                <a:path extrusionOk="0" h="5703" w="5100">
                  <a:moveTo>
                    <a:pt x="654" y="1"/>
                  </a:moveTo>
                  <a:lnTo>
                    <a:pt x="0" y="5180"/>
                  </a:lnTo>
                  <a:lnTo>
                    <a:pt x="4161" y="5700"/>
                  </a:lnTo>
                  <a:cubicBezTo>
                    <a:pt x="4175" y="5702"/>
                    <a:pt x="4188" y="5703"/>
                    <a:pt x="4202" y="5703"/>
                  </a:cubicBezTo>
                  <a:cubicBezTo>
                    <a:pt x="4351" y="5703"/>
                    <a:pt x="4479" y="5596"/>
                    <a:pt x="4499" y="5454"/>
                  </a:cubicBezTo>
                  <a:lnTo>
                    <a:pt x="5078" y="848"/>
                  </a:lnTo>
                  <a:cubicBezTo>
                    <a:pt x="5099" y="687"/>
                    <a:pt x="4981" y="542"/>
                    <a:pt x="4815" y="521"/>
                  </a:cubicBezTo>
                  <a:lnTo>
                    <a:pt x="654" y="1"/>
                  </a:lnTo>
                  <a:close/>
                </a:path>
              </a:pathLst>
            </a:custGeom>
            <a:solidFill>
              <a:srgbClr val="F0E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47"/>
            <p:cNvSpPr/>
            <p:nvPr/>
          </p:nvSpPr>
          <p:spPr>
            <a:xfrm>
              <a:off x="1104759" y="3882787"/>
              <a:ext cx="697413" cy="831022"/>
            </a:xfrm>
            <a:custGeom>
              <a:rect b="b" l="l" r="r" t="t"/>
              <a:pathLst>
                <a:path extrusionOk="0" h="5815" w="4880">
                  <a:moveTo>
                    <a:pt x="670" y="0"/>
                  </a:moveTo>
                  <a:lnTo>
                    <a:pt x="0" y="5319"/>
                  </a:lnTo>
                  <a:lnTo>
                    <a:pt x="3930" y="5812"/>
                  </a:lnTo>
                  <a:cubicBezTo>
                    <a:pt x="3944" y="5814"/>
                    <a:pt x="3957" y="5815"/>
                    <a:pt x="3969" y="5815"/>
                  </a:cubicBezTo>
                  <a:cubicBezTo>
                    <a:pt x="4120" y="5815"/>
                    <a:pt x="4249" y="5703"/>
                    <a:pt x="4268" y="5550"/>
                  </a:cubicBezTo>
                  <a:lnTo>
                    <a:pt x="4858" y="837"/>
                  </a:lnTo>
                  <a:cubicBezTo>
                    <a:pt x="4880" y="670"/>
                    <a:pt x="4762" y="520"/>
                    <a:pt x="4601" y="499"/>
                  </a:cubicBezTo>
                  <a:lnTo>
                    <a:pt x="6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47"/>
            <p:cNvSpPr/>
            <p:nvPr/>
          </p:nvSpPr>
          <p:spPr>
            <a:xfrm>
              <a:off x="630423" y="4092726"/>
              <a:ext cx="991670" cy="558206"/>
            </a:xfrm>
            <a:custGeom>
              <a:rect b="b" l="l" r="r" t="t"/>
              <a:pathLst>
                <a:path extrusionOk="0" h="3906" w="6939">
                  <a:moveTo>
                    <a:pt x="1914" y="0"/>
                  </a:moveTo>
                  <a:lnTo>
                    <a:pt x="0" y="1620"/>
                  </a:lnTo>
                  <a:cubicBezTo>
                    <a:pt x="48" y="2070"/>
                    <a:pt x="91" y="2435"/>
                    <a:pt x="118" y="2531"/>
                  </a:cubicBezTo>
                  <a:cubicBezTo>
                    <a:pt x="204" y="2826"/>
                    <a:pt x="333" y="3620"/>
                    <a:pt x="1196" y="3786"/>
                  </a:cubicBezTo>
                  <a:cubicBezTo>
                    <a:pt x="1677" y="3879"/>
                    <a:pt x="2736" y="3906"/>
                    <a:pt x="3815" y="3906"/>
                  </a:cubicBezTo>
                  <a:cubicBezTo>
                    <a:pt x="5356" y="3906"/>
                    <a:pt x="6938" y="3850"/>
                    <a:pt x="6938" y="3850"/>
                  </a:cubicBezTo>
                  <a:lnTo>
                    <a:pt x="6418" y="2601"/>
                  </a:lnTo>
                  <a:lnTo>
                    <a:pt x="2070" y="1743"/>
                  </a:lnTo>
                  <a:lnTo>
                    <a:pt x="1914" y="0"/>
                  </a:lnTo>
                  <a:close/>
                </a:path>
              </a:pathLst>
            </a:custGeom>
            <a:solidFill>
              <a:srgbClr val="F9B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47"/>
            <p:cNvSpPr/>
            <p:nvPr/>
          </p:nvSpPr>
          <p:spPr>
            <a:xfrm>
              <a:off x="1501636" y="4428713"/>
              <a:ext cx="339560" cy="224940"/>
            </a:xfrm>
            <a:custGeom>
              <a:rect b="b" l="l" r="r" t="t"/>
              <a:pathLst>
                <a:path extrusionOk="0" h="1574" w="2376">
                  <a:moveTo>
                    <a:pt x="1987" y="1"/>
                  </a:moveTo>
                  <a:cubicBezTo>
                    <a:pt x="1971" y="1"/>
                    <a:pt x="1954" y="2"/>
                    <a:pt x="1936" y="3"/>
                  </a:cubicBezTo>
                  <a:cubicBezTo>
                    <a:pt x="1583" y="24"/>
                    <a:pt x="1080" y="175"/>
                    <a:pt x="654" y="175"/>
                  </a:cubicBezTo>
                  <a:cubicBezTo>
                    <a:pt x="640" y="175"/>
                    <a:pt x="626" y="175"/>
                    <a:pt x="612" y="175"/>
                  </a:cubicBezTo>
                  <a:cubicBezTo>
                    <a:pt x="597" y="175"/>
                    <a:pt x="582" y="174"/>
                    <a:pt x="567" y="174"/>
                  </a:cubicBezTo>
                  <a:cubicBezTo>
                    <a:pt x="273" y="174"/>
                    <a:pt x="103" y="223"/>
                    <a:pt x="103" y="223"/>
                  </a:cubicBezTo>
                  <a:lnTo>
                    <a:pt x="1" y="1488"/>
                  </a:lnTo>
                  <a:cubicBezTo>
                    <a:pt x="1" y="1488"/>
                    <a:pt x="558" y="1515"/>
                    <a:pt x="977" y="1558"/>
                  </a:cubicBezTo>
                  <a:cubicBezTo>
                    <a:pt x="1097" y="1569"/>
                    <a:pt x="1216" y="1573"/>
                    <a:pt x="1327" y="1573"/>
                  </a:cubicBezTo>
                  <a:cubicBezTo>
                    <a:pt x="1646" y="1573"/>
                    <a:pt x="1901" y="1538"/>
                    <a:pt x="1936" y="1526"/>
                  </a:cubicBezTo>
                  <a:cubicBezTo>
                    <a:pt x="2011" y="1494"/>
                    <a:pt x="2065" y="1413"/>
                    <a:pt x="2054" y="1349"/>
                  </a:cubicBezTo>
                  <a:cubicBezTo>
                    <a:pt x="2038" y="1274"/>
                    <a:pt x="1952" y="1226"/>
                    <a:pt x="1952" y="1226"/>
                  </a:cubicBezTo>
                  <a:cubicBezTo>
                    <a:pt x="2027" y="1194"/>
                    <a:pt x="2322" y="1172"/>
                    <a:pt x="2306" y="968"/>
                  </a:cubicBezTo>
                  <a:cubicBezTo>
                    <a:pt x="2290" y="775"/>
                    <a:pt x="2108" y="775"/>
                    <a:pt x="2108" y="775"/>
                  </a:cubicBezTo>
                  <a:cubicBezTo>
                    <a:pt x="2108" y="775"/>
                    <a:pt x="2376" y="732"/>
                    <a:pt x="2360" y="555"/>
                  </a:cubicBezTo>
                  <a:cubicBezTo>
                    <a:pt x="2344" y="395"/>
                    <a:pt x="2242" y="400"/>
                    <a:pt x="2097" y="362"/>
                  </a:cubicBezTo>
                  <a:cubicBezTo>
                    <a:pt x="2097" y="362"/>
                    <a:pt x="2247" y="271"/>
                    <a:pt x="2210" y="116"/>
                  </a:cubicBezTo>
                  <a:cubicBezTo>
                    <a:pt x="2190" y="63"/>
                    <a:pt x="2132" y="1"/>
                    <a:pt x="1987" y="1"/>
                  </a:cubicBezTo>
                  <a:close/>
                </a:path>
              </a:pathLst>
            </a:custGeom>
            <a:solidFill>
              <a:srgbClr val="F9B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47"/>
            <p:cNvSpPr/>
            <p:nvPr/>
          </p:nvSpPr>
          <p:spPr>
            <a:xfrm>
              <a:off x="1539222" y="4377693"/>
              <a:ext cx="186358" cy="94178"/>
            </a:xfrm>
            <a:custGeom>
              <a:rect b="b" l="l" r="r" t="t"/>
              <a:pathLst>
                <a:path extrusionOk="0" h="659" w="1304">
                  <a:moveTo>
                    <a:pt x="935" y="0"/>
                  </a:moveTo>
                  <a:cubicBezTo>
                    <a:pt x="814" y="0"/>
                    <a:pt x="649" y="110"/>
                    <a:pt x="467" y="248"/>
                  </a:cubicBezTo>
                  <a:cubicBezTo>
                    <a:pt x="338" y="339"/>
                    <a:pt x="81" y="478"/>
                    <a:pt x="33" y="575"/>
                  </a:cubicBezTo>
                  <a:cubicBezTo>
                    <a:pt x="1" y="641"/>
                    <a:pt x="118" y="659"/>
                    <a:pt x="255" y="659"/>
                  </a:cubicBezTo>
                  <a:cubicBezTo>
                    <a:pt x="417" y="659"/>
                    <a:pt x="606" y="634"/>
                    <a:pt x="606" y="634"/>
                  </a:cubicBezTo>
                  <a:cubicBezTo>
                    <a:pt x="606" y="634"/>
                    <a:pt x="1303" y="398"/>
                    <a:pt x="1067" y="71"/>
                  </a:cubicBezTo>
                  <a:cubicBezTo>
                    <a:pt x="1033" y="22"/>
                    <a:pt x="988" y="0"/>
                    <a:pt x="935" y="0"/>
                  </a:cubicBezTo>
                  <a:close/>
                </a:path>
              </a:pathLst>
            </a:custGeom>
            <a:solidFill>
              <a:srgbClr val="F9B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47"/>
            <p:cNvSpPr/>
            <p:nvPr/>
          </p:nvSpPr>
          <p:spPr>
            <a:xfrm>
              <a:off x="2583649" y="4457296"/>
              <a:ext cx="354137" cy="162774"/>
            </a:xfrm>
            <a:custGeom>
              <a:rect b="b" l="l" r="r" t="t"/>
              <a:pathLst>
                <a:path extrusionOk="0" h="1139" w="2478">
                  <a:moveTo>
                    <a:pt x="1348" y="0"/>
                  </a:moveTo>
                  <a:cubicBezTo>
                    <a:pt x="1003" y="0"/>
                    <a:pt x="543" y="52"/>
                    <a:pt x="355" y="98"/>
                  </a:cubicBezTo>
                  <a:cubicBezTo>
                    <a:pt x="124" y="157"/>
                    <a:pt x="1" y="398"/>
                    <a:pt x="1" y="398"/>
                  </a:cubicBezTo>
                  <a:lnTo>
                    <a:pt x="167" y="1079"/>
                  </a:lnTo>
                  <a:cubicBezTo>
                    <a:pt x="167" y="1079"/>
                    <a:pt x="384" y="1138"/>
                    <a:pt x="627" y="1138"/>
                  </a:cubicBezTo>
                  <a:cubicBezTo>
                    <a:pt x="695" y="1138"/>
                    <a:pt x="764" y="1134"/>
                    <a:pt x="832" y="1122"/>
                  </a:cubicBezTo>
                  <a:cubicBezTo>
                    <a:pt x="1010" y="1095"/>
                    <a:pt x="1689" y="970"/>
                    <a:pt x="1944" y="970"/>
                  </a:cubicBezTo>
                  <a:cubicBezTo>
                    <a:pt x="1988" y="970"/>
                    <a:pt x="2019" y="974"/>
                    <a:pt x="2033" y="983"/>
                  </a:cubicBezTo>
                  <a:cubicBezTo>
                    <a:pt x="2066" y="1006"/>
                    <a:pt x="2100" y="1015"/>
                    <a:pt x="2131" y="1015"/>
                  </a:cubicBezTo>
                  <a:cubicBezTo>
                    <a:pt x="2214" y="1015"/>
                    <a:pt x="2280" y="950"/>
                    <a:pt x="2280" y="918"/>
                  </a:cubicBezTo>
                  <a:cubicBezTo>
                    <a:pt x="2280" y="902"/>
                    <a:pt x="2269" y="865"/>
                    <a:pt x="2247" y="817"/>
                  </a:cubicBezTo>
                  <a:lnTo>
                    <a:pt x="2274" y="817"/>
                  </a:lnTo>
                  <a:cubicBezTo>
                    <a:pt x="2435" y="800"/>
                    <a:pt x="2344" y="624"/>
                    <a:pt x="2344" y="624"/>
                  </a:cubicBezTo>
                  <a:cubicBezTo>
                    <a:pt x="2339" y="618"/>
                    <a:pt x="2328" y="613"/>
                    <a:pt x="2317" y="607"/>
                  </a:cubicBezTo>
                  <a:lnTo>
                    <a:pt x="2317" y="607"/>
                  </a:lnTo>
                  <a:cubicBezTo>
                    <a:pt x="2329" y="610"/>
                    <a:pt x="2339" y="611"/>
                    <a:pt x="2346" y="611"/>
                  </a:cubicBezTo>
                  <a:cubicBezTo>
                    <a:pt x="2391" y="611"/>
                    <a:pt x="2373" y="575"/>
                    <a:pt x="2387" y="543"/>
                  </a:cubicBezTo>
                  <a:cubicBezTo>
                    <a:pt x="2478" y="329"/>
                    <a:pt x="1953" y="93"/>
                    <a:pt x="1679" y="28"/>
                  </a:cubicBezTo>
                  <a:cubicBezTo>
                    <a:pt x="1603" y="9"/>
                    <a:pt x="1484" y="0"/>
                    <a:pt x="1348" y="0"/>
                  </a:cubicBezTo>
                  <a:close/>
                </a:path>
              </a:pathLst>
            </a:custGeom>
            <a:solidFill>
              <a:srgbClr val="F9B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47"/>
            <p:cNvSpPr/>
            <p:nvPr/>
          </p:nvSpPr>
          <p:spPr>
            <a:xfrm>
              <a:off x="2232648" y="3691856"/>
              <a:ext cx="2257732" cy="941205"/>
            </a:xfrm>
            <a:custGeom>
              <a:rect b="b" l="l" r="r" t="t"/>
              <a:pathLst>
                <a:path extrusionOk="0" h="6586" w="15798">
                  <a:moveTo>
                    <a:pt x="6827" y="1"/>
                  </a:moveTo>
                  <a:cubicBezTo>
                    <a:pt x="6441" y="1"/>
                    <a:pt x="6130" y="269"/>
                    <a:pt x="6130" y="596"/>
                  </a:cubicBezTo>
                  <a:lnTo>
                    <a:pt x="4210" y="5808"/>
                  </a:lnTo>
                  <a:lnTo>
                    <a:pt x="119" y="6521"/>
                  </a:lnTo>
                  <a:cubicBezTo>
                    <a:pt x="1" y="6521"/>
                    <a:pt x="2307" y="6548"/>
                    <a:pt x="3931" y="6569"/>
                  </a:cubicBezTo>
                  <a:lnTo>
                    <a:pt x="3926" y="6585"/>
                  </a:lnTo>
                  <a:lnTo>
                    <a:pt x="13588" y="6585"/>
                  </a:lnTo>
                  <a:lnTo>
                    <a:pt x="15797" y="596"/>
                  </a:lnTo>
                  <a:cubicBezTo>
                    <a:pt x="15797" y="269"/>
                    <a:pt x="15486" y="1"/>
                    <a:pt x="15106" y="1"/>
                  </a:cubicBezTo>
                  <a:close/>
                </a:path>
              </a:pathLst>
            </a:custGeom>
            <a:solidFill>
              <a:srgbClr val="8DB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47"/>
            <p:cNvSpPr/>
            <p:nvPr/>
          </p:nvSpPr>
          <p:spPr>
            <a:xfrm>
              <a:off x="2232648" y="3691856"/>
              <a:ext cx="2257732" cy="941205"/>
            </a:xfrm>
            <a:custGeom>
              <a:rect b="b" l="l" r="r" t="t"/>
              <a:pathLst>
                <a:path extrusionOk="0" h="6586" w="15798">
                  <a:moveTo>
                    <a:pt x="6827" y="1"/>
                  </a:moveTo>
                  <a:cubicBezTo>
                    <a:pt x="6441" y="1"/>
                    <a:pt x="6130" y="269"/>
                    <a:pt x="6130" y="596"/>
                  </a:cubicBezTo>
                  <a:lnTo>
                    <a:pt x="4210" y="5808"/>
                  </a:lnTo>
                  <a:lnTo>
                    <a:pt x="119" y="6521"/>
                  </a:lnTo>
                  <a:cubicBezTo>
                    <a:pt x="1" y="6521"/>
                    <a:pt x="2307" y="6548"/>
                    <a:pt x="3931" y="6569"/>
                  </a:cubicBezTo>
                  <a:lnTo>
                    <a:pt x="3926" y="6585"/>
                  </a:lnTo>
                  <a:lnTo>
                    <a:pt x="13588" y="6585"/>
                  </a:lnTo>
                  <a:lnTo>
                    <a:pt x="15797" y="596"/>
                  </a:lnTo>
                  <a:cubicBezTo>
                    <a:pt x="15797" y="269"/>
                    <a:pt x="15486" y="1"/>
                    <a:pt x="15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47"/>
            <p:cNvSpPr/>
            <p:nvPr/>
          </p:nvSpPr>
          <p:spPr>
            <a:xfrm>
              <a:off x="3549186" y="3993830"/>
              <a:ext cx="292971" cy="292823"/>
            </a:xfrm>
            <a:custGeom>
              <a:rect b="b" l="l" r="r" t="t"/>
              <a:pathLst>
                <a:path extrusionOk="0" h="2049" w="2050">
                  <a:moveTo>
                    <a:pt x="1025" y="1"/>
                  </a:moveTo>
                  <a:cubicBezTo>
                    <a:pt x="462" y="1"/>
                    <a:pt x="1" y="462"/>
                    <a:pt x="1" y="1025"/>
                  </a:cubicBezTo>
                  <a:cubicBezTo>
                    <a:pt x="1" y="1593"/>
                    <a:pt x="462" y="2049"/>
                    <a:pt x="1025" y="2049"/>
                  </a:cubicBezTo>
                  <a:cubicBezTo>
                    <a:pt x="1593" y="2049"/>
                    <a:pt x="2049" y="1593"/>
                    <a:pt x="2049" y="1025"/>
                  </a:cubicBezTo>
                  <a:cubicBezTo>
                    <a:pt x="2049" y="462"/>
                    <a:pt x="1593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47"/>
            <p:cNvSpPr/>
            <p:nvPr/>
          </p:nvSpPr>
          <p:spPr>
            <a:xfrm>
              <a:off x="496225" y="4612213"/>
              <a:ext cx="4233926" cy="118187"/>
            </a:xfrm>
            <a:custGeom>
              <a:rect b="b" l="l" r="r" t="t"/>
              <a:pathLst>
                <a:path extrusionOk="0" h="827" w="29626">
                  <a:moveTo>
                    <a:pt x="344" y="1"/>
                  </a:moveTo>
                  <a:cubicBezTo>
                    <a:pt x="156" y="1"/>
                    <a:pt x="1" y="151"/>
                    <a:pt x="1" y="338"/>
                  </a:cubicBezTo>
                  <a:lnTo>
                    <a:pt x="1" y="489"/>
                  </a:lnTo>
                  <a:cubicBezTo>
                    <a:pt x="1" y="676"/>
                    <a:pt x="156" y="826"/>
                    <a:pt x="344" y="826"/>
                  </a:cubicBezTo>
                  <a:lnTo>
                    <a:pt x="29282" y="826"/>
                  </a:lnTo>
                  <a:cubicBezTo>
                    <a:pt x="29470" y="826"/>
                    <a:pt x="29626" y="676"/>
                    <a:pt x="29626" y="489"/>
                  </a:cubicBezTo>
                  <a:lnTo>
                    <a:pt x="29626" y="338"/>
                  </a:lnTo>
                  <a:cubicBezTo>
                    <a:pt x="29626" y="151"/>
                    <a:pt x="29470" y="1"/>
                    <a:pt x="29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47"/>
            <p:cNvSpPr/>
            <p:nvPr/>
          </p:nvSpPr>
          <p:spPr>
            <a:xfrm>
              <a:off x="4444266" y="3689856"/>
              <a:ext cx="357281" cy="677250"/>
            </a:xfrm>
            <a:custGeom>
              <a:rect b="b" l="l" r="r" t="t"/>
              <a:pathLst>
                <a:path extrusionOk="0" h="4739" w="2500">
                  <a:moveTo>
                    <a:pt x="2009" y="1"/>
                  </a:moveTo>
                  <a:cubicBezTo>
                    <a:pt x="1822" y="1"/>
                    <a:pt x="1638" y="136"/>
                    <a:pt x="1545" y="305"/>
                  </a:cubicBezTo>
                  <a:cubicBezTo>
                    <a:pt x="1438" y="498"/>
                    <a:pt x="1416" y="728"/>
                    <a:pt x="1411" y="948"/>
                  </a:cubicBezTo>
                  <a:cubicBezTo>
                    <a:pt x="1389" y="1468"/>
                    <a:pt x="1277" y="1666"/>
                    <a:pt x="912" y="2015"/>
                  </a:cubicBezTo>
                  <a:cubicBezTo>
                    <a:pt x="617" y="2288"/>
                    <a:pt x="285" y="2573"/>
                    <a:pt x="188" y="2980"/>
                  </a:cubicBezTo>
                  <a:cubicBezTo>
                    <a:pt x="1" y="3758"/>
                    <a:pt x="639" y="4739"/>
                    <a:pt x="639" y="4739"/>
                  </a:cubicBezTo>
                  <a:cubicBezTo>
                    <a:pt x="639" y="4739"/>
                    <a:pt x="451" y="3811"/>
                    <a:pt x="869" y="3007"/>
                  </a:cubicBezTo>
                  <a:cubicBezTo>
                    <a:pt x="1052" y="2658"/>
                    <a:pt x="1502" y="2449"/>
                    <a:pt x="1765" y="2160"/>
                  </a:cubicBezTo>
                  <a:cubicBezTo>
                    <a:pt x="2054" y="1838"/>
                    <a:pt x="2258" y="1447"/>
                    <a:pt x="2392" y="1034"/>
                  </a:cubicBezTo>
                  <a:cubicBezTo>
                    <a:pt x="2451" y="846"/>
                    <a:pt x="2499" y="642"/>
                    <a:pt x="2467" y="444"/>
                  </a:cubicBezTo>
                  <a:cubicBezTo>
                    <a:pt x="2430" y="246"/>
                    <a:pt x="2290" y="53"/>
                    <a:pt x="2092" y="10"/>
                  </a:cubicBezTo>
                  <a:cubicBezTo>
                    <a:pt x="2064" y="3"/>
                    <a:pt x="2037" y="1"/>
                    <a:pt x="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47"/>
            <p:cNvSpPr/>
            <p:nvPr/>
          </p:nvSpPr>
          <p:spPr>
            <a:xfrm>
              <a:off x="4359946" y="4318813"/>
              <a:ext cx="332700" cy="307399"/>
            </a:xfrm>
            <a:custGeom>
              <a:rect b="b" l="l" r="r" t="t"/>
              <a:pathLst>
                <a:path extrusionOk="0" h="2151" w="2328">
                  <a:moveTo>
                    <a:pt x="1" y="0"/>
                  </a:moveTo>
                  <a:lnTo>
                    <a:pt x="242" y="2113"/>
                  </a:lnTo>
                  <a:cubicBezTo>
                    <a:pt x="242" y="2113"/>
                    <a:pt x="760" y="2151"/>
                    <a:pt x="1246" y="2151"/>
                  </a:cubicBezTo>
                  <a:cubicBezTo>
                    <a:pt x="1574" y="2151"/>
                    <a:pt x="1887" y="2133"/>
                    <a:pt x="2017" y="2075"/>
                  </a:cubicBezTo>
                  <a:lnTo>
                    <a:pt x="2328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47"/>
            <p:cNvSpPr/>
            <p:nvPr/>
          </p:nvSpPr>
          <p:spPr>
            <a:xfrm>
              <a:off x="4274196" y="4370833"/>
              <a:ext cx="152631" cy="152628"/>
            </a:xfrm>
            <a:custGeom>
              <a:rect b="b" l="l" r="r" t="t"/>
              <a:pathLst>
                <a:path extrusionOk="0" h="1068" w="1068">
                  <a:moveTo>
                    <a:pt x="536" y="231"/>
                  </a:moveTo>
                  <a:cubicBezTo>
                    <a:pt x="622" y="231"/>
                    <a:pt x="697" y="263"/>
                    <a:pt x="751" y="322"/>
                  </a:cubicBezTo>
                  <a:cubicBezTo>
                    <a:pt x="810" y="381"/>
                    <a:pt x="837" y="456"/>
                    <a:pt x="837" y="537"/>
                  </a:cubicBezTo>
                  <a:cubicBezTo>
                    <a:pt x="837" y="617"/>
                    <a:pt x="805" y="698"/>
                    <a:pt x="746" y="751"/>
                  </a:cubicBezTo>
                  <a:cubicBezTo>
                    <a:pt x="687" y="810"/>
                    <a:pt x="612" y="837"/>
                    <a:pt x="531" y="837"/>
                  </a:cubicBezTo>
                  <a:cubicBezTo>
                    <a:pt x="445" y="837"/>
                    <a:pt x="370" y="805"/>
                    <a:pt x="317" y="746"/>
                  </a:cubicBezTo>
                  <a:cubicBezTo>
                    <a:pt x="258" y="687"/>
                    <a:pt x="231" y="612"/>
                    <a:pt x="231" y="526"/>
                  </a:cubicBezTo>
                  <a:cubicBezTo>
                    <a:pt x="231" y="360"/>
                    <a:pt x="370" y="231"/>
                    <a:pt x="531" y="231"/>
                  </a:cubicBezTo>
                  <a:close/>
                  <a:moveTo>
                    <a:pt x="531" y="1"/>
                  </a:moveTo>
                  <a:cubicBezTo>
                    <a:pt x="242" y="1"/>
                    <a:pt x="6" y="237"/>
                    <a:pt x="0" y="526"/>
                  </a:cubicBezTo>
                  <a:cubicBezTo>
                    <a:pt x="0" y="666"/>
                    <a:pt x="54" y="800"/>
                    <a:pt x="150" y="901"/>
                  </a:cubicBezTo>
                  <a:cubicBezTo>
                    <a:pt x="252" y="1003"/>
                    <a:pt x="381" y="1062"/>
                    <a:pt x="526" y="1068"/>
                  </a:cubicBezTo>
                  <a:lnTo>
                    <a:pt x="536" y="1068"/>
                  </a:lnTo>
                  <a:cubicBezTo>
                    <a:pt x="670" y="1068"/>
                    <a:pt x="805" y="1014"/>
                    <a:pt x="906" y="918"/>
                  </a:cubicBezTo>
                  <a:cubicBezTo>
                    <a:pt x="1008" y="816"/>
                    <a:pt x="1062" y="682"/>
                    <a:pt x="1067" y="542"/>
                  </a:cubicBezTo>
                  <a:cubicBezTo>
                    <a:pt x="1067" y="397"/>
                    <a:pt x="1014" y="263"/>
                    <a:pt x="917" y="162"/>
                  </a:cubicBezTo>
                  <a:cubicBezTo>
                    <a:pt x="815" y="60"/>
                    <a:pt x="687" y="6"/>
                    <a:pt x="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47"/>
            <p:cNvSpPr/>
            <p:nvPr/>
          </p:nvSpPr>
          <p:spPr>
            <a:xfrm>
              <a:off x="4605903" y="4099014"/>
              <a:ext cx="116617" cy="99037"/>
            </a:xfrm>
            <a:custGeom>
              <a:rect b="b" l="l" r="r" t="t"/>
              <a:pathLst>
                <a:path extrusionOk="0" h="693" w="816">
                  <a:moveTo>
                    <a:pt x="584" y="1"/>
                  </a:moveTo>
                  <a:cubicBezTo>
                    <a:pt x="449" y="1"/>
                    <a:pt x="303" y="81"/>
                    <a:pt x="194" y="165"/>
                  </a:cubicBezTo>
                  <a:cubicBezTo>
                    <a:pt x="60" y="273"/>
                    <a:pt x="1" y="503"/>
                    <a:pt x="124" y="621"/>
                  </a:cubicBezTo>
                  <a:cubicBezTo>
                    <a:pt x="177" y="671"/>
                    <a:pt x="248" y="692"/>
                    <a:pt x="321" y="692"/>
                  </a:cubicBezTo>
                  <a:cubicBezTo>
                    <a:pt x="381" y="692"/>
                    <a:pt x="444" y="678"/>
                    <a:pt x="500" y="653"/>
                  </a:cubicBezTo>
                  <a:cubicBezTo>
                    <a:pt x="644" y="594"/>
                    <a:pt x="768" y="476"/>
                    <a:pt x="789" y="321"/>
                  </a:cubicBezTo>
                  <a:cubicBezTo>
                    <a:pt x="816" y="171"/>
                    <a:pt x="768" y="53"/>
                    <a:pt x="693" y="21"/>
                  </a:cubicBezTo>
                  <a:cubicBezTo>
                    <a:pt x="658" y="7"/>
                    <a:pt x="621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47"/>
            <p:cNvSpPr/>
            <p:nvPr/>
          </p:nvSpPr>
          <p:spPr>
            <a:xfrm>
              <a:off x="4861865" y="2825235"/>
              <a:ext cx="627815" cy="278389"/>
            </a:xfrm>
            <a:custGeom>
              <a:rect b="b" l="l" r="r" t="t"/>
              <a:pathLst>
                <a:path extrusionOk="0" h="1948" w="4393">
                  <a:moveTo>
                    <a:pt x="408" y="1"/>
                  </a:moveTo>
                  <a:cubicBezTo>
                    <a:pt x="183" y="1"/>
                    <a:pt x="1" y="183"/>
                    <a:pt x="1" y="408"/>
                  </a:cubicBezTo>
                  <a:lnTo>
                    <a:pt x="1" y="1540"/>
                  </a:lnTo>
                  <a:cubicBezTo>
                    <a:pt x="1" y="1765"/>
                    <a:pt x="183" y="1947"/>
                    <a:pt x="408" y="1947"/>
                  </a:cubicBezTo>
                  <a:lnTo>
                    <a:pt x="3985" y="1947"/>
                  </a:lnTo>
                  <a:cubicBezTo>
                    <a:pt x="4210" y="1947"/>
                    <a:pt x="4392" y="1765"/>
                    <a:pt x="4392" y="1540"/>
                  </a:cubicBezTo>
                  <a:lnTo>
                    <a:pt x="4392" y="408"/>
                  </a:lnTo>
                  <a:cubicBezTo>
                    <a:pt x="4392" y="183"/>
                    <a:pt x="4210" y="1"/>
                    <a:pt x="39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47"/>
            <p:cNvSpPr/>
            <p:nvPr/>
          </p:nvSpPr>
          <p:spPr>
            <a:xfrm>
              <a:off x="4949329" y="2906552"/>
              <a:ext cx="207795" cy="30011"/>
            </a:xfrm>
            <a:custGeom>
              <a:rect b="b" l="l" r="r" t="t"/>
              <a:pathLst>
                <a:path extrusionOk="0" h="210" w="1454">
                  <a:moveTo>
                    <a:pt x="107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1"/>
                    <a:pt x="48" y="209"/>
                    <a:pt x="107" y="209"/>
                  </a:cubicBezTo>
                  <a:lnTo>
                    <a:pt x="1346" y="209"/>
                  </a:lnTo>
                  <a:cubicBezTo>
                    <a:pt x="1405" y="209"/>
                    <a:pt x="1453" y="161"/>
                    <a:pt x="1453" y="107"/>
                  </a:cubicBezTo>
                  <a:cubicBezTo>
                    <a:pt x="1453" y="48"/>
                    <a:pt x="1405" y="0"/>
                    <a:pt x="1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47"/>
            <p:cNvSpPr/>
            <p:nvPr/>
          </p:nvSpPr>
          <p:spPr>
            <a:xfrm>
              <a:off x="4949329" y="2987012"/>
              <a:ext cx="385578" cy="30011"/>
            </a:xfrm>
            <a:custGeom>
              <a:rect b="b" l="l" r="r" t="t"/>
              <a:pathLst>
                <a:path extrusionOk="0" h="210" w="2698">
                  <a:moveTo>
                    <a:pt x="107" y="0"/>
                  </a:moveTo>
                  <a:cubicBezTo>
                    <a:pt x="48" y="0"/>
                    <a:pt x="0" y="48"/>
                    <a:pt x="0" y="102"/>
                  </a:cubicBezTo>
                  <a:cubicBezTo>
                    <a:pt x="0" y="161"/>
                    <a:pt x="48" y="209"/>
                    <a:pt x="107" y="209"/>
                  </a:cubicBezTo>
                  <a:lnTo>
                    <a:pt x="2590" y="209"/>
                  </a:lnTo>
                  <a:cubicBezTo>
                    <a:pt x="2649" y="209"/>
                    <a:pt x="2697" y="161"/>
                    <a:pt x="2697" y="102"/>
                  </a:cubicBezTo>
                  <a:cubicBezTo>
                    <a:pt x="2697" y="48"/>
                    <a:pt x="2649" y="0"/>
                    <a:pt x="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47"/>
            <p:cNvSpPr/>
            <p:nvPr/>
          </p:nvSpPr>
          <p:spPr>
            <a:xfrm>
              <a:off x="4861865" y="2415362"/>
              <a:ext cx="570364" cy="322691"/>
            </a:xfrm>
            <a:custGeom>
              <a:rect b="b" l="l" r="r" t="t"/>
              <a:pathLst>
                <a:path extrusionOk="0" h="2258" w="3991">
                  <a:moveTo>
                    <a:pt x="323" y="0"/>
                  </a:moveTo>
                  <a:cubicBezTo>
                    <a:pt x="146" y="0"/>
                    <a:pt x="1" y="145"/>
                    <a:pt x="1" y="327"/>
                  </a:cubicBezTo>
                  <a:lnTo>
                    <a:pt x="1" y="1930"/>
                  </a:lnTo>
                  <a:cubicBezTo>
                    <a:pt x="1" y="2107"/>
                    <a:pt x="146" y="2257"/>
                    <a:pt x="323" y="2257"/>
                  </a:cubicBezTo>
                  <a:lnTo>
                    <a:pt x="3663" y="2257"/>
                  </a:lnTo>
                  <a:cubicBezTo>
                    <a:pt x="3845" y="2257"/>
                    <a:pt x="3990" y="2107"/>
                    <a:pt x="3990" y="1930"/>
                  </a:cubicBezTo>
                  <a:lnTo>
                    <a:pt x="3990" y="327"/>
                  </a:lnTo>
                  <a:cubicBezTo>
                    <a:pt x="3990" y="145"/>
                    <a:pt x="3845" y="0"/>
                    <a:pt x="3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47"/>
            <p:cNvSpPr/>
            <p:nvPr/>
          </p:nvSpPr>
          <p:spPr>
            <a:xfrm>
              <a:off x="4931608" y="2491106"/>
              <a:ext cx="235377" cy="24723"/>
            </a:xfrm>
            <a:custGeom>
              <a:rect b="b" l="l" r="r" t="t"/>
              <a:pathLst>
                <a:path extrusionOk="0" h="173" w="1647">
                  <a:moveTo>
                    <a:pt x="87" y="1"/>
                  </a:moveTo>
                  <a:cubicBezTo>
                    <a:pt x="38" y="1"/>
                    <a:pt x="1" y="38"/>
                    <a:pt x="1" y="87"/>
                  </a:cubicBezTo>
                  <a:cubicBezTo>
                    <a:pt x="1" y="135"/>
                    <a:pt x="38" y="172"/>
                    <a:pt x="87" y="172"/>
                  </a:cubicBezTo>
                  <a:lnTo>
                    <a:pt x="1561" y="172"/>
                  </a:lnTo>
                  <a:cubicBezTo>
                    <a:pt x="1609" y="172"/>
                    <a:pt x="1647" y="135"/>
                    <a:pt x="1647" y="87"/>
                  </a:cubicBezTo>
                  <a:cubicBezTo>
                    <a:pt x="1647" y="38"/>
                    <a:pt x="1609" y="1"/>
                    <a:pt x="1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47"/>
            <p:cNvSpPr/>
            <p:nvPr/>
          </p:nvSpPr>
          <p:spPr>
            <a:xfrm>
              <a:off x="4931608" y="2555559"/>
              <a:ext cx="377146" cy="23866"/>
            </a:xfrm>
            <a:custGeom>
              <a:rect b="b" l="l" r="r" t="t"/>
              <a:pathLst>
                <a:path extrusionOk="0" h="167" w="2639">
                  <a:moveTo>
                    <a:pt x="87" y="0"/>
                  </a:moveTo>
                  <a:cubicBezTo>
                    <a:pt x="38" y="0"/>
                    <a:pt x="1" y="38"/>
                    <a:pt x="1" y="86"/>
                  </a:cubicBezTo>
                  <a:cubicBezTo>
                    <a:pt x="1" y="129"/>
                    <a:pt x="38" y="166"/>
                    <a:pt x="87" y="166"/>
                  </a:cubicBezTo>
                  <a:lnTo>
                    <a:pt x="2553" y="166"/>
                  </a:lnTo>
                  <a:cubicBezTo>
                    <a:pt x="2601" y="166"/>
                    <a:pt x="2639" y="129"/>
                    <a:pt x="2639" y="86"/>
                  </a:cubicBezTo>
                  <a:cubicBezTo>
                    <a:pt x="2639" y="38"/>
                    <a:pt x="2601" y="0"/>
                    <a:pt x="2553" y="0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47"/>
            <p:cNvSpPr/>
            <p:nvPr/>
          </p:nvSpPr>
          <p:spPr>
            <a:xfrm>
              <a:off x="4931608" y="2623014"/>
              <a:ext cx="377146" cy="23866"/>
            </a:xfrm>
            <a:custGeom>
              <a:rect b="b" l="l" r="r" t="t"/>
              <a:pathLst>
                <a:path extrusionOk="0" h="167" w="2639">
                  <a:moveTo>
                    <a:pt x="87" y="0"/>
                  </a:moveTo>
                  <a:cubicBezTo>
                    <a:pt x="38" y="0"/>
                    <a:pt x="1" y="38"/>
                    <a:pt x="1" y="86"/>
                  </a:cubicBezTo>
                  <a:cubicBezTo>
                    <a:pt x="1" y="129"/>
                    <a:pt x="38" y="166"/>
                    <a:pt x="87" y="166"/>
                  </a:cubicBezTo>
                  <a:lnTo>
                    <a:pt x="2553" y="166"/>
                  </a:lnTo>
                  <a:cubicBezTo>
                    <a:pt x="2601" y="166"/>
                    <a:pt x="2639" y="129"/>
                    <a:pt x="2639" y="86"/>
                  </a:cubicBezTo>
                  <a:cubicBezTo>
                    <a:pt x="2639" y="38"/>
                    <a:pt x="2601" y="0"/>
                    <a:pt x="2553" y="0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47"/>
            <p:cNvSpPr/>
            <p:nvPr/>
          </p:nvSpPr>
          <p:spPr>
            <a:xfrm>
              <a:off x="2153759" y="1617625"/>
              <a:ext cx="661542" cy="278246"/>
            </a:xfrm>
            <a:custGeom>
              <a:rect b="b" l="l" r="r" t="t"/>
              <a:pathLst>
                <a:path extrusionOk="0" h="1947" w="4629">
                  <a:moveTo>
                    <a:pt x="408" y="0"/>
                  </a:moveTo>
                  <a:cubicBezTo>
                    <a:pt x="183" y="0"/>
                    <a:pt x="1" y="183"/>
                    <a:pt x="1" y="408"/>
                  </a:cubicBezTo>
                  <a:lnTo>
                    <a:pt x="1" y="1539"/>
                  </a:lnTo>
                  <a:cubicBezTo>
                    <a:pt x="1" y="1764"/>
                    <a:pt x="183" y="1947"/>
                    <a:pt x="408" y="1947"/>
                  </a:cubicBezTo>
                  <a:lnTo>
                    <a:pt x="4221" y="1947"/>
                  </a:lnTo>
                  <a:cubicBezTo>
                    <a:pt x="4446" y="1947"/>
                    <a:pt x="4628" y="1764"/>
                    <a:pt x="4628" y="1539"/>
                  </a:cubicBezTo>
                  <a:lnTo>
                    <a:pt x="4628" y="408"/>
                  </a:lnTo>
                  <a:cubicBezTo>
                    <a:pt x="4628" y="183"/>
                    <a:pt x="4446" y="0"/>
                    <a:pt x="42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47"/>
            <p:cNvSpPr/>
            <p:nvPr/>
          </p:nvSpPr>
          <p:spPr>
            <a:xfrm>
              <a:off x="2241938" y="1698799"/>
              <a:ext cx="240665" cy="30011"/>
            </a:xfrm>
            <a:custGeom>
              <a:rect b="b" l="l" r="r" t="t"/>
              <a:pathLst>
                <a:path extrusionOk="0" h="210" w="1684">
                  <a:moveTo>
                    <a:pt x="102" y="1"/>
                  </a:moveTo>
                  <a:cubicBezTo>
                    <a:pt x="43" y="1"/>
                    <a:pt x="0" y="49"/>
                    <a:pt x="0" y="108"/>
                  </a:cubicBezTo>
                  <a:cubicBezTo>
                    <a:pt x="0" y="161"/>
                    <a:pt x="43" y="210"/>
                    <a:pt x="102" y="210"/>
                  </a:cubicBezTo>
                  <a:lnTo>
                    <a:pt x="1577" y="210"/>
                  </a:lnTo>
                  <a:cubicBezTo>
                    <a:pt x="1636" y="210"/>
                    <a:pt x="1684" y="161"/>
                    <a:pt x="1684" y="108"/>
                  </a:cubicBezTo>
                  <a:cubicBezTo>
                    <a:pt x="1684" y="49"/>
                    <a:pt x="1636" y="1"/>
                    <a:pt x="1577" y="1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47"/>
            <p:cNvSpPr/>
            <p:nvPr/>
          </p:nvSpPr>
          <p:spPr>
            <a:xfrm>
              <a:off x="2241938" y="1779259"/>
              <a:ext cx="418448" cy="30011"/>
            </a:xfrm>
            <a:custGeom>
              <a:rect b="b" l="l" r="r" t="t"/>
              <a:pathLst>
                <a:path extrusionOk="0" h="210" w="2928">
                  <a:moveTo>
                    <a:pt x="102" y="1"/>
                  </a:moveTo>
                  <a:cubicBezTo>
                    <a:pt x="43" y="1"/>
                    <a:pt x="0" y="49"/>
                    <a:pt x="0" y="102"/>
                  </a:cubicBezTo>
                  <a:cubicBezTo>
                    <a:pt x="0" y="161"/>
                    <a:pt x="43" y="210"/>
                    <a:pt x="102" y="210"/>
                  </a:cubicBezTo>
                  <a:lnTo>
                    <a:pt x="2821" y="210"/>
                  </a:lnTo>
                  <a:cubicBezTo>
                    <a:pt x="2880" y="210"/>
                    <a:pt x="2928" y="161"/>
                    <a:pt x="2928" y="102"/>
                  </a:cubicBezTo>
                  <a:cubicBezTo>
                    <a:pt x="2928" y="49"/>
                    <a:pt x="2880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47"/>
            <p:cNvSpPr/>
            <p:nvPr/>
          </p:nvSpPr>
          <p:spPr>
            <a:xfrm>
              <a:off x="1515498" y="1779974"/>
              <a:ext cx="541067" cy="321976"/>
            </a:xfrm>
            <a:custGeom>
              <a:rect b="b" l="l" r="r" t="t"/>
              <a:pathLst>
                <a:path extrusionOk="0" h="2253" w="3786">
                  <a:moveTo>
                    <a:pt x="322" y="1"/>
                  </a:moveTo>
                  <a:cubicBezTo>
                    <a:pt x="145" y="1"/>
                    <a:pt x="0" y="146"/>
                    <a:pt x="0" y="323"/>
                  </a:cubicBezTo>
                  <a:lnTo>
                    <a:pt x="0" y="1931"/>
                  </a:lnTo>
                  <a:cubicBezTo>
                    <a:pt x="0" y="2108"/>
                    <a:pt x="145" y="2253"/>
                    <a:pt x="322" y="2253"/>
                  </a:cubicBezTo>
                  <a:lnTo>
                    <a:pt x="3464" y="2253"/>
                  </a:lnTo>
                  <a:cubicBezTo>
                    <a:pt x="3641" y="2253"/>
                    <a:pt x="3786" y="2108"/>
                    <a:pt x="3786" y="1931"/>
                  </a:cubicBezTo>
                  <a:lnTo>
                    <a:pt x="3786" y="323"/>
                  </a:lnTo>
                  <a:cubicBezTo>
                    <a:pt x="3786" y="146"/>
                    <a:pt x="3641" y="1"/>
                    <a:pt x="3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47"/>
            <p:cNvSpPr/>
            <p:nvPr/>
          </p:nvSpPr>
          <p:spPr>
            <a:xfrm>
              <a:off x="1585241" y="1855860"/>
              <a:ext cx="206223" cy="24009"/>
            </a:xfrm>
            <a:custGeom>
              <a:rect b="b" l="l" r="r" t="t"/>
              <a:pathLst>
                <a:path extrusionOk="0" h="168" w="1443">
                  <a:moveTo>
                    <a:pt x="86" y="1"/>
                  </a:moveTo>
                  <a:cubicBezTo>
                    <a:pt x="38" y="1"/>
                    <a:pt x="0" y="38"/>
                    <a:pt x="0" y="87"/>
                  </a:cubicBezTo>
                  <a:cubicBezTo>
                    <a:pt x="0" y="129"/>
                    <a:pt x="38" y="167"/>
                    <a:pt x="86" y="167"/>
                  </a:cubicBezTo>
                  <a:lnTo>
                    <a:pt x="1362" y="167"/>
                  </a:lnTo>
                  <a:cubicBezTo>
                    <a:pt x="1405" y="167"/>
                    <a:pt x="1442" y="129"/>
                    <a:pt x="1442" y="87"/>
                  </a:cubicBezTo>
                  <a:cubicBezTo>
                    <a:pt x="1442" y="38"/>
                    <a:pt x="140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47"/>
            <p:cNvSpPr/>
            <p:nvPr/>
          </p:nvSpPr>
          <p:spPr>
            <a:xfrm>
              <a:off x="1585241" y="1920314"/>
              <a:ext cx="347992" cy="23866"/>
            </a:xfrm>
            <a:custGeom>
              <a:rect b="b" l="l" r="r" t="t"/>
              <a:pathLst>
                <a:path extrusionOk="0" h="167" w="2435">
                  <a:moveTo>
                    <a:pt x="86" y="0"/>
                  </a:moveTo>
                  <a:cubicBezTo>
                    <a:pt x="38" y="0"/>
                    <a:pt x="0" y="32"/>
                    <a:pt x="0" y="81"/>
                  </a:cubicBezTo>
                  <a:cubicBezTo>
                    <a:pt x="0" y="129"/>
                    <a:pt x="38" y="166"/>
                    <a:pt x="86" y="166"/>
                  </a:cubicBezTo>
                  <a:lnTo>
                    <a:pt x="2354" y="166"/>
                  </a:lnTo>
                  <a:cubicBezTo>
                    <a:pt x="2397" y="166"/>
                    <a:pt x="2434" y="129"/>
                    <a:pt x="2434" y="81"/>
                  </a:cubicBezTo>
                  <a:cubicBezTo>
                    <a:pt x="2434" y="32"/>
                    <a:pt x="2397" y="0"/>
                    <a:pt x="2354" y="0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47"/>
            <p:cNvSpPr/>
            <p:nvPr/>
          </p:nvSpPr>
          <p:spPr>
            <a:xfrm>
              <a:off x="1585241" y="1987768"/>
              <a:ext cx="347992" cy="23866"/>
            </a:xfrm>
            <a:custGeom>
              <a:rect b="b" l="l" r="r" t="t"/>
              <a:pathLst>
                <a:path extrusionOk="0" h="167" w="2435">
                  <a:moveTo>
                    <a:pt x="86" y="0"/>
                  </a:moveTo>
                  <a:cubicBezTo>
                    <a:pt x="38" y="0"/>
                    <a:pt x="0" y="38"/>
                    <a:pt x="0" y="80"/>
                  </a:cubicBezTo>
                  <a:cubicBezTo>
                    <a:pt x="0" y="129"/>
                    <a:pt x="38" y="166"/>
                    <a:pt x="86" y="166"/>
                  </a:cubicBezTo>
                  <a:lnTo>
                    <a:pt x="2354" y="166"/>
                  </a:lnTo>
                  <a:cubicBezTo>
                    <a:pt x="2397" y="166"/>
                    <a:pt x="2434" y="129"/>
                    <a:pt x="2434" y="80"/>
                  </a:cubicBezTo>
                  <a:cubicBezTo>
                    <a:pt x="2434" y="38"/>
                    <a:pt x="2397" y="0"/>
                    <a:pt x="2354" y="0"/>
                  </a:cubicBezTo>
                  <a:close/>
                </a:path>
              </a:pathLst>
            </a:custGeom>
            <a:solidFill>
              <a:srgbClr val="223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7" name="Google Shape;2977;p47"/>
          <p:cNvSpPr txBox="1"/>
          <p:nvPr/>
        </p:nvSpPr>
        <p:spPr>
          <a:xfrm>
            <a:off x="1483950" y="1070225"/>
            <a:ext cx="6176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Traditional education VS digital education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2978" name="Google Shape;2978;p47"/>
          <p:cNvGraphicFramePr/>
          <p:nvPr/>
        </p:nvGraphicFramePr>
        <p:xfrm>
          <a:off x="5763594" y="1754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{22C0E3F0-2779-4D3D-9735-C571E235DC5A}</a:tableStyleId>
              </a:tblPr>
              <a:tblGrid>
                <a:gridCol w="1461600"/>
                <a:gridCol w="1461600"/>
              </a:tblGrid>
              <a:tr h="74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Traditional education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Digital education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5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Uranus is the seventh planet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5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a gas giant and has several rings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5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a cold place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5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It's the planet where we live 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2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3" name="Google Shape;2983;p48"/>
          <p:cNvGrpSpPr/>
          <p:nvPr/>
        </p:nvGrpSpPr>
        <p:grpSpPr>
          <a:xfrm>
            <a:off x="3658496" y="2232638"/>
            <a:ext cx="1826626" cy="1416320"/>
            <a:chOff x="3182617" y="2627796"/>
            <a:chExt cx="2711738" cy="2102613"/>
          </a:xfrm>
        </p:grpSpPr>
        <p:sp>
          <p:nvSpPr>
            <p:cNvPr id="2984" name="Google Shape;2984;p48"/>
            <p:cNvSpPr/>
            <p:nvPr/>
          </p:nvSpPr>
          <p:spPr>
            <a:xfrm>
              <a:off x="5220856" y="2913380"/>
              <a:ext cx="673499" cy="1039496"/>
            </a:xfrm>
            <a:custGeom>
              <a:rect b="b" l="l" r="r" t="t"/>
              <a:pathLst>
                <a:path extrusionOk="0" h="13897" w="9004">
                  <a:moveTo>
                    <a:pt x="6296" y="1"/>
                  </a:moveTo>
                  <a:cubicBezTo>
                    <a:pt x="4634" y="1910"/>
                    <a:pt x="3036" y="3910"/>
                    <a:pt x="2001" y="6215"/>
                  </a:cubicBezTo>
                  <a:cubicBezTo>
                    <a:pt x="1218" y="7969"/>
                    <a:pt x="1" y="11722"/>
                    <a:pt x="1486" y="13443"/>
                  </a:cubicBezTo>
                  <a:cubicBezTo>
                    <a:pt x="1545" y="13508"/>
                    <a:pt x="1599" y="13561"/>
                    <a:pt x="1663" y="13615"/>
                  </a:cubicBezTo>
                  <a:cubicBezTo>
                    <a:pt x="1819" y="13743"/>
                    <a:pt x="1985" y="13824"/>
                    <a:pt x="2167" y="13867"/>
                  </a:cubicBezTo>
                  <a:cubicBezTo>
                    <a:pt x="2258" y="13887"/>
                    <a:pt x="2351" y="13897"/>
                    <a:pt x="2447" y="13897"/>
                  </a:cubicBezTo>
                  <a:cubicBezTo>
                    <a:pt x="4168" y="13897"/>
                    <a:pt x="6583" y="10752"/>
                    <a:pt x="7218" y="9695"/>
                  </a:cubicBezTo>
                  <a:cubicBezTo>
                    <a:pt x="9004" y="6714"/>
                    <a:pt x="8612" y="2591"/>
                    <a:pt x="6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48"/>
            <p:cNvSpPr/>
            <p:nvPr/>
          </p:nvSpPr>
          <p:spPr>
            <a:xfrm>
              <a:off x="5345249" y="2946517"/>
              <a:ext cx="366221" cy="1004115"/>
            </a:xfrm>
            <a:custGeom>
              <a:rect b="b" l="l" r="r" t="t"/>
              <a:pathLst>
                <a:path extrusionOk="0" h="13424" w="4896">
                  <a:moveTo>
                    <a:pt x="4598" y="0"/>
                  </a:moveTo>
                  <a:cubicBezTo>
                    <a:pt x="4544" y="0"/>
                    <a:pt x="4488" y="40"/>
                    <a:pt x="4488" y="105"/>
                  </a:cubicBezTo>
                  <a:cubicBezTo>
                    <a:pt x="4493" y="1048"/>
                    <a:pt x="4515" y="1987"/>
                    <a:pt x="4413" y="2931"/>
                  </a:cubicBezTo>
                  <a:cubicBezTo>
                    <a:pt x="4316" y="3847"/>
                    <a:pt x="4139" y="4759"/>
                    <a:pt x="3887" y="5649"/>
                  </a:cubicBezTo>
                  <a:cubicBezTo>
                    <a:pt x="3357" y="7558"/>
                    <a:pt x="2493" y="9370"/>
                    <a:pt x="1453" y="11059"/>
                  </a:cubicBezTo>
                  <a:cubicBezTo>
                    <a:pt x="1148" y="11547"/>
                    <a:pt x="831" y="12030"/>
                    <a:pt x="499" y="12502"/>
                  </a:cubicBezTo>
                  <a:cubicBezTo>
                    <a:pt x="338" y="12727"/>
                    <a:pt x="166" y="12947"/>
                    <a:pt x="0" y="13172"/>
                  </a:cubicBezTo>
                  <a:cubicBezTo>
                    <a:pt x="156" y="13300"/>
                    <a:pt x="322" y="13381"/>
                    <a:pt x="504" y="13424"/>
                  </a:cubicBezTo>
                  <a:cubicBezTo>
                    <a:pt x="944" y="12834"/>
                    <a:pt x="1335" y="12201"/>
                    <a:pt x="1711" y="11595"/>
                  </a:cubicBezTo>
                  <a:cubicBezTo>
                    <a:pt x="2263" y="10716"/>
                    <a:pt x="2761" y="9810"/>
                    <a:pt x="3190" y="8866"/>
                  </a:cubicBezTo>
                  <a:cubicBezTo>
                    <a:pt x="4000" y="7086"/>
                    <a:pt x="4558" y="5183"/>
                    <a:pt x="4756" y="3236"/>
                  </a:cubicBezTo>
                  <a:cubicBezTo>
                    <a:pt x="4863" y="2191"/>
                    <a:pt x="4896" y="1102"/>
                    <a:pt x="4686" y="73"/>
                  </a:cubicBezTo>
                  <a:cubicBezTo>
                    <a:pt x="4675" y="22"/>
                    <a:pt x="4637" y="0"/>
                    <a:pt x="4598" y="0"/>
                  </a:cubicBezTo>
                  <a:close/>
                </a:path>
              </a:pathLst>
            </a:custGeom>
            <a:solidFill>
              <a:srgbClr val="788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48"/>
            <p:cNvSpPr/>
            <p:nvPr/>
          </p:nvSpPr>
          <p:spPr>
            <a:xfrm>
              <a:off x="3182617" y="3177348"/>
              <a:ext cx="784128" cy="948015"/>
            </a:xfrm>
            <a:custGeom>
              <a:rect b="b" l="l" r="r" t="t"/>
              <a:pathLst>
                <a:path extrusionOk="0" h="12674" w="10483">
                  <a:moveTo>
                    <a:pt x="1657" y="0"/>
                  </a:moveTo>
                  <a:lnTo>
                    <a:pt x="1657" y="0"/>
                  </a:lnTo>
                  <a:cubicBezTo>
                    <a:pt x="0" y="3051"/>
                    <a:pt x="569" y="7158"/>
                    <a:pt x="2992" y="9641"/>
                  </a:cubicBezTo>
                  <a:cubicBezTo>
                    <a:pt x="3793" y="10460"/>
                    <a:pt x="6492" y="12673"/>
                    <a:pt x="8216" y="12673"/>
                  </a:cubicBezTo>
                  <a:cubicBezTo>
                    <a:pt x="8455" y="12673"/>
                    <a:pt x="8675" y="12631"/>
                    <a:pt x="8869" y="12536"/>
                  </a:cubicBezTo>
                  <a:cubicBezTo>
                    <a:pt x="9035" y="12456"/>
                    <a:pt x="9180" y="12338"/>
                    <a:pt x="9303" y="12177"/>
                  </a:cubicBezTo>
                  <a:cubicBezTo>
                    <a:pt x="9346" y="12113"/>
                    <a:pt x="9394" y="12043"/>
                    <a:pt x="9432" y="11968"/>
                  </a:cubicBezTo>
                  <a:cubicBezTo>
                    <a:pt x="10483" y="9952"/>
                    <a:pt x="8435" y="6579"/>
                    <a:pt x="7266" y="5056"/>
                  </a:cubicBezTo>
                  <a:cubicBezTo>
                    <a:pt x="5727" y="3051"/>
                    <a:pt x="3711" y="1469"/>
                    <a:pt x="1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48"/>
            <p:cNvSpPr/>
            <p:nvPr/>
          </p:nvSpPr>
          <p:spPr>
            <a:xfrm>
              <a:off x="3311125" y="3208689"/>
              <a:ext cx="567433" cy="906426"/>
            </a:xfrm>
            <a:custGeom>
              <a:rect b="b" l="l" r="r" t="t"/>
              <a:pathLst>
                <a:path extrusionOk="0" h="12118" w="7586">
                  <a:moveTo>
                    <a:pt x="94" y="1"/>
                  </a:moveTo>
                  <a:cubicBezTo>
                    <a:pt x="46" y="1"/>
                    <a:pt x="1" y="30"/>
                    <a:pt x="4" y="90"/>
                  </a:cubicBezTo>
                  <a:cubicBezTo>
                    <a:pt x="41" y="1147"/>
                    <a:pt x="320" y="2192"/>
                    <a:pt x="663" y="3184"/>
                  </a:cubicBezTo>
                  <a:cubicBezTo>
                    <a:pt x="1301" y="5039"/>
                    <a:pt x="2288" y="6755"/>
                    <a:pt x="3483" y="8305"/>
                  </a:cubicBezTo>
                  <a:cubicBezTo>
                    <a:pt x="4116" y="9125"/>
                    <a:pt x="4813" y="9892"/>
                    <a:pt x="5553" y="10621"/>
                  </a:cubicBezTo>
                  <a:cubicBezTo>
                    <a:pt x="6063" y="11120"/>
                    <a:pt x="6588" y="11651"/>
                    <a:pt x="7151" y="12117"/>
                  </a:cubicBezTo>
                  <a:cubicBezTo>
                    <a:pt x="7317" y="12037"/>
                    <a:pt x="7462" y="11919"/>
                    <a:pt x="7585" y="11758"/>
                  </a:cubicBezTo>
                  <a:cubicBezTo>
                    <a:pt x="7365" y="11581"/>
                    <a:pt x="7151" y="11404"/>
                    <a:pt x="6942" y="11222"/>
                  </a:cubicBezTo>
                  <a:cubicBezTo>
                    <a:pt x="6508" y="10841"/>
                    <a:pt x="6089" y="10444"/>
                    <a:pt x="5682" y="10037"/>
                  </a:cubicBezTo>
                  <a:cubicBezTo>
                    <a:pt x="4282" y="8632"/>
                    <a:pt x="3022" y="7072"/>
                    <a:pt x="2063" y="5334"/>
                  </a:cubicBezTo>
                  <a:cubicBezTo>
                    <a:pt x="1617" y="4525"/>
                    <a:pt x="1231" y="3683"/>
                    <a:pt x="926" y="2814"/>
                  </a:cubicBezTo>
                  <a:cubicBezTo>
                    <a:pt x="609" y="1919"/>
                    <a:pt x="416" y="1002"/>
                    <a:pt x="202" y="80"/>
                  </a:cubicBezTo>
                  <a:cubicBezTo>
                    <a:pt x="189" y="27"/>
                    <a:pt x="140" y="1"/>
                    <a:pt x="94" y="1"/>
                  </a:cubicBezTo>
                  <a:close/>
                </a:path>
              </a:pathLst>
            </a:custGeom>
            <a:solidFill>
              <a:srgbClr val="FC93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48"/>
            <p:cNvSpPr/>
            <p:nvPr/>
          </p:nvSpPr>
          <p:spPr>
            <a:xfrm>
              <a:off x="3542782" y="2627796"/>
              <a:ext cx="2007482" cy="1981602"/>
            </a:xfrm>
            <a:custGeom>
              <a:rect b="b" l="l" r="r" t="t"/>
              <a:pathLst>
                <a:path extrusionOk="0" h="26492" w="26838">
                  <a:moveTo>
                    <a:pt x="13112" y="1"/>
                  </a:moveTo>
                  <a:cubicBezTo>
                    <a:pt x="12364" y="1"/>
                    <a:pt x="11617" y="65"/>
                    <a:pt x="10891" y="183"/>
                  </a:cubicBezTo>
                  <a:cubicBezTo>
                    <a:pt x="10338" y="275"/>
                    <a:pt x="9791" y="398"/>
                    <a:pt x="9255" y="559"/>
                  </a:cubicBezTo>
                  <a:cubicBezTo>
                    <a:pt x="7153" y="1175"/>
                    <a:pt x="5223" y="2296"/>
                    <a:pt x="3668" y="3872"/>
                  </a:cubicBezTo>
                  <a:cubicBezTo>
                    <a:pt x="2831" y="4714"/>
                    <a:pt x="2108" y="5690"/>
                    <a:pt x="1518" y="6784"/>
                  </a:cubicBezTo>
                  <a:cubicBezTo>
                    <a:pt x="1394" y="7009"/>
                    <a:pt x="1277" y="7240"/>
                    <a:pt x="1164" y="7476"/>
                  </a:cubicBezTo>
                  <a:cubicBezTo>
                    <a:pt x="1142" y="7524"/>
                    <a:pt x="1121" y="7567"/>
                    <a:pt x="1105" y="7610"/>
                  </a:cubicBezTo>
                  <a:cubicBezTo>
                    <a:pt x="360" y="9250"/>
                    <a:pt x="11" y="10956"/>
                    <a:pt x="0" y="12650"/>
                  </a:cubicBezTo>
                  <a:cubicBezTo>
                    <a:pt x="0" y="12848"/>
                    <a:pt x="6" y="13052"/>
                    <a:pt x="11" y="13256"/>
                  </a:cubicBezTo>
                  <a:cubicBezTo>
                    <a:pt x="43" y="14007"/>
                    <a:pt x="140" y="14757"/>
                    <a:pt x="301" y="15486"/>
                  </a:cubicBezTo>
                  <a:cubicBezTo>
                    <a:pt x="520" y="16489"/>
                    <a:pt x="853" y="17460"/>
                    <a:pt x="1287" y="18393"/>
                  </a:cubicBezTo>
                  <a:cubicBezTo>
                    <a:pt x="1443" y="18730"/>
                    <a:pt x="1614" y="19063"/>
                    <a:pt x="1797" y="19385"/>
                  </a:cubicBezTo>
                  <a:lnTo>
                    <a:pt x="1797" y="19390"/>
                  </a:lnTo>
                  <a:cubicBezTo>
                    <a:pt x="2665" y="20913"/>
                    <a:pt x="3818" y="22296"/>
                    <a:pt x="5196" y="23433"/>
                  </a:cubicBezTo>
                  <a:cubicBezTo>
                    <a:pt x="5770" y="23905"/>
                    <a:pt x="6381" y="24334"/>
                    <a:pt x="7025" y="24714"/>
                  </a:cubicBezTo>
                  <a:cubicBezTo>
                    <a:pt x="7030" y="24714"/>
                    <a:pt x="7035" y="24720"/>
                    <a:pt x="7035" y="24720"/>
                  </a:cubicBezTo>
                  <a:cubicBezTo>
                    <a:pt x="7566" y="25031"/>
                    <a:pt x="8113" y="25299"/>
                    <a:pt x="8665" y="25529"/>
                  </a:cubicBezTo>
                  <a:cubicBezTo>
                    <a:pt x="9260" y="25771"/>
                    <a:pt x="9872" y="25969"/>
                    <a:pt x="10488" y="26119"/>
                  </a:cubicBezTo>
                  <a:cubicBezTo>
                    <a:pt x="11427" y="26350"/>
                    <a:pt x="12381" y="26468"/>
                    <a:pt x="13330" y="26489"/>
                  </a:cubicBezTo>
                  <a:cubicBezTo>
                    <a:pt x="13407" y="26490"/>
                    <a:pt x="13483" y="26491"/>
                    <a:pt x="13559" y="26491"/>
                  </a:cubicBezTo>
                  <a:cubicBezTo>
                    <a:pt x="13788" y="26491"/>
                    <a:pt x="14017" y="26485"/>
                    <a:pt x="14242" y="26473"/>
                  </a:cubicBezTo>
                  <a:cubicBezTo>
                    <a:pt x="15459" y="26409"/>
                    <a:pt x="16660" y="26183"/>
                    <a:pt x="17813" y="25797"/>
                  </a:cubicBezTo>
                  <a:cubicBezTo>
                    <a:pt x="18215" y="25663"/>
                    <a:pt x="18612" y="25508"/>
                    <a:pt x="18998" y="25336"/>
                  </a:cubicBezTo>
                  <a:cubicBezTo>
                    <a:pt x="19625" y="25057"/>
                    <a:pt x="20236" y="24730"/>
                    <a:pt x="20816" y="24355"/>
                  </a:cubicBezTo>
                  <a:cubicBezTo>
                    <a:pt x="21609" y="23846"/>
                    <a:pt x="22349" y="23251"/>
                    <a:pt x="23025" y="22570"/>
                  </a:cubicBezTo>
                  <a:cubicBezTo>
                    <a:pt x="23700" y="21889"/>
                    <a:pt x="24306" y="21127"/>
                    <a:pt x="24832" y="20285"/>
                  </a:cubicBezTo>
                  <a:cubicBezTo>
                    <a:pt x="24858" y="20242"/>
                    <a:pt x="24885" y="20200"/>
                    <a:pt x="24912" y="20157"/>
                  </a:cubicBezTo>
                  <a:cubicBezTo>
                    <a:pt x="25078" y="19889"/>
                    <a:pt x="25228" y="19615"/>
                    <a:pt x="25373" y="19336"/>
                  </a:cubicBezTo>
                  <a:cubicBezTo>
                    <a:pt x="25518" y="19052"/>
                    <a:pt x="25652" y="18763"/>
                    <a:pt x="25775" y="18473"/>
                  </a:cubicBezTo>
                  <a:cubicBezTo>
                    <a:pt x="25883" y="18210"/>
                    <a:pt x="25984" y="17953"/>
                    <a:pt x="26076" y="17690"/>
                  </a:cubicBezTo>
                  <a:cubicBezTo>
                    <a:pt x="26542" y="16371"/>
                    <a:pt x="26783" y="15036"/>
                    <a:pt x="26826" y="13717"/>
                  </a:cubicBezTo>
                  <a:cubicBezTo>
                    <a:pt x="26832" y="13535"/>
                    <a:pt x="26837" y="13347"/>
                    <a:pt x="26832" y="13165"/>
                  </a:cubicBezTo>
                  <a:cubicBezTo>
                    <a:pt x="26832" y="13052"/>
                    <a:pt x="26832" y="12945"/>
                    <a:pt x="26826" y="12838"/>
                  </a:cubicBezTo>
                  <a:cubicBezTo>
                    <a:pt x="26767" y="11100"/>
                    <a:pt x="26365" y="9417"/>
                    <a:pt x="25657" y="7872"/>
                  </a:cubicBezTo>
                  <a:cubicBezTo>
                    <a:pt x="25518" y="7561"/>
                    <a:pt x="25362" y="7256"/>
                    <a:pt x="25196" y="6956"/>
                  </a:cubicBezTo>
                  <a:cubicBezTo>
                    <a:pt x="24017" y="4816"/>
                    <a:pt x="22242" y="2993"/>
                    <a:pt x="20006" y="1755"/>
                  </a:cubicBezTo>
                  <a:cubicBezTo>
                    <a:pt x="19239" y="1326"/>
                    <a:pt x="18413" y="966"/>
                    <a:pt x="17539" y="687"/>
                  </a:cubicBezTo>
                  <a:cubicBezTo>
                    <a:pt x="17421" y="650"/>
                    <a:pt x="17303" y="612"/>
                    <a:pt x="17185" y="575"/>
                  </a:cubicBezTo>
                  <a:cubicBezTo>
                    <a:pt x="16950" y="511"/>
                    <a:pt x="16714" y="446"/>
                    <a:pt x="16483" y="393"/>
                  </a:cubicBezTo>
                  <a:cubicBezTo>
                    <a:pt x="16258" y="339"/>
                    <a:pt x="16033" y="291"/>
                    <a:pt x="15813" y="248"/>
                  </a:cubicBezTo>
                  <a:cubicBezTo>
                    <a:pt x="15126" y="119"/>
                    <a:pt x="14440" y="39"/>
                    <a:pt x="13759" y="12"/>
                  </a:cubicBezTo>
                  <a:cubicBezTo>
                    <a:pt x="13572" y="7"/>
                    <a:pt x="13389" y="1"/>
                    <a:pt x="13202" y="1"/>
                  </a:cubicBezTo>
                  <a:cubicBezTo>
                    <a:pt x="13172" y="1"/>
                    <a:pt x="13142" y="1"/>
                    <a:pt x="13112" y="1"/>
                  </a:cubicBezTo>
                  <a:close/>
                </a:path>
              </a:pathLst>
            </a:custGeom>
            <a:solidFill>
              <a:srgbClr val="DB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48"/>
            <p:cNvSpPr/>
            <p:nvPr/>
          </p:nvSpPr>
          <p:spPr>
            <a:xfrm>
              <a:off x="3931445" y="3978749"/>
              <a:ext cx="1168376" cy="630639"/>
            </a:xfrm>
            <a:custGeom>
              <a:rect b="b" l="l" r="r" t="t"/>
              <a:pathLst>
                <a:path extrusionOk="0" h="8431" w="15620">
                  <a:moveTo>
                    <a:pt x="13244" y="0"/>
                  </a:moveTo>
                  <a:cubicBezTo>
                    <a:pt x="12127" y="0"/>
                    <a:pt x="11200" y="926"/>
                    <a:pt x="10601" y="1887"/>
                  </a:cubicBezTo>
                  <a:cubicBezTo>
                    <a:pt x="10515" y="2015"/>
                    <a:pt x="10440" y="2144"/>
                    <a:pt x="10359" y="2278"/>
                  </a:cubicBezTo>
                  <a:cubicBezTo>
                    <a:pt x="10188" y="2573"/>
                    <a:pt x="10027" y="2868"/>
                    <a:pt x="9850" y="3163"/>
                  </a:cubicBezTo>
                  <a:cubicBezTo>
                    <a:pt x="9587" y="3602"/>
                    <a:pt x="9303" y="4026"/>
                    <a:pt x="8949" y="4380"/>
                  </a:cubicBezTo>
                  <a:cubicBezTo>
                    <a:pt x="8826" y="4503"/>
                    <a:pt x="8697" y="4621"/>
                    <a:pt x="8558" y="4723"/>
                  </a:cubicBezTo>
                  <a:cubicBezTo>
                    <a:pt x="8440" y="4814"/>
                    <a:pt x="8306" y="4895"/>
                    <a:pt x="8172" y="4959"/>
                  </a:cubicBezTo>
                  <a:cubicBezTo>
                    <a:pt x="8134" y="4975"/>
                    <a:pt x="8097" y="4991"/>
                    <a:pt x="8054" y="5007"/>
                  </a:cubicBezTo>
                  <a:cubicBezTo>
                    <a:pt x="7746" y="5134"/>
                    <a:pt x="7409" y="5201"/>
                    <a:pt x="7082" y="5201"/>
                  </a:cubicBezTo>
                  <a:cubicBezTo>
                    <a:pt x="6415" y="5201"/>
                    <a:pt x="5787" y="4925"/>
                    <a:pt x="5528" y="4321"/>
                  </a:cubicBezTo>
                  <a:cubicBezTo>
                    <a:pt x="5362" y="3929"/>
                    <a:pt x="5378" y="3495"/>
                    <a:pt x="5389" y="3066"/>
                  </a:cubicBezTo>
                  <a:cubicBezTo>
                    <a:pt x="5400" y="2771"/>
                    <a:pt x="5405" y="2471"/>
                    <a:pt x="5341" y="2192"/>
                  </a:cubicBezTo>
                  <a:cubicBezTo>
                    <a:pt x="5314" y="2058"/>
                    <a:pt x="5271" y="1929"/>
                    <a:pt x="5201" y="1806"/>
                  </a:cubicBezTo>
                  <a:cubicBezTo>
                    <a:pt x="4938" y="1316"/>
                    <a:pt x="4375" y="1067"/>
                    <a:pt x="3809" y="1067"/>
                  </a:cubicBezTo>
                  <a:cubicBezTo>
                    <a:pt x="3638" y="1067"/>
                    <a:pt x="3466" y="1090"/>
                    <a:pt x="3303" y="1136"/>
                  </a:cubicBezTo>
                  <a:cubicBezTo>
                    <a:pt x="2863" y="1259"/>
                    <a:pt x="2477" y="1517"/>
                    <a:pt x="2140" y="1838"/>
                  </a:cubicBezTo>
                  <a:cubicBezTo>
                    <a:pt x="1947" y="2021"/>
                    <a:pt x="1770" y="2224"/>
                    <a:pt x="1603" y="2433"/>
                  </a:cubicBezTo>
                  <a:cubicBezTo>
                    <a:pt x="1566" y="2482"/>
                    <a:pt x="1523" y="2535"/>
                    <a:pt x="1480" y="2594"/>
                  </a:cubicBezTo>
                  <a:cubicBezTo>
                    <a:pt x="1389" y="2718"/>
                    <a:pt x="1292" y="2852"/>
                    <a:pt x="1201" y="2991"/>
                  </a:cubicBezTo>
                  <a:cubicBezTo>
                    <a:pt x="992" y="3297"/>
                    <a:pt x="788" y="3635"/>
                    <a:pt x="601" y="3988"/>
                  </a:cubicBezTo>
                  <a:cubicBezTo>
                    <a:pt x="365" y="4428"/>
                    <a:pt x="161" y="4900"/>
                    <a:pt x="0" y="5372"/>
                  </a:cubicBezTo>
                  <a:cubicBezTo>
                    <a:pt x="574" y="5844"/>
                    <a:pt x="1185" y="6273"/>
                    <a:pt x="1829" y="6653"/>
                  </a:cubicBezTo>
                  <a:cubicBezTo>
                    <a:pt x="1834" y="6653"/>
                    <a:pt x="1839" y="6659"/>
                    <a:pt x="1839" y="6659"/>
                  </a:cubicBezTo>
                  <a:cubicBezTo>
                    <a:pt x="2370" y="6970"/>
                    <a:pt x="2917" y="7238"/>
                    <a:pt x="3469" y="7468"/>
                  </a:cubicBezTo>
                  <a:cubicBezTo>
                    <a:pt x="4064" y="7710"/>
                    <a:pt x="4676" y="7908"/>
                    <a:pt x="5292" y="8058"/>
                  </a:cubicBezTo>
                  <a:cubicBezTo>
                    <a:pt x="6231" y="8289"/>
                    <a:pt x="7185" y="8407"/>
                    <a:pt x="8134" y="8428"/>
                  </a:cubicBezTo>
                  <a:cubicBezTo>
                    <a:pt x="8211" y="8429"/>
                    <a:pt x="8287" y="8430"/>
                    <a:pt x="8363" y="8430"/>
                  </a:cubicBezTo>
                  <a:cubicBezTo>
                    <a:pt x="8592" y="8430"/>
                    <a:pt x="8821" y="8424"/>
                    <a:pt x="9046" y="8412"/>
                  </a:cubicBezTo>
                  <a:cubicBezTo>
                    <a:pt x="10263" y="8348"/>
                    <a:pt x="11464" y="8122"/>
                    <a:pt x="12617" y="7736"/>
                  </a:cubicBezTo>
                  <a:cubicBezTo>
                    <a:pt x="13019" y="7602"/>
                    <a:pt x="13416" y="7447"/>
                    <a:pt x="13802" y="7275"/>
                  </a:cubicBezTo>
                  <a:cubicBezTo>
                    <a:pt x="14429" y="6996"/>
                    <a:pt x="15040" y="6669"/>
                    <a:pt x="15620" y="6294"/>
                  </a:cubicBezTo>
                  <a:cubicBezTo>
                    <a:pt x="15485" y="6165"/>
                    <a:pt x="15330" y="6064"/>
                    <a:pt x="15148" y="5994"/>
                  </a:cubicBezTo>
                  <a:cubicBezTo>
                    <a:pt x="14901" y="5897"/>
                    <a:pt x="14611" y="5854"/>
                    <a:pt x="14333" y="5806"/>
                  </a:cubicBezTo>
                  <a:cubicBezTo>
                    <a:pt x="14016" y="5753"/>
                    <a:pt x="13711" y="5699"/>
                    <a:pt x="13469" y="5559"/>
                  </a:cubicBezTo>
                  <a:cubicBezTo>
                    <a:pt x="13314" y="5468"/>
                    <a:pt x="13185" y="5345"/>
                    <a:pt x="13110" y="5157"/>
                  </a:cubicBezTo>
                  <a:cubicBezTo>
                    <a:pt x="13030" y="4964"/>
                    <a:pt x="13035" y="4750"/>
                    <a:pt x="13073" y="4546"/>
                  </a:cubicBezTo>
                  <a:cubicBezTo>
                    <a:pt x="13164" y="3983"/>
                    <a:pt x="13443" y="3463"/>
                    <a:pt x="13721" y="2943"/>
                  </a:cubicBezTo>
                  <a:cubicBezTo>
                    <a:pt x="13882" y="2637"/>
                    <a:pt x="14048" y="2332"/>
                    <a:pt x="14166" y="2026"/>
                  </a:cubicBezTo>
                  <a:cubicBezTo>
                    <a:pt x="14311" y="1640"/>
                    <a:pt x="14392" y="1248"/>
                    <a:pt x="14333" y="836"/>
                  </a:cubicBezTo>
                  <a:cubicBezTo>
                    <a:pt x="14306" y="659"/>
                    <a:pt x="14252" y="482"/>
                    <a:pt x="14140" y="342"/>
                  </a:cubicBezTo>
                  <a:cubicBezTo>
                    <a:pt x="13963" y="117"/>
                    <a:pt x="13657" y="26"/>
                    <a:pt x="13373" y="5"/>
                  </a:cubicBezTo>
                  <a:cubicBezTo>
                    <a:pt x="13330" y="2"/>
                    <a:pt x="13286" y="0"/>
                    <a:pt x="13244" y="0"/>
                  </a:cubicBezTo>
                  <a:close/>
                </a:path>
              </a:pathLst>
            </a:custGeom>
            <a:solidFill>
              <a:srgbClr val="0396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48"/>
            <p:cNvSpPr/>
            <p:nvPr/>
          </p:nvSpPr>
          <p:spPr>
            <a:xfrm>
              <a:off x="3542782" y="2627871"/>
              <a:ext cx="2007482" cy="1981527"/>
            </a:xfrm>
            <a:custGeom>
              <a:rect b="b" l="l" r="r" t="t"/>
              <a:pathLst>
                <a:path extrusionOk="0" h="26491" w="26838">
                  <a:moveTo>
                    <a:pt x="12291" y="6629"/>
                  </a:moveTo>
                  <a:cubicBezTo>
                    <a:pt x="12551" y="6629"/>
                    <a:pt x="12812" y="6630"/>
                    <a:pt x="13073" y="6633"/>
                  </a:cubicBezTo>
                  <a:cubicBezTo>
                    <a:pt x="13067" y="7914"/>
                    <a:pt x="13067" y="9196"/>
                    <a:pt x="13078" y="10483"/>
                  </a:cubicBezTo>
                  <a:cubicBezTo>
                    <a:pt x="13084" y="11244"/>
                    <a:pt x="13089" y="12006"/>
                    <a:pt x="13094" y="12767"/>
                  </a:cubicBezTo>
                  <a:cubicBezTo>
                    <a:pt x="11228" y="12740"/>
                    <a:pt x="9362" y="12713"/>
                    <a:pt x="7496" y="12692"/>
                  </a:cubicBezTo>
                  <a:cubicBezTo>
                    <a:pt x="6869" y="12686"/>
                    <a:pt x="6247" y="12681"/>
                    <a:pt x="5620" y="12676"/>
                  </a:cubicBezTo>
                  <a:lnTo>
                    <a:pt x="5346" y="12676"/>
                  </a:lnTo>
                  <a:cubicBezTo>
                    <a:pt x="5352" y="12247"/>
                    <a:pt x="5373" y="11818"/>
                    <a:pt x="5400" y="11394"/>
                  </a:cubicBezTo>
                  <a:cubicBezTo>
                    <a:pt x="5502" y="9866"/>
                    <a:pt x="5743" y="8349"/>
                    <a:pt x="6193" y="6906"/>
                  </a:cubicBezTo>
                  <a:cubicBezTo>
                    <a:pt x="7378" y="6799"/>
                    <a:pt x="8569" y="6719"/>
                    <a:pt x="9759" y="6676"/>
                  </a:cubicBezTo>
                  <a:cubicBezTo>
                    <a:pt x="10603" y="6643"/>
                    <a:pt x="11447" y="6629"/>
                    <a:pt x="12291" y="6629"/>
                  </a:cubicBezTo>
                  <a:close/>
                  <a:moveTo>
                    <a:pt x="13904" y="6644"/>
                  </a:moveTo>
                  <a:lnTo>
                    <a:pt x="13904" y="6644"/>
                  </a:lnTo>
                  <a:cubicBezTo>
                    <a:pt x="15084" y="6670"/>
                    <a:pt x="16258" y="6724"/>
                    <a:pt x="17432" y="6810"/>
                  </a:cubicBezTo>
                  <a:cubicBezTo>
                    <a:pt x="17743" y="6831"/>
                    <a:pt x="18049" y="6853"/>
                    <a:pt x="18354" y="6880"/>
                  </a:cubicBezTo>
                  <a:cubicBezTo>
                    <a:pt x="18746" y="6912"/>
                    <a:pt x="19137" y="6949"/>
                    <a:pt x="19534" y="6987"/>
                  </a:cubicBezTo>
                  <a:cubicBezTo>
                    <a:pt x="19722" y="7678"/>
                    <a:pt x="19883" y="8375"/>
                    <a:pt x="20001" y="9089"/>
                  </a:cubicBezTo>
                  <a:cubicBezTo>
                    <a:pt x="20204" y="10258"/>
                    <a:pt x="20317" y="11443"/>
                    <a:pt x="20354" y="12628"/>
                  </a:cubicBezTo>
                  <a:cubicBezTo>
                    <a:pt x="20354" y="12692"/>
                    <a:pt x="20360" y="12762"/>
                    <a:pt x="20360" y="12831"/>
                  </a:cubicBezTo>
                  <a:cubicBezTo>
                    <a:pt x="20033" y="12831"/>
                    <a:pt x="19706" y="12826"/>
                    <a:pt x="19379" y="12826"/>
                  </a:cubicBezTo>
                  <a:cubicBezTo>
                    <a:pt x="18719" y="12821"/>
                    <a:pt x="18059" y="12821"/>
                    <a:pt x="17405" y="12815"/>
                  </a:cubicBezTo>
                  <a:cubicBezTo>
                    <a:pt x="17325" y="12815"/>
                    <a:pt x="17244" y="12815"/>
                    <a:pt x="17169" y="12810"/>
                  </a:cubicBezTo>
                  <a:lnTo>
                    <a:pt x="17003" y="12810"/>
                  </a:lnTo>
                  <a:cubicBezTo>
                    <a:pt x="15995" y="12804"/>
                    <a:pt x="14987" y="12794"/>
                    <a:pt x="13979" y="12778"/>
                  </a:cubicBezTo>
                  <a:cubicBezTo>
                    <a:pt x="13958" y="10735"/>
                    <a:pt x="13941" y="8686"/>
                    <a:pt x="13904" y="6644"/>
                  </a:cubicBezTo>
                  <a:close/>
                  <a:moveTo>
                    <a:pt x="5346" y="13491"/>
                  </a:moveTo>
                  <a:cubicBezTo>
                    <a:pt x="6247" y="13523"/>
                    <a:pt x="7143" y="13544"/>
                    <a:pt x="8043" y="13566"/>
                  </a:cubicBezTo>
                  <a:cubicBezTo>
                    <a:pt x="8901" y="13587"/>
                    <a:pt x="9754" y="13603"/>
                    <a:pt x="10606" y="13619"/>
                  </a:cubicBezTo>
                  <a:cubicBezTo>
                    <a:pt x="11443" y="13636"/>
                    <a:pt x="12274" y="13652"/>
                    <a:pt x="13105" y="13662"/>
                  </a:cubicBezTo>
                  <a:cubicBezTo>
                    <a:pt x="13126" y="15893"/>
                    <a:pt x="13159" y="18129"/>
                    <a:pt x="13202" y="20365"/>
                  </a:cubicBezTo>
                  <a:cubicBezTo>
                    <a:pt x="12311" y="20354"/>
                    <a:pt x="11427" y="20317"/>
                    <a:pt x="10537" y="20252"/>
                  </a:cubicBezTo>
                  <a:cubicBezTo>
                    <a:pt x="9464" y="20177"/>
                    <a:pt x="8397" y="20059"/>
                    <a:pt x="7336" y="19898"/>
                  </a:cubicBezTo>
                  <a:cubicBezTo>
                    <a:pt x="6896" y="19829"/>
                    <a:pt x="6462" y="19754"/>
                    <a:pt x="6027" y="19668"/>
                  </a:cubicBezTo>
                  <a:cubicBezTo>
                    <a:pt x="5781" y="18579"/>
                    <a:pt x="5620" y="17464"/>
                    <a:pt x="5512" y="16359"/>
                  </a:cubicBezTo>
                  <a:cubicBezTo>
                    <a:pt x="5475" y="16000"/>
                    <a:pt x="5443" y="15641"/>
                    <a:pt x="5421" y="15276"/>
                  </a:cubicBezTo>
                  <a:cubicBezTo>
                    <a:pt x="5378" y="14686"/>
                    <a:pt x="5352" y="14091"/>
                    <a:pt x="5346" y="13491"/>
                  </a:cubicBezTo>
                  <a:close/>
                  <a:moveTo>
                    <a:pt x="13990" y="13673"/>
                  </a:moveTo>
                  <a:cubicBezTo>
                    <a:pt x="15084" y="13689"/>
                    <a:pt x="16177" y="13695"/>
                    <a:pt x="17277" y="13705"/>
                  </a:cubicBezTo>
                  <a:cubicBezTo>
                    <a:pt x="18306" y="13711"/>
                    <a:pt x="19336" y="13716"/>
                    <a:pt x="20365" y="13721"/>
                  </a:cubicBezTo>
                  <a:cubicBezTo>
                    <a:pt x="20344" y="15850"/>
                    <a:pt x="20081" y="17979"/>
                    <a:pt x="19631" y="20059"/>
                  </a:cubicBezTo>
                  <a:cubicBezTo>
                    <a:pt x="19545" y="20065"/>
                    <a:pt x="19454" y="20075"/>
                    <a:pt x="19362" y="20086"/>
                  </a:cubicBezTo>
                  <a:cubicBezTo>
                    <a:pt x="18344" y="20182"/>
                    <a:pt x="17320" y="20258"/>
                    <a:pt x="16295" y="20306"/>
                  </a:cubicBezTo>
                  <a:cubicBezTo>
                    <a:pt x="16049" y="20317"/>
                    <a:pt x="15802" y="20327"/>
                    <a:pt x="15555" y="20338"/>
                  </a:cubicBezTo>
                  <a:cubicBezTo>
                    <a:pt x="15389" y="20343"/>
                    <a:pt x="15223" y="20349"/>
                    <a:pt x="15057" y="20354"/>
                  </a:cubicBezTo>
                  <a:cubicBezTo>
                    <a:pt x="14740" y="20359"/>
                    <a:pt x="14419" y="20365"/>
                    <a:pt x="14097" y="20365"/>
                  </a:cubicBezTo>
                  <a:cubicBezTo>
                    <a:pt x="14076" y="19260"/>
                    <a:pt x="14054" y="18150"/>
                    <a:pt x="14038" y="17040"/>
                  </a:cubicBezTo>
                  <a:cubicBezTo>
                    <a:pt x="14017" y="15920"/>
                    <a:pt x="14000" y="14794"/>
                    <a:pt x="13990" y="13673"/>
                  </a:cubicBezTo>
                  <a:close/>
                  <a:moveTo>
                    <a:pt x="13202" y="0"/>
                  </a:moveTo>
                  <a:cubicBezTo>
                    <a:pt x="13153" y="601"/>
                    <a:pt x="13143" y="1207"/>
                    <a:pt x="13132" y="1802"/>
                  </a:cubicBezTo>
                  <a:cubicBezTo>
                    <a:pt x="13116" y="2783"/>
                    <a:pt x="13100" y="3764"/>
                    <a:pt x="13089" y="4740"/>
                  </a:cubicBezTo>
                  <a:cubicBezTo>
                    <a:pt x="13084" y="5110"/>
                    <a:pt x="13078" y="5475"/>
                    <a:pt x="13078" y="5845"/>
                  </a:cubicBezTo>
                  <a:cubicBezTo>
                    <a:pt x="12968" y="5844"/>
                    <a:pt x="12857" y="5844"/>
                    <a:pt x="12746" y="5844"/>
                  </a:cubicBezTo>
                  <a:cubicBezTo>
                    <a:pt x="10648" y="5844"/>
                    <a:pt x="8550" y="5940"/>
                    <a:pt x="6456" y="6129"/>
                  </a:cubicBezTo>
                  <a:cubicBezTo>
                    <a:pt x="6949" y="4810"/>
                    <a:pt x="7620" y="3560"/>
                    <a:pt x="8526" y="2434"/>
                  </a:cubicBezTo>
                  <a:cubicBezTo>
                    <a:pt x="9223" y="1571"/>
                    <a:pt x="10011" y="815"/>
                    <a:pt x="10891" y="182"/>
                  </a:cubicBezTo>
                  <a:lnTo>
                    <a:pt x="10891" y="182"/>
                  </a:lnTo>
                  <a:cubicBezTo>
                    <a:pt x="10338" y="274"/>
                    <a:pt x="9791" y="397"/>
                    <a:pt x="9255" y="558"/>
                  </a:cubicBezTo>
                  <a:cubicBezTo>
                    <a:pt x="7974" y="1711"/>
                    <a:pt x="6933" y="3180"/>
                    <a:pt x="6172" y="4745"/>
                  </a:cubicBezTo>
                  <a:cubicBezTo>
                    <a:pt x="5936" y="5228"/>
                    <a:pt x="5732" y="5721"/>
                    <a:pt x="5550" y="6220"/>
                  </a:cubicBezTo>
                  <a:cubicBezTo>
                    <a:pt x="5218" y="6252"/>
                    <a:pt x="4885" y="6290"/>
                    <a:pt x="4553" y="6333"/>
                  </a:cubicBezTo>
                  <a:cubicBezTo>
                    <a:pt x="3534" y="6451"/>
                    <a:pt x="2520" y="6601"/>
                    <a:pt x="1518" y="6783"/>
                  </a:cubicBezTo>
                  <a:cubicBezTo>
                    <a:pt x="1394" y="7008"/>
                    <a:pt x="1277" y="7239"/>
                    <a:pt x="1164" y="7475"/>
                  </a:cubicBezTo>
                  <a:cubicBezTo>
                    <a:pt x="2542" y="7298"/>
                    <a:pt x="3915" y="7132"/>
                    <a:pt x="5293" y="6992"/>
                  </a:cubicBezTo>
                  <a:lnTo>
                    <a:pt x="5293" y="6992"/>
                  </a:lnTo>
                  <a:cubicBezTo>
                    <a:pt x="5250" y="7132"/>
                    <a:pt x="5212" y="7266"/>
                    <a:pt x="5175" y="7405"/>
                  </a:cubicBezTo>
                  <a:cubicBezTo>
                    <a:pt x="5121" y="7609"/>
                    <a:pt x="5067" y="7807"/>
                    <a:pt x="5019" y="8011"/>
                  </a:cubicBezTo>
                  <a:cubicBezTo>
                    <a:pt x="4815" y="8885"/>
                    <a:pt x="4676" y="9770"/>
                    <a:pt x="4585" y="10660"/>
                  </a:cubicBezTo>
                  <a:lnTo>
                    <a:pt x="4585" y="10665"/>
                  </a:lnTo>
                  <a:cubicBezTo>
                    <a:pt x="4521" y="11330"/>
                    <a:pt x="4483" y="11995"/>
                    <a:pt x="4467" y="12665"/>
                  </a:cubicBezTo>
                  <a:cubicBezTo>
                    <a:pt x="3781" y="12660"/>
                    <a:pt x="3094" y="12649"/>
                    <a:pt x="2408" y="12644"/>
                  </a:cubicBezTo>
                  <a:cubicBezTo>
                    <a:pt x="1917" y="12640"/>
                    <a:pt x="1417" y="12625"/>
                    <a:pt x="919" y="12625"/>
                  </a:cubicBezTo>
                  <a:cubicBezTo>
                    <a:pt x="612" y="12625"/>
                    <a:pt x="305" y="12631"/>
                    <a:pt x="0" y="12649"/>
                  </a:cubicBezTo>
                  <a:cubicBezTo>
                    <a:pt x="0" y="12847"/>
                    <a:pt x="6" y="13051"/>
                    <a:pt x="11" y="13255"/>
                  </a:cubicBezTo>
                  <a:cubicBezTo>
                    <a:pt x="671" y="13325"/>
                    <a:pt x="1346" y="13335"/>
                    <a:pt x="2000" y="13362"/>
                  </a:cubicBezTo>
                  <a:cubicBezTo>
                    <a:pt x="2821" y="13400"/>
                    <a:pt x="3641" y="13432"/>
                    <a:pt x="4467" y="13459"/>
                  </a:cubicBezTo>
                  <a:cubicBezTo>
                    <a:pt x="4467" y="13743"/>
                    <a:pt x="4472" y="14032"/>
                    <a:pt x="4483" y="14317"/>
                  </a:cubicBezTo>
                  <a:cubicBezTo>
                    <a:pt x="4499" y="14686"/>
                    <a:pt x="4521" y="15062"/>
                    <a:pt x="4542" y="15432"/>
                  </a:cubicBezTo>
                  <a:cubicBezTo>
                    <a:pt x="4638" y="16788"/>
                    <a:pt x="4799" y="18145"/>
                    <a:pt x="5078" y="19475"/>
                  </a:cubicBezTo>
                  <a:cubicBezTo>
                    <a:pt x="4671" y="19378"/>
                    <a:pt x="4258" y="19282"/>
                    <a:pt x="3850" y="19174"/>
                  </a:cubicBezTo>
                  <a:cubicBezTo>
                    <a:pt x="2987" y="18944"/>
                    <a:pt x="2129" y="18687"/>
                    <a:pt x="1287" y="18392"/>
                  </a:cubicBezTo>
                  <a:lnTo>
                    <a:pt x="1287" y="18392"/>
                  </a:lnTo>
                  <a:cubicBezTo>
                    <a:pt x="1443" y="18729"/>
                    <a:pt x="1614" y="19062"/>
                    <a:pt x="1797" y="19384"/>
                  </a:cubicBezTo>
                  <a:lnTo>
                    <a:pt x="1797" y="19389"/>
                  </a:lnTo>
                  <a:cubicBezTo>
                    <a:pt x="2939" y="19791"/>
                    <a:pt x="4108" y="20118"/>
                    <a:pt x="5293" y="20381"/>
                  </a:cubicBezTo>
                  <a:cubicBezTo>
                    <a:pt x="5432" y="20944"/>
                    <a:pt x="5604" y="21502"/>
                    <a:pt x="5797" y="22048"/>
                  </a:cubicBezTo>
                  <a:cubicBezTo>
                    <a:pt x="5958" y="22510"/>
                    <a:pt x="6145" y="22960"/>
                    <a:pt x="6349" y="23410"/>
                  </a:cubicBezTo>
                  <a:cubicBezTo>
                    <a:pt x="6553" y="23855"/>
                    <a:pt x="6783" y="24295"/>
                    <a:pt x="7035" y="24719"/>
                  </a:cubicBezTo>
                  <a:cubicBezTo>
                    <a:pt x="7566" y="25030"/>
                    <a:pt x="8113" y="25298"/>
                    <a:pt x="8665" y="25528"/>
                  </a:cubicBezTo>
                  <a:cubicBezTo>
                    <a:pt x="8231" y="24971"/>
                    <a:pt x="7840" y="24370"/>
                    <a:pt x="7507" y="23748"/>
                  </a:cubicBezTo>
                  <a:cubicBezTo>
                    <a:pt x="7041" y="22885"/>
                    <a:pt x="6681" y="21984"/>
                    <a:pt x="6397" y="21051"/>
                  </a:cubicBezTo>
                  <a:cubicBezTo>
                    <a:pt x="6349" y="20896"/>
                    <a:pt x="6301" y="20735"/>
                    <a:pt x="6258" y="20574"/>
                  </a:cubicBezTo>
                  <a:lnTo>
                    <a:pt x="6258" y="20574"/>
                  </a:lnTo>
                  <a:cubicBezTo>
                    <a:pt x="6397" y="20601"/>
                    <a:pt x="6537" y="20628"/>
                    <a:pt x="6676" y="20654"/>
                  </a:cubicBezTo>
                  <a:cubicBezTo>
                    <a:pt x="7400" y="20778"/>
                    <a:pt x="8129" y="20885"/>
                    <a:pt x="8858" y="20965"/>
                  </a:cubicBezTo>
                  <a:cubicBezTo>
                    <a:pt x="9432" y="21035"/>
                    <a:pt x="10006" y="21083"/>
                    <a:pt x="10585" y="21126"/>
                  </a:cubicBezTo>
                  <a:cubicBezTo>
                    <a:pt x="11459" y="21191"/>
                    <a:pt x="12338" y="21223"/>
                    <a:pt x="13218" y="21233"/>
                  </a:cubicBezTo>
                  <a:cubicBezTo>
                    <a:pt x="13223" y="21523"/>
                    <a:pt x="13228" y="21807"/>
                    <a:pt x="13234" y="22097"/>
                  </a:cubicBezTo>
                  <a:cubicBezTo>
                    <a:pt x="13239" y="22418"/>
                    <a:pt x="13244" y="22745"/>
                    <a:pt x="13250" y="23067"/>
                  </a:cubicBezTo>
                  <a:cubicBezTo>
                    <a:pt x="13255" y="23099"/>
                    <a:pt x="13255" y="23132"/>
                    <a:pt x="13255" y="23164"/>
                  </a:cubicBezTo>
                  <a:cubicBezTo>
                    <a:pt x="13277" y="24274"/>
                    <a:pt x="13303" y="25378"/>
                    <a:pt x="13330" y="26488"/>
                  </a:cubicBezTo>
                  <a:cubicBezTo>
                    <a:pt x="13407" y="26489"/>
                    <a:pt x="13483" y="26490"/>
                    <a:pt x="13559" y="26490"/>
                  </a:cubicBezTo>
                  <a:cubicBezTo>
                    <a:pt x="13788" y="26490"/>
                    <a:pt x="14017" y="26484"/>
                    <a:pt x="14242" y="26472"/>
                  </a:cubicBezTo>
                  <a:cubicBezTo>
                    <a:pt x="14210" y="25126"/>
                    <a:pt x="14172" y="23786"/>
                    <a:pt x="14145" y="22440"/>
                  </a:cubicBezTo>
                  <a:cubicBezTo>
                    <a:pt x="14140" y="22268"/>
                    <a:pt x="14135" y="22097"/>
                    <a:pt x="14135" y="21920"/>
                  </a:cubicBezTo>
                  <a:cubicBezTo>
                    <a:pt x="14129" y="21695"/>
                    <a:pt x="14124" y="21464"/>
                    <a:pt x="14118" y="21239"/>
                  </a:cubicBezTo>
                  <a:cubicBezTo>
                    <a:pt x="14263" y="21233"/>
                    <a:pt x="14413" y="21233"/>
                    <a:pt x="14563" y="21233"/>
                  </a:cubicBezTo>
                  <a:cubicBezTo>
                    <a:pt x="14724" y="21228"/>
                    <a:pt x="14885" y="21228"/>
                    <a:pt x="15046" y="21223"/>
                  </a:cubicBezTo>
                  <a:cubicBezTo>
                    <a:pt x="16338" y="21191"/>
                    <a:pt x="17631" y="21115"/>
                    <a:pt x="18917" y="21003"/>
                  </a:cubicBezTo>
                  <a:cubicBezTo>
                    <a:pt x="19089" y="20987"/>
                    <a:pt x="19255" y="20971"/>
                    <a:pt x="19427" y="20955"/>
                  </a:cubicBezTo>
                  <a:lnTo>
                    <a:pt x="19427" y="20955"/>
                  </a:lnTo>
                  <a:cubicBezTo>
                    <a:pt x="19298" y="21485"/>
                    <a:pt x="19159" y="22006"/>
                    <a:pt x="19009" y="22526"/>
                  </a:cubicBezTo>
                  <a:cubicBezTo>
                    <a:pt x="18901" y="22890"/>
                    <a:pt x="18789" y="23260"/>
                    <a:pt x="18665" y="23619"/>
                  </a:cubicBezTo>
                  <a:cubicBezTo>
                    <a:pt x="18424" y="24359"/>
                    <a:pt x="18140" y="25089"/>
                    <a:pt x="17813" y="25796"/>
                  </a:cubicBezTo>
                  <a:cubicBezTo>
                    <a:pt x="18215" y="25662"/>
                    <a:pt x="18612" y="25507"/>
                    <a:pt x="18998" y="25335"/>
                  </a:cubicBezTo>
                  <a:cubicBezTo>
                    <a:pt x="19191" y="24847"/>
                    <a:pt x="19368" y="24354"/>
                    <a:pt x="19529" y="23866"/>
                  </a:cubicBezTo>
                  <a:cubicBezTo>
                    <a:pt x="19555" y="23780"/>
                    <a:pt x="19588" y="23700"/>
                    <a:pt x="19614" y="23614"/>
                  </a:cubicBezTo>
                  <a:cubicBezTo>
                    <a:pt x="19904" y="22713"/>
                    <a:pt x="20156" y="21791"/>
                    <a:pt x="20365" y="20863"/>
                  </a:cubicBezTo>
                  <a:cubicBezTo>
                    <a:pt x="20982" y="20799"/>
                    <a:pt x="21593" y="20729"/>
                    <a:pt x="22204" y="20649"/>
                  </a:cubicBezTo>
                  <a:cubicBezTo>
                    <a:pt x="23078" y="20542"/>
                    <a:pt x="23958" y="20424"/>
                    <a:pt x="24832" y="20284"/>
                  </a:cubicBezTo>
                  <a:cubicBezTo>
                    <a:pt x="24858" y="20241"/>
                    <a:pt x="24885" y="20199"/>
                    <a:pt x="24912" y="20156"/>
                  </a:cubicBezTo>
                  <a:cubicBezTo>
                    <a:pt x="25078" y="19888"/>
                    <a:pt x="25228" y="19614"/>
                    <a:pt x="25373" y="19335"/>
                  </a:cubicBezTo>
                  <a:lnTo>
                    <a:pt x="25373" y="19335"/>
                  </a:lnTo>
                  <a:cubicBezTo>
                    <a:pt x="24580" y="19448"/>
                    <a:pt x="23791" y="19560"/>
                    <a:pt x="23003" y="19662"/>
                  </a:cubicBezTo>
                  <a:cubicBezTo>
                    <a:pt x="22188" y="19770"/>
                    <a:pt x="21373" y="19871"/>
                    <a:pt x="20558" y="19963"/>
                  </a:cubicBezTo>
                  <a:cubicBezTo>
                    <a:pt x="20767" y="18944"/>
                    <a:pt x="20923" y="17914"/>
                    <a:pt x="21041" y="16885"/>
                  </a:cubicBezTo>
                  <a:cubicBezTo>
                    <a:pt x="21164" y="15839"/>
                    <a:pt x="21228" y="14783"/>
                    <a:pt x="21239" y="13721"/>
                  </a:cubicBezTo>
                  <a:cubicBezTo>
                    <a:pt x="21545" y="13727"/>
                    <a:pt x="21850" y="13727"/>
                    <a:pt x="22156" y="13727"/>
                  </a:cubicBezTo>
                  <a:lnTo>
                    <a:pt x="25368" y="13727"/>
                  </a:lnTo>
                  <a:cubicBezTo>
                    <a:pt x="25856" y="13727"/>
                    <a:pt x="26344" y="13721"/>
                    <a:pt x="26826" y="13716"/>
                  </a:cubicBezTo>
                  <a:cubicBezTo>
                    <a:pt x="26832" y="13534"/>
                    <a:pt x="26837" y="13346"/>
                    <a:pt x="26832" y="13164"/>
                  </a:cubicBezTo>
                  <a:cubicBezTo>
                    <a:pt x="26832" y="13051"/>
                    <a:pt x="26832" y="12944"/>
                    <a:pt x="26826" y="12837"/>
                  </a:cubicBezTo>
                  <a:cubicBezTo>
                    <a:pt x="26478" y="12831"/>
                    <a:pt x="26129" y="12831"/>
                    <a:pt x="25781" y="12831"/>
                  </a:cubicBezTo>
                  <a:cubicBezTo>
                    <a:pt x="24848" y="12831"/>
                    <a:pt x="23915" y="12837"/>
                    <a:pt x="22982" y="12837"/>
                  </a:cubicBezTo>
                  <a:lnTo>
                    <a:pt x="22907" y="12837"/>
                  </a:lnTo>
                  <a:cubicBezTo>
                    <a:pt x="22349" y="12837"/>
                    <a:pt x="21791" y="12837"/>
                    <a:pt x="21234" y="12831"/>
                  </a:cubicBezTo>
                  <a:cubicBezTo>
                    <a:pt x="21228" y="12724"/>
                    <a:pt x="21228" y="12622"/>
                    <a:pt x="21223" y="12515"/>
                  </a:cubicBezTo>
                  <a:cubicBezTo>
                    <a:pt x="21159" y="10681"/>
                    <a:pt x="20917" y="8853"/>
                    <a:pt x="20451" y="7089"/>
                  </a:cubicBezTo>
                  <a:lnTo>
                    <a:pt x="20451" y="7089"/>
                  </a:lnTo>
                  <a:cubicBezTo>
                    <a:pt x="20848" y="7132"/>
                    <a:pt x="21244" y="7180"/>
                    <a:pt x="21641" y="7233"/>
                  </a:cubicBezTo>
                  <a:cubicBezTo>
                    <a:pt x="22987" y="7410"/>
                    <a:pt x="24328" y="7619"/>
                    <a:pt x="25657" y="7871"/>
                  </a:cubicBezTo>
                  <a:cubicBezTo>
                    <a:pt x="25518" y="7560"/>
                    <a:pt x="25362" y="7255"/>
                    <a:pt x="25196" y="6955"/>
                  </a:cubicBezTo>
                  <a:cubicBezTo>
                    <a:pt x="23545" y="6654"/>
                    <a:pt x="21883" y="6418"/>
                    <a:pt x="20210" y="6236"/>
                  </a:cubicBezTo>
                  <a:cubicBezTo>
                    <a:pt x="20033" y="5657"/>
                    <a:pt x="19829" y="5083"/>
                    <a:pt x="19604" y="4520"/>
                  </a:cubicBezTo>
                  <a:cubicBezTo>
                    <a:pt x="19496" y="4258"/>
                    <a:pt x="19389" y="4000"/>
                    <a:pt x="19271" y="3748"/>
                  </a:cubicBezTo>
                  <a:cubicBezTo>
                    <a:pt x="18789" y="2676"/>
                    <a:pt x="18215" y="1646"/>
                    <a:pt x="17539" y="686"/>
                  </a:cubicBezTo>
                  <a:cubicBezTo>
                    <a:pt x="17421" y="649"/>
                    <a:pt x="17303" y="611"/>
                    <a:pt x="17185" y="574"/>
                  </a:cubicBezTo>
                  <a:cubicBezTo>
                    <a:pt x="16950" y="510"/>
                    <a:pt x="16714" y="445"/>
                    <a:pt x="16483" y="392"/>
                  </a:cubicBezTo>
                  <a:lnTo>
                    <a:pt x="16483" y="392"/>
                  </a:lnTo>
                  <a:cubicBezTo>
                    <a:pt x="17588" y="2032"/>
                    <a:pt x="18478" y="3807"/>
                    <a:pt x="19121" y="5673"/>
                  </a:cubicBezTo>
                  <a:cubicBezTo>
                    <a:pt x="19180" y="5829"/>
                    <a:pt x="19228" y="5989"/>
                    <a:pt x="19282" y="6145"/>
                  </a:cubicBezTo>
                  <a:cubicBezTo>
                    <a:pt x="19148" y="6134"/>
                    <a:pt x="19014" y="6123"/>
                    <a:pt x="18880" y="6107"/>
                  </a:cubicBezTo>
                  <a:cubicBezTo>
                    <a:pt x="18365" y="6065"/>
                    <a:pt x="17850" y="6027"/>
                    <a:pt x="17330" y="5995"/>
                  </a:cubicBezTo>
                  <a:cubicBezTo>
                    <a:pt x="16188" y="5920"/>
                    <a:pt x="15041" y="5871"/>
                    <a:pt x="13893" y="5850"/>
                  </a:cubicBezTo>
                  <a:cubicBezTo>
                    <a:pt x="13888" y="5711"/>
                    <a:pt x="13888" y="5566"/>
                    <a:pt x="13883" y="5426"/>
                  </a:cubicBezTo>
                  <a:cubicBezTo>
                    <a:pt x="13861" y="4333"/>
                    <a:pt x="13845" y="3239"/>
                    <a:pt x="13824" y="2145"/>
                  </a:cubicBezTo>
                  <a:cubicBezTo>
                    <a:pt x="13813" y="1437"/>
                    <a:pt x="13813" y="724"/>
                    <a:pt x="13759" y="11"/>
                  </a:cubicBezTo>
                  <a:cubicBezTo>
                    <a:pt x="13572" y="6"/>
                    <a:pt x="13389" y="0"/>
                    <a:pt x="13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48"/>
            <p:cNvSpPr/>
            <p:nvPr/>
          </p:nvSpPr>
          <p:spPr>
            <a:xfrm>
              <a:off x="4991891" y="3715230"/>
              <a:ext cx="888848" cy="851149"/>
            </a:xfrm>
            <a:custGeom>
              <a:rect b="b" l="l" r="r" t="t"/>
              <a:pathLst>
                <a:path extrusionOk="0" h="11379" w="11883">
                  <a:moveTo>
                    <a:pt x="10670" y="1"/>
                  </a:moveTo>
                  <a:cubicBezTo>
                    <a:pt x="10366" y="1"/>
                    <a:pt x="10046" y="103"/>
                    <a:pt x="9764" y="230"/>
                  </a:cubicBezTo>
                  <a:cubicBezTo>
                    <a:pt x="8204" y="927"/>
                    <a:pt x="7019" y="2246"/>
                    <a:pt x="5888" y="3533"/>
                  </a:cubicBezTo>
                  <a:cubicBezTo>
                    <a:pt x="5957" y="2948"/>
                    <a:pt x="5979" y="2241"/>
                    <a:pt x="5491" y="1903"/>
                  </a:cubicBezTo>
                  <a:cubicBezTo>
                    <a:pt x="5340" y="1799"/>
                    <a:pt x="5175" y="1755"/>
                    <a:pt x="5005" y="1755"/>
                  </a:cubicBezTo>
                  <a:cubicBezTo>
                    <a:pt x="4540" y="1755"/>
                    <a:pt x="4037" y="2086"/>
                    <a:pt x="3684" y="2439"/>
                  </a:cubicBezTo>
                  <a:cubicBezTo>
                    <a:pt x="2467" y="3667"/>
                    <a:pt x="1695" y="5243"/>
                    <a:pt x="1126" y="6857"/>
                  </a:cubicBezTo>
                  <a:cubicBezTo>
                    <a:pt x="767" y="7881"/>
                    <a:pt x="0" y="9479"/>
                    <a:pt x="697" y="10487"/>
                  </a:cubicBezTo>
                  <a:cubicBezTo>
                    <a:pt x="783" y="10611"/>
                    <a:pt x="890" y="10723"/>
                    <a:pt x="1024" y="10830"/>
                  </a:cubicBezTo>
                  <a:cubicBezTo>
                    <a:pt x="1051" y="10852"/>
                    <a:pt x="1083" y="10873"/>
                    <a:pt x="1121" y="10900"/>
                  </a:cubicBezTo>
                  <a:cubicBezTo>
                    <a:pt x="1539" y="11184"/>
                    <a:pt x="2059" y="11281"/>
                    <a:pt x="2569" y="11329"/>
                  </a:cubicBezTo>
                  <a:cubicBezTo>
                    <a:pt x="2902" y="11362"/>
                    <a:pt x="3238" y="11379"/>
                    <a:pt x="3573" y="11379"/>
                  </a:cubicBezTo>
                  <a:cubicBezTo>
                    <a:pt x="5414" y="11379"/>
                    <a:pt x="7255" y="10885"/>
                    <a:pt x="8842" y="9951"/>
                  </a:cubicBezTo>
                  <a:cubicBezTo>
                    <a:pt x="9400" y="9624"/>
                    <a:pt x="9941" y="9233"/>
                    <a:pt x="10301" y="8696"/>
                  </a:cubicBezTo>
                  <a:cubicBezTo>
                    <a:pt x="10660" y="8160"/>
                    <a:pt x="10815" y="7452"/>
                    <a:pt x="10569" y="6852"/>
                  </a:cubicBezTo>
                  <a:cubicBezTo>
                    <a:pt x="10370" y="6362"/>
                    <a:pt x="9854" y="5995"/>
                    <a:pt x="9337" y="5995"/>
                  </a:cubicBezTo>
                  <a:cubicBezTo>
                    <a:pt x="9227" y="5995"/>
                    <a:pt x="9116" y="6012"/>
                    <a:pt x="9008" y="6048"/>
                  </a:cubicBezTo>
                  <a:cubicBezTo>
                    <a:pt x="10386" y="4755"/>
                    <a:pt x="11882" y="3200"/>
                    <a:pt x="11775" y="1308"/>
                  </a:cubicBezTo>
                  <a:cubicBezTo>
                    <a:pt x="11754" y="868"/>
                    <a:pt x="11609" y="391"/>
                    <a:pt x="11233" y="155"/>
                  </a:cubicBezTo>
                  <a:cubicBezTo>
                    <a:pt x="11062" y="45"/>
                    <a:pt x="10869" y="1"/>
                    <a:pt x="10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48"/>
            <p:cNvSpPr/>
            <p:nvPr/>
          </p:nvSpPr>
          <p:spPr>
            <a:xfrm>
              <a:off x="5044027" y="3753902"/>
              <a:ext cx="789364" cy="771487"/>
            </a:xfrm>
            <a:custGeom>
              <a:rect b="b" l="l" r="r" t="t"/>
              <a:pathLst>
                <a:path extrusionOk="0" h="10314" w="10553">
                  <a:moveTo>
                    <a:pt x="10451" y="1"/>
                  </a:moveTo>
                  <a:cubicBezTo>
                    <a:pt x="10432" y="1"/>
                    <a:pt x="10413" y="8"/>
                    <a:pt x="10397" y="24"/>
                  </a:cubicBezTo>
                  <a:cubicBezTo>
                    <a:pt x="9990" y="405"/>
                    <a:pt x="9657" y="871"/>
                    <a:pt x="9298" y="1289"/>
                  </a:cubicBezTo>
                  <a:cubicBezTo>
                    <a:pt x="8949" y="1702"/>
                    <a:pt x="8590" y="2104"/>
                    <a:pt x="8231" y="2506"/>
                  </a:cubicBezTo>
                  <a:cubicBezTo>
                    <a:pt x="7496" y="3327"/>
                    <a:pt x="6740" y="4131"/>
                    <a:pt x="5963" y="4903"/>
                  </a:cubicBezTo>
                  <a:cubicBezTo>
                    <a:pt x="4563" y="6297"/>
                    <a:pt x="3078" y="7611"/>
                    <a:pt x="1523" y="8834"/>
                  </a:cubicBezTo>
                  <a:cubicBezTo>
                    <a:pt x="1941" y="7890"/>
                    <a:pt x="2322" y="6935"/>
                    <a:pt x="2681" y="5970"/>
                  </a:cubicBezTo>
                  <a:cubicBezTo>
                    <a:pt x="3142" y="4753"/>
                    <a:pt x="3587" y="3525"/>
                    <a:pt x="3872" y="2254"/>
                  </a:cubicBezTo>
                  <a:cubicBezTo>
                    <a:pt x="3882" y="2208"/>
                    <a:pt x="3838" y="2168"/>
                    <a:pt x="3797" y="2168"/>
                  </a:cubicBezTo>
                  <a:cubicBezTo>
                    <a:pt x="3778" y="2168"/>
                    <a:pt x="3759" y="2178"/>
                    <a:pt x="3748" y="2201"/>
                  </a:cubicBezTo>
                  <a:cubicBezTo>
                    <a:pt x="3266" y="3348"/>
                    <a:pt x="2864" y="4528"/>
                    <a:pt x="2413" y="5691"/>
                  </a:cubicBezTo>
                  <a:cubicBezTo>
                    <a:pt x="1947" y="6909"/>
                    <a:pt x="1432" y="8104"/>
                    <a:pt x="917" y="9300"/>
                  </a:cubicBezTo>
                  <a:cubicBezTo>
                    <a:pt x="617" y="9531"/>
                    <a:pt x="311" y="9750"/>
                    <a:pt x="0" y="9970"/>
                  </a:cubicBezTo>
                  <a:cubicBezTo>
                    <a:pt x="86" y="10094"/>
                    <a:pt x="193" y="10206"/>
                    <a:pt x="327" y="10313"/>
                  </a:cubicBezTo>
                  <a:cubicBezTo>
                    <a:pt x="542" y="10147"/>
                    <a:pt x="762" y="9981"/>
                    <a:pt x="976" y="9820"/>
                  </a:cubicBezTo>
                  <a:cubicBezTo>
                    <a:pt x="1089" y="9734"/>
                    <a:pt x="1207" y="9643"/>
                    <a:pt x="1319" y="9552"/>
                  </a:cubicBezTo>
                  <a:cubicBezTo>
                    <a:pt x="1606" y="9638"/>
                    <a:pt x="1931" y="9665"/>
                    <a:pt x="2252" y="9665"/>
                  </a:cubicBezTo>
                  <a:cubicBezTo>
                    <a:pt x="2548" y="9665"/>
                    <a:pt x="2842" y="9642"/>
                    <a:pt x="3099" y="9622"/>
                  </a:cubicBezTo>
                  <a:cubicBezTo>
                    <a:pt x="3796" y="9568"/>
                    <a:pt x="4488" y="9434"/>
                    <a:pt x="5158" y="9225"/>
                  </a:cubicBezTo>
                  <a:cubicBezTo>
                    <a:pt x="5818" y="9021"/>
                    <a:pt x="6461" y="8753"/>
                    <a:pt x="7089" y="8453"/>
                  </a:cubicBezTo>
                  <a:cubicBezTo>
                    <a:pt x="7727" y="8147"/>
                    <a:pt x="8419" y="7820"/>
                    <a:pt x="8976" y="7375"/>
                  </a:cubicBezTo>
                  <a:cubicBezTo>
                    <a:pt x="9020" y="7341"/>
                    <a:pt x="8980" y="7271"/>
                    <a:pt x="8931" y="7271"/>
                  </a:cubicBezTo>
                  <a:cubicBezTo>
                    <a:pt x="8927" y="7271"/>
                    <a:pt x="8922" y="7272"/>
                    <a:pt x="8917" y="7273"/>
                  </a:cubicBezTo>
                  <a:cubicBezTo>
                    <a:pt x="8306" y="7472"/>
                    <a:pt x="7727" y="7799"/>
                    <a:pt x="7142" y="8061"/>
                  </a:cubicBezTo>
                  <a:cubicBezTo>
                    <a:pt x="6499" y="8346"/>
                    <a:pt x="5839" y="8608"/>
                    <a:pt x="5164" y="8801"/>
                  </a:cubicBezTo>
                  <a:cubicBezTo>
                    <a:pt x="4531" y="8989"/>
                    <a:pt x="3877" y="9134"/>
                    <a:pt x="3217" y="9193"/>
                  </a:cubicBezTo>
                  <a:cubicBezTo>
                    <a:pt x="2988" y="9211"/>
                    <a:pt x="2758" y="9222"/>
                    <a:pt x="2527" y="9222"/>
                  </a:cubicBezTo>
                  <a:cubicBezTo>
                    <a:pt x="2418" y="9222"/>
                    <a:pt x="2309" y="9219"/>
                    <a:pt x="2199" y="9214"/>
                  </a:cubicBezTo>
                  <a:cubicBezTo>
                    <a:pt x="2070" y="9209"/>
                    <a:pt x="1936" y="9193"/>
                    <a:pt x="1807" y="9171"/>
                  </a:cubicBezTo>
                  <a:cubicBezTo>
                    <a:pt x="2376" y="8721"/>
                    <a:pt x="2939" y="8254"/>
                    <a:pt x="3491" y="7777"/>
                  </a:cubicBezTo>
                  <a:cubicBezTo>
                    <a:pt x="5180" y="6313"/>
                    <a:pt x="6783" y="4732"/>
                    <a:pt x="8258" y="3043"/>
                  </a:cubicBezTo>
                  <a:cubicBezTo>
                    <a:pt x="8665" y="2576"/>
                    <a:pt x="9062" y="2094"/>
                    <a:pt x="9443" y="1606"/>
                  </a:cubicBezTo>
                  <a:cubicBezTo>
                    <a:pt x="9818" y="1128"/>
                    <a:pt x="10236" y="657"/>
                    <a:pt x="10520" y="120"/>
                  </a:cubicBezTo>
                  <a:cubicBezTo>
                    <a:pt x="10552" y="60"/>
                    <a:pt x="10504" y="1"/>
                    <a:pt x="10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48"/>
            <p:cNvSpPr/>
            <p:nvPr/>
          </p:nvSpPr>
          <p:spPr>
            <a:xfrm>
              <a:off x="3216278" y="3608641"/>
              <a:ext cx="943452" cy="957141"/>
            </a:xfrm>
            <a:custGeom>
              <a:rect b="b" l="l" r="r" t="t"/>
              <a:pathLst>
                <a:path extrusionOk="0" h="12796" w="12613">
                  <a:moveTo>
                    <a:pt x="1316" y="0"/>
                  </a:moveTo>
                  <a:cubicBezTo>
                    <a:pt x="1289" y="0"/>
                    <a:pt x="1261" y="1"/>
                    <a:pt x="1234" y="3"/>
                  </a:cubicBezTo>
                  <a:cubicBezTo>
                    <a:pt x="617" y="52"/>
                    <a:pt x="156" y="658"/>
                    <a:pt x="76" y="1274"/>
                  </a:cubicBezTo>
                  <a:cubicBezTo>
                    <a:pt x="1" y="1891"/>
                    <a:pt x="226" y="2502"/>
                    <a:pt x="489" y="3060"/>
                  </a:cubicBezTo>
                  <a:cubicBezTo>
                    <a:pt x="1320" y="4845"/>
                    <a:pt x="2596" y="6411"/>
                    <a:pt x="4172" y="7585"/>
                  </a:cubicBezTo>
                  <a:cubicBezTo>
                    <a:pt x="3768" y="7514"/>
                    <a:pt x="3355" y="7442"/>
                    <a:pt x="2946" y="7442"/>
                  </a:cubicBezTo>
                  <a:cubicBezTo>
                    <a:pt x="2742" y="7442"/>
                    <a:pt x="2539" y="7460"/>
                    <a:pt x="2339" y="7505"/>
                  </a:cubicBezTo>
                  <a:cubicBezTo>
                    <a:pt x="1738" y="7639"/>
                    <a:pt x="1159" y="8073"/>
                    <a:pt x="1052" y="8679"/>
                  </a:cubicBezTo>
                  <a:cubicBezTo>
                    <a:pt x="971" y="9140"/>
                    <a:pt x="1170" y="9612"/>
                    <a:pt x="1448" y="9987"/>
                  </a:cubicBezTo>
                  <a:cubicBezTo>
                    <a:pt x="2054" y="10818"/>
                    <a:pt x="2998" y="11328"/>
                    <a:pt x="3953" y="11709"/>
                  </a:cubicBezTo>
                  <a:cubicBezTo>
                    <a:pt x="5185" y="12200"/>
                    <a:pt x="7366" y="12795"/>
                    <a:pt x="9217" y="12795"/>
                  </a:cubicBezTo>
                  <a:cubicBezTo>
                    <a:pt x="10336" y="12795"/>
                    <a:pt x="11335" y="12577"/>
                    <a:pt x="11931" y="11987"/>
                  </a:cubicBezTo>
                  <a:cubicBezTo>
                    <a:pt x="12044" y="11875"/>
                    <a:pt x="12146" y="11746"/>
                    <a:pt x="12226" y="11601"/>
                  </a:cubicBezTo>
                  <a:cubicBezTo>
                    <a:pt x="12548" y="11054"/>
                    <a:pt x="12612" y="10288"/>
                    <a:pt x="12317" y="9237"/>
                  </a:cubicBezTo>
                  <a:cubicBezTo>
                    <a:pt x="11642" y="6877"/>
                    <a:pt x="10778" y="4363"/>
                    <a:pt x="8768" y="2947"/>
                  </a:cubicBezTo>
                  <a:cubicBezTo>
                    <a:pt x="8435" y="2714"/>
                    <a:pt x="8021" y="2515"/>
                    <a:pt x="7633" y="2515"/>
                  </a:cubicBezTo>
                  <a:cubicBezTo>
                    <a:pt x="7457" y="2515"/>
                    <a:pt x="7287" y="2556"/>
                    <a:pt x="7132" y="2652"/>
                  </a:cubicBezTo>
                  <a:cubicBezTo>
                    <a:pt x="6494" y="3049"/>
                    <a:pt x="6612" y="3998"/>
                    <a:pt x="6816" y="4717"/>
                  </a:cubicBezTo>
                  <a:cubicBezTo>
                    <a:pt x="5561" y="3178"/>
                    <a:pt x="4129" y="1784"/>
                    <a:pt x="2558" y="572"/>
                  </a:cubicBezTo>
                  <a:cubicBezTo>
                    <a:pt x="2189" y="288"/>
                    <a:pt x="1772" y="0"/>
                    <a:pt x="1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48"/>
            <p:cNvSpPr/>
            <p:nvPr/>
          </p:nvSpPr>
          <p:spPr>
            <a:xfrm>
              <a:off x="3262504" y="3650005"/>
              <a:ext cx="868353" cy="855338"/>
            </a:xfrm>
            <a:custGeom>
              <a:rect b="b" l="l" r="r" t="t"/>
              <a:pathLst>
                <a:path extrusionOk="0" h="11435" w="11609">
                  <a:moveTo>
                    <a:pt x="114" y="1"/>
                  </a:moveTo>
                  <a:cubicBezTo>
                    <a:pt x="55" y="1"/>
                    <a:pt x="0" y="65"/>
                    <a:pt x="32" y="131"/>
                  </a:cubicBezTo>
                  <a:cubicBezTo>
                    <a:pt x="729" y="1450"/>
                    <a:pt x="1721" y="2630"/>
                    <a:pt x="2680" y="3761"/>
                  </a:cubicBezTo>
                  <a:cubicBezTo>
                    <a:pt x="3678" y="4936"/>
                    <a:pt x="4755" y="6040"/>
                    <a:pt x="5876" y="7091"/>
                  </a:cubicBezTo>
                  <a:cubicBezTo>
                    <a:pt x="7286" y="8416"/>
                    <a:pt x="8782" y="9638"/>
                    <a:pt x="10348" y="10764"/>
                  </a:cubicBezTo>
                  <a:cubicBezTo>
                    <a:pt x="9930" y="10721"/>
                    <a:pt x="9506" y="10705"/>
                    <a:pt x="9104" y="10657"/>
                  </a:cubicBezTo>
                  <a:cubicBezTo>
                    <a:pt x="8310" y="10560"/>
                    <a:pt x="7522" y="10442"/>
                    <a:pt x="6739" y="10298"/>
                  </a:cubicBezTo>
                  <a:cubicBezTo>
                    <a:pt x="5259" y="10035"/>
                    <a:pt x="3796" y="9681"/>
                    <a:pt x="2348" y="9306"/>
                  </a:cubicBezTo>
                  <a:cubicBezTo>
                    <a:pt x="2339" y="9303"/>
                    <a:pt x="2331" y="9302"/>
                    <a:pt x="2324" y="9302"/>
                  </a:cubicBezTo>
                  <a:cubicBezTo>
                    <a:pt x="2240" y="9302"/>
                    <a:pt x="2211" y="9427"/>
                    <a:pt x="2300" y="9461"/>
                  </a:cubicBezTo>
                  <a:cubicBezTo>
                    <a:pt x="3747" y="10024"/>
                    <a:pt x="5238" y="10437"/>
                    <a:pt x="6766" y="10732"/>
                  </a:cubicBezTo>
                  <a:cubicBezTo>
                    <a:pt x="7485" y="10871"/>
                    <a:pt x="8203" y="10979"/>
                    <a:pt x="8927" y="11070"/>
                  </a:cubicBezTo>
                  <a:cubicBezTo>
                    <a:pt x="9487" y="11137"/>
                    <a:pt x="10089" y="11238"/>
                    <a:pt x="10669" y="11238"/>
                  </a:cubicBezTo>
                  <a:cubicBezTo>
                    <a:pt x="10783" y="11238"/>
                    <a:pt x="10896" y="11234"/>
                    <a:pt x="11007" y="11225"/>
                  </a:cubicBezTo>
                  <a:cubicBezTo>
                    <a:pt x="11109" y="11295"/>
                    <a:pt x="11211" y="11365"/>
                    <a:pt x="11313" y="11434"/>
                  </a:cubicBezTo>
                  <a:cubicBezTo>
                    <a:pt x="11426" y="11322"/>
                    <a:pt x="11528" y="11193"/>
                    <a:pt x="11608" y="11048"/>
                  </a:cubicBezTo>
                  <a:cubicBezTo>
                    <a:pt x="11544" y="11005"/>
                    <a:pt x="11479" y="10963"/>
                    <a:pt x="11410" y="10914"/>
                  </a:cubicBezTo>
                  <a:cubicBezTo>
                    <a:pt x="11415" y="10882"/>
                    <a:pt x="11410" y="10850"/>
                    <a:pt x="11388" y="10818"/>
                  </a:cubicBezTo>
                  <a:cubicBezTo>
                    <a:pt x="10809" y="9590"/>
                    <a:pt x="10182" y="8383"/>
                    <a:pt x="9511" y="7209"/>
                  </a:cubicBezTo>
                  <a:cubicBezTo>
                    <a:pt x="9184" y="6646"/>
                    <a:pt x="8857" y="6083"/>
                    <a:pt x="8509" y="5536"/>
                  </a:cubicBezTo>
                  <a:cubicBezTo>
                    <a:pt x="8166" y="4989"/>
                    <a:pt x="7828" y="4373"/>
                    <a:pt x="7377" y="3901"/>
                  </a:cubicBezTo>
                  <a:cubicBezTo>
                    <a:pt x="7350" y="3872"/>
                    <a:pt x="7319" y="3860"/>
                    <a:pt x="7290" y="3860"/>
                  </a:cubicBezTo>
                  <a:cubicBezTo>
                    <a:pt x="7208" y="3860"/>
                    <a:pt x="7134" y="3953"/>
                    <a:pt x="7174" y="4051"/>
                  </a:cubicBezTo>
                  <a:cubicBezTo>
                    <a:pt x="7426" y="4630"/>
                    <a:pt x="7833" y="5177"/>
                    <a:pt x="8160" y="5724"/>
                  </a:cubicBezTo>
                  <a:cubicBezTo>
                    <a:pt x="8509" y="6303"/>
                    <a:pt x="8852" y="6887"/>
                    <a:pt x="9184" y="7477"/>
                  </a:cubicBezTo>
                  <a:cubicBezTo>
                    <a:pt x="9731" y="8453"/>
                    <a:pt x="10251" y="9445"/>
                    <a:pt x="10745" y="10453"/>
                  </a:cubicBezTo>
                  <a:cubicBezTo>
                    <a:pt x="9142" y="9311"/>
                    <a:pt x="7608" y="8062"/>
                    <a:pt x="6171" y="6711"/>
                  </a:cubicBezTo>
                  <a:cubicBezTo>
                    <a:pt x="5083" y="5692"/>
                    <a:pt x="4064" y="4614"/>
                    <a:pt x="3077" y="3504"/>
                  </a:cubicBezTo>
                  <a:cubicBezTo>
                    <a:pt x="2074" y="2373"/>
                    <a:pt x="1195" y="1139"/>
                    <a:pt x="176" y="30"/>
                  </a:cubicBezTo>
                  <a:cubicBezTo>
                    <a:pt x="158" y="9"/>
                    <a:pt x="135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48"/>
            <p:cNvSpPr/>
            <p:nvPr/>
          </p:nvSpPr>
          <p:spPr>
            <a:xfrm>
              <a:off x="3620948" y="3369433"/>
              <a:ext cx="1764831" cy="1296359"/>
            </a:xfrm>
            <a:custGeom>
              <a:rect b="b" l="l" r="r" t="t"/>
              <a:pathLst>
                <a:path extrusionOk="0" h="17331" w="23594">
                  <a:moveTo>
                    <a:pt x="3047" y="0"/>
                  </a:moveTo>
                  <a:cubicBezTo>
                    <a:pt x="2736" y="0"/>
                    <a:pt x="2489" y="252"/>
                    <a:pt x="2500" y="563"/>
                  </a:cubicBezTo>
                  <a:cubicBezTo>
                    <a:pt x="2596" y="3378"/>
                    <a:pt x="3261" y="10982"/>
                    <a:pt x="3261" y="10982"/>
                  </a:cubicBezTo>
                  <a:cubicBezTo>
                    <a:pt x="1202" y="14671"/>
                    <a:pt x="1" y="17330"/>
                    <a:pt x="1" y="17330"/>
                  </a:cubicBezTo>
                  <a:lnTo>
                    <a:pt x="23594" y="17330"/>
                  </a:lnTo>
                  <a:lnTo>
                    <a:pt x="21020" y="10982"/>
                  </a:lnTo>
                  <a:cubicBezTo>
                    <a:pt x="21229" y="7807"/>
                    <a:pt x="21905" y="2435"/>
                    <a:pt x="22141" y="617"/>
                  </a:cubicBezTo>
                  <a:cubicBezTo>
                    <a:pt x="22183" y="293"/>
                    <a:pt x="21931" y="6"/>
                    <a:pt x="21603" y="6"/>
                  </a:cubicBezTo>
                  <a:cubicBezTo>
                    <a:pt x="21600" y="6"/>
                    <a:pt x="21597" y="6"/>
                    <a:pt x="21594" y="6"/>
                  </a:cubicBezTo>
                  <a:cubicBezTo>
                    <a:pt x="19311" y="29"/>
                    <a:pt x="16607" y="37"/>
                    <a:pt x="13961" y="37"/>
                  </a:cubicBezTo>
                  <a:cubicBezTo>
                    <a:pt x="9185" y="37"/>
                    <a:pt x="4603" y="11"/>
                    <a:pt x="3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48"/>
            <p:cNvSpPr/>
            <p:nvPr/>
          </p:nvSpPr>
          <p:spPr>
            <a:xfrm>
              <a:off x="3620948" y="4665707"/>
              <a:ext cx="1764831" cy="64702"/>
            </a:xfrm>
            <a:custGeom>
              <a:rect b="b" l="l" r="r" t="t"/>
              <a:pathLst>
                <a:path extrusionOk="0" h="865" w="23594">
                  <a:moveTo>
                    <a:pt x="1" y="0"/>
                  </a:moveTo>
                  <a:lnTo>
                    <a:pt x="1" y="772"/>
                  </a:lnTo>
                  <a:cubicBezTo>
                    <a:pt x="1" y="772"/>
                    <a:pt x="7382" y="865"/>
                    <a:pt x="13955" y="865"/>
                  </a:cubicBezTo>
                  <a:cubicBezTo>
                    <a:pt x="18336" y="865"/>
                    <a:pt x="22358" y="824"/>
                    <a:pt x="23594" y="686"/>
                  </a:cubicBezTo>
                  <a:lnTo>
                    <a:pt x="23594" y="0"/>
                  </a:lnTo>
                  <a:close/>
                </a:path>
              </a:pathLst>
            </a:custGeom>
            <a:solidFill>
              <a:srgbClr val="004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48"/>
            <p:cNvSpPr/>
            <p:nvPr/>
          </p:nvSpPr>
          <p:spPr>
            <a:xfrm>
              <a:off x="3896887" y="3438547"/>
              <a:ext cx="1296359" cy="713816"/>
            </a:xfrm>
            <a:custGeom>
              <a:rect b="b" l="l" r="r" t="t"/>
              <a:pathLst>
                <a:path extrusionOk="0" h="9543" w="17331">
                  <a:moveTo>
                    <a:pt x="1968" y="1"/>
                  </a:moveTo>
                  <a:cubicBezTo>
                    <a:pt x="1116" y="1"/>
                    <a:pt x="432" y="7"/>
                    <a:pt x="1" y="20"/>
                  </a:cubicBezTo>
                  <a:lnTo>
                    <a:pt x="430" y="9457"/>
                  </a:lnTo>
                  <a:lnTo>
                    <a:pt x="4580" y="9479"/>
                  </a:lnTo>
                  <a:lnTo>
                    <a:pt x="16387" y="9543"/>
                  </a:lnTo>
                  <a:lnTo>
                    <a:pt x="17331" y="192"/>
                  </a:lnTo>
                  <a:cubicBezTo>
                    <a:pt x="17331" y="192"/>
                    <a:pt x="16108" y="170"/>
                    <a:pt x="14307" y="138"/>
                  </a:cubicBezTo>
                  <a:cubicBezTo>
                    <a:pt x="10833" y="83"/>
                    <a:pt x="5195" y="1"/>
                    <a:pt x="1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48"/>
            <p:cNvSpPr/>
            <p:nvPr/>
          </p:nvSpPr>
          <p:spPr>
            <a:xfrm>
              <a:off x="3839141" y="4274207"/>
              <a:ext cx="1350888" cy="195826"/>
            </a:xfrm>
            <a:custGeom>
              <a:rect b="b" l="l" r="r" t="t"/>
              <a:pathLst>
                <a:path extrusionOk="0" h="2618" w="18060">
                  <a:moveTo>
                    <a:pt x="1116" y="1"/>
                  </a:moveTo>
                  <a:lnTo>
                    <a:pt x="1" y="2575"/>
                  </a:lnTo>
                  <a:lnTo>
                    <a:pt x="18060" y="2618"/>
                  </a:lnTo>
                  <a:lnTo>
                    <a:pt x="172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48"/>
            <p:cNvSpPr/>
            <p:nvPr/>
          </p:nvSpPr>
          <p:spPr>
            <a:xfrm>
              <a:off x="4012454" y="4511695"/>
              <a:ext cx="975467" cy="77044"/>
            </a:xfrm>
            <a:custGeom>
              <a:rect b="b" l="l" r="r" t="t"/>
              <a:pathLst>
                <a:path extrusionOk="0" h="1030" w="13041">
                  <a:moveTo>
                    <a:pt x="429" y="0"/>
                  </a:moveTo>
                  <a:lnTo>
                    <a:pt x="0" y="1030"/>
                  </a:lnTo>
                  <a:lnTo>
                    <a:pt x="13041" y="1030"/>
                  </a:lnTo>
                  <a:lnTo>
                    <a:pt x="12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0" name="Google Shape;3000;p48"/>
            <p:cNvGrpSpPr/>
            <p:nvPr/>
          </p:nvGrpSpPr>
          <p:grpSpPr>
            <a:xfrm>
              <a:off x="3816701" y="4225213"/>
              <a:ext cx="1387764" cy="281772"/>
              <a:chOff x="2678151" y="3658663"/>
              <a:chExt cx="1387764" cy="281772"/>
            </a:xfrm>
          </p:grpSpPr>
          <p:sp>
            <p:nvSpPr>
              <p:cNvPr id="3001" name="Google Shape;3001;p48"/>
              <p:cNvSpPr/>
              <p:nvPr/>
            </p:nvSpPr>
            <p:spPr>
              <a:xfrm>
                <a:off x="3327868" y="3658663"/>
                <a:ext cx="30219" cy="266812"/>
              </a:xfrm>
              <a:custGeom>
                <a:rect b="b" l="l" r="r" t="t"/>
                <a:pathLst>
                  <a:path extrusionOk="0" h="3567" w="404">
                    <a:moveTo>
                      <a:pt x="331" y="0"/>
                    </a:moveTo>
                    <a:cubicBezTo>
                      <a:pt x="310" y="0"/>
                      <a:pt x="290" y="12"/>
                      <a:pt x="285" y="39"/>
                    </a:cubicBezTo>
                    <a:cubicBezTo>
                      <a:pt x="173" y="608"/>
                      <a:pt x="156" y="1203"/>
                      <a:pt x="124" y="1782"/>
                    </a:cubicBezTo>
                    <a:cubicBezTo>
                      <a:pt x="87" y="2345"/>
                      <a:pt x="1" y="2962"/>
                      <a:pt x="87" y="3525"/>
                    </a:cubicBezTo>
                    <a:cubicBezTo>
                      <a:pt x="92" y="3553"/>
                      <a:pt x="118" y="3567"/>
                      <a:pt x="144" y="3567"/>
                    </a:cubicBezTo>
                    <a:cubicBezTo>
                      <a:pt x="171" y="3567"/>
                      <a:pt x="199" y="3552"/>
                      <a:pt x="205" y="3525"/>
                    </a:cubicBezTo>
                    <a:cubicBezTo>
                      <a:pt x="317" y="2988"/>
                      <a:pt x="274" y="2404"/>
                      <a:pt x="307" y="1862"/>
                    </a:cubicBezTo>
                    <a:cubicBezTo>
                      <a:pt x="333" y="1262"/>
                      <a:pt x="403" y="656"/>
                      <a:pt x="392" y="55"/>
                    </a:cubicBezTo>
                    <a:cubicBezTo>
                      <a:pt x="392" y="22"/>
                      <a:pt x="361" y="0"/>
                      <a:pt x="3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2" name="Google Shape;3002;p48"/>
              <p:cNvSpPr/>
              <p:nvPr/>
            </p:nvSpPr>
            <p:spPr>
              <a:xfrm>
                <a:off x="3478292" y="3671229"/>
                <a:ext cx="19747" cy="253348"/>
              </a:xfrm>
              <a:custGeom>
                <a:rect b="b" l="l" r="r" t="t"/>
                <a:pathLst>
                  <a:path extrusionOk="0" h="3387" w="264">
                    <a:moveTo>
                      <a:pt x="128" y="1"/>
                    </a:moveTo>
                    <a:cubicBezTo>
                      <a:pt x="114" y="1"/>
                      <a:pt x="100" y="9"/>
                      <a:pt x="97" y="27"/>
                    </a:cubicBezTo>
                    <a:cubicBezTo>
                      <a:pt x="1" y="531"/>
                      <a:pt x="49" y="1072"/>
                      <a:pt x="54" y="1582"/>
                    </a:cubicBezTo>
                    <a:cubicBezTo>
                      <a:pt x="54" y="2155"/>
                      <a:pt x="54" y="2724"/>
                      <a:pt x="65" y="3298"/>
                    </a:cubicBezTo>
                    <a:cubicBezTo>
                      <a:pt x="65" y="3357"/>
                      <a:pt x="112" y="3386"/>
                      <a:pt x="159" y="3386"/>
                    </a:cubicBezTo>
                    <a:cubicBezTo>
                      <a:pt x="206" y="3386"/>
                      <a:pt x="253" y="3357"/>
                      <a:pt x="253" y="3298"/>
                    </a:cubicBezTo>
                    <a:cubicBezTo>
                      <a:pt x="253" y="2724"/>
                      <a:pt x="247" y="2155"/>
                      <a:pt x="237" y="1582"/>
                    </a:cubicBezTo>
                    <a:cubicBezTo>
                      <a:pt x="226" y="1072"/>
                      <a:pt x="263" y="531"/>
                      <a:pt x="167" y="27"/>
                    </a:cubicBezTo>
                    <a:cubicBezTo>
                      <a:pt x="161" y="10"/>
                      <a:pt x="144" y="1"/>
                      <a:pt x="1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3" name="Google Shape;3003;p48"/>
              <p:cNvSpPr/>
              <p:nvPr/>
            </p:nvSpPr>
            <p:spPr>
              <a:xfrm>
                <a:off x="3617496" y="3676540"/>
                <a:ext cx="25731" cy="244372"/>
              </a:xfrm>
              <a:custGeom>
                <a:rect b="b" l="l" r="r" t="t"/>
                <a:pathLst>
                  <a:path extrusionOk="0" h="3267" w="344">
                    <a:moveTo>
                      <a:pt x="118" y="1"/>
                    </a:moveTo>
                    <a:cubicBezTo>
                      <a:pt x="93" y="1"/>
                      <a:pt x="62" y="21"/>
                      <a:pt x="59" y="52"/>
                    </a:cubicBezTo>
                    <a:cubicBezTo>
                      <a:pt x="0" y="1071"/>
                      <a:pt x="54" y="2165"/>
                      <a:pt x="156" y="3184"/>
                    </a:cubicBezTo>
                    <a:cubicBezTo>
                      <a:pt x="161" y="3238"/>
                      <a:pt x="205" y="3266"/>
                      <a:pt x="248" y="3266"/>
                    </a:cubicBezTo>
                    <a:cubicBezTo>
                      <a:pt x="290" y="3266"/>
                      <a:pt x="330" y="3239"/>
                      <a:pt x="333" y="3184"/>
                    </a:cubicBezTo>
                    <a:cubicBezTo>
                      <a:pt x="343" y="2154"/>
                      <a:pt x="306" y="1055"/>
                      <a:pt x="156" y="36"/>
                    </a:cubicBezTo>
                    <a:cubicBezTo>
                      <a:pt x="154" y="11"/>
                      <a:pt x="137" y="1"/>
                      <a:pt x="1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4" name="Google Shape;3004;p48"/>
              <p:cNvSpPr/>
              <p:nvPr/>
            </p:nvSpPr>
            <p:spPr>
              <a:xfrm>
                <a:off x="3758644" y="3677513"/>
                <a:ext cx="29396" cy="243549"/>
              </a:xfrm>
              <a:custGeom>
                <a:rect b="b" l="l" r="r" t="t"/>
                <a:pathLst>
                  <a:path extrusionOk="0" h="3256" w="393">
                    <a:moveTo>
                      <a:pt x="178" y="0"/>
                    </a:moveTo>
                    <a:cubicBezTo>
                      <a:pt x="171" y="0"/>
                      <a:pt x="164" y="4"/>
                      <a:pt x="162" y="12"/>
                    </a:cubicBezTo>
                    <a:cubicBezTo>
                      <a:pt x="1" y="495"/>
                      <a:pt x="87" y="1090"/>
                      <a:pt x="97" y="1594"/>
                    </a:cubicBezTo>
                    <a:cubicBezTo>
                      <a:pt x="113" y="2125"/>
                      <a:pt x="103" y="2667"/>
                      <a:pt x="188" y="3192"/>
                    </a:cubicBezTo>
                    <a:cubicBezTo>
                      <a:pt x="195" y="3236"/>
                      <a:pt x="227" y="3255"/>
                      <a:pt x="262" y="3255"/>
                    </a:cubicBezTo>
                    <a:cubicBezTo>
                      <a:pt x="307" y="3255"/>
                      <a:pt x="357" y="3222"/>
                      <a:pt x="360" y="3171"/>
                    </a:cubicBezTo>
                    <a:cubicBezTo>
                      <a:pt x="392" y="2618"/>
                      <a:pt x="333" y="2061"/>
                      <a:pt x="312" y="1508"/>
                    </a:cubicBezTo>
                    <a:cubicBezTo>
                      <a:pt x="296" y="1026"/>
                      <a:pt x="355" y="468"/>
                      <a:pt x="194" y="12"/>
                    </a:cubicBezTo>
                    <a:cubicBezTo>
                      <a:pt x="191" y="4"/>
                      <a:pt x="184" y="0"/>
                      <a:pt x="1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5" name="Google Shape;3005;p48"/>
              <p:cNvSpPr/>
              <p:nvPr/>
            </p:nvSpPr>
            <p:spPr>
              <a:xfrm>
                <a:off x="3879821" y="3658663"/>
                <a:ext cx="49742" cy="261576"/>
              </a:xfrm>
              <a:custGeom>
                <a:rect b="b" l="l" r="r" t="t"/>
                <a:pathLst>
                  <a:path extrusionOk="0" h="3497" w="665">
                    <a:moveTo>
                      <a:pt x="47" y="0"/>
                    </a:moveTo>
                    <a:cubicBezTo>
                      <a:pt x="30" y="0"/>
                      <a:pt x="14" y="11"/>
                      <a:pt x="11" y="34"/>
                    </a:cubicBezTo>
                    <a:cubicBezTo>
                      <a:pt x="0" y="581"/>
                      <a:pt x="139" y="1133"/>
                      <a:pt x="220" y="1669"/>
                    </a:cubicBezTo>
                    <a:cubicBezTo>
                      <a:pt x="306" y="2254"/>
                      <a:pt x="316" y="2881"/>
                      <a:pt x="488" y="3444"/>
                    </a:cubicBezTo>
                    <a:cubicBezTo>
                      <a:pt x="500" y="3480"/>
                      <a:pt x="529" y="3497"/>
                      <a:pt x="558" y="3497"/>
                    </a:cubicBezTo>
                    <a:cubicBezTo>
                      <a:pt x="594" y="3497"/>
                      <a:pt x="630" y="3470"/>
                      <a:pt x="633" y="3423"/>
                    </a:cubicBezTo>
                    <a:cubicBezTo>
                      <a:pt x="665" y="2886"/>
                      <a:pt x="526" y="2307"/>
                      <a:pt x="445" y="1777"/>
                    </a:cubicBezTo>
                    <a:cubicBezTo>
                      <a:pt x="359" y="1203"/>
                      <a:pt x="306" y="570"/>
                      <a:pt x="80" y="23"/>
                    </a:cubicBezTo>
                    <a:cubicBezTo>
                      <a:pt x="76" y="8"/>
                      <a:pt x="61" y="0"/>
                      <a:pt x="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6" name="Google Shape;3006;p48"/>
              <p:cNvSpPr/>
              <p:nvPr/>
            </p:nvSpPr>
            <p:spPr>
              <a:xfrm>
                <a:off x="3194723" y="3659187"/>
                <a:ext cx="29770" cy="276162"/>
              </a:xfrm>
              <a:custGeom>
                <a:rect b="b" l="l" r="r" t="t"/>
                <a:pathLst>
                  <a:path extrusionOk="0" h="3692" w="398">
                    <a:moveTo>
                      <a:pt x="281" y="1"/>
                    </a:moveTo>
                    <a:cubicBezTo>
                      <a:pt x="263" y="1"/>
                      <a:pt x="247" y="10"/>
                      <a:pt x="242" y="32"/>
                    </a:cubicBezTo>
                    <a:cubicBezTo>
                      <a:pt x="124" y="590"/>
                      <a:pt x="129" y="1180"/>
                      <a:pt x="97" y="1743"/>
                    </a:cubicBezTo>
                    <a:cubicBezTo>
                      <a:pt x="60" y="2359"/>
                      <a:pt x="1" y="2987"/>
                      <a:pt x="12" y="3609"/>
                    </a:cubicBezTo>
                    <a:cubicBezTo>
                      <a:pt x="12" y="3664"/>
                      <a:pt x="51" y="3691"/>
                      <a:pt x="92" y="3691"/>
                    </a:cubicBezTo>
                    <a:cubicBezTo>
                      <a:pt x="134" y="3691"/>
                      <a:pt x="178" y="3663"/>
                      <a:pt x="183" y="3609"/>
                    </a:cubicBezTo>
                    <a:cubicBezTo>
                      <a:pt x="258" y="3019"/>
                      <a:pt x="264" y="2418"/>
                      <a:pt x="296" y="1829"/>
                    </a:cubicBezTo>
                    <a:cubicBezTo>
                      <a:pt x="323" y="1244"/>
                      <a:pt x="398" y="633"/>
                      <a:pt x="339" y="48"/>
                    </a:cubicBezTo>
                    <a:cubicBezTo>
                      <a:pt x="335" y="20"/>
                      <a:pt x="306" y="1"/>
                      <a:pt x="2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7" name="Google Shape;3007;p48"/>
              <p:cNvSpPr/>
              <p:nvPr/>
            </p:nvSpPr>
            <p:spPr>
              <a:xfrm>
                <a:off x="3055968" y="3668761"/>
                <a:ext cx="37774" cy="256265"/>
              </a:xfrm>
              <a:custGeom>
                <a:rect b="b" l="l" r="r" t="t"/>
                <a:pathLst>
                  <a:path extrusionOk="0" h="3426" w="505">
                    <a:moveTo>
                      <a:pt x="411" y="1"/>
                    </a:moveTo>
                    <a:cubicBezTo>
                      <a:pt x="393" y="1"/>
                      <a:pt x="375" y="12"/>
                      <a:pt x="371" y="38"/>
                    </a:cubicBezTo>
                    <a:cubicBezTo>
                      <a:pt x="231" y="542"/>
                      <a:pt x="220" y="1095"/>
                      <a:pt x="172" y="1615"/>
                    </a:cubicBezTo>
                    <a:cubicBezTo>
                      <a:pt x="119" y="2183"/>
                      <a:pt x="1" y="2784"/>
                      <a:pt x="38" y="3352"/>
                    </a:cubicBezTo>
                    <a:cubicBezTo>
                      <a:pt x="41" y="3397"/>
                      <a:pt x="81" y="3425"/>
                      <a:pt x="120" y="3425"/>
                    </a:cubicBezTo>
                    <a:cubicBezTo>
                      <a:pt x="150" y="3425"/>
                      <a:pt x="179" y="3408"/>
                      <a:pt x="188" y="3368"/>
                    </a:cubicBezTo>
                    <a:cubicBezTo>
                      <a:pt x="312" y="2859"/>
                      <a:pt x="312" y="2306"/>
                      <a:pt x="354" y="1781"/>
                    </a:cubicBezTo>
                    <a:cubicBezTo>
                      <a:pt x="408" y="1213"/>
                      <a:pt x="505" y="617"/>
                      <a:pt x="462" y="49"/>
                    </a:cubicBezTo>
                    <a:cubicBezTo>
                      <a:pt x="459" y="19"/>
                      <a:pt x="434" y="1"/>
                      <a:pt x="4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8" name="Google Shape;3008;p48"/>
              <p:cNvSpPr/>
              <p:nvPr/>
            </p:nvSpPr>
            <p:spPr>
              <a:xfrm>
                <a:off x="2932248" y="3675194"/>
                <a:ext cx="36802" cy="242502"/>
              </a:xfrm>
              <a:custGeom>
                <a:rect b="b" l="l" r="r" t="t"/>
                <a:pathLst>
                  <a:path extrusionOk="0" h="3242" w="492">
                    <a:moveTo>
                      <a:pt x="462" y="0"/>
                    </a:moveTo>
                    <a:cubicBezTo>
                      <a:pt x="450" y="0"/>
                      <a:pt x="437" y="7"/>
                      <a:pt x="432" y="22"/>
                    </a:cubicBezTo>
                    <a:cubicBezTo>
                      <a:pt x="271" y="494"/>
                      <a:pt x="218" y="1009"/>
                      <a:pt x="153" y="1507"/>
                    </a:cubicBezTo>
                    <a:cubicBezTo>
                      <a:pt x="84" y="2054"/>
                      <a:pt x="14" y="2606"/>
                      <a:pt x="3" y="3159"/>
                    </a:cubicBezTo>
                    <a:cubicBezTo>
                      <a:pt x="0" y="3214"/>
                      <a:pt x="40" y="3241"/>
                      <a:pt x="82" y="3241"/>
                    </a:cubicBezTo>
                    <a:cubicBezTo>
                      <a:pt x="125" y="3241"/>
                      <a:pt x="172" y="3213"/>
                      <a:pt x="180" y="3159"/>
                    </a:cubicBezTo>
                    <a:cubicBezTo>
                      <a:pt x="239" y="2633"/>
                      <a:pt x="271" y="2108"/>
                      <a:pt x="330" y="1588"/>
                    </a:cubicBezTo>
                    <a:cubicBezTo>
                      <a:pt x="389" y="1073"/>
                      <a:pt x="491" y="548"/>
                      <a:pt x="491" y="27"/>
                    </a:cubicBezTo>
                    <a:cubicBezTo>
                      <a:pt x="491" y="10"/>
                      <a:pt x="477" y="0"/>
                      <a:pt x="4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9" name="Google Shape;3009;p48"/>
              <p:cNvSpPr/>
              <p:nvPr/>
            </p:nvSpPr>
            <p:spPr>
              <a:xfrm>
                <a:off x="2813689" y="3660982"/>
                <a:ext cx="62308" cy="279453"/>
              </a:xfrm>
              <a:custGeom>
                <a:rect b="b" l="l" r="r" t="t"/>
                <a:pathLst>
                  <a:path extrusionOk="0" h="3736" w="833">
                    <a:moveTo>
                      <a:pt x="803" y="0"/>
                    </a:moveTo>
                    <a:cubicBezTo>
                      <a:pt x="791" y="0"/>
                      <a:pt x="778" y="7"/>
                      <a:pt x="773" y="19"/>
                    </a:cubicBezTo>
                    <a:cubicBezTo>
                      <a:pt x="548" y="630"/>
                      <a:pt x="425" y="1263"/>
                      <a:pt x="290" y="1896"/>
                    </a:cubicBezTo>
                    <a:cubicBezTo>
                      <a:pt x="173" y="2475"/>
                      <a:pt x="1" y="3081"/>
                      <a:pt x="1" y="3670"/>
                    </a:cubicBezTo>
                    <a:cubicBezTo>
                      <a:pt x="1" y="3714"/>
                      <a:pt x="33" y="3735"/>
                      <a:pt x="67" y="3735"/>
                    </a:cubicBezTo>
                    <a:cubicBezTo>
                      <a:pt x="95" y="3735"/>
                      <a:pt x="125" y="3719"/>
                      <a:pt x="135" y="3687"/>
                    </a:cubicBezTo>
                    <a:cubicBezTo>
                      <a:pt x="344" y="3086"/>
                      <a:pt x="392" y="2410"/>
                      <a:pt x="516" y="1783"/>
                    </a:cubicBezTo>
                    <a:cubicBezTo>
                      <a:pt x="628" y="1199"/>
                      <a:pt x="762" y="620"/>
                      <a:pt x="832" y="30"/>
                    </a:cubicBezTo>
                    <a:cubicBezTo>
                      <a:pt x="832" y="9"/>
                      <a:pt x="818" y="0"/>
                      <a:pt x="8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0" name="Google Shape;3010;p48"/>
              <p:cNvSpPr/>
              <p:nvPr/>
            </p:nvSpPr>
            <p:spPr>
              <a:xfrm>
                <a:off x="2678151" y="3747674"/>
                <a:ext cx="1387764" cy="30219"/>
              </a:xfrm>
              <a:custGeom>
                <a:rect b="b" l="l" r="r" t="t"/>
                <a:pathLst>
                  <a:path extrusionOk="0" h="404" w="18553">
                    <a:moveTo>
                      <a:pt x="2500" y="0"/>
                    </a:moveTo>
                    <a:cubicBezTo>
                      <a:pt x="1680" y="0"/>
                      <a:pt x="861" y="35"/>
                      <a:pt x="43" y="131"/>
                    </a:cubicBezTo>
                    <a:cubicBezTo>
                      <a:pt x="1" y="136"/>
                      <a:pt x="1" y="200"/>
                      <a:pt x="43" y="200"/>
                    </a:cubicBezTo>
                    <a:cubicBezTo>
                      <a:pt x="541" y="175"/>
                      <a:pt x="1038" y="165"/>
                      <a:pt x="1535" y="165"/>
                    </a:cubicBezTo>
                    <a:cubicBezTo>
                      <a:pt x="3916" y="165"/>
                      <a:pt x="6292" y="404"/>
                      <a:pt x="8674" y="404"/>
                    </a:cubicBezTo>
                    <a:cubicBezTo>
                      <a:pt x="8866" y="404"/>
                      <a:pt x="9058" y="402"/>
                      <a:pt x="9250" y="399"/>
                    </a:cubicBezTo>
                    <a:cubicBezTo>
                      <a:pt x="10751" y="372"/>
                      <a:pt x="12253" y="270"/>
                      <a:pt x="13754" y="238"/>
                    </a:cubicBezTo>
                    <a:cubicBezTo>
                      <a:pt x="14077" y="231"/>
                      <a:pt x="14400" y="228"/>
                      <a:pt x="14724" y="228"/>
                    </a:cubicBezTo>
                    <a:cubicBezTo>
                      <a:pt x="15961" y="228"/>
                      <a:pt x="17197" y="275"/>
                      <a:pt x="18430" y="356"/>
                    </a:cubicBezTo>
                    <a:cubicBezTo>
                      <a:pt x="18433" y="356"/>
                      <a:pt x="18436" y="356"/>
                      <a:pt x="18440" y="356"/>
                    </a:cubicBezTo>
                    <a:cubicBezTo>
                      <a:pt x="18553" y="356"/>
                      <a:pt x="18550" y="179"/>
                      <a:pt x="18430" y="168"/>
                    </a:cubicBezTo>
                    <a:cubicBezTo>
                      <a:pt x="17383" y="84"/>
                      <a:pt x="16338" y="54"/>
                      <a:pt x="15294" y="54"/>
                    </a:cubicBezTo>
                    <a:cubicBezTo>
                      <a:pt x="13281" y="54"/>
                      <a:pt x="11270" y="165"/>
                      <a:pt x="9250" y="211"/>
                    </a:cubicBezTo>
                    <a:cubicBezTo>
                      <a:pt x="9062" y="215"/>
                      <a:pt x="8874" y="217"/>
                      <a:pt x="8686" y="217"/>
                    </a:cubicBezTo>
                    <a:cubicBezTo>
                      <a:pt x="6629" y="217"/>
                      <a:pt x="4561" y="0"/>
                      <a:pt x="25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1" name="Google Shape;3011;p48"/>
              <p:cNvSpPr/>
              <p:nvPr/>
            </p:nvSpPr>
            <p:spPr>
              <a:xfrm>
                <a:off x="2678151" y="3831076"/>
                <a:ext cx="1387764" cy="30294"/>
              </a:xfrm>
              <a:custGeom>
                <a:rect b="b" l="l" r="r" t="t"/>
                <a:pathLst>
                  <a:path extrusionOk="0" h="405" w="18553">
                    <a:moveTo>
                      <a:pt x="2500" y="1"/>
                    </a:moveTo>
                    <a:cubicBezTo>
                      <a:pt x="1680" y="1"/>
                      <a:pt x="861" y="35"/>
                      <a:pt x="43" y="131"/>
                    </a:cubicBezTo>
                    <a:cubicBezTo>
                      <a:pt x="1" y="136"/>
                      <a:pt x="1" y="201"/>
                      <a:pt x="43" y="201"/>
                    </a:cubicBezTo>
                    <a:cubicBezTo>
                      <a:pt x="541" y="176"/>
                      <a:pt x="1038" y="165"/>
                      <a:pt x="1535" y="165"/>
                    </a:cubicBezTo>
                    <a:cubicBezTo>
                      <a:pt x="3916" y="165"/>
                      <a:pt x="6292" y="404"/>
                      <a:pt x="8674" y="404"/>
                    </a:cubicBezTo>
                    <a:cubicBezTo>
                      <a:pt x="8866" y="404"/>
                      <a:pt x="9058" y="403"/>
                      <a:pt x="9250" y="399"/>
                    </a:cubicBezTo>
                    <a:cubicBezTo>
                      <a:pt x="10751" y="372"/>
                      <a:pt x="12253" y="270"/>
                      <a:pt x="13754" y="238"/>
                    </a:cubicBezTo>
                    <a:cubicBezTo>
                      <a:pt x="14077" y="232"/>
                      <a:pt x="14400" y="228"/>
                      <a:pt x="14724" y="228"/>
                    </a:cubicBezTo>
                    <a:cubicBezTo>
                      <a:pt x="15961" y="228"/>
                      <a:pt x="17197" y="275"/>
                      <a:pt x="18430" y="356"/>
                    </a:cubicBezTo>
                    <a:cubicBezTo>
                      <a:pt x="18433" y="357"/>
                      <a:pt x="18436" y="357"/>
                      <a:pt x="18440" y="357"/>
                    </a:cubicBezTo>
                    <a:cubicBezTo>
                      <a:pt x="18553" y="357"/>
                      <a:pt x="18550" y="179"/>
                      <a:pt x="18430" y="169"/>
                    </a:cubicBezTo>
                    <a:cubicBezTo>
                      <a:pt x="17383" y="84"/>
                      <a:pt x="16338" y="55"/>
                      <a:pt x="15294" y="55"/>
                    </a:cubicBezTo>
                    <a:cubicBezTo>
                      <a:pt x="13281" y="55"/>
                      <a:pt x="11270" y="166"/>
                      <a:pt x="9250" y="211"/>
                    </a:cubicBezTo>
                    <a:cubicBezTo>
                      <a:pt x="9062" y="215"/>
                      <a:pt x="8874" y="217"/>
                      <a:pt x="8686" y="217"/>
                    </a:cubicBezTo>
                    <a:cubicBezTo>
                      <a:pt x="6629" y="217"/>
                      <a:pt x="4561" y="1"/>
                      <a:pt x="25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12" name="Google Shape;3012;p48"/>
            <p:cNvSpPr/>
            <p:nvPr/>
          </p:nvSpPr>
          <p:spPr>
            <a:xfrm>
              <a:off x="3992781" y="3633325"/>
              <a:ext cx="1082954" cy="354627"/>
            </a:xfrm>
            <a:custGeom>
              <a:rect b="b" l="l" r="r" t="t"/>
              <a:pathLst>
                <a:path extrusionOk="0" h="4741" w="14478">
                  <a:moveTo>
                    <a:pt x="2370" y="1"/>
                  </a:moveTo>
                  <a:cubicBezTo>
                    <a:pt x="1062" y="1"/>
                    <a:pt x="1" y="1062"/>
                    <a:pt x="1" y="2371"/>
                  </a:cubicBezTo>
                  <a:cubicBezTo>
                    <a:pt x="1" y="3679"/>
                    <a:pt x="1062" y="4740"/>
                    <a:pt x="2370" y="4740"/>
                  </a:cubicBezTo>
                  <a:lnTo>
                    <a:pt x="12108" y="4740"/>
                  </a:lnTo>
                  <a:cubicBezTo>
                    <a:pt x="13416" y="4740"/>
                    <a:pt x="14478" y="3679"/>
                    <a:pt x="14478" y="2371"/>
                  </a:cubicBezTo>
                  <a:cubicBezTo>
                    <a:pt x="14478" y="1062"/>
                    <a:pt x="13416" y="1"/>
                    <a:pt x="12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48"/>
            <p:cNvSpPr/>
            <p:nvPr/>
          </p:nvSpPr>
          <p:spPr>
            <a:xfrm>
              <a:off x="4186066" y="3729592"/>
              <a:ext cx="258434" cy="165308"/>
            </a:xfrm>
            <a:custGeom>
              <a:rect b="b" l="l" r="r" t="t"/>
              <a:pathLst>
                <a:path extrusionOk="0" h="2210" w="3455">
                  <a:moveTo>
                    <a:pt x="1" y="0"/>
                  </a:moveTo>
                  <a:lnTo>
                    <a:pt x="585" y="2210"/>
                  </a:lnTo>
                  <a:lnTo>
                    <a:pt x="1358" y="2210"/>
                  </a:lnTo>
                  <a:lnTo>
                    <a:pt x="1728" y="692"/>
                  </a:lnTo>
                  <a:lnTo>
                    <a:pt x="2103" y="2210"/>
                  </a:lnTo>
                  <a:lnTo>
                    <a:pt x="2875" y="2210"/>
                  </a:lnTo>
                  <a:lnTo>
                    <a:pt x="3454" y="0"/>
                  </a:lnTo>
                  <a:lnTo>
                    <a:pt x="2768" y="0"/>
                  </a:lnTo>
                  <a:lnTo>
                    <a:pt x="2398" y="1507"/>
                  </a:lnTo>
                  <a:lnTo>
                    <a:pt x="2022" y="0"/>
                  </a:lnTo>
                  <a:lnTo>
                    <a:pt x="1433" y="0"/>
                  </a:lnTo>
                  <a:lnTo>
                    <a:pt x="1063" y="1523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48"/>
            <p:cNvSpPr/>
            <p:nvPr/>
          </p:nvSpPr>
          <p:spPr>
            <a:xfrm>
              <a:off x="4426774" y="3729592"/>
              <a:ext cx="258733" cy="165308"/>
            </a:xfrm>
            <a:custGeom>
              <a:rect b="b" l="l" r="r" t="t"/>
              <a:pathLst>
                <a:path extrusionOk="0" h="2210" w="3459">
                  <a:moveTo>
                    <a:pt x="0" y="0"/>
                  </a:moveTo>
                  <a:lnTo>
                    <a:pt x="585" y="2210"/>
                  </a:lnTo>
                  <a:lnTo>
                    <a:pt x="1357" y="2210"/>
                  </a:lnTo>
                  <a:lnTo>
                    <a:pt x="1727" y="692"/>
                  </a:lnTo>
                  <a:lnTo>
                    <a:pt x="2102" y="2210"/>
                  </a:lnTo>
                  <a:lnTo>
                    <a:pt x="2874" y="2210"/>
                  </a:lnTo>
                  <a:lnTo>
                    <a:pt x="3459" y="0"/>
                  </a:lnTo>
                  <a:lnTo>
                    <a:pt x="2767" y="0"/>
                  </a:lnTo>
                  <a:lnTo>
                    <a:pt x="2397" y="1507"/>
                  </a:lnTo>
                  <a:lnTo>
                    <a:pt x="2027" y="0"/>
                  </a:lnTo>
                  <a:lnTo>
                    <a:pt x="1432" y="0"/>
                  </a:lnTo>
                  <a:lnTo>
                    <a:pt x="1062" y="152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48"/>
            <p:cNvSpPr/>
            <p:nvPr/>
          </p:nvSpPr>
          <p:spPr>
            <a:xfrm>
              <a:off x="4667781" y="3729592"/>
              <a:ext cx="258359" cy="165308"/>
            </a:xfrm>
            <a:custGeom>
              <a:rect b="b" l="l" r="r" t="t"/>
              <a:pathLst>
                <a:path extrusionOk="0" h="2210" w="3454">
                  <a:moveTo>
                    <a:pt x="1" y="0"/>
                  </a:moveTo>
                  <a:lnTo>
                    <a:pt x="580" y="2210"/>
                  </a:lnTo>
                  <a:lnTo>
                    <a:pt x="1352" y="2210"/>
                  </a:lnTo>
                  <a:lnTo>
                    <a:pt x="1727" y="692"/>
                  </a:lnTo>
                  <a:lnTo>
                    <a:pt x="2097" y="2210"/>
                  </a:lnTo>
                  <a:lnTo>
                    <a:pt x="2869" y="2210"/>
                  </a:lnTo>
                  <a:lnTo>
                    <a:pt x="3454" y="0"/>
                  </a:lnTo>
                  <a:lnTo>
                    <a:pt x="2767" y="0"/>
                  </a:lnTo>
                  <a:lnTo>
                    <a:pt x="2392" y="1507"/>
                  </a:lnTo>
                  <a:lnTo>
                    <a:pt x="2022" y="0"/>
                  </a:lnTo>
                  <a:lnTo>
                    <a:pt x="1432" y="0"/>
                  </a:lnTo>
                  <a:lnTo>
                    <a:pt x="1057" y="1523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48"/>
            <p:cNvSpPr/>
            <p:nvPr/>
          </p:nvSpPr>
          <p:spPr>
            <a:xfrm>
              <a:off x="4898166" y="3854956"/>
              <a:ext cx="473559" cy="569677"/>
            </a:xfrm>
            <a:custGeom>
              <a:rect b="b" l="l" r="r" t="t"/>
              <a:pathLst>
                <a:path extrusionOk="0" h="7616" w="6331">
                  <a:moveTo>
                    <a:pt x="239" y="1"/>
                  </a:moveTo>
                  <a:cubicBezTo>
                    <a:pt x="111" y="1"/>
                    <a:pt x="1" y="118"/>
                    <a:pt x="31" y="260"/>
                  </a:cubicBezTo>
                  <a:lnTo>
                    <a:pt x="1452" y="6475"/>
                  </a:lnTo>
                  <a:cubicBezTo>
                    <a:pt x="1476" y="6580"/>
                    <a:pt x="1566" y="6638"/>
                    <a:pt x="1658" y="6638"/>
                  </a:cubicBezTo>
                  <a:cubicBezTo>
                    <a:pt x="1729" y="6638"/>
                    <a:pt x="1801" y="6603"/>
                    <a:pt x="1843" y="6528"/>
                  </a:cubicBezTo>
                  <a:lnTo>
                    <a:pt x="2696" y="5005"/>
                  </a:lnTo>
                  <a:cubicBezTo>
                    <a:pt x="2736" y="4935"/>
                    <a:pt x="2809" y="4899"/>
                    <a:pt x="2881" y="4899"/>
                  </a:cubicBezTo>
                  <a:cubicBezTo>
                    <a:pt x="2942" y="4899"/>
                    <a:pt x="3002" y="4925"/>
                    <a:pt x="3044" y="4979"/>
                  </a:cubicBezTo>
                  <a:lnTo>
                    <a:pt x="5130" y="7536"/>
                  </a:lnTo>
                  <a:cubicBezTo>
                    <a:pt x="5170" y="7588"/>
                    <a:pt x="5231" y="7616"/>
                    <a:pt x="5293" y="7616"/>
                  </a:cubicBezTo>
                  <a:cubicBezTo>
                    <a:pt x="5339" y="7616"/>
                    <a:pt x="5386" y="7600"/>
                    <a:pt x="5425" y="7568"/>
                  </a:cubicBezTo>
                  <a:lnTo>
                    <a:pt x="6229" y="6914"/>
                  </a:lnTo>
                  <a:cubicBezTo>
                    <a:pt x="6320" y="6839"/>
                    <a:pt x="6331" y="6700"/>
                    <a:pt x="6256" y="6609"/>
                  </a:cubicBezTo>
                  <a:lnTo>
                    <a:pt x="4106" y="4137"/>
                  </a:lnTo>
                  <a:cubicBezTo>
                    <a:pt x="4004" y="4024"/>
                    <a:pt x="4057" y="3847"/>
                    <a:pt x="4197" y="3799"/>
                  </a:cubicBezTo>
                  <a:lnTo>
                    <a:pt x="5811" y="3268"/>
                  </a:lnTo>
                  <a:cubicBezTo>
                    <a:pt x="5988" y="3209"/>
                    <a:pt x="6009" y="2968"/>
                    <a:pt x="5843" y="2882"/>
                  </a:cubicBezTo>
                  <a:lnTo>
                    <a:pt x="336" y="24"/>
                  </a:lnTo>
                  <a:cubicBezTo>
                    <a:pt x="304" y="8"/>
                    <a:pt x="271" y="1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17" name="Google Shape;3017;p48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6225" y="1351791"/>
            <a:ext cx="3191551" cy="3187218"/>
          </a:xfrm>
          <a:prstGeom prst="rect">
            <a:avLst/>
          </a:prstGeom>
          <a:noFill/>
          <a:ln>
            <a:noFill/>
          </a:ln>
        </p:spPr>
      </p:pic>
      <p:sp>
        <p:nvSpPr>
          <p:cNvPr id="3018" name="Google Shape;3018;p4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Divide Infographics</a:t>
            </a:r>
            <a:endParaRPr/>
          </a:p>
        </p:txBody>
      </p:sp>
      <p:sp>
        <p:nvSpPr>
          <p:cNvPr id="3019" name="Google Shape;3019;p48"/>
          <p:cNvSpPr txBox="1"/>
          <p:nvPr/>
        </p:nvSpPr>
        <p:spPr>
          <a:xfrm>
            <a:off x="2942925" y="4331700"/>
            <a:ext cx="325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0" name="Google Shape;3020;p48"/>
          <p:cNvSpPr txBox="1"/>
          <p:nvPr/>
        </p:nvSpPr>
        <p:spPr>
          <a:xfrm>
            <a:off x="1483950" y="1070225"/>
            <a:ext cx="6176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Why people have difficulty connecting to the Internet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021" name="Google Shape;3021;p48"/>
          <p:cNvGrpSpPr/>
          <p:nvPr/>
        </p:nvGrpSpPr>
        <p:grpSpPr>
          <a:xfrm>
            <a:off x="6405475" y="1509425"/>
            <a:ext cx="2110500" cy="1232400"/>
            <a:chOff x="6405475" y="1433225"/>
            <a:chExt cx="2110500" cy="1232400"/>
          </a:xfrm>
        </p:grpSpPr>
        <p:sp>
          <p:nvSpPr>
            <p:cNvPr id="3022" name="Google Shape;3022;p48"/>
            <p:cNvSpPr/>
            <p:nvPr/>
          </p:nvSpPr>
          <p:spPr>
            <a:xfrm>
              <a:off x="6405475" y="1433225"/>
              <a:ext cx="2110500" cy="1232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3" name="Google Shape;3023;p48"/>
            <p:cNvGrpSpPr/>
            <p:nvPr/>
          </p:nvGrpSpPr>
          <p:grpSpPr>
            <a:xfrm>
              <a:off x="6434223" y="1556913"/>
              <a:ext cx="2053113" cy="985025"/>
              <a:chOff x="685975" y="1351575"/>
              <a:chExt cx="1833300" cy="985025"/>
            </a:xfrm>
          </p:grpSpPr>
          <p:sp>
            <p:nvSpPr>
              <p:cNvPr id="3024" name="Google Shape;3024;p48"/>
              <p:cNvSpPr txBox="1"/>
              <p:nvPr/>
            </p:nvSpPr>
            <p:spPr>
              <a:xfrm>
                <a:off x="685975" y="1351575"/>
                <a:ext cx="1833000" cy="34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5" name="Google Shape;3025;p48"/>
              <p:cNvSpPr txBox="1"/>
              <p:nvPr/>
            </p:nvSpPr>
            <p:spPr>
              <a:xfrm>
                <a:off x="685975" y="1594100"/>
                <a:ext cx="1833300" cy="7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3026" name="Google Shape;3026;p48"/>
          <p:cNvSpPr/>
          <p:nvPr/>
        </p:nvSpPr>
        <p:spPr>
          <a:xfrm>
            <a:off x="5453463" y="1753523"/>
            <a:ext cx="591808" cy="591843"/>
          </a:xfrm>
          <a:custGeom>
            <a:rect b="b" l="l" r="r" t="t"/>
            <a:pathLst>
              <a:path extrusionOk="0" h="16727" w="16726">
                <a:moveTo>
                  <a:pt x="8358" y="1"/>
                </a:moveTo>
                <a:lnTo>
                  <a:pt x="7930" y="10"/>
                </a:lnTo>
                <a:lnTo>
                  <a:pt x="7090" y="90"/>
                </a:lnTo>
                <a:lnTo>
                  <a:pt x="6269" y="260"/>
                </a:lnTo>
                <a:lnTo>
                  <a:pt x="5483" y="501"/>
                </a:lnTo>
                <a:lnTo>
                  <a:pt x="4733" y="822"/>
                </a:lnTo>
                <a:lnTo>
                  <a:pt x="4027" y="1206"/>
                </a:lnTo>
                <a:lnTo>
                  <a:pt x="3358" y="1662"/>
                </a:lnTo>
                <a:lnTo>
                  <a:pt x="2733" y="2171"/>
                </a:lnTo>
                <a:lnTo>
                  <a:pt x="2170" y="2733"/>
                </a:lnTo>
                <a:lnTo>
                  <a:pt x="1661" y="3358"/>
                </a:lnTo>
                <a:lnTo>
                  <a:pt x="1206" y="4019"/>
                </a:lnTo>
                <a:lnTo>
                  <a:pt x="822" y="4734"/>
                </a:lnTo>
                <a:lnTo>
                  <a:pt x="500" y="5484"/>
                </a:lnTo>
                <a:lnTo>
                  <a:pt x="259" y="6270"/>
                </a:lnTo>
                <a:lnTo>
                  <a:pt x="89" y="7091"/>
                </a:lnTo>
                <a:lnTo>
                  <a:pt x="9" y="7931"/>
                </a:lnTo>
                <a:lnTo>
                  <a:pt x="0" y="8359"/>
                </a:lnTo>
                <a:lnTo>
                  <a:pt x="9" y="8797"/>
                </a:lnTo>
                <a:lnTo>
                  <a:pt x="89" y="9636"/>
                </a:lnTo>
                <a:lnTo>
                  <a:pt x="259" y="10458"/>
                </a:lnTo>
                <a:lnTo>
                  <a:pt x="500" y="11244"/>
                </a:lnTo>
                <a:lnTo>
                  <a:pt x="822" y="11994"/>
                </a:lnTo>
                <a:lnTo>
                  <a:pt x="1206" y="12699"/>
                </a:lnTo>
                <a:lnTo>
                  <a:pt x="1661" y="13369"/>
                </a:lnTo>
                <a:lnTo>
                  <a:pt x="2170" y="13985"/>
                </a:lnTo>
                <a:lnTo>
                  <a:pt x="2733" y="14557"/>
                </a:lnTo>
                <a:lnTo>
                  <a:pt x="3358" y="15066"/>
                </a:lnTo>
                <a:lnTo>
                  <a:pt x="4027" y="15521"/>
                </a:lnTo>
                <a:lnTo>
                  <a:pt x="4733" y="15905"/>
                </a:lnTo>
                <a:lnTo>
                  <a:pt x="5483" y="16218"/>
                </a:lnTo>
                <a:lnTo>
                  <a:pt x="6269" y="16468"/>
                </a:lnTo>
                <a:lnTo>
                  <a:pt x="7090" y="16628"/>
                </a:lnTo>
                <a:lnTo>
                  <a:pt x="7930" y="16718"/>
                </a:lnTo>
                <a:lnTo>
                  <a:pt x="8358" y="16727"/>
                </a:lnTo>
                <a:lnTo>
                  <a:pt x="8796" y="16718"/>
                </a:lnTo>
                <a:lnTo>
                  <a:pt x="9635" y="16628"/>
                </a:lnTo>
                <a:lnTo>
                  <a:pt x="10457" y="16468"/>
                </a:lnTo>
                <a:lnTo>
                  <a:pt x="11243" y="16218"/>
                </a:lnTo>
                <a:lnTo>
                  <a:pt x="11993" y="15905"/>
                </a:lnTo>
                <a:lnTo>
                  <a:pt x="12698" y="15521"/>
                </a:lnTo>
                <a:lnTo>
                  <a:pt x="13368" y="15066"/>
                </a:lnTo>
                <a:lnTo>
                  <a:pt x="13984" y="14557"/>
                </a:lnTo>
                <a:lnTo>
                  <a:pt x="14556" y="13985"/>
                </a:lnTo>
                <a:lnTo>
                  <a:pt x="15065" y="13369"/>
                </a:lnTo>
                <a:lnTo>
                  <a:pt x="15520" y="12699"/>
                </a:lnTo>
                <a:lnTo>
                  <a:pt x="15904" y="11994"/>
                </a:lnTo>
                <a:lnTo>
                  <a:pt x="16226" y="11244"/>
                </a:lnTo>
                <a:lnTo>
                  <a:pt x="16467" y="10458"/>
                </a:lnTo>
                <a:lnTo>
                  <a:pt x="16637" y="9636"/>
                </a:lnTo>
                <a:lnTo>
                  <a:pt x="16717" y="8797"/>
                </a:lnTo>
                <a:lnTo>
                  <a:pt x="16726" y="8359"/>
                </a:lnTo>
                <a:lnTo>
                  <a:pt x="16717" y="7931"/>
                </a:lnTo>
                <a:lnTo>
                  <a:pt x="16637" y="7091"/>
                </a:lnTo>
                <a:lnTo>
                  <a:pt x="16467" y="6270"/>
                </a:lnTo>
                <a:lnTo>
                  <a:pt x="16226" y="5484"/>
                </a:lnTo>
                <a:lnTo>
                  <a:pt x="15904" y="4734"/>
                </a:lnTo>
                <a:lnTo>
                  <a:pt x="15520" y="4019"/>
                </a:lnTo>
                <a:lnTo>
                  <a:pt x="15065" y="3358"/>
                </a:lnTo>
                <a:lnTo>
                  <a:pt x="14556" y="2733"/>
                </a:lnTo>
                <a:lnTo>
                  <a:pt x="13984" y="2171"/>
                </a:lnTo>
                <a:lnTo>
                  <a:pt x="13368" y="1662"/>
                </a:lnTo>
                <a:lnTo>
                  <a:pt x="12698" y="1206"/>
                </a:lnTo>
                <a:lnTo>
                  <a:pt x="11993" y="822"/>
                </a:lnTo>
                <a:lnTo>
                  <a:pt x="11243" y="501"/>
                </a:lnTo>
                <a:lnTo>
                  <a:pt x="10457" y="260"/>
                </a:lnTo>
                <a:lnTo>
                  <a:pt x="9635" y="90"/>
                </a:lnTo>
                <a:lnTo>
                  <a:pt x="8796" y="10"/>
                </a:lnTo>
                <a:lnTo>
                  <a:pt x="8358" y="1"/>
                </a:ln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 b="1" sz="48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27" name="Google Shape;3027;p48"/>
          <p:cNvSpPr/>
          <p:nvPr/>
        </p:nvSpPr>
        <p:spPr>
          <a:xfrm>
            <a:off x="5453399" y="3545426"/>
            <a:ext cx="591927" cy="591927"/>
          </a:xfrm>
          <a:custGeom>
            <a:rect b="b" l="l" r="r" t="t"/>
            <a:pathLst>
              <a:path extrusionOk="0" h="16727" w="16727">
                <a:moveTo>
                  <a:pt x="8368" y="1"/>
                </a:moveTo>
                <a:lnTo>
                  <a:pt x="7939" y="10"/>
                </a:lnTo>
                <a:lnTo>
                  <a:pt x="7091" y="90"/>
                </a:lnTo>
                <a:lnTo>
                  <a:pt x="6278" y="260"/>
                </a:lnTo>
                <a:lnTo>
                  <a:pt x="5492" y="501"/>
                </a:lnTo>
                <a:lnTo>
                  <a:pt x="4742" y="822"/>
                </a:lnTo>
                <a:lnTo>
                  <a:pt x="4028" y="1206"/>
                </a:lnTo>
                <a:lnTo>
                  <a:pt x="3358" y="1662"/>
                </a:lnTo>
                <a:lnTo>
                  <a:pt x="2742" y="2171"/>
                </a:lnTo>
                <a:lnTo>
                  <a:pt x="2170" y="2733"/>
                </a:lnTo>
                <a:lnTo>
                  <a:pt x="1661" y="3358"/>
                </a:lnTo>
                <a:lnTo>
                  <a:pt x="1215" y="4019"/>
                </a:lnTo>
                <a:lnTo>
                  <a:pt x="822" y="4734"/>
                </a:lnTo>
                <a:lnTo>
                  <a:pt x="509" y="5484"/>
                </a:lnTo>
                <a:lnTo>
                  <a:pt x="259" y="6270"/>
                </a:lnTo>
                <a:lnTo>
                  <a:pt x="99" y="7091"/>
                </a:lnTo>
                <a:lnTo>
                  <a:pt x="9" y="7931"/>
                </a:lnTo>
                <a:lnTo>
                  <a:pt x="0" y="8359"/>
                </a:lnTo>
                <a:lnTo>
                  <a:pt x="9" y="8797"/>
                </a:lnTo>
                <a:lnTo>
                  <a:pt x="99" y="9636"/>
                </a:lnTo>
                <a:lnTo>
                  <a:pt x="259" y="10458"/>
                </a:lnTo>
                <a:lnTo>
                  <a:pt x="509" y="11244"/>
                </a:lnTo>
                <a:lnTo>
                  <a:pt x="822" y="11994"/>
                </a:lnTo>
                <a:lnTo>
                  <a:pt x="1215" y="12699"/>
                </a:lnTo>
                <a:lnTo>
                  <a:pt x="1661" y="13369"/>
                </a:lnTo>
                <a:lnTo>
                  <a:pt x="2170" y="13985"/>
                </a:lnTo>
                <a:lnTo>
                  <a:pt x="2742" y="14557"/>
                </a:lnTo>
                <a:lnTo>
                  <a:pt x="3358" y="15066"/>
                </a:lnTo>
                <a:lnTo>
                  <a:pt x="4028" y="15521"/>
                </a:lnTo>
                <a:lnTo>
                  <a:pt x="4742" y="15905"/>
                </a:lnTo>
                <a:lnTo>
                  <a:pt x="5492" y="16218"/>
                </a:lnTo>
                <a:lnTo>
                  <a:pt x="6278" y="16468"/>
                </a:lnTo>
                <a:lnTo>
                  <a:pt x="7091" y="16628"/>
                </a:lnTo>
                <a:lnTo>
                  <a:pt x="7939" y="16718"/>
                </a:lnTo>
                <a:lnTo>
                  <a:pt x="8368" y="16727"/>
                </a:lnTo>
                <a:lnTo>
                  <a:pt x="8796" y="16718"/>
                </a:lnTo>
                <a:lnTo>
                  <a:pt x="9645" y="16628"/>
                </a:lnTo>
                <a:lnTo>
                  <a:pt x="10457" y="16468"/>
                </a:lnTo>
                <a:lnTo>
                  <a:pt x="11243" y="16218"/>
                </a:lnTo>
                <a:lnTo>
                  <a:pt x="11993" y="15905"/>
                </a:lnTo>
                <a:lnTo>
                  <a:pt x="12708" y="15521"/>
                </a:lnTo>
                <a:lnTo>
                  <a:pt x="13368" y="15066"/>
                </a:lnTo>
                <a:lnTo>
                  <a:pt x="13994" y="14557"/>
                </a:lnTo>
                <a:lnTo>
                  <a:pt x="14556" y="13985"/>
                </a:lnTo>
                <a:lnTo>
                  <a:pt x="15074" y="13369"/>
                </a:lnTo>
                <a:lnTo>
                  <a:pt x="15521" y="12699"/>
                </a:lnTo>
                <a:lnTo>
                  <a:pt x="15905" y="11994"/>
                </a:lnTo>
                <a:lnTo>
                  <a:pt x="16226" y="11244"/>
                </a:lnTo>
                <a:lnTo>
                  <a:pt x="16467" y="10458"/>
                </a:lnTo>
                <a:lnTo>
                  <a:pt x="16637" y="9636"/>
                </a:lnTo>
                <a:lnTo>
                  <a:pt x="16726" y="8797"/>
                </a:lnTo>
                <a:lnTo>
                  <a:pt x="16726" y="8359"/>
                </a:lnTo>
                <a:lnTo>
                  <a:pt x="16726" y="7931"/>
                </a:lnTo>
                <a:lnTo>
                  <a:pt x="16637" y="7091"/>
                </a:lnTo>
                <a:lnTo>
                  <a:pt x="16467" y="6270"/>
                </a:lnTo>
                <a:lnTo>
                  <a:pt x="16226" y="5484"/>
                </a:lnTo>
                <a:lnTo>
                  <a:pt x="15905" y="4734"/>
                </a:lnTo>
                <a:lnTo>
                  <a:pt x="15521" y="4019"/>
                </a:lnTo>
                <a:lnTo>
                  <a:pt x="15074" y="3358"/>
                </a:lnTo>
                <a:lnTo>
                  <a:pt x="14556" y="2733"/>
                </a:lnTo>
                <a:lnTo>
                  <a:pt x="13994" y="2171"/>
                </a:lnTo>
                <a:lnTo>
                  <a:pt x="13368" y="1662"/>
                </a:lnTo>
                <a:lnTo>
                  <a:pt x="12708" y="1206"/>
                </a:lnTo>
                <a:lnTo>
                  <a:pt x="11993" y="822"/>
                </a:lnTo>
                <a:lnTo>
                  <a:pt x="11243" y="501"/>
                </a:lnTo>
                <a:lnTo>
                  <a:pt x="10457" y="260"/>
                </a:lnTo>
                <a:lnTo>
                  <a:pt x="9645" y="90"/>
                </a:lnTo>
                <a:lnTo>
                  <a:pt x="8796" y="10"/>
                </a:lnTo>
                <a:lnTo>
                  <a:pt x="8368" y="1"/>
                </a:ln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3028" name="Google Shape;3028;p48"/>
          <p:cNvGrpSpPr/>
          <p:nvPr/>
        </p:nvGrpSpPr>
        <p:grpSpPr>
          <a:xfrm>
            <a:off x="6405475" y="3225200"/>
            <a:ext cx="2110500" cy="1232400"/>
            <a:chOff x="6405475" y="3225200"/>
            <a:chExt cx="2110500" cy="1232400"/>
          </a:xfrm>
        </p:grpSpPr>
        <p:sp>
          <p:nvSpPr>
            <p:cNvPr id="3029" name="Google Shape;3029;p48"/>
            <p:cNvSpPr/>
            <p:nvPr/>
          </p:nvSpPr>
          <p:spPr>
            <a:xfrm>
              <a:off x="6405475" y="3225200"/>
              <a:ext cx="2110500" cy="1232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30" name="Google Shape;3030;p48"/>
            <p:cNvGrpSpPr/>
            <p:nvPr/>
          </p:nvGrpSpPr>
          <p:grpSpPr>
            <a:xfrm>
              <a:off x="6434223" y="3348888"/>
              <a:ext cx="2053113" cy="985025"/>
              <a:chOff x="685975" y="1351575"/>
              <a:chExt cx="1833300" cy="985025"/>
            </a:xfrm>
          </p:grpSpPr>
          <p:sp>
            <p:nvSpPr>
              <p:cNvPr id="3031" name="Google Shape;3031;p48"/>
              <p:cNvSpPr txBox="1"/>
              <p:nvPr/>
            </p:nvSpPr>
            <p:spPr>
              <a:xfrm>
                <a:off x="685975" y="1351575"/>
                <a:ext cx="1833000" cy="34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32" name="Google Shape;3032;p48"/>
              <p:cNvSpPr txBox="1"/>
              <p:nvPr/>
            </p:nvSpPr>
            <p:spPr>
              <a:xfrm>
                <a:off x="685975" y="1594100"/>
                <a:ext cx="1833300" cy="7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3033" name="Google Shape;3033;p48"/>
          <p:cNvSpPr/>
          <p:nvPr/>
        </p:nvSpPr>
        <p:spPr>
          <a:xfrm>
            <a:off x="2975350" y="1753451"/>
            <a:ext cx="591927" cy="591927"/>
          </a:xfrm>
          <a:custGeom>
            <a:rect b="b" l="l" r="r" t="t"/>
            <a:pathLst>
              <a:path extrusionOk="0" h="16727" w="16727">
                <a:moveTo>
                  <a:pt x="8368" y="1"/>
                </a:moveTo>
                <a:lnTo>
                  <a:pt x="7939" y="10"/>
                </a:lnTo>
                <a:lnTo>
                  <a:pt x="7091" y="90"/>
                </a:lnTo>
                <a:lnTo>
                  <a:pt x="6278" y="260"/>
                </a:lnTo>
                <a:lnTo>
                  <a:pt x="5492" y="501"/>
                </a:lnTo>
                <a:lnTo>
                  <a:pt x="4742" y="822"/>
                </a:lnTo>
                <a:lnTo>
                  <a:pt x="4028" y="1206"/>
                </a:lnTo>
                <a:lnTo>
                  <a:pt x="3358" y="1662"/>
                </a:lnTo>
                <a:lnTo>
                  <a:pt x="2742" y="2171"/>
                </a:lnTo>
                <a:lnTo>
                  <a:pt x="2170" y="2733"/>
                </a:lnTo>
                <a:lnTo>
                  <a:pt x="1661" y="3358"/>
                </a:lnTo>
                <a:lnTo>
                  <a:pt x="1215" y="4019"/>
                </a:lnTo>
                <a:lnTo>
                  <a:pt x="822" y="4734"/>
                </a:lnTo>
                <a:lnTo>
                  <a:pt x="509" y="5484"/>
                </a:lnTo>
                <a:lnTo>
                  <a:pt x="259" y="6270"/>
                </a:lnTo>
                <a:lnTo>
                  <a:pt x="99" y="7091"/>
                </a:lnTo>
                <a:lnTo>
                  <a:pt x="9" y="7931"/>
                </a:lnTo>
                <a:lnTo>
                  <a:pt x="0" y="8359"/>
                </a:lnTo>
                <a:lnTo>
                  <a:pt x="9" y="8797"/>
                </a:lnTo>
                <a:lnTo>
                  <a:pt x="99" y="9636"/>
                </a:lnTo>
                <a:lnTo>
                  <a:pt x="259" y="10458"/>
                </a:lnTo>
                <a:lnTo>
                  <a:pt x="509" y="11244"/>
                </a:lnTo>
                <a:lnTo>
                  <a:pt x="822" y="11994"/>
                </a:lnTo>
                <a:lnTo>
                  <a:pt x="1215" y="12699"/>
                </a:lnTo>
                <a:lnTo>
                  <a:pt x="1661" y="13369"/>
                </a:lnTo>
                <a:lnTo>
                  <a:pt x="2170" y="13985"/>
                </a:lnTo>
                <a:lnTo>
                  <a:pt x="2742" y="14557"/>
                </a:lnTo>
                <a:lnTo>
                  <a:pt x="3358" y="15066"/>
                </a:lnTo>
                <a:lnTo>
                  <a:pt x="4028" y="15521"/>
                </a:lnTo>
                <a:lnTo>
                  <a:pt x="4742" y="15905"/>
                </a:lnTo>
                <a:lnTo>
                  <a:pt x="5492" y="16218"/>
                </a:lnTo>
                <a:lnTo>
                  <a:pt x="6278" y="16468"/>
                </a:lnTo>
                <a:lnTo>
                  <a:pt x="7091" y="16628"/>
                </a:lnTo>
                <a:lnTo>
                  <a:pt x="7939" y="16718"/>
                </a:lnTo>
                <a:lnTo>
                  <a:pt x="8368" y="16727"/>
                </a:lnTo>
                <a:lnTo>
                  <a:pt x="8796" y="16718"/>
                </a:lnTo>
                <a:lnTo>
                  <a:pt x="9645" y="16628"/>
                </a:lnTo>
                <a:lnTo>
                  <a:pt x="10457" y="16468"/>
                </a:lnTo>
                <a:lnTo>
                  <a:pt x="11243" y="16218"/>
                </a:lnTo>
                <a:lnTo>
                  <a:pt x="11993" y="15905"/>
                </a:lnTo>
                <a:lnTo>
                  <a:pt x="12708" y="15521"/>
                </a:lnTo>
                <a:lnTo>
                  <a:pt x="13368" y="15066"/>
                </a:lnTo>
                <a:lnTo>
                  <a:pt x="13994" y="14557"/>
                </a:lnTo>
                <a:lnTo>
                  <a:pt x="14556" y="13985"/>
                </a:lnTo>
                <a:lnTo>
                  <a:pt x="15074" y="13369"/>
                </a:lnTo>
                <a:lnTo>
                  <a:pt x="15521" y="12699"/>
                </a:lnTo>
                <a:lnTo>
                  <a:pt x="15905" y="11994"/>
                </a:lnTo>
                <a:lnTo>
                  <a:pt x="16226" y="11244"/>
                </a:lnTo>
                <a:lnTo>
                  <a:pt x="16467" y="10458"/>
                </a:lnTo>
                <a:lnTo>
                  <a:pt x="16637" y="9636"/>
                </a:lnTo>
                <a:lnTo>
                  <a:pt x="16726" y="8797"/>
                </a:lnTo>
                <a:lnTo>
                  <a:pt x="16726" y="8359"/>
                </a:lnTo>
                <a:lnTo>
                  <a:pt x="16726" y="7931"/>
                </a:lnTo>
                <a:lnTo>
                  <a:pt x="16637" y="7091"/>
                </a:lnTo>
                <a:lnTo>
                  <a:pt x="16467" y="6270"/>
                </a:lnTo>
                <a:lnTo>
                  <a:pt x="16226" y="5484"/>
                </a:lnTo>
                <a:lnTo>
                  <a:pt x="15905" y="4734"/>
                </a:lnTo>
                <a:lnTo>
                  <a:pt x="15521" y="4019"/>
                </a:lnTo>
                <a:lnTo>
                  <a:pt x="15074" y="3358"/>
                </a:lnTo>
                <a:lnTo>
                  <a:pt x="14556" y="2733"/>
                </a:lnTo>
                <a:lnTo>
                  <a:pt x="13994" y="2171"/>
                </a:lnTo>
                <a:lnTo>
                  <a:pt x="13368" y="1662"/>
                </a:lnTo>
                <a:lnTo>
                  <a:pt x="12708" y="1206"/>
                </a:lnTo>
                <a:lnTo>
                  <a:pt x="11993" y="822"/>
                </a:lnTo>
                <a:lnTo>
                  <a:pt x="11243" y="501"/>
                </a:lnTo>
                <a:lnTo>
                  <a:pt x="10457" y="260"/>
                </a:lnTo>
                <a:lnTo>
                  <a:pt x="9645" y="90"/>
                </a:lnTo>
                <a:lnTo>
                  <a:pt x="8796" y="10"/>
                </a:lnTo>
                <a:lnTo>
                  <a:pt x="8368" y="1"/>
                </a:ln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</a:t>
            </a:r>
            <a:endParaRPr sz="2000">
              <a:solidFill>
                <a:schemeClr val="accent1"/>
              </a:solidFill>
            </a:endParaRPr>
          </a:p>
        </p:txBody>
      </p:sp>
      <p:grpSp>
        <p:nvGrpSpPr>
          <p:cNvPr id="3034" name="Google Shape;3034;p48"/>
          <p:cNvGrpSpPr/>
          <p:nvPr/>
        </p:nvGrpSpPr>
        <p:grpSpPr>
          <a:xfrm>
            <a:off x="628025" y="1509425"/>
            <a:ext cx="2110500" cy="1232400"/>
            <a:chOff x="628025" y="1433225"/>
            <a:chExt cx="2110500" cy="1232400"/>
          </a:xfrm>
        </p:grpSpPr>
        <p:sp>
          <p:nvSpPr>
            <p:cNvPr id="3035" name="Google Shape;3035;p48"/>
            <p:cNvSpPr/>
            <p:nvPr/>
          </p:nvSpPr>
          <p:spPr>
            <a:xfrm>
              <a:off x="628025" y="1433225"/>
              <a:ext cx="2110500" cy="12324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36" name="Google Shape;3036;p48"/>
            <p:cNvGrpSpPr/>
            <p:nvPr/>
          </p:nvGrpSpPr>
          <p:grpSpPr>
            <a:xfrm>
              <a:off x="656773" y="1556913"/>
              <a:ext cx="2053113" cy="985025"/>
              <a:chOff x="685975" y="1351575"/>
              <a:chExt cx="1833300" cy="985025"/>
            </a:xfrm>
          </p:grpSpPr>
          <p:sp>
            <p:nvSpPr>
              <p:cNvPr id="3037" name="Google Shape;3037;p48"/>
              <p:cNvSpPr txBox="1"/>
              <p:nvPr/>
            </p:nvSpPr>
            <p:spPr>
              <a:xfrm>
                <a:off x="685975" y="1351575"/>
                <a:ext cx="1833000" cy="34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38" name="Google Shape;3038;p48"/>
              <p:cNvSpPr txBox="1"/>
              <p:nvPr/>
            </p:nvSpPr>
            <p:spPr>
              <a:xfrm>
                <a:off x="685975" y="1594100"/>
                <a:ext cx="1833300" cy="7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3039" name="Google Shape;3039;p48"/>
          <p:cNvSpPr/>
          <p:nvPr/>
        </p:nvSpPr>
        <p:spPr>
          <a:xfrm>
            <a:off x="2975424" y="3545469"/>
            <a:ext cx="591801" cy="591843"/>
          </a:xfrm>
          <a:custGeom>
            <a:rect b="b" l="l" r="r" t="t"/>
            <a:pathLst>
              <a:path extrusionOk="0" h="16727" w="16727">
                <a:moveTo>
                  <a:pt x="8368" y="1"/>
                </a:moveTo>
                <a:lnTo>
                  <a:pt x="7939" y="10"/>
                </a:lnTo>
                <a:lnTo>
                  <a:pt x="7091" y="90"/>
                </a:lnTo>
                <a:lnTo>
                  <a:pt x="6278" y="260"/>
                </a:lnTo>
                <a:lnTo>
                  <a:pt x="5492" y="501"/>
                </a:lnTo>
                <a:lnTo>
                  <a:pt x="4742" y="822"/>
                </a:lnTo>
                <a:lnTo>
                  <a:pt x="4028" y="1206"/>
                </a:lnTo>
                <a:lnTo>
                  <a:pt x="3358" y="1662"/>
                </a:lnTo>
                <a:lnTo>
                  <a:pt x="2742" y="2171"/>
                </a:lnTo>
                <a:lnTo>
                  <a:pt x="2170" y="2733"/>
                </a:lnTo>
                <a:lnTo>
                  <a:pt x="1661" y="3358"/>
                </a:lnTo>
                <a:lnTo>
                  <a:pt x="1215" y="4019"/>
                </a:lnTo>
                <a:lnTo>
                  <a:pt x="822" y="4734"/>
                </a:lnTo>
                <a:lnTo>
                  <a:pt x="509" y="5484"/>
                </a:lnTo>
                <a:lnTo>
                  <a:pt x="259" y="6270"/>
                </a:lnTo>
                <a:lnTo>
                  <a:pt x="99" y="7091"/>
                </a:lnTo>
                <a:lnTo>
                  <a:pt x="9" y="7931"/>
                </a:lnTo>
                <a:lnTo>
                  <a:pt x="0" y="8359"/>
                </a:lnTo>
                <a:lnTo>
                  <a:pt x="9" y="8797"/>
                </a:lnTo>
                <a:lnTo>
                  <a:pt x="99" y="9636"/>
                </a:lnTo>
                <a:lnTo>
                  <a:pt x="259" y="10458"/>
                </a:lnTo>
                <a:lnTo>
                  <a:pt x="509" y="11244"/>
                </a:lnTo>
                <a:lnTo>
                  <a:pt x="822" y="11994"/>
                </a:lnTo>
                <a:lnTo>
                  <a:pt x="1215" y="12699"/>
                </a:lnTo>
                <a:lnTo>
                  <a:pt x="1661" y="13369"/>
                </a:lnTo>
                <a:lnTo>
                  <a:pt x="2170" y="13985"/>
                </a:lnTo>
                <a:lnTo>
                  <a:pt x="2742" y="14557"/>
                </a:lnTo>
                <a:lnTo>
                  <a:pt x="3358" y="15066"/>
                </a:lnTo>
                <a:lnTo>
                  <a:pt x="4028" y="15521"/>
                </a:lnTo>
                <a:lnTo>
                  <a:pt x="4742" y="15905"/>
                </a:lnTo>
                <a:lnTo>
                  <a:pt x="5492" y="16218"/>
                </a:lnTo>
                <a:lnTo>
                  <a:pt x="6278" y="16468"/>
                </a:lnTo>
                <a:lnTo>
                  <a:pt x="7091" y="16628"/>
                </a:lnTo>
                <a:lnTo>
                  <a:pt x="7939" y="16718"/>
                </a:lnTo>
                <a:lnTo>
                  <a:pt x="8368" y="16727"/>
                </a:lnTo>
                <a:lnTo>
                  <a:pt x="8796" y="16718"/>
                </a:lnTo>
                <a:lnTo>
                  <a:pt x="9645" y="16628"/>
                </a:lnTo>
                <a:lnTo>
                  <a:pt x="10457" y="16468"/>
                </a:lnTo>
                <a:lnTo>
                  <a:pt x="11243" y="16218"/>
                </a:lnTo>
                <a:lnTo>
                  <a:pt x="11993" y="15905"/>
                </a:lnTo>
                <a:lnTo>
                  <a:pt x="12708" y="15521"/>
                </a:lnTo>
                <a:lnTo>
                  <a:pt x="13368" y="15066"/>
                </a:lnTo>
                <a:lnTo>
                  <a:pt x="13994" y="14557"/>
                </a:lnTo>
                <a:lnTo>
                  <a:pt x="14556" y="13985"/>
                </a:lnTo>
                <a:lnTo>
                  <a:pt x="15074" y="13369"/>
                </a:lnTo>
                <a:lnTo>
                  <a:pt x="15521" y="12699"/>
                </a:lnTo>
                <a:lnTo>
                  <a:pt x="15905" y="11994"/>
                </a:lnTo>
                <a:lnTo>
                  <a:pt x="16226" y="11244"/>
                </a:lnTo>
                <a:lnTo>
                  <a:pt x="16467" y="10458"/>
                </a:lnTo>
                <a:lnTo>
                  <a:pt x="16637" y="9636"/>
                </a:lnTo>
                <a:lnTo>
                  <a:pt x="16726" y="8797"/>
                </a:lnTo>
                <a:lnTo>
                  <a:pt x="16726" y="8359"/>
                </a:lnTo>
                <a:lnTo>
                  <a:pt x="16726" y="7931"/>
                </a:lnTo>
                <a:lnTo>
                  <a:pt x="16637" y="7091"/>
                </a:lnTo>
                <a:lnTo>
                  <a:pt x="16467" y="6270"/>
                </a:lnTo>
                <a:lnTo>
                  <a:pt x="16226" y="5484"/>
                </a:lnTo>
                <a:lnTo>
                  <a:pt x="15905" y="4734"/>
                </a:lnTo>
                <a:lnTo>
                  <a:pt x="15521" y="4019"/>
                </a:lnTo>
                <a:lnTo>
                  <a:pt x="15074" y="3358"/>
                </a:lnTo>
                <a:lnTo>
                  <a:pt x="14556" y="2733"/>
                </a:lnTo>
                <a:lnTo>
                  <a:pt x="13994" y="2171"/>
                </a:lnTo>
                <a:lnTo>
                  <a:pt x="13368" y="1662"/>
                </a:lnTo>
                <a:lnTo>
                  <a:pt x="12708" y="1206"/>
                </a:lnTo>
                <a:lnTo>
                  <a:pt x="11993" y="822"/>
                </a:lnTo>
                <a:lnTo>
                  <a:pt x="11243" y="501"/>
                </a:lnTo>
                <a:lnTo>
                  <a:pt x="10457" y="260"/>
                </a:lnTo>
                <a:lnTo>
                  <a:pt x="9645" y="90"/>
                </a:lnTo>
                <a:lnTo>
                  <a:pt x="8796" y="10"/>
                </a:lnTo>
                <a:lnTo>
                  <a:pt x="8368" y="1"/>
                </a:ln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3040" name="Google Shape;3040;p48"/>
          <p:cNvGrpSpPr/>
          <p:nvPr/>
        </p:nvGrpSpPr>
        <p:grpSpPr>
          <a:xfrm>
            <a:off x="628025" y="3225200"/>
            <a:ext cx="2110500" cy="1232400"/>
            <a:chOff x="628025" y="3225200"/>
            <a:chExt cx="2110500" cy="1232400"/>
          </a:xfrm>
        </p:grpSpPr>
        <p:sp>
          <p:nvSpPr>
            <p:cNvPr id="3041" name="Google Shape;3041;p48"/>
            <p:cNvSpPr/>
            <p:nvPr/>
          </p:nvSpPr>
          <p:spPr>
            <a:xfrm>
              <a:off x="628025" y="3225200"/>
              <a:ext cx="2110500" cy="1232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42" name="Google Shape;3042;p48"/>
            <p:cNvGrpSpPr/>
            <p:nvPr/>
          </p:nvGrpSpPr>
          <p:grpSpPr>
            <a:xfrm>
              <a:off x="656773" y="3348888"/>
              <a:ext cx="2053113" cy="985025"/>
              <a:chOff x="685975" y="1351575"/>
              <a:chExt cx="1833300" cy="985025"/>
            </a:xfrm>
          </p:grpSpPr>
          <p:sp>
            <p:nvSpPr>
              <p:cNvPr id="3043" name="Google Shape;3043;p48"/>
              <p:cNvSpPr txBox="1"/>
              <p:nvPr/>
            </p:nvSpPr>
            <p:spPr>
              <a:xfrm>
                <a:off x="685975" y="1351575"/>
                <a:ext cx="1833000" cy="34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44" name="Google Shape;3044;p48"/>
              <p:cNvSpPr txBox="1"/>
              <p:nvPr/>
            </p:nvSpPr>
            <p:spPr>
              <a:xfrm>
                <a:off x="685975" y="1594100"/>
                <a:ext cx="1833300" cy="7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8" name="Shape 3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9" name="Google Shape;3049;p4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Divide Infographics</a:t>
            </a:r>
            <a:endParaRPr/>
          </a:p>
        </p:txBody>
      </p:sp>
      <p:grpSp>
        <p:nvGrpSpPr>
          <p:cNvPr id="3050" name="Google Shape;3050;p49"/>
          <p:cNvGrpSpPr/>
          <p:nvPr/>
        </p:nvGrpSpPr>
        <p:grpSpPr>
          <a:xfrm>
            <a:off x="5052113" y="1569073"/>
            <a:ext cx="3634683" cy="3154364"/>
            <a:chOff x="457201" y="1790374"/>
            <a:chExt cx="3379843" cy="2933201"/>
          </a:xfrm>
        </p:grpSpPr>
        <p:sp>
          <p:nvSpPr>
            <p:cNvPr id="3051" name="Google Shape;3051;p49"/>
            <p:cNvSpPr/>
            <p:nvPr/>
          </p:nvSpPr>
          <p:spPr>
            <a:xfrm>
              <a:off x="457201" y="4652825"/>
              <a:ext cx="3379843" cy="70749"/>
            </a:xfrm>
            <a:custGeom>
              <a:rect b="b" l="l" r="r" t="t"/>
              <a:pathLst>
                <a:path extrusionOk="0" h="623" w="29760">
                  <a:moveTo>
                    <a:pt x="1" y="1"/>
                  </a:moveTo>
                  <a:lnTo>
                    <a:pt x="1" y="623"/>
                  </a:lnTo>
                  <a:lnTo>
                    <a:pt x="29759" y="623"/>
                  </a:lnTo>
                  <a:lnTo>
                    <a:pt x="29759" y="1"/>
                  </a:lnTo>
                  <a:close/>
                </a:path>
              </a:pathLst>
            </a:custGeom>
            <a:solidFill>
              <a:srgbClr val="725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49"/>
            <p:cNvSpPr/>
            <p:nvPr/>
          </p:nvSpPr>
          <p:spPr>
            <a:xfrm>
              <a:off x="467536" y="1932781"/>
              <a:ext cx="3359741" cy="2644076"/>
            </a:xfrm>
            <a:custGeom>
              <a:rect b="b" l="l" r="r" t="t"/>
              <a:pathLst>
                <a:path extrusionOk="0" h="23283" w="29583">
                  <a:moveTo>
                    <a:pt x="14596" y="1"/>
                  </a:moveTo>
                  <a:lnTo>
                    <a:pt x="12987" y="2757"/>
                  </a:lnTo>
                  <a:lnTo>
                    <a:pt x="11915" y="2146"/>
                  </a:lnTo>
                  <a:lnTo>
                    <a:pt x="9502" y="6344"/>
                  </a:lnTo>
                  <a:lnTo>
                    <a:pt x="8070" y="5760"/>
                  </a:lnTo>
                  <a:lnTo>
                    <a:pt x="4317" y="15931"/>
                  </a:lnTo>
                  <a:lnTo>
                    <a:pt x="3154" y="14800"/>
                  </a:lnTo>
                  <a:lnTo>
                    <a:pt x="1" y="23277"/>
                  </a:lnTo>
                  <a:lnTo>
                    <a:pt x="29583" y="23282"/>
                  </a:lnTo>
                  <a:lnTo>
                    <a:pt x="29583" y="23282"/>
                  </a:lnTo>
                  <a:lnTo>
                    <a:pt x="27551" y="16178"/>
                  </a:lnTo>
                  <a:lnTo>
                    <a:pt x="26124" y="16714"/>
                  </a:lnTo>
                  <a:lnTo>
                    <a:pt x="21835" y="8982"/>
                  </a:lnTo>
                  <a:lnTo>
                    <a:pt x="19958" y="9250"/>
                  </a:lnTo>
                  <a:lnTo>
                    <a:pt x="14596" y="1"/>
                  </a:lnTo>
                  <a:close/>
                </a:path>
              </a:pathLst>
            </a:custGeom>
            <a:solidFill>
              <a:srgbClr val="725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49"/>
            <p:cNvSpPr/>
            <p:nvPr/>
          </p:nvSpPr>
          <p:spPr>
            <a:xfrm>
              <a:off x="1636185" y="2054633"/>
              <a:ext cx="782043" cy="720440"/>
            </a:xfrm>
            <a:custGeom>
              <a:rect b="b" l="l" r="r" t="t"/>
              <a:pathLst>
                <a:path extrusionOk="0" h="6344" w="6886">
                  <a:moveTo>
                    <a:pt x="4290" y="0"/>
                  </a:moveTo>
                  <a:lnTo>
                    <a:pt x="2864" y="2590"/>
                  </a:lnTo>
                  <a:lnTo>
                    <a:pt x="1791" y="1968"/>
                  </a:lnTo>
                  <a:lnTo>
                    <a:pt x="0" y="5094"/>
                  </a:lnTo>
                  <a:lnTo>
                    <a:pt x="268" y="6343"/>
                  </a:lnTo>
                  <a:lnTo>
                    <a:pt x="1432" y="4558"/>
                  </a:lnTo>
                  <a:lnTo>
                    <a:pt x="3218" y="5094"/>
                  </a:lnTo>
                  <a:lnTo>
                    <a:pt x="3577" y="4113"/>
                  </a:lnTo>
                  <a:lnTo>
                    <a:pt x="5362" y="5094"/>
                  </a:lnTo>
                  <a:lnTo>
                    <a:pt x="6885" y="446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49"/>
            <p:cNvSpPr/>
            <p:nvPr/>
          </p:nvSpPr>
          <p:spPr>
            <a:xfrm>
              <a:off x="1132496" y="2683655"/>
              <a:ext cx="581706" cy="791644"/>
            </a:xfrm>
            <a:custGeom>
              <a:rect b="b" l="l" r="r" t="t"/>
              <a:pathLst>
                <a:path extrusionOk="0" h="6971" w="5122">
                  <a:moveTo>
                    <a:pt x="2559" y="0"/>
                  </a:moveTo>
                  <a:lnTo>
                    <a:pt x="1" y="6971"/>
                  </a:lnTo>
                  <a:lnTo>
                    <a:pt x="2022" y="5030"/>
                  </a:lnTo>
                  <a:lnTo>
                    <a:pt x="3095" y="5276"/>
                  </a:lnTo>
                  <a:lnTo>
                    <a:pt x="3754" y="3619"/>
                  </a:lnTo>
                  <a:lnTo>
                    <a:pt x="5122" y="3217"/>
                  </a:lnTo>
                  <a:lnTo>
                    <a:pt x="3454" y="359"/>
                  </a:lnTo>
                  <a:lnTo>
                    <a:pt x="2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49"/>
            <p:cNvSpPr/>
            <p:nvPr/>
          </p:nvSpPr>
          <p:spPr>
            <a:xfrm>
              <a:off x="1766451" y="2734758"/>
              <a:ext cx="942177" cy="395879"/>
            </a:xfrm>
            <a:custGeom>
              <a:rect b="b" l="l" r="r" t="t"/>
              <a:pathLst>
                <a:path extrusionOk="0" h="3486" w="8296">
                  <a:moveTo>
                    <a:pt x="3368" y="1"/>
                  </a:moveTo>
                  <a:lnTo>
                    <a:pt x="2875" y="810"/>
                  </a:lnTo>
                  <a:lnTo>
                    <a:pt x="789" y="188"/>
                  </a:lnTo>
                  <a:lnTo>
                    <a:pt x="70" y="1631"/>
                  </a:lnTo>
                  <a:lnTo>
                    <a:pt x="1" y="1786"/>
                  </a:lnTo>
                  <a:lnTo>
                    <a:pt x="3368" y="1786"/>
                  </a:lnTo>
                  <a:lnTo>
                    <a:pt x="6215" y="1513"/>
                  </a:lnTo>
                  <a:lnTo>
                    <a:pt x="8296" y="3486"/>
                  </a:lnTo>
                  <a:lnTo>
                    <a:pt x="6392" y="178"/>
                  </a:lnTo>
                  <a:lnTo>
                    <a:pt x="5202" y="612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49"/>
            <p:cNvSpPr/>
            <p:nvPr/>
          </p:nvSpPr>
          <p:spPr>
            <a:xfrm>
              <a:off x="2783483" y="3048985"/>
              <a:ext cx="447012" cy="580418"/>
            </a:xfrm>
            <a:custGeom>
              <a:rect b="b" l="l" r="r" t="t"/>
              <a:pathLst>
                <a:path extrusionOk="0" h="5111" w="3936">
                  <a:moveTo>
                    <a:pt x="1309" y="0"/>
                  </a:moveTo>
                  <a:lnTo>
                    <a:pt x="0" y="134"/>
                  </a:lnTo>
                  <a:lnTo>
                    <a:pt x="1250" y="1877"/>
                  </a:lnTo>
                  <a:lnTo>
                    <a:pt x="1051" y="3668"/>
                  </a:lnTo>
                  <a:lnTo>
                    <a:pt x="3936" y="5110"/>
                  </a:lnTo>
                  <a:lnTo>
                    <a:pt x="13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49"/>
            <p:cNvSpPr/>
            <p:nvPr/>
          </p:nvSpPr>
          <p:spPr>
            <a:xfrm>
              <a:off x="692294" y="3776578"/>
              <a:ext cx="412941" cy="414162"/>
            </a:xfrm>
            <a:custGeom>
              <a:rect b="b" l="l" r="r" t="t"/>
              <a:pathLst>
                <a:path extrusionOk="0" h="3647" w="3636">
                  <a:moveTo>
                    <a:pt x="1491" y="1"/>
                  </a:moveTo>
                  <a:lnTo>
                    <a:pt x="0" y="3647"/>
                  </a:lnTo>
                  <a:lnTo>
                    <a:pt x="1373" y="2676"/>
                  </a:lnTo>
                  <a:lnTo>
                    <a:pt x="2268" y="3513"/>
                  </a:lnTo>
                  <a:lnTo>
                    <a:pt x="3636" y="1727"/>
                  </a:lnTo>
                  <a:lnTo>
                    <a:pt x="14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49"/>
            <p:cNvSpPr/>
            <p:nvPr/>
          </p:nvSpPr>
          <p:spPr>
            <a:xfrm>
              <a:off x="987011" y="2754858"/>
              <a:ext cx="2679571" cy="1821997"/>
            </a:xfrm>
            <a:custGeom>
              <a:rect b="b" l="l" r="r" t="t"/>
              <a:pathLst>
                <a:path extrusionOk="0" h="16044" w="23594">
                  <a:moveTo>
                    <a:pt x="8312" y="1"/>
                  </a:moveTo>
                  <a:lnTo>
                    <a:pt x="4826" y="7057"/>
                  </a:lnTo>
                  <a:lnTo>
                    <a:pt x="2767" y="7282"/>
                  </a:lnTo>
                  <a:lnTo>
                    <a:pt x="0" y="16043"/>
                  </a:lnTo>
                  <a:lnTo>
                    <a:pt x="23593" y="16038"/>
                  </a:lnTo>
                  <a:lnTo>
                    <a:pt x="22789" y="11631"/>
                  </a:lnTo>
                  <a:lnTo>
                    <a:pt x="20730" y="11261"/>
                  </a:lnTo>
                  <a:lnTo>
                    <a:pt x="16708" y="3395"/>
                  </a:lnTo>
                  <a:lnTo>
                    <a:pt x="13223" y="3797"/>
                  </a:lnTo>
                  <a:lnTo>
                    <a:pt x="8312" y="1"/>
                  </a:lnTo>
                  <a:close/>
                </a:path>
              </a:pathLst>
            </a:custGeom>
            <a:solidFill>
              <a:srgbClr val="8566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49"/>
            <p:cNvSpPr/>
            <p:nvPr/>
          </p:nvSpPr>
          <p:spPr>
            <a:xfrm>
              <a:off x="1666622" y="2932697"/>
              <a:ext cx="619411" cy="583371"/>
            </a:xfrm>
            <a:custGeom>
              <a:rect b="b" l="l" r="r" t="t"/>
              <a:pathLst>
                <a:path extrusionOk="0" h="5137" w="5454">
                  <a:moveTo>
                    <a:pt x="2596" y="0"/>
                  </a:moveTo>
                  <a:lnTo>
                    <a:pt x="0" y="5137"/>
                  </a:lnTo>
                  <a:lnTo>
                    <a:pt x="2596" y="2992"/>
                  </a:lnTo>
                  <a:lnTo>
                    <a:pt x="4022" y="3571"/>
                  </a:lnTo>
                  <a:lnTo>
                    <a:pt x="5454" y="2231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49"/>
            <p:cNvSpPr/>
            <p:nvPr/>
          </p:nvSpPr>
          <p:spPr>
            <a:xfrm>
              <a:off x="1217220" y="3648139"/>
              <a:ext cx="296077" cy="537832"/>
            </a:xfrm>
            <a:custGeom>
              <a:rect b="b" l="l" r="r" t="t"/>
              <a:pathLst>
                <a:path extrusionOk="0" h="4736" w="2607">
                  <a:moveTo>
                    <a:pt x="2606" y="0"/>
                  </a:moveTo>
                  <a:lnTo>
                    <a:pt x="1314" y="151"/>
                  </a:lnTo>
                  <a:lnTo>
                    <a:pt x="0" y="4735"/>
                  </a:lnTo>
                  <a:lnTo>
                    <a:pt x="0" y="4735"/>
                  </a:lnTo>
                  <a:lnTo>
                    <a:pt x="1571" y="2419"/>
                  </a:lnTo>
                  <a:lnTo>
                    <a:pt x="2606" y="2553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49"/>
            <p:cNvSpPr/>
            <p:nvPr/>
          </p:nvSpPr>
          <p:spPr>
            <a:xfrm>
              <a:off x="1605748" y="3615206"/>
              <a:ext cx="832582" cy="418478"/>
            </a:xfrm>
            <a:custGeom>
              <a:rect b="b" l="l" r="r" t="t"/>
              <a:pathLst>
                <a:path extrusionOk="0" h="3685" w="7331">
                  <a:moveTo>
                    <a:pt x="3486" y="1"/>
                  </a:moveTo>
                  <a:lnTo>
                    <a:pt x="1255" y="1497"/>
                  </a:lnTo>
                  <a:lnTo>
                    <a:pt x="0" y="3685"/>
                  </a:lnTo>
                  <a:lnTo>
                    <a:pt x="1968" y="2457"/>
                  </a:lnTo>
                  <a:lnTo>
                    <a:pt x="2864" y="3325"/>
                  </a:lnTo>
                  <a:lnTo>
                    <a:pt x="4022" y="1985"/>
                  </a:lnTo>
                  <a:lnTo>
                    <a:pt x="5094" y="2473"/>
                  </a:lnTo>
                  <a:lnTo>
                    <a:pt x="7153" y="2945"/>
                  </a:lnTo>
                  <a:lnTo>
                    <a:pt x="7330" y="1422"/>
                  </a:lnTo>
                  <a:lnTo>
                    <a:pt x="34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49"/>
            <p:cNvSpPr/>
            <p:nvPr/>
          </p:nvSpPr>
          <p:spPr>
            <a:xfrm>
              <a:off x="2529537" y="3272475"/>
              <a:ext cx="539685" cy="426314"/>
            </a:xfrm>
            <a:custGeom>
              <a:rect b="b" l="l" r="r" t="t"/>
              <a:pathLst>
                <a:path extrusionOk="0" h="3754" w="4752">
                  <a:moveTo>
                    <a:pt x="2772" y="0"/>
                  </a:moveTo>
                  <a:lnTo>
                    <a:pt x="0" y="177"/>
                  </a:lnTo>
                  <a:lnTo>
                    <a:pt x="177" y="1968"/>
                  </a:lnTo>
                  <a:lnTo>
                    <a:pt x="1164" y="1341"/>
                  </a:lnTo>
                  <a:lnTo>
                    <a:pt x="2236" y="2858"/>
                  </a:lnTo>
                  <a:lnTo>
                    <a:pt x="2772" y="1673"/>
                  </a:lnTo>
                  <a:lnTo>
                    <a:pt x="4751" y="3754"/>
                  </a:lnTo>
                  <a:lnTo>
                    <a:pt x="4751" y="3754"/>
                  </a:lnTo>
                  <a:lnTo>
                    <a:pt x="2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49"/>
            <p:cNvSpPr/>
            <p:nvPr/>
          </p:nvSpPr>
          <p:spPr>
            <a:xfrm>
              <a:off x="2590412" y="3828930"/>
              <a:ext cx="720488" cy="406894"/>
            </a:xfrm>
            <a:custGeom>
              <a:rect b="b" l="l" r="r" t="t"/>
              <a:pathLst>
                <a:path extrusionOk="0" h="3583" w="6344">
                  <a:moveTo>
                    <a:pt x="3207" y="1"/>
                  </a:moveTo>
                  <a:lnTo>
                    <a:pt x="628" y="1969"/>
                  </a:lnTo>
                  <a:lnTo>
                    <a:pt x="1" y="3583"/>
                  </a:lnTo>
                  <a:lnTo>
                    <a:pt x="1840" y="2167"/>
                  </a:lnTo>
                  <a:lnTo>
                    <a:pt x="2590" y="3449"/>
                  </a:lnTo>
                  <a:lnTo>
                    <a:pt x="4113" y="2526"/>
                  </a:lnTo>
                  <a:lnTo>
                    <a:pt x="6344" y="3411"/>
                  </a:lnTo>
                  <a:lnTo>
                    <a:pt x="5003" y="103"/>
                  </a:lnTo>
                  <a:lnTo>
                    <a:pt x="32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49"/>
            <p:cNvSpPr/>
            <p:nvPr/>
          </p:nvSpPr>
          <p:spPr>
            <a:xfrm>
              <a:off x="960209" y="3883781"/>
              <a:ext cx="365355" cy="542715"/>
            </a:xfrm>
            <a:custGeom>
              <a:rect b="b" l="l" r="r" t="t"/>
              <a:pathLst>
                <a:path extrusionOk="0" h="4779" w="3217">
                  <a:moveTo>
                    <a:pt x="1717" y="0"/>
                  </a:moveTo>
                  <a:cubicBezTo>
                    <a:pt x="1715" y="0"/>
                    <a:pt x="1713" y="0"/>
                    <a:pt x="1711" y="1"/>
                  </a:cubicBezTo>
                  <a:cubicBezTo>
                    <a:pt x="1261" y="81"/>
                    <a:pt x="1" y="4365"/>
                    <a:pt x="151" y="4606"/>
                  </a:cubicBezTo>
                  <a:cubicBezTo>
                    <a:pt x="220" y="4719"/>
                    <a:pt x="848" y="4773"/>
                    <a:pt x="1502" y="4778"/>
                  </a:cubicBezTo>
                  <a:lnTo>
                    <a:pt x="1523" y="4242"/>
                  </a:lnTo>
                  <a:lnTo>
                    <a:pt x="649" y="3304"/>
                  </a:lnTo>
                  <a:lnTo>
                    <a:pt x="1513" y="3915"/>
                  </a:lnTo>
                  <a:lnTo>
                    <a:pt x="1523" y="3416"/>
                  </a:lnTo>
                  <a:lnTo>
                    <a:pt x="1003" y="2730"/>
                  </a:lnTo>
                  <a:lnTo>
                    <a:pt x="1556" y="3164"/>
                  </a:lnTo>
                  <a:lnTo>
                    <a:pt x="1636" y="1861"/>
                  </a:lnTo>
                  <a:lnTo>
                    <a:pt x="1791" y="3196"/>
                  </a:lnTo>
                  <a:lnTo>
                    <a:pt x="2306" y="2687"/>
                  </a:lnTo>
                  <a:lnTo>
                    <a:pt x="1813" y="3427"/>
                  </a:lnTo>
                  <a:lnTo>
                    <a:pt x="1824" y="3958"/>
                  </a:lnTo>
                  <a:lnTo>
                    <a:pt x="2440" y="3405"/>
                  </a:lnTo>
                  <a:lnTo>
                    <a:pt x="1845" y="4226"/>
                  </a:lnTo>
                  <a:lnTo>
                    <a:pt x="1877" y="4773"/>
                  </a:lnTo>
                  <a:cubicBezTo>
                    <a:pt x="2467" y="4757"/>
                    <a:pt x="3003" y="4698"/>
                    <a:pt x="3068" y="4606"/>
                  </a:cubicBezTo>
                  <a:cubicBezTo>
                    <a:pt x="3217" y="4388"/>
                    <a:pt x="2026" y="0"/>
                    <a:pt x="1717" y="0"/>
                  </a:cubicBezTo>
                  <a:close/>
                </a:path>
              </a:pathLst>
            </a:custGeom>
            <a:solidFill>
              <a:srgbClr val="788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49"/>
            <p:cNvSpPr/>
            <p:nvPr/>
          </p:nvSpPr>
          <p:spPr>
            <a:xfrm>
              <a:off x="1033916" y="4095120"/>
              <a:ext cx="203517" cy="486615"/>
            </a:xfrm>
            <a:custGeom>
              <a:rect b="b" l="l" r="r" t="t"/>
              <a:pathLst>
                <a:path extrusionOk="0" h="4285" w="1792">
                  <a:moveTo>
                    <a:pt x="987" y="0"/>
                  </a:moveTo>
                  <a:lnTo>
                    <a:pt x="907" y="1303"/>
                  </a:lnTo>
                  <a:lnTo>
                    <a:pt x="354" y="869"/>
                  </a:lnTo>
                  <a:lnTo>
                    <a:pt x="874" y="1555"/>
                  </a:lnTo>
                  <a:lnTo>
                    <a:pt x="864" y="2054"/>
                  </a:lnTo>
                  <a:lnTo>
                    <a:pt x="0" y="1443"/>
                  </a:lnTo>
                  <a:lnTo>
                    <a:pt x="874" y="2381"/>
                  </a:lnTo>
                  <a:lnTo>
                    <a:pt x="853" y="2955"/>
                  </a:lnTo>
                  <a:lnTo>
                    <a:pt x="799" y="4284"/>
                  </a:lnTo>
                  <a:lnTo>
                    <a:pt x="1298" y="4284"/>
                  </a:lnTo>
                  <a:lnTo>
                    <a:pt x="1228" y="2955"/>
                  </a:lnTo>
                  <a:lnTo>
                    <a:pt x="1196" y="2386"/>
                  </a:lnTo>
                  <a:lnTo>
                    <a:pt x="1791" y="1544"/>
                  </a:lnTo>
                  <a:lnTo>
                    <a:pt x="1175" y="2097"/>
                  </a:lnTo>
                  <a:lnTo>
                    <a:pt x="1164" y="1566"/>
                  </a:lnTo>
                  <a:lnTo>
                    <a:pt x="1657" y="826"/>
                  </a:lnTo>
                  <a:lnTo>
                    <a:pt x="1142" y="133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49"/>
            <p:cNvSpPr/>
            <p:nvPr/>
          </p:nvSpPr>
          <p:spPr>
            <a:xfrm>
              <a:off x="801890" y="4074339"/>
              <a:ext cx="265527" cy="394743"/>
            </a:xfrm>
            <a:custGeom>
              <a:rect b="b" l="l" r="r" t="t"/>
              <a:pathLst>
                <a:path extrusionOk="0" h="3476" w="2338">
                  <a:moveTo>
                    <a:pt x="1248" y="1"/>
                  </a:moveTo>
                  <a:cubicBezTo>
                    <a:pt x="1247" y="1"/>
                    <a:pt x="1246" y="1"/>
                    <a:pt x="1244" y="1"/>
                  </a:cubicBezTo>
                  <a:cubicBezTo>
                    <a:pt x="917" y="60"/>
                    <a:pt x="0" y="3175"/>
                    <a:pt x="108" y="3347"/>
                  </a:cubicBezTo>
                  <a:cubicBezTo>
                    <a:pt x="161" y="3432"/>
                    <a:pt x="617" y="3470"/>
                    <a:pt x="1089" y="3475"/>
                  </a:cubicBezTo>
                  <a:lnTo>
                    <a:pt x="1105" y="3084"/>
                  </a:lnTo>
                  <a:lnTo>
                    <a:pt x="472" y="2403"/>
                  </a:lnTo>
                  <a:lnTo>
                    <a:pt x="1105" y="2848"/>
                  </a:lnTo>
                  <a:lnTo>
                    <a:pt x="1110" y="2483"/>
                  </a:lnTo>
                  <a:lnTo>
                    <a:pt x="730" y="1985"/>
                  </a:lnTo>
                  <a:lnTo>
                    <a:pt x="1132" y="2301"/>
                  </a:lnTo>
                  <a:lnTo>
                    <a:pt x="1191" y="1352"/>
                  </a:lnTo>
                  <a:lnTo>
                    <a:pt x="1303" y="2323"/>
                  </a:lnTo>
                  <a:lnTo>
                    <a:pt x="1679" y="1953"/>
                  </a:lnTo>
                  <a:lnTo>
                    <a:pt x="1679" y="1953"/>
                  </a:lnTo>
                  <a:lnTo>
                    <a:pt x="1319" y="2489"/>
                  </a:lnTo>
                  <a:lnTo>
                    <a:pt x="1325" y="2875"/>
                  </a:lnTo>
                  <a:lnTo>
                    <a:pt x="1775" y="2473"/>
                  </a:lnTo>
                  <a:lnTo>
                    <a:pt x="1341" y="3073"/>
                  </a:lnTo>
                  <a:lnTo>
                    <a:pt x="1362" y="3470"/>
                  </a:lnTo>
                  <a:cubicBezTo>
                    <a:pt x="1797" y="3459"/>
                    <a:pt x="2183" y="3416"/>
                    <a:pt x="2231" y="3347"/>
                  </a:cubicBezTo>
                  <a:cubicBezTo>
                    <a:pt x="2338" y="3192"/>
                    <a:pt x="1474" y="1"/>
                    <a:pt x="12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49"/>
            <p:cNvSpPr/>
            <p:nvPr/>
          </p:nvSpPr>
          <p:spPr>
            <a:xfrm>
              <a:off x="855496" y="4227875"/>
              <a:ext cx="148095" cy="353861"/>
            </a:xfrm>
            <a:custGeom>
              <a:rect b="b" l="l" r="r" t="t"/>
              <a:pathLst>
                <a:path extrusionOk="0" h="3116" w="1304">
                  <a:moveTo>
                    <a:pt x="719" y="0"/>
                  </a:moveTo>
                  <a:lnTo>
                    <a:pt x="660" y="949"/>
                  </a:lnTo>
                  <a:lnTo>
                    <a:pt x="258" y="633"/>
                  </a:lnTo>
                  <a:lnTo>
                    <a:pt x="638" y="1131"/>
                  </a:lnTo>
                  <a:lnTo>
                    <a:pt x="633" y="1496"/>
                  </a:lnTo>
                  <a:lnTo>
                    <a:pt x="0" y="1051"/>
                  </a:lnTo>
                  <a:lnTo>
                    <a:pt x="633" y="1732"/>
                  </a:lnTo>
                  <a:lnTo>
                    <a:pt x="617" y="2150"/>
                  </a:lnTo>
                  <a:lnTo>
                    <a:pt x="579" y="3115"/>
                  </a:lnTo>
                  <a:lnTo>
                    <a:pt x="944" y="3115"/>
                  </a:lnTo>
                  <a:lnTo>
                    <a:pt x="896" y="2145"/>
                  </a:lnTo>
                  <a:lnTo>
                    <a:pt x="869" y="1737"/>
                  </a:lnTo>
                  <a:lnTo>
                    <a:pt x="1303" y="1121"/>
                  </a:lnTo>
                  <a:lnTo>
                    <a:pt x="853" y="1523"/>
                  </a:lnTo>
                  <a:lnTo>
                    <a:pt x="847" y="1137"/>
                  </a:lnTo>
                  <a:lnTo>
                    <a:pt x="1207" y="601"/>
                  </a:lnTo>
                  <a:lnTo>
                    <a:pt x="1207" y="601"/>
                  </a:lnTo>
                  <a:lnTo>
                    <a:pt x="831" y="97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49"/>
            <p:cNvSpPr/>
            <p:nvPr/>
          </p:nvSpPr>
          <p:spPr>
            <a:xfrm>
              <a:off x="2586891" y="3883781"/>
              <a:ext cx="365355" cy="542715"/>
            </a:xfrm>
            <a:custGeom>
              <a:rect b="b" l="l" r="r" t="t"/>
              <a:pathLst>
                <a:path extrusionOk="0" h="4779" w="3217">
                  <a:moveTo>
                    <a:pt x="1501" y="0"/>
                  </a:moveTo>
                  <a:cubicBezTo>
                    <a:pt x="1191" y="0"/>
                    <a:pt x="0" y="4388"/>
                    <a:pt x="149" y="4606"/>
                  </a:cubicBezTo>
                  <a:cubicBezTo>
                    <a:pt x="214" y="4698"/>
                    <a:pt x="745" y="4757"/>
                    <a:pt x="1340" y="4773"/>
                  </a:cubicBezTo>
                  <a:lnTo>
                    <a:pt x="1372" y="4226"/>
                  </a:lnTo>
                  <a:lnTo>
                    <a:pt x="777" y="3405"/>
                  </a:lnTo>
                  <a:lnTo>
                    <a:pt x="1393" y="3958"/>
                  </a:lnTo>
                  <a:lnTo>
                    <a:pt x="1404" y="3427"/>
                  </a:lnTo>
                  <a:lnTo>
                    <a:pt x="911" y="2687"/>
                  </a:lnTo>
                  <a:lnTo>
                    <a:pt x="1426" y="3196"/>
                  </a:lnTo>
                  <a:lnTo>
                    <a:pt x="1581" y="1861"/>
                  </a:lnTo>
                  <a:lnTo>
                    <a:pt x="1662" y="3164"/>
                  </a:lnTo>
                  <a:lnTo>
                    <a:pt x="2214" y="2730"/>
                  </a:lnTo>
                  <a:lnTo>
                    <a:pt x="1694" y="3416"/>
                  </a:lnTo>
                  <a:lnTo>
                    <a:pt x="1699" y="3915"/>
                  </a:lnTo>
                  <a:lnTo>
                    <a:pt x="2562" y="3304"/>
                  </a:lnTo>
                  <a:lnTo>
                    <a:pt x="1694" y="4242"/>
                  </a:lnTo>
                  <a:lnTo>
                    <a:pt x="1715" y="4778"/>
                  </a:lnTo>
                  <a:cubicBezTo>
                    <a:pt x="2369" y="4773"/>
                    <a:pt x="2997" y="4719"/>
                    <a:pt x="3066" y="4606"/>
                  </a:cubicBezTo>
                  <a:cubicBezTo>
                    <a:pt x="3217" y="4365"/>
                    <a:pt x="1951" y="81"/>
                    <a:pt x="1506" y="1"/>
                  </a:cubicBezTo>
                  <a:cubicBezTo>
                    <a:pt x="1504" y="0"/>
                    <a:pt x="1502" y="0"/>
                    <a:pt x="1501" y="0"/>
                  </a:cubicBezTo>
                  <a:close/>
                </a:path>
              </a:pathLst>
            </a:custGeom>
            <a:solidFill>
              <a:srgbClr val="788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49"/>
            <p:cNvSpPr/>
            <p:nvPr/>
          </p:nvSpPr>
          <p:spPr>
            <a:xfrm>
              <a:off x="2675022" y="4095120"/>
              <a:ext cx="202950" cy="486615"/>
            </a:xfrm>
            <a:custGeom>
              <a:rect b="b" l="l" r="r" t="t"/>
              <a:pathLst>
                <a:path extrusionOk="0" h="4285" w="1787">
                  <a:moveTo>
                    <a:pt x="805" y="0"/>
                  </a:moveTo>
                  <a:lnTo>
                    <a:pt x="650" y="1335"/>
                  </a:lnTo>
                  <a:lnTo>
                    <a:pt x="135" y="826"/>
                  </a:lnTo>
                  <a:lnTo>
                    <a:pt x="628" y="1566"/>
                  </a:lnTo>
                  <a:lnTo>
                    <a:pt x="617" y="2097"/>
                  </a:lnTo>
                  <a:lnTo>
                    <a:pt x="1" y="1544"/>
                  </a:lnTo>
                  <a:lnTo>
                    <a:pt x="596" y="2386"/>
                  </a:lnTo>
                  <a:lnTo>
                    <a:pt x="564" y="2955"/>
                  </a:lnTo>
                  <a:lnTo>
                    <a:pt x="494" y="4284"/>
                  </a:lnTo>
                  <a:lnTo>
                    <a:pt x="993" y="4284"/>
                  </a:lnTo>
                  <a:lnTo>
                    <a:pt x="939" y="2955"/>
                  </a:lnTo>
                  <a:lnTo>
                    <a:pt x="918" y="2381"/>
                  </a:lnTo>
                  <a:lnTo>
                    <a:pt x="1786" y="1443"/>
                  </a:lnTo>
                  <a:lnTo>
                    <a:pt x="923" y="2054"/>
                  </a:lnTo>
                  <a:lnTo>
                    <a:pt x="918" y="1555"/>
                  </a:lnTo>
                  <a:lnTo>
                    <a:pt x="1438" y="869"/>
                  </a:lnTo>
                  <a:lnTo>
                    <a:pt x="886" y="1303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49"/>
            <p:cNvSpPr/>
            <p:nvPr/>
          </p:nvSpPr>
          <p:spPr>
            <a:xfrm>
              <a:off x="2844471" y="4074339"/>
              <a:ext cx="266095" cy="394743"/>
            </a:xfrm>
            <a:custGeom>
              <a:rect b="b" l="l" r="r" t="t"/>
              <a:pathLst>
                <a:path extrusionOk="0" h="3476" w="2343">
                  <a:moveTo>
                    <a:pt x="1095" y="1"/>
                  </a:moveTo>
                  <a:cubicBezTo>
                    <a:pt x="869" y="1"/>
                    <a:pt x="0" y="3192"/>
                    <a:pt x="112" y="3347"/>
                  </a:cubicBezTo>
                  <a:cubicBezTo>
                    <a:pt x="160" y="3416"/>
                    <a:pt x="546" y="3459"/>
                    <a:pt x="975" y="3470"/>
                  </a:cubicBezTo>
                  <a:lnTo>
                    <a:pt x="997" y="3073"/>
                  </a:lnTo>
                  <a:lnTo>
                    <a:pt x="568" y="2473"/>
                  </a:lnTo>
                  <a:lnTo>
                    <a:pt x="1013" y="2875"/>
                  </a:lnTo>
                  <a:lnTo>
                    <a:pt x="1024" y="2489"/>
                  </a:lnTo>
                  <a:lnTo>
                    <a:pt x="664" y="1953"/>
                  </a:lnTo>
                  <a:lnTo>
                    <a:pt x="664" y="1953"/>
                  </a:lnTo>
                  <a:lnTo>
                    <a:pt x="1040" y="2323"/>
                  </a:lnTo>
                  <a:lnTo>
                    <a:pt x="1152" y="1352"/>
                  </a:lnTo>
                  <a:lnTo>
                    <a:pt x="1211" y="2301"/>
                  </a:lnTo>
                  <a:lnTo>
                    <a:pt x="1613" y="1985"/>
                  </a:lnTo>
                  <a:lnTo>
                    <a:pt x="1233" y="2483"/>
                  </a:lnTo>
                  <a:lnTo>
                    <a:pt x="1238" y="2848"/>
                  </a:lnTo>
                  <a:lnTo>
                    <a:pt x="1865" y="2403"/>
                  </a:lnTo>
                  <a:lnTo>
                    <a:pt x="1233" y="3084"/>
                  </a:lnTo>
                  <a:lnTo>
                    <a:pt x="1249" y="3475"/>
                  </a:lnTo>
                  <a:cubicBezTo>
                    <a:pt x="1726" y="3470"/>
                    <a:pt x="2182" y="3432"/>
                    <a:pt x="2230" y="3347"/>
                  </a:cubicBezTo>
                  <a:cubicBezTo>
                    <a:pt x="2343" y="3175"/>
                    <a:pt x="1420" y="60"/>
                    <a:pt x="1099" y="1"/>
                  </a:cubicBezTo>
                  <a:cubicBezTo>
                    <a:pt x="1097" y="1"/>
                    <a:pt x="1096" y="1"/>
                    <a:pt x="10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49"/>
            <p:cNvSpPr/>
            <p:nvPr/>
          </p:nvSpPr>
          <p:spPr>
            <a:xfrm>
              <a:off x="2908866" y="4227875"/>
              <a:ext cx="147527" cy="353861"/>
            </a:xfrm>
            <a:custGeom>
              <a:rect b="b" l="l" r="r" t="t"/>
              <a:pathLst>
                <a:path extrusionOk="0" h="3116" w="1299">
                  <a:moveTo>
                    <a:pt x="585" y="0"/>
                  </a:moveTo>
                  <a:lnTo>
                    <a:pt x="473" y="971"/>
                  </a:lnTo>
                  <a:lnTo>
                    <a:pt x="97" y="601"/>
                  </a:lnTo>
                  <a:lnTo>
                    <a:pt x="97" y="601"/>
                  </a:lnTo>
                  <a:lnTo>
                    <a:pt x="457" y="1137"/>
                  </a:lnTo>
                  <a:lnTo>
                    <a:pt x="446" y="1523"/>
                  </a:lnTo>
                  <a:lnTo>
                    <a:pt x="1" y="1121"/>
                  </a:lnTo>
                  <a:lnTo>
                    <a:pt x="430" y="1737"/>
                  </a:lnTo>
                  <a:lnTo>
                    <a:pt x="408" y="2145"/>
                  </a:lnTo>
                  <a:lnTo>
                    <a:pt x="355" y="3115"/>
                  </a:lnTo>
                  <a:lnTo>
                    <a:pt x="719" y="3115"/>
                  </a:lnTo>
                  <a:lnTo>
                    <a:pt x="682" y="2150"/>
                  </a:lnTo>
                  <a:lnTo>
                    <a:pt x="666" y="1732"/>
                  </a:lnTo>
                  <a:lnTo>
                    <a:pt x="1298" y="1051"/>
                  </a:lnTo>
                  <a:lnTo>
                    <a:pt x="671" y="1496"/>
                  </a:lnTo>
                  <a:lnTo>
                    <a:pt x="666" y="1131"/>
                  </a:lnTo>
                  <a:lnTo>
                    <a:pt x="1046" y="633"/>
                  </a:lnTo>
                  <a:lnTo>
                    <a:pt x="644" y="949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49"/>
            <p:cNvSpPr/>
            <p:nvPr/>
          </p:nvSpPr>
          <p:spPr>
            <a:xfrm>
              <a:off x="3274338" y="4509736"/>
              <a:ext cx="51220" cy="45311"/>
            </a:xfrm>
            <a:custGeom>
              <a:rect b="b" l="l" r="r" t="t"/>
              <a:pathLst>
                <a:path extrusionOk="0" h="399" w="451">
                  <a:moveTo>
                    <a:pt x="209" y="1"/>
                  </a:moveTo>
                  <a:cubicBezTo>
                    <a:pt x="204" y="6"/>
                    <a:pt x="198" y="6"/>
                    <a:pt x="188" y="6"/>
                  </a:cubicBezTo>
                  <a:cubicBezTo>
                    <a:pt x="70" y="44"/>
                    <a:pt x="0" y="156"/>
                    <a:pt x="27" y="263"/>
                  </a:cubicBezTo>
                  <a:cubicBezTo>
                    <a:pt x="52" y="344"/>
                    <a:pt x="135" y="398"/>
                    <a:pt x="227" y="398"/>
                  </a:cubicBezTo>
                  <a:cubicBezTo>
                    <a:pt x="251" y="398"/>
                    <a:pt x="276" y="394"/>
                    <a:pt x="300" y="387"/>
                  </a:cubicBezTo>
                  <a:cubicBezTo>
                    <a:pt x="370" y="365"/>
                    <a:pt x="424" y="322"/>
                    <a:pt x="450" y="263"/>
                  </a:cubicBezTo>
                  <a:cubicBezTo>
                    <a:pt x="434" y="231"/>
                    <a:pt x="429" y="194"/>
                    <a:pt x="429" y="156"/>
                  </a:cubicBezTo>
                  <a:lnTo>
                    <a:pt x="402" y="156"/>
                  </a:lnTo>
                  <a:cubicBezTo>
                    <a:pt x="290" y="156"/>
                    <a:pt x="225" y="86"/>
                    <a:pt x="209" y="1"/>
                  </a:cubicBezTo>
                  <a:close/>
                </a:path>
              </a:pathLst>
            </a:custGeom>
            <a:solidFill>
              <a:srgbClr val="FFB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49"/>
            <p:cNvSpPr/>
            <p:nvPr/>
          </p:nvSpPr>
          <p:spPr>
            <a:xfrm>
              <a:off x="3340096" y="4553004"/>
              <a:ext cx="9767" cy="28731"/>
            </a:xfrm>
            <a:custGeom>
              <a:rect b="b" l="l" r="r" t="t"/>
              <a:pathLst>
                <a:path extrusionOk="0" h="253" w="86">
                  <a:moveTo>
                    <a:pt x="0" y="0"/>
                  </a:moveTo>
                  <a:lnTo>
                    <a:pt x="0" y="252"/>
                  </a:lnTo>
                  <a:lnTo>
                    <a:pt x="86" y="252"/>
                  </a:lnTo>
                  <a:lnTo>
                    <a:pt x="86" y="11"/>
                  </a:lnTo>
                  <a:lnTo>
                    <a:pt x="75" y="11"/>
                  </a:lnTo>
                  <a:cubicBezTo>
                    <a:pt x="43" y="11"/>
                    <a:pt x="22" y="6"/>
                    <a:pt x="0" y="0"/>
                  </a:cubicBezTo>
                  <a:close/>
                </a:path>
              </a:pathLst>
            </a:custGeom>
            <a:solidFill>
              <a:srgbClr val="FFB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49"/>
            <p:cNvSpPr/>
            <p:nvPr/>
          </p:nvSpPr>
          <p:spPr>
            <a:xfrm>
              <a:off x="3380300" y="4540171"/>
              <a:ext cx="10448" cy="41564"/>
            </a:xfrm>
            <a:custGeom>
              <a:rect b="b" l="l" r="r" t="t"/>
              <a:pathLst>
                <a:path extrusionOk="0" h="366" w="92">
                  <a:moveTo>
                    <a:pt x="0" y="1"/>
                  </a:moveTo>
                  <a:lnTo>
                    <a:pt x="0" y="365"/>
                  </a:lnTo>
                  <a:lnTo>
                    <a:pt x="91" y="365"/>
                  </a:lnTo>
                  <a:lnTo>
                    <a:pt x="91" y="6"/>
                  </a:lnTo>
                  <a:lnTo>
                    <a:pt x="59" y="6"/>
                  </a:lnTo>
                  <a:cubicBezTo>
                    <a:pt x="38" y="6"/>
                    <a:pt x="21" y="6"/>
                    <a:pt x="0" y="1"/>
                  </a:cubicBezTo>
                  <a:close/>
                </a:path>
              </a:pathLst>
            </a:custGeom>
            <a:solidFill>
              <a:srgbClr val="FFB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49"/>
            <p:cNvSpPr/>
            <p:nvPr/>
          </p:nvSpPr>
          <p:spPr>
            <a:xfrm>
              <a:off x="3295576" y="4459201"/>
              <a:ext cx="125608" cy="95165"/>
            </a:xfrm>
            <a:custGeom>
              <a:rect b="b" l="l" r="r" t="t"/>
              <a:pathLst>
                <a:path extrusionOk="0" h="838" w="1106">
                  <a:moveTo>
                    <a:pt x="585" y="1"/>
                  </a:moveTo>
                  <a:cubicBezTo>
                    <a:pt x="451" y="1"/>
                    <a:pt x="371" y="92"/>
                    <a:pt x="344" y="194"/>
                  </a:cubicBezTo>
                  <a:cubicBezTo>
                    <a:pt x="317" y="178"/>
                    <a:pt x="285" y="172"/>
                    <a:pt x="247" y="172"/>
                  </a:cubicBezTo>
                  <a:cubicBezTo>
                    <a:pt x="81" y="172"/>
                    <a:pt x="1" y="322"/>
                    <a:pt x="22" y="446"/>
                  </a:cubicBezTo>
                  <a:cubicBezTo>
                    <a:pt x="38" y="531"/>
                    <a:pt x="103" y="601"/>
                    <a:pt x="215" y="601"/>
                  </a:cubicBezTo>
                  <a:lnTo>
                    <a:pt x="242" y="601"/>
                  </a:lnTo>
                  <a:cubicBezTo>
                    <a:pt x="242" y="639"/>
                    <a:pt x="247" y="676"/>
                    <a:pt x="263" y="708"/>
                  </a:cubicBezTo>
                  <a:cubicBezTo>
                    <a:pt x="285" y="762"/>
                    <a:pt x="328" y="805"/>
                    <a:pt x="392" y="826"/>
                  </a:cubicBezTo>
                  <a:cubicBezTo>
                    <a:pt x="414" y="832"/>
                    <a:pt x="435" y="837"/>
                    <a:pt x="467" y="837"/>
                  </a:cubicBezTo>
                  <a:lnTo>
                    <a:pt x="478" y="837"/>
                  </a:lnTo>
                  <a:cubicBezTo>
                    <a:pt x="585" y="832"/>
                    <a:pt x="660" y="767"/>
                    <a:pt x="698" y="692"/>
                  </a:cubicBezTo>
                  <a:cubicBezTo>
                    <a:pt x="714" y="698"/>
                    <a:pt x="730" y="708"/>
                    <a:pt x="746" y="714"/>
                  </a:cubicBezTo>
                  <a:cubicBezTo>
                    <a:pt x="767" y="719"/>
                    <a:pt x="784" y="719"/>
                    <a:pt x="805" y="719"/>
                  </a:cubicBezTo>
                  <a:lnTo>
                    <a:pt x="837" y="719"/>
                  </a:lnTo>
                  <a:cubicBezTo>
                    <a:pt x="902" y="714"/>
                    <a:pt x="955" y="698"/>
                    <a:pt x="1009" y="655"/>
                  </a:cubicBezTo>
                  <a:cubicBezTo>
                    <a:pt x="1062" y="606"/>
                    <a:pt x="1095" y="537"/>
                    <a:pt x="1100" y="467"/>
                  </a:cubicBezTo>
                  <a:cubicBezTo>
                    <a:pt x="1105" y="392"/>
                    <a:pt x="1078" y="317"/>
                    <a:pt x="1030" y="258"/>
                  </a:cubicBezTo>
                  <a:cubicBezTo>
                    <a:pt x="987" y="210"/>
                    <a:pt x="912" y="167"/>
                    <a:pt x="843" y="167"/>
                  </a:cubicBezTo>
                  <a:cubicBezTo>
                    <a:pt x="832" y="167"/>
                    <a:pt x="816" y="167"/>
                    <a:pt x="800" y="172"/>
                  </a:cubicBezTo>
                  <a:cubicBezTo>
                    <a:pt x="784" y="76"/>
                    <a:pt x="714" y="1"/>
                    <a:pt x="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49"/>
            <p:cNvSpPr/>
            <p:nvPr/>
          </p:nvSpPr>
          <p:spPr>
            <a:xfrm>
              <a:off x="3195747" y="4488387"/>
              <a:ext cx="44519" cy="47810"/>
            </a:xfrm>
            <a:custGeom>
              <a:rect b="b" l="l" r="r" t="t"/>
              <a:pathLst>
                <a:path extrusionOk="0" h="421" w="392">
                  <a:moveTo>
                    <a:pt x="161" y="1"/>
                  </a:moveTo>
                  <a:cubicBezTo>
                    <a:pt x="108" y="1"/>
                    <a:pt x="54" y="12"/>
                    <a:pt x="11" y="39"/>
                  </a:cubicBezTo>
                  <a:cubicBezTo>
                    <a:pt x="6" y="55"/>
                    <a:pt x="6" y="71"/>
                    <a:pt x="0" y="87"/>
                  </a:cubicBezTo>
                  <a:cubicBezTo>
                    <a:pt x="0" y="92"/>
                    <a:pt x="6" y="92"/>
                    <a:pt x="11" y="97"/>
                  </a:cubicBezTo>
                  <a:cubicBezTo>
                    <a:pt x="54" y="135"/>
                    <a:pt x="86" y="194"/>
                    <a:pt x="86" y="253"/>
                  </a:cubicBezTo>
                  <a:cubicBezTo>
                    <a:pt x="91" y="307"/>
                    <a:pt x="81" y="355"/>
                    <a:pt x="49" y="398"/>
                  </a:cubicBezTo>
                  <a:cubicBezTo>
                    <a:pt x="75" y="408"/>
                    <a:pt x="102" y="414"/>
                    <a:pt x="129" y="419"/>
                  </a:cubicBezTo>
                  <a:cubicBezTo>
                    <a:pt x="137" y="420"/>
                    <a:pt x="144" y="420"/>
                    <a:pt x="152" y="420"/>
                  </a:cubicBezTo>
                  <a:cubicBezTo>
                    <a:pt x="275" y="420"/>
                    <a:pt x="376" y="338"/>
                    <a:pt x="381" y="232"/>
                  </a:cubicBezTo>
                  <a:cubicBezTo>
                    <a:pt x="392" y="114"/>
                    <a:pt x="295" y="12"/>
                    <a:pt x="161" y="1"/>
                  </a:cubicBezTo>
                  <a:close/>
                </a:path>
              </a:pathLst>
            </a:custGeom>
            <a:solidFill>
              <a:srgbClr val="FFB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49"/>
            <p:cNvSpPr/>
            <p:nvPr/>
          </p:nvSpPr>
          <p:spPr>
            <a:xfrm>
              <a:off x="3157360" y="4540171"/>
              <a:ext cx="9881" cy="41564"/>
            </a:xfrm>
            <a:custGeom>
              <a:rect b="b" l="l" r="r" t="t"/>
              <a:pathLst>
                <a:path extrusionOk="0" h="366" w="87">
                  <a:moveTo>
                    <a:pt x="43" y="1"/>
                  </a:moveTo>
                  <a:cubicBezTo>
                    <a:pt x="33" y="17"/>
                    <a:pt x="27" y="28"/>
                    <a:pt x="11" y="44"/>
                  </a:cubicBezTo>
                  <a:cubicBezTo>
                    <a:pt x="11" y="49"/>
                    <a:pt x="6" y="49"/>
                    <a:pt x="1" y="54"/>
                  </a:cubicBezTo>
                  <a:lnTo>
                    <a:pt x="1" y="365"/>
                  </a:lnTo>
                  <a:lnTo>
                    <a:pt x="86" y="365"/>
                  </a:lnTo>
                  <a:lnTo>
                    <a:pt x="86" y="28"/>
                  </a:lnTo>
                  <a:cubicBezTo>
                    <a:pt x="76" y="22"/>
                    <a:pt x="60" y="11"/>
                    <a:pt x="43" y="1"/>
                  </a:cubicBezTo>
                  <a:close/>
                </a:path>
              </a:pathLst>
            </a:custGeom>
            <a:solidFill>
              <a:srgbClr val="FFB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49"/>
            <p:cNvSpPr/>
            <p:nvPr/>
          </p:nvSpPr>
          <p:spPr>
            <a:xfrm>
              <a:off x="3116588" y="4549937"/>
              <a:ext cx="10448" cy="31797"/>
            </a:xfrm>
            <a:custGeom>
              <a:rect b="b" l="l" r="r" t="t"/>
              <a:pathLst>
                <a:path extrusionOk="0" h="280" w="92">
                  <a:moveTo>
                    <a:pt x="0" y="1"/>
                  </a:moveTo>
                  <a:lnTo>
                    <a:pt x="0" y="279"/>
                  </a:lnTo>
                  <a:lnTo>
                    <a:pt x="91" y="279"/>
                  </a:lnTo>
                  <a:lnTo>
                    <a:pt x="91" y="38"/>
                  </a:lnTo>
                  <a:cubicBezTo>
                    <a:pt x="59" y="33"/>
                    <a:pt x="27" y="22"/>
                    <a:pt x="0" y="1"/>
                  </a:cubicBezTo>
                  <a:close/>
                </a:path>
              </a:pathLst>
            </a:custGeom>
            <a:solidFill>
              <a:srgbClr val="FFB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49"/>
            <p:cNvSpPr/>
            <p:nvPr/>
          </p:nvSpPr>
          <p:spPr>
            <a:xfrm>
              <a:off x="3067184" y="4452160"/>
              <a:ext cx="139010" cy="103342"/>
            </a:xfrm>
            <a:custGeom>
              <a:rect b="b" l="l" r="r" t="t"/>
              <a:pathLst>
                <a:path extrusionOk="0" h="910" w="1224">
                  <a:moveTo>
                    <a:pt x="608" y="1"/>
                  </a:moveTo>
                  <a:cubicBezTo>
                    <a:pt x="495" y="1"/>
                    <a:pt x="390" y="80"/>
                    <a:pt x="366" y="202"/>
                  </a:cubicBezTo>
                  <a:cubicBezTo>
                    <a:pt x="366" y="213"/>
                    <a:pt x="366" y="229"/>
                    <a:pt x="366" y="245"/>
                  </a:cubicBezTo>
                  <a:cubicBezTo>
                    <a:pt x="339" y="240"/>
                    <a:pt x="317" y="234"/>
                    <a:pt x="291" y="234"/>
                  </a:cubicBezTo>
                  <a:cubicBezTo>
                    <a:pt x="1" y="234"/>
                    <a:pt x="33" y="685"/>
                    <a:pt x="323" y="690"/>
                  </a:cubicBezTo>
                  <a:cubicBezTo>
                    <a:pt x="333" y="749"/>
                    <a:pt x="366" y="803"/>
                    <a:pt x="408" y="840"/>
                  </a:cubicBezTo>
                  <a:cubicBezTo>
                    <a:pt x="419" y="851"/>
                    <a:pt x="425" y="856"/>
                    <a:pt x="435" y="862"/>
                  </a:cubicBezTo>
                  <a:cubicBezTo>
                    <a:pt x="462" y="883"/>
                    <a:pt x="494" y="894"/>
                    <a:pt x="526" y="899"/>
                  </a:cubicBezTo>
                  <a:cubicBezTo>
                    <a:pt x="553" y="910"/>
                    <a:pt x="585" y="910"/>
                    <a:pt x="618" y="910"/>
                  </a:cubicBezTo>
                  <a:cubicBezTo>
                    <a:pt x="682" y="910"/>
                    <a:pt x="746" y="878"/>
                    <a:pt x="795" y="829"/>
                  </a:cubicBezTo>
                  <a:cubicBezTo>
                    <a:pt x="800" y="824"/>
                    <a:pt x="805" y="824"/>
                    <a:pt x="805" y="819"/>
                  </a:cubicBezTo>
                  <a:cubicBezTo>
                    <a:pt x="821" y="803"/>
                    <a:pt x="827" y="792"/>
                    <a:pt x="837" y="776"/>
                  </a:cubicBezTo>
                  <a:cubicBezTo>
                    <a:pt x="854" y="786"/>
                    <a:pt x="870" y="797"/>
                    <a:pt x="880" y="803"/>
                  </a:cubicBezTo>
                  <a:cubicBezTo>
                    <a:pt x="918" y="819"/>
                    <a:pt x="961" y="829"/>
                    <a:pt x="1004" y="829"/>
                  </a:cubicBezTo>
                  <a:cubicBezTo>
                    <a:pt x="1063" y="829"/>
                    <a:pt x="1122" y="792"/>
                    <a:pt x="1165" y="749"/>
                  </a:cubicBezTo>
                  <a:cubicBezTo>
                    <a:pt x="1170" y="738"/>
                    <a:pt x="1175" y="727"/>
                    <a:pt x="1181" y="717"/>
                  </a:cubicBezTo>
                  <a:cubicBezTo>
                    <a:pt x="1213" y="674"/>
                    <a:pt x="1223" y="626"/>
                    <a:pt x="1218" y="572"/>
                  </a:cubicBezTo>
                  <a:cubicBezTo>
                    <a:pt x="1218" y="513"/>
                    <a:pt x="1186" y="454"/>
                    <a:pt x="1143" y="416"/>
                  </a:cubicBezTo>
                  <a:cubicBezTo>
                    <a:pt x="1138" y="411"/>
                    <a:pt x="1132" y="411"/>
                    <a:pt x="1132" y="406"/>
                  </a:cubicBezTo>
                  <a:cubicBezTo>
                    <a:pt x="1138" y="390"/>
                    <a:pt x="1138" y="374"/>
                    <a:pt x="1143" y="358"/>
                  </a:cubicBezTo>
                  <a:cubicBezTo>
                    <a:pt x="1154" y="245"/>
                    <a:pt x="1079" y="116"/>
                    <a:pt x="929" y="116"/>
                  </a:cubicBezTo>
                  <a:cubicBezTo>
                    <a:pt x="891" y="116"/>
                    <a:pt x="854" y="127"/>
                    <a:pt x="827" y="143"/>
                  </a:cubicBezTo>
                  <a:cubicBezTo>
                    <a:pt x="805" y="95"/>
                    <a:pt x="768" y="52"/>
                    <a:pt x="714" y="25"/>
                  </a:cubicBezTo>
                  <a:cubicBezTo>
                    <a:pt x="680" y="8"/>
                    <a:pt x="643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49"/>
            <p:cNvSpPr/>
            <p:nvPr/>
          </p:nvSpPr>
          <p:spPr>
            <a:xfrm>
              <a:off x="677643" y="2125610"/>
              <a:ext cx="514131" cy="264601"/>
            </a:xfrm>
            <a:custGeom>
              <a:rect b="b" l="l" r="r" t="t"/>
              <a:pathLst>
                <a:path extrusionOk="0" h="2330" w="4527">
                  <a:moveTo>
                    <a:pt x="1817" y="1"/>
                  </a:moveTo>
                  <a:cubicBezTo>
                    <a:pt x="1663" y="1"/>
                    <a:pt x="1514" y="33"/>
                    <a:pt x="1373" y="99"/>
                  </a:cubicBezTo>
                  <a:cubicBezTo>
                    <a:pt x="1212" y="180"/>
                    <a:pt x="1084" y="292"/>
                    <a:pt x="987" y="442"/>
                  </a:cubicBezTo>
                  <a:lnTo>
                    <a:pt x="971" y="469"/>
                  </a:lnTo>
                  <a:cubicBezTo>
                    <a:pt x="966" y="475"/>
                    <a:pt x="960" y="480"/>
                    <a:pt x="960" y="485"/>
                  </a:cubicBezTo>
                  <a:cubicBezTo>
                    <a:pt x="864" y="630"/>
                    <a:pt x="810" y="785"/>
                    <a:pt x="800" y="957"/>
                  </a:cubicBezTo>
                  <a:cubicBezTo>
                    <a:pt x="794" y="1043"/>
                    <a:pt x="800" y="1129"/>
                    <a:pt x="810" y="1214"/>
                  </a:cubicBezTo>
                  <a:cubicBezTo>
                    <a:pt x="816" y="1231"/>
                    <a:pt x="821" y="1247"/>
                    <a:pt x="826" y="1268"/>
                  </a:cubicBezTo>
                  <a:cubicBezTo>
                    <a:pt x="800" y="1268"/>
                    <a:pt x="778" y="1268"/>
                    <a:pt x="751" y="1273"/>
                  </a:cubicBezTo>
                  <a:cubicBezTo>
                    <a:pt x="590" y="1300"/>
                    <a:pt x="446" y="1370"/>
                    <a:pt x="322" y="1483"/>
                  </a:cubicBezTo>
                  <a:cubicBezTo>
                    <a:pt x="312" y="1488"/>
                    <a:pt x="306" y="1493"/>
                    <a:pt x="295" y="1499"/>
                  </a:cubicBezTo>
                  <a:cubicBezTo>
                    <a:pt x="247" y="1552"/>
                    <a:pt x="199" y="1611"/>
                    <a:pt x="151" y="1670"/>
                  </a:cubicBezTo>
                  <a:cubicBezTo>
                    <a:pt x="65" y="1794"/>
                    <a:pt x="17" y="1933"/>
                    <a:pt x="6" y="2088"/>
                  </a:cubicBezTo>
                  <a:cubicBezTo>
                    <a:pt x="1" y="2169"/>
                    <a:pt x="6" y="2249"/>
                    <a:pt x="22" y="2330"/>
                  </a:cubicBezTo>
                  <a:lnTo>
                    <a:pt x="4526" y="2330"/>
                  </a:lnTo>
                  <a:cubicBezTo>
                    <a:pt x="4526" y="1917"/>
                    <a:pt x="4183" y="1488"/>
                    <a:pt x="3749" y="1488"/>
                  </a:cubicBezTo>
                  <a:cubicBezTo>
                    <a:pt x="3722" y="1488"/>
                    <a:pt x="3700" y="1493"/>
                    <a:pt x="3679" y="1493"/>
                  </a:cubicBezTo>
                  <a:cubicBezTo>
                    <a:pt x="3663" y="1413"/>
                    <a:pt x="3641" y="1338"/>
                    <a:pt x="3604" y="1263"/>
                  </a:cubicBezTo>
                  <a:cubicBezTo>
                    <a:pt x="3539" y="1134"/>
                    <a:pt x="3448" y="1027"/>
                    <a:pt x="3330" y="946"/>
                  </a:cubicBezTo>
                  <a:cubicBezTo>
                    <a:pt x="3261" y="909"/>
                    <a:pt x="3191" y="861"/>
                    <a:pt x="3116" y="844"/>
                  </a:cubicBezTo>
                  <a:cubicBezTo>
                    <a:pt x="3046" y="823"/>
                    <a:pt x="2976" y="807"/>
                    <a:pt x="2901" y="796"/>
                  </a:cubicBezTo>
                  <a:cubicBezTo>
                    <a:pt x="2859" y="796"/>
                    <a:pt x="2816" y="796"/>
                    <a:pt x="2778" y="802"/>
                  </a:cubicBezTo>
                  <a:cubicBezTo>
                    <a:pt x="2746" y="630"/>
                    <a:pt x="2665" y="469"/>
                    <a:pt x="2553" y="335"/>
                  </a:cubicBezTo>
                  <a:cubicBezTo>
                    <a:pt x="2381" y="142"/>
                    <a:pt x="2140" y="24"/>
                    <a:pt x="1883" y="3"/>
                  </a:cubicBezTo>
                  <a:cubicBezTo>
                    <a:pt x="1861" y="1"/>
                    <a:pt x="1838" y="1"/>
                    <a:pt x="1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49"/>
            <p:cNvSpPr/>
            <p:nvPr/>
          </p:nvSpPr>
          <p:spPr>
            <a:xfrm>
              <a:off x="2585528" y="2113458"/>
              <a:ext cx="398404" cy="204980"/>
            </a:xfrm>
            <a:custGeom>
              <a:rect b="b" l="l" r="r" t="t"/>
              <a:pathLst>
                <a:path extrusionOk="0" h="1805" w="3508">
                  <a:moveTo>
                    <a:pt x="1399" y="0"/>
                  </a:moveTo>
                  <a:cubicBezTo>
                    <a:pt x="1283" y="0"/>
                    <a:pt x="1172" y="27"/>
                    <a:pt x="1062" y="77"/>
                  </a:cubicBezTo>
                  <a:cubicBezTo>
                    <a:pt x="939" y="142"/>
                    <a:pt x="837" y="228"/>
                    <a:pt x="762" y="340"/>
                  </a:cubicBezTo>
                  <a:cubicBezTo>
                    <a:pt x="757" y="351"/>
                    <a:pt x="757" y="356"/>
                    <a:pt x="751" y="362"/>
                  </a:cubicBezTo>
                  <a:cubicBezTo>
                    <a:pt x="746" y="367"/>
                    <a:pt x="746" y="372"/>
                    <a:pt x="741" y="378"/>
                  </a:cubicBezTo>
                  <a:cubicBezTo>
                    <a:pt x="671" y="490"/>
                    <a:pt x="628" y="608"/>
                    <a:pt x="617" y="742"/>
                  </a:cubicBezTo>
                  <a:cubicBezTo>
                    <a:pt x="612" y="807"/>
                    <a:pt x="617" y="876"/>
                    <a:pt x="628" y="941"/>
                  </a:cubicBezTo>
                  <a:cubicBezTo>
                    <a:pt x="633" y="951"/>
                    <a:pt x="639" y="968"/>
                    <a:pt x="639" y="984"/>
                  </a:cubicBezTo>
                  <a:lnTo>
                    <a:pt x="580" y="984"/>
                  </a:lnTo>
                  <a:cubicBezTo>
                    <a:pt x="456" y="1010"/>
                    <a:pt x="344" y="1064"/>
                    <a:pt x="247" y="1145"/>
                  </a:cubicBezTo>
                  <a:cubicBezTo>
                    <a:pt x="242" y="1150"/>
                    <a:pt x="237" y="1155"/>
                    <a:pt x="231" y="1161"/>
                  </a:cubicBezTo>
                  <a:cubicBezTo>
                    <a:pt x="194" y="1203"/>
                    <a:pt x="151" y="1246"/>
                    <a:pt x="113" y="1295"/>
                  </a:cubicBezTo>
                  <a:cubicBezTo>
                    <a:pt x="49" y="1391"/>
                    <a:pt x="11" y="1498"/>
                    <a:pt x="6" y="1616"/>
                  </a:cubicBezTo>
                  <a:cubicBezTo>
                    <a:pt x="1" y="1681"/>
                    <a:pt x="6" y="1745"/>
                    <a:pt x="17" y="1804"/>
                  </a:cubicBezTo>
                  <a:lnTo>
                    <a:pt x="3507" y="1804"/>
                  </a:lnTo>
                  <a:cubicBezTo>
                    <a:pt x="3502" y="1488"/>
                    <a:pt x="3239" y="1155"/>
                    <a:pt x="2901" y="1155"/>
                  </a:cubicBezTo>
                  <a:lnTo>
                    <a:pt x="2848" y="1155"/>
                  </a:lnTo>
                  <a:cubicBezTo>
                    <a:pt x="2837" y="1096"/>
                    <a:pt x="2821" y="1037"/>
                    <a:pt x="2794" y="978"/>
                  </a:cubicBezTo>
                  <a:cubicBezTo>
                    <a:pt x="2741" y="876"/>
                    <a:pt x="2671" y="796"/>
                    <a:pt x="2574" y="732"/>
                  </a:cubicBezTo>
                  <a:cubicBezTo>
                    <a:pt x="2521" y="705"/>
                    <a:pt x="2473" y="667"/>
                    <a:pt x="2414" y="651"/>
                  </a:cubicBezTo>
                  <a:cubicBezTo>
                    <a:pt x="2360" y="640"/>
                    <a:pt x="2301" y="630"/>
                    <a:pt x="2247" y="619"/>
                  </a:cubicBezTo>
                  <a:lnTo>
                    <a:pt x="2151" y="619"/>
                  </a:lnTo>
                  <a:cubicBezTo>
                    <a:pt x="2124" y="490"/>
                    <a:pt x="2065" y="362"/>
                    <a:pt x="1974" y="260"/>
                  </a:cubicBezTo>
                  <a:cubicBezTo>
                    <a:pt x="1845" y="110"/>
                    <a:pt x="1657" y="19"/>
                    <a:pt x="1459" y="2"/>
                  </a:cubicBezTo>
                  <a:cubicBezTo>
                    <a:pt x="1439" y="1"/>
                    <a:pt x="1419" y="0"/>
                    <a:pt x="1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49"/>
            <p:cNvSpPr/>
            <p:nvPr/>
          </p:nvSpPr>
          <p:spPr>
            <a:xfrm>
              <a:off x="3174395" y="2639820"/>
              <a:ext cx="558537" cy="309344"/>
            </a:xfrm>
            <a:custGeom>
              <a:rect b="b" l="l" r="r" t="t"/>
              <a:pathLst>
                <a:path extrusionOk="0" h="2724" w="4918">
                  <a:moveTo>
                    <a:pt x="2178" y="0"/>
                  </a:moveTo>
                  <a:cubicBezTo>
                    <a:pt x="1711" y="0"/>
                    <a:pt x="1298" y="295"/>
                    <a:pt x="1261" y="783"/>
                  </a:cubicBezTo>
                  <a:cubicBezTo>
                    <a:pt x="1250" y="928"/>
                    <a:pt x="1282" y="1073"/>
                    <a:pt x="1347" y="1207"/>
                  </a:cubicBezTo>
                  <a:cubicBezTo>
                    <a:pt x="1116" y="1335"/>
                    <a:pt x="950" y="1560"/>
                    <a:pt x="923" y="1861"/>
                  </a:cubicBezTo>
                  <a:cubicBezTo>
                    <a:pt x="923" y="1904"/>
                    <a:pt x="923" y="1947"/>
                    <a:pt x="928" y="1989"/>
                  </a:cubicBezTo>
                  <a:cubicBezTo>
                    <a:pt x="918" y="1989"/>
                    <a:pt x="907" y="1989"/>
                    <a:pt x="896" y="1989"/>
                  </a:cubicBezTo>
                  <a:cubicBezTo>
                    <a:pt x="521" y="1989"/>
                    <a:pt x="153" y="2262"/>
                    <a:pt x="33" y="2611"/>
                  </a:cubicBezTo>
                  <a:cubicBezTo>
                    <a:pt x="22" y="2649"/>
                    <a:pt x="11" y="2686"/>
                    <a:pt x="1" y="2724"/>
                  </a:cubicBezTo>
                  <a:lnTo>
                    <a:pt x="4843" y="2724"/>
                  </a:lnTo>
                  <a:cubicBezTo>
                    <a:pt x="4859" y="2665"/>
                    <a:pt x="4869" y="2601"/>
                    <a:pt x="4875" y="2531"/>
                  </a:cubicBezTo>
                  <a:cubicBezTo>
                    <a:pt x="4918" y="2027"/>
                    <a:pt x="4505" y="1480"/>
                    <a:pt x="3974" y="1480"/>
                  </a:cubicBezTo>
                  <a:cubicBezTo>
                    <a:pt x="3920" y="1480"/>
                    <a:pt x="3867" y="1485"/>
                    <a:pt x="3813" y="1491"/>
                  </a:cubicBezTo>
                  <a:cubicBezTo>
                    <a:pt x="3834" y="1073"/>
                    <a:pt x="3481" y="703"/>
                    <a:pt x="3068" y="670"/>
                  </a:cubicBezTo>
                  <a:cubicBezTo>
                    <a:pt x="3053" y="669"/>
                    <a:pt x="3040" y="668"/>
                    <a:pt x="3026" y="668"/>
                  </a:cubicBezTo>
                  <a:cubicBezTo>
                    <a:pt x="2999" y="668"/>
                    <a:pt x="2973" y="670"/>
                    <a:pt x="2944" y="670"/>
                  </a:cubicBezTo>
                  <a:cubicBezTo>
                    <a:pt x="2864" y="316"/>
                    <a:pt x="2558" y="0"/>
                    <a:pt x="2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49"/>
            <p:cNvSpPr/>
            <p:nvPr/>
          </p:nvSpPr>
          <p:spPr>
            <a:xfrm>
              <a:off x="1471166" y="1790374"/>
              <a:ext cx="439175" cy="244273"/>
            </a:xfrm>
            <a:custGeom>
              <a:rect b="b" l="l" r="r" t="t"/>
              <a:pathLst>
                <a:path extrusionOk="0" h="2151" w="3867">
                  <a:moveTo>
                    <a:pt x="1711" y="0"/>
                  </a:moveTo>
                  <a:cubicBezTo>
                    <a:pt x="1346" y="0"/>
                    <a:pt x="1019" y="236"/>
                    <a:pt x="992" y="622"/>
                  </a:cubicBezTo>
                  <a:cubicBezTo>
                    <a:pt x="981" y="735"/>
                    <a:pt x="1008" y="847"/>
                    <a:pt x="1057" y="955"/>
                  </a:cubicBezTo>
                  <a:cubicBezTo>
                    <a:pt x="874" y="1057"/>
                    <a:pt x="740" y="1233"/>
                    <a:pt x="724" y="1464"/>
                  </a:cubicBezTo>
                  <a:cubicBezTo>
                    <a:pt x="724" y="1502"/>
                    <a:pt x="724" y="1534"/>
                    <a:pt x="729" y="1571"/>
                  </a:cubicBezTo>
                  <a:cubicBezTo>
                    <a:pt x="719" y="1571"/>
                    <a:pt x="708" y="1570"/>
                    <a:pt x="698" y="1570"/>
                  </a:cubicBezTo>
                  <a:cubicBezTo>
                    <a:pt x="403" y="1570"/>
                    <a:pt x="115" y="1785"/>
                    <a:pt x="22" y="2059"/>
                  </a:cubicBezTo>
                  <a:cubicBezTo>
                    <a:pt x="11" y="2086"/>
                    <a:pt x="6" y="2118"/>
                    <a:pt x="0" y="2150"/>
                  </a:cubicBezTo>
                  <a:lnTo>
                    <a:pt x="3807" y="2150"/>
                  </a:lnTo>
                  <a:cubicBezTo>
                    <a:pt x="3823" y="2102"/>
                    <a:pt x="3829" y="2048"/>
                    <a:pt x="3834" y="1995"/>
                  </a:cubicBezTo>
                  <a:cubicBezTo>
                    <a:pt x="3866" y="1598"/>
                    <a:pt x="3544" y="1169"/>
                    <a:pt x="3126" y="1169"/>
                  </a:cubicBezTo>
                  <a:cubicBezTo>
                    <a:pt x="3083" y="1169"/>
                    <a:pt x="3040" y="1169"/>
                    <a:pt x="2998" y="1180"/>
                  </a:cubicBezTo>
                  <a:cubicBezTo>
                    <a:pt x="3014" y="847"/>
                    <a:pt x="2735" y="553"/>
                    <a:pt x="2413" y="531"/>
                  </a:cubicBezTo>
                  <a:cubicBezTo>
                    <a:pt x="2402" y="529"/>
                    <a:pt x="2392" y="529"/>
                    <a:pt x="2381" y="529"/>
                  </a:cubicBezTo>
                  <a:cubicBezTo>
                    <a:pt x="2360" y="529"/>
                    <a:pt x="2338" y="531"/>
                    <a:pt x="2317" y="531"/>
                  </a:cubicBezTo>
                  <a:cubicBezTo>
                    <a:pt x="2252" y="252"/>
                    <a:pt x="2011" y="0"/>
                    <a:pt x="17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49"/>
            <p:cNvSpPr/>
            <p:nvPr/>
          </p:nvSpPr>
          <p:spPr>
            <a:xfrm>
              <a:off x="603935" y="2794378"/>
              <a:ext cx="539117" cy="245522"/>
            </a:xfrm>
            <a:custGeom>
              <a:rect b="b" l="l" r="r" t="t"/>
              <a:pathLst>
                <a:path extrusionOk="0" h="2162" w="4747">
                  <a:moveTo>
                    <a:pt x="1836" y="1"/>
                  </a:moveTo>
                  <a:cubicBezTo>
                    <a:pt x="1777" y="1"/>
                    <a:pt x="1717" y="6"/>
                    <a:pt x="1658" y="17"/>
                  </a:cubicBezTo>
                  <a:cubicBezTo>
                    <a:pt x="1647" y="23"/>
                    <a:pt x="1631" y="23"/>
                    <a:pt x="1620" y="28"/>
                  </a:cubicBezTo>
                  <a:cubicBezTo>
                    <a:pt x="1443" y="60"/>
                    <a:pt x="1282" y="140"/>
                    <a:pt x="1148" y="258"/>
                  </a:cubicBezTo>
                  <a:cubicBezTo>
                    <a:pt x="955" y="430"/>
                    <a:pt x="832" y="671"/>
                    <a:pt x="816" y="929"/>
                  </a:cubicBezTo>
                  <a:cubicBezTo>
                    <a:pt x="810" y="1004"/>
                    <a:pt x="810" y="1079"/>
                    <a:pt x="827" y="1149"/>
                  </a:cubicBezTo>
                  <a:cubicBezTo>
                    <a:pt x="655" y="1191"/>
                    <a:pt x="499" y="1272"/>
                    <a:pt x="365" y="1384"/>
                  </a:cubicBezTo>
                  <a:cubicBezTo>
                    <a:pt x="156" y="1572"/>
                    <a:pt x="28" y="1835"/>
                    <a:pt x="6" y="2114"/>
                  </a:cubicBezTo>
                  <a:cubicBezTo>
                    <a:pt x="1" y="2130"/>
                    <a:pt x="1" y="2146"/>
                    <a:pt x="1" y="2162"/>
                  </a:cubicBezTo>
                  <a:lnTo>
                    <a:pt x="4746" y="2162"/>
                  </a:lnTo>
                  <a:cubicBezTo>
                    <a:pt x="4687" y="2076"/>
                    <a:pt x="4612" y="1996"/>
                    <a:pt x="4521" y="1937"/>
                  </a:cubicBezTo>
                  <a:cubicBezTo>
                    <a:pt x="4391" y="1849"/>
                    <a:pt x="4239" y="1807"/>
                    <a:pt x="4088" y="1807"/>
                  </a:cubicBezTo>
                  <a:cubicBezTo>
                    <a:pt x="4010" y="1807"/>
                    <a:pt x="3931" y="1818"/>
                    <a:pt x="3856" y="1840"/>
                  </a:cubicBezTo>
                  <a:cubicBezTo>
                    <a:pt x="3861" y="1599"/>
                    <a:pt x="3781" y="1363"/>
                    <a:pt x="3620" y="1181"/>
                  </a:cubicBezTo>
                  <a:cubicBezTo>
                    <a:pt x="3561" y="1127"/>
                    <a:pt x="3497" y="1073"/>
                    <a:pt x="3438" y="1020"/>
                  </a:cubicBezTo>
                  <a:cubicBezTo>
                    <a:pt x="3298" y="929"/>
                    <a:pt x="3148" y="880"/>
                    <a:pt x="2982" y="864"/>
                  </a:cubicBezTo>
                  <a:cubicBezTo>
                    <a:pt x="2934" y="870"/>
                    <a:pt x="2886" y="870"/>
                    <a:pt x="2832" y="875"/>
                  </a:cubicBezTo>
                  <a:cubicBezTo>
                    <a:pt x="2805" y="677"/>
                    <a:pt x="2725" y="489"/>
                    <a:pt x="2591" y="339"/>
                  </a:cubicBezTo>
                  <a:cubicBezTo>
                    <a:pt x="2473" y="210"/>
                    <a:pt x="2333" y="114"/>
                    <a:pt x="2167" y="55"/>
                  </a:cubicBezTo>
                  <a:cubicBezTo>
                    <a:pt x="2058" y="20"/>
                    <a:pt x="1948" y="1"/>
                    <a:pt x="18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49"/>
            <p:cNvSpPr/>
            <p:nvPr/>
          </p:nvSpPr>
          <p:spPr>
            <a:xfrm>
              <a:off x="1807337" y="4398900"/>
              <a:ext cx="152297" cy="71431"/>
            </a:xfrm>
            <a:custGeom>
              <a:rect b="b" l="l" r="r" t="t"/>
              <a:pathLst>
                <a:path extrusionOk="0" h="629" w="1341">
                  <a:moveTo>
                    <a:pt x="0" y="1"/>
                  </a:moveTo>
                  <a:lnTo>
                    <a:pt x="0" y="628"/>
                  </a:lnTo>
                  <a:lnTo>
                    <a:pt x="1341" y="628"/>
                  </a:lnTo>
                  <a:lnTo>
                    <a:pt x="13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49"/>
            <p:cNvSpPr/>
            <p:nvPr/>
          </p:nvSpPr>
          <p:spPr>
            <a:xfrm>
              <a:off x="1421762" y="4398900"/>
              <a:ext cx="162178" cy="71431"/>
            </a:xfrm>
            <a:custGeom>
              <a:rect b="b" l="l" r="r" t="t"/>
              <a:pathLst>
                <a:path extrusionOk="0" h="629" w="1428">
                  <a:moveTo>
                    <a:pt x="1" y="1"/>
                  </a:moveTo>
                  <a:lnTo>
                    <a:pt x="1" y="628"/>
                  </a:lnTo>
                  <a:lnTo>
                    <a:pt x="1427" y="628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49"/>
            <p:cNvSpPr/>
            <p:nvPr/>
          </p:nvSpPr>
          <p:spPr>
            <a:xfrm>
              <a:off x="1482750" y="4266827"/>
              <a:ext cx="152297" cy="20782"/>
            </a:xfrm>
            <a:custGeom>
              <a:rect b="b" l="l" r="r" t="t"/>
              <a:pathLst>
                <a:path extrusionOk="0" h="183" w="1341">
                  <a:moveTo>
                    <a:pt x="0" y="0"/>
                  </a:moveTo>
                  <a:lnTo>
                    <a:pt x="0" y="183"/>
                  </a:lnTo>
                  <a:lnTo>
                    <a:pt x="1341" y="183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B57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49"/>
            <p:cNvSpPr/>
            <p:nvPr/>
          </p:nvSpPr>
          <p:spPr>
            <a:xfrm>
              <a:off x="1513187" y="4196191"/>
              <a:ext cx="91424" cy="70749"/>
            </a:xfrm>
            <a:custGeom>
              <a:rect b="b" l="l" r="r" t="t"/>
              <a:pathLst>
                <a:path extrusionOk="0" h="623" w="805">
                  <a:moveTo>
                    <a:pt x="0" y="0"/>
                  </a:moveTo>
                  <a:lnTo>
                    <a:pt x="0" y="622"/>
                  </a:lnTo>
                  <a:lnTo>
                    <a:pt x="805" y="622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964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49"/>
            <p:cNvSpPr/>
            <p:nvPr/>
          </p:nvSpPr>
          <p:spPr>
            <a:xfrm>
              <a:off x="1746349" y="4266827"/>
              <a:ext cx="142076" cy="20782"/>
            </a:xfrm>
            <a:custGeom>
              <a:rect b="b" l="l" r="r" t="t"/>
              <a:pathLst>
                <a:path extrusionOk="0" h="183" w="1251">
                  <a:moveTo>
                    <a:pt x="1" y="0"/>
                  </a:moveTo>
                  <a:lnTo>
                    <a:pt x="1" y="183"/>
                  </a:lnTo>
                  <a:lnTo>
                    <a:pt x="1250" y="183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B57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49"/>
            <p:cNvSpPr/>
            <p:nvPr/>
          </p:nvSpPr>
          <p:spPr>
            <a:xfrm>
              <a:off x="1421762" y="3937950"/>
              <a:ext cx="537868" cy="440963"/>
            </a:xfrm>
            <a:custGeom>
              <a:rect b="b" l="l" r="r" t="t"/>
              <a:pathLst>
                <a:path extrusionOk="0" h="3883" w="4736">
                  <a:moveTo>
                    <a:pt x="2387" y="660"/>
                  </a:moveTo>
                  <a:cubicBezTo>
                    <a:pt x="2677" y="660"/>
                    <a:pt x="2912" y="896"/>
                    <a:pt x="2912" y="1186"/>
                  </a:cubicBezTo>
                  <a:cubicBezTo>
                    <a:pt x="2912" y="1470"/>
                    <a:pt x="2677" y="1706"/>
                    <a:pt x="2387" y="1706"/>
                  </a:cubicBezTo>
                  <a:cubicBezTo>
                    <a:pt x="2103" y="1706"/>
                    <a:pt x="1867" y="1470"/>
                    <a:pt x="1867" y="1186"/>
                  </a:cubicBezTo>
                  <a:cubicBezTo>
                    <a:pt x="1867" y="896"/>
                    <a:pt x="2103" y="660"/>
                    <a:pt x="2387" y="660"/>
                  </a:cubicBezTo>
                  <a:close/>
                  <a:moveTo>
                    <a:pt x="1610" y="2274"/>
                  </a:moveTo>
                  <a:lnTo>
                    <a:pt x="1610" y="2896"/>
                  </a:lnTo>
                  <a:lnTo>
                    <a:pt x="1878" y="2896"/>
                  </a:lnTo>
                  <a:lnTo>
                    <a:pt x="1878" y="3079"/>
                  </a:lnTo>
                  <a:lnTo>
                    <a:pt x="537" y="3079"/>
                  </a:lnTo>
                  <a:lnTo>
                    <a:pt x="537" y="2896"/>
                  </a:lnTo>
                  <a:lnTo>
                    <a:pt x="805" y="2896"/>
                  </a:lnTo>
                  <a:lnTo>
                    <a:pt x="805" y="2274"/>
                  </a:lnTo>
                  <a:close/>
                  <a:moveTo>
                    <a:pt x="3840" y="2274"/>
                  </a:moveTo>
                  <a:lnTo>
                    <a:pt x="3840" y="2896"/>
                  </a:lnTo>
                  <a:lnTo>
                    <a:pt x="4108" y="2896"/>
                  </a:lnTo>
                  <a:lnTo>
                    <a:pt x="4108" y="3079"/>
                  </a:lnTo>
                  <a:lnTo>
                    <a:pt x="2859" y="3079"/>
                  </a:lnTo>
                  <a:lnTo>
                    <a:pt x="2859" y="2896"/>
                  </a:lnTo>
                  <a:lnTo>
                    <a:pt x="3036" y="2896"/>
                  </a:lnTo>
                  <a:lnTo>
                    <a:pt x="3036" y="2274"/>
                  </a:lnTo>
                  <a:close/>
                  <a:moveTo>
                    <a:pt x="2387" y="1"/>
                  </a:moveTo>
                  <a:lnTo>
                    <a:pt x="1341" y="692"/>
                  </a:lnTo>
                  <a:lnTo>
                    <a:pt x="1341" y="843"/>
                  </a:lnTo>
                  <a:lnTo>
                    <a:pt x="1116" y="843"/>
                  </a:lnTo>
                  <a:lnTo>
                    <a:pt x="1" y="1583"/>
                  </a:lnTo>
                  <a:lnTo>
                    <a:pt x="1" y="3883"/>
                  </a:lnTo>
                  <a:lnTo>
                    <a:pt x="1427" y="3883"/>
                  </a:lnTo>
                  <a:lnTo>
                    <a:pt x="1427" y="3524"/>
                  </a:lnTo>
                  <a:lnTo>
                    <a:pt x="3395" y="3524"/>
                  </a:lnTo>
                  <a:lnTo>
                    <a:pt x="3395" y="3883"/>
                  </a:lnTo>
                  <a:lnTo>
                    <a:pt x="4736" y="3883"/>
                  </a:lnTo>
                  <a:lnTo>
                    <a:pt x="4736" y="1642"/>
                  </a:lnTo>
                  <a:lnTo>
                    <a:pt x="2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49"/>
            <p:cNvSpPr/>
            <p:nvPr/>
          </p:nvSpPr>
          <p:spPr>
            <a:xfrm>
              <a:off x="1766451" y="4196191"/>
              <a:ext cx="91537" cy="70749"/>
            </a:xfrm>
            <a:custGeom>
              <a:rect b="b" l="l" r="r" t="t"/>
              <a:pathLst>
                <a:path extrusionOk="0" h="623" w="806">
                  <a:moveTo>
                    <a:pt x="1" y="0"/>
                  </a:moveTo>
                  <a:lnTo>
                    <a:pt x="1" y="622"/>
                  </a:lnTo>
                  <a:lnTo>
                    <a:pt x="805" y="622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964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49"/>
            <p:cNvSpPr/>
            <p:nvPr/>
          </p:nvSpPr>
          <p:spPr>
            <a:xfrm>
              <a:off x="1633687" y="4012901"/>
              <a:ext cx="118908" cy="118786"/>
            </a:xfrm>
            <a:custGeom>
              <a:rect b="b" l="l" r="r" t="t"/>
              <a:pathLst>
                <a:path extrusionOk="0" h="1046" w="1047">
                  <a:moveTo>
                    <a:pt x="521" y="161"/>
                  </a:moveTo>
                  <a:cubicBezTo>
                    <a:pt x="719" y="161"/>
                    <a:pt x="886" y="322"/>
                    <a:pt x="886" y="526"/>
                  </a:cubicBezTo>
                  <a:cubicBezTo>
                    <a:pt x="886" y="724"/>
                    <a:pt x="719" y="885"/>
                    <a:pt x="521" y="885"/>
                  </a:cubicBezTo>
                  <a:cubicBezTo>
                    <a:pt x="323" y="885"/>
                    <a:pt x="162" y="724"/>
                    <a:pt x="162" y="526"/>
                  </a:cubicBezTo>
                  <a:cubicBezTo>
                    <a:pt x="162" y="322"/>
                    <a:pt x="323" y="161"/>
                    <a:pt x="521" y="161"/>
                  </a:cubicBezTo>
                  <a:close/>
                  <a:moveTo>
                    <a:pt x="521" y="0"/>
                  </a:moveTo>
                  <a:cubicBezTo>
                    <a:pt x="237" y="0"/>
                    <a:pt x="1" y="236"/>
                    <a:pt x="1" y="526"/>
                  </a:cubicBezTo>
                  <a:cubicBezTo>
                    <a:pt x="1" y="810"/>
                    <a:pt x="237" y="1046"/>
                    <a:pt x="521" y="1046"/>
                  </a:cubicBezTo>
                  <a:cubicBezTo>
                    <a:pt x="811" y="1046"/>
                    <a:pt x="1046" y="810"/>
                    <a:pt x="1046" y="526"/>
                  </a:cubicBezTo>
                  <a:cubicBezTo>
                    <a:pt x="1046" y="236"/>
                    <a:pt x="811" y="0"/>
                    <a:pt x="521" y="0"/>
                  </a:cubicBezTo>
                  <a:close/>
                </a:path>
              </a:pathLst>
            </a:custGeom>
            <a:solidFill>
              <a:srgbClr val="B57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49"/>
            <p:cNvSpPr/>
            <p:nvPr/>
          </p:nvSpPr>
          <p:spPr>
            <a:xfrm>
              <a:off x="1651972" y="4031185"/>
              <a:ext cx="82338" cy="82333"/>
            </a:xfrm>
            <a:custGeom>
              <a:rect b="b" l="l" r="r" t="t"/>
              <a:pathLst>
                <a:path extrusionOk="0" h="725" w="725">
                  <a:moveTo>
                    <a:pt x="360" y="0"/>
                  </a:moveTo>
                  <a:cubicBezTo>
                    <a:pt x="162" y="0"/>
                    <a:pt x="1" y="161"/>
                    <a:pt x="1" y="365"/>
                  </a:cubicBezTo>
                  <a:cubicBezTo>
                    <a:pt x="1" y="563"/>
                    <a:pt x="162" y="724"/>
                    <a:pt x="360" y="724"/>
                  </a:cubicBezTo>
                  <a:cubicBezTo>
                    <a:pt x="558" y="724"/>
                    <a:pt x="725" y="563"/>
                    <a:pt x="725" y="365"/>
                  </a:cubicBezTo>
                  <a:cubicBezTo>
                    <a:pt x="725" y="161"/>
                    <a:pt x="558" y="0"/>
                    <a:pt x="360" y="0"/>
                  </a:cubicBezTo>
                  <a:close/>
                </a:path>
              </a:pathLst>
            </a:custGeom>
            <a:solidFill>
              <a:srgbClr val="964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49"/>
            <p:cNvSpPr/>
            <p:nvPr/>
          </p:nvSpPr>
          <p:spPr>
            <a:xfrm>
              <a:off x="1807337" y="4378799"/>
              <a:ext cx="152297" cy="20214"/>
            </a:xfrm>
            <a:custGeom>
              <a:rect b="b" l="l" r="r" t="t"/>
              <a:pathLst>
                <a:path extrusionOk="0" h="178" w="1341">
                  <a:moveTo>
                    <a:pt x="0" y="1"/>
                  </a:moveTo>
                  <a:lnTo>
                    <a:pt x="0" y="178"/>
                  </a:lnTo>
                  <a:lnTo>
                    <a:pt x="1341" y="178"/>
                  </a:lnTo>
                  <a:lnTo>
                    <a:pt x="1341" y="1"/>
                  </a:lnTo>
                  <a:close/>
                </a:path>
              </a:pathLst>
            </a:custGeom>
            <a:solidFill>
              <a:srgbClr val="B57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49"/>
            <p:cNvSpPr/>
            <p:nvPr/>
          </p:nvSpPr>
          <p:spPr>
            <a:xfrm>
              <a:off x="1421762" y="4378799"/>
              <a:ext cx="162178" cy="20214"/>
            </a:xfrm>
            <a:custGeom>
              <a:rect b="b" l="l" r="r" t="t"/>
              <a:pathLst>
                <a:path extrusionOk="0" h="178" w="1428">
                  <a:moveTo>
                    <a:pt x="1" y="1"/>
                  </a:moveTo>
                  <a:lnTo>
                    <a:pt x="1" y="178"/>
                  </a:lnTo>
                  <a:lnTo>
                    <a:pt x="1427" y="178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rgbClr val="B57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49"/>
            <p:cNvSpPr/>
            <p:nvPr/>
          </p:nvSpPr>
          <p:spPr>
            <a:xfrm>
              <a:off x="1807337" y="4470217"/>
              <a:ext cx="152297" cy="111518"/>
            </a:xfrm>
            <a:custGeom>
              <a:rect b="b" l="l" r="r" t="t"/>
              <a:pathLst>
                <a:path extrusionOk="0" h="982" w="1341">
                  <a:moveTo>
                    <a:pt x="0" y="0"/>
                  </a:moveTo>
                  <a:lnTo>
                    <a:pt x="0" y="981"/>
                  </a:lnTo>
                  <a:lnTo>
                    <a:pt x="1341" y="981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C591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49"/>
            <p:cNvSpPr/>
            <p:nvPr/>
          </p:nvSpPr>
          <p:spPr>
            <a:xfrm>
              <a:off x="1421762" y="4470217"/>
              <a:ext cx="162178" cy="111518"/>
            </a:xfrm>
            <a:custGeom>
              <a:rect b="b" l="l" r="r" t="t"/>
              <a:pathLst>
                <a:path extrusionOk="0" h="982" w="1428">
                  <a:moveTo>
                    <a:pt x="1" y="0"/>
                  </a:moveTo>
                  <a:lnTo>
                    <a:pt x="1" y="981"/>
                  </a:lnTo>
                  <a:lnTo>
                    <a:pt x="1427" y="981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C591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49"/>
            <p:cNvSpPr/>
            <p:nvPr/>
          </p:nvSpPr>
          <p:spPr>
            <a:xfrm>
              <a:off x="1583829" y="4338030"/>
              <a:ext cx="223619" cy="243705"/>
            </a:xfrm>
            <a:custGeom>
              <a:rect b="b" l="l" r="r" t="t"/>
              <a:pathLst>
                <a:path extrusionOk="0" h="2146" w="1969">
                  <a:moveTo>
                    <a:pt x="0" y="1"/>
                  </a:moveTo>
                  <a:lnTo>
                    <a:pt x="0" y="360"/>
                  </a:lnTo>
                  <a:lnTo>
                    <a:pt x="0" y="537"/>
                  </a:lnTo>
                  <a:lnTo>
                    <a:pt x="0" y="1164"/>
                  </a:lnTo>
                  <a:lnTo>
                    <a:pt x="0" y="2145"/>
                  </a:lnTo>
                  <a:lnTo>
                    <a:pt x="183" y="2145"/>
                  </a:lnTo>
                  <a:lnTo>
                    <a:pt x="183" y="178"/>
                  </a:lnTo>
                  <a:lnTo>
                    <a:pt x="1700" y="178"/>
                  </a:lnTo>
                  <a:lnTo>
                    <a:pt x="1700" y="2145"/>
                  </a:lnTo>
                  <a:lnTo>
                    <a:pt x="1968" y="2145"/>
                  </a:lnTo>
                  <a:lnTo>
                    <a:pt x="1968" y="1164"/>
                  </a:lnTo>
                  <a:lnTo>
                    <a:pt x="1968" y="537"/>
                  </a:lnTo>
                  <a:lnTo>
                    <a:pt x="1968" y="360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964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49"/>
            <p:cNvSpPr/>
            <p:nvPr/>
          </p:nvSpPr>
          <p:spPr>
            <a:xfrm>
              <a:off x="1604499" y="4358131"/>
              <a:ext cx="91424" cy="223605"/>
            </a:xfrm>
            <a:custGeom>
              <a:rect b="b" l="l" r="r" t="t"/>
              <a:pathLst>
                <a:path extrusionOk="0" h="1969" w="805">
                  <a:moveTo>
                    <a:pt x="1" y="1"/>
                  </a:moveTo>
                  <a:lnTo>
                    <a:pt x="1" y="1968"/>
                  </a:lnTo>
                  <a:lnTo>
                    <a:pt x="805" y="1968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49"/>
            <p:cNvSpPr/>
            <p:nvPr/>
          </p:nvSpPr>
          <p:spPr>
            <a:xfrm>
              <a:off x="1695810" y="4358131"/>
              <a:ext cx="81089" cy="223605"/>
            </a:xfrm>
            <a:custGeom>
              <a:rect b="b" l="l" r="r" t="t"/>
              <a:pathLst>
                <a:path extrusionOk="0" h="1969" w="714">
                  <a:moveTo>
                    <a:pt x="1" y="1"/>
                  </a:moveTo>
                  <a:lnTo>
                    <a:pt x="1" y="1968"/>
                  </a:lnTo>
                  <a:lnTo>
                    <a:pt x="714" y="1968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49"/>
            <p:cNvSpPr/>
            <p:nvPr/>
          </p:nvSpPr>
          <p:spPr>
            <a:xfrm>
              <a:off x="1377924" y="3913064"/>
              <a:ext cx="620660" cy="242456"/>
            </a:xfrm>
            <a:custGeom>
              <a:rect b="b" l="l" r="r" t="t"/>
              <a:pathLst>
                <a:path extrusionOk="0" h="2135" w="5465">
                  <a:moveTo>
                    <a:pt x="2778" y="0"/>
                  </a:moveTo>
                  <a:lnTo>
                    <a:pt x="1727" y="698"/>
                  </a:lnTo>
                  <a:lnTo>
                    <a:pt x="853" y="1277"/>
                  </a:lnTo>
                  <a:lnTo>
                    <a:pt x="108" y="1770"/>
                  </a:lnTo>
                  <a:cubicBezTo>
                    <a:pt x="28" y="1824"/>
                    <a:pt x="1" y="1936"/>
                    <a:pt x="60" y="2017"/>
                  </a:cubicBezTo>
                  <a:cubicBezTo>
                    <a:pt x="94" y="2071"/>
                    <a:pt x="149" y="2099"/>
                    <a:pt x="207" y="2099"/>
                  </a:cubicBezTo>
                  <a:cubicBezTo>
                    <a:pt x="241" y="2099"/>
                    <a:pt x="275" y="2090"/>
                    <a:pt x="306" y="2070"/>
                  </a:cubicBezTo>
                  <a:lnTo>
                    <a:pt x="387" y="2017"/>
                  </a:lnTo>
                  <a:lnTo>
                    <a:pt x="1502" y="1277"/>
                  </a:lnTo>
                  <a:lnTo>
                    <a:pt x="1727" y="1126"/>
                  </a:lnTo>
                  <a:lnTo>
                    <a:pt x="2773" y="435"/>
                  </a:lnTo>
                  <a:lnTo>
                    <a:pt x="5122" y="2076"/>
                  </a:lnTo>
                  <a:lnTo>
                    <a:pt x="5159" y="2102"/>
                  </a:lnTo>
                  <a:cubicBezTo>
                    <a:pt x="5191" y="2124"/>
                    <a:pt x="5223" y="2135"/>
                    <a:pt x="5261" y="2135"/>
                  </a:cubicBezTo>
                  <a:cubicBezTo>
                    <a:pt x="5320" y="2135"/>
                    <a:pt x="5374" y="2108"/>
                    <a:pt x="5406" y="2059"/>
                  </a:cubicBezTo>
                  <a:cubicBezTo>
                    <a:pt x="5465" y="1979"/>
                    <a:pt x="5443" y="1866"/>
                    <a:pt x="5363" y="1807"/>
                  </a:cubicBezTo>
                  <a:lnTo>
                    <a:pt x="27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49"/>
            <p:cNvSpPr/>
            <p:nvPr/>
          </p:nvSpPr>
          <p:spPr>
            <a:xfrm>
              <a:off x="2059352" y="4185857"/>
              <a:ext cx="489146" cy="294127"/>
            </a:xfrm>
            <a:custGeom>
              <a:rect b="b" l="l" r="r" t="t"/>
              <a:pathLst>
                <a:path extrusionOk="0" h="2590" w="4307">
                  <a:moveTo>
                    <a:pt x="17" y="0"/>
                  </a:moveTo>
                  <a:lnTo>
                    <a:pt x="1" y="177"/>
                  </a:lnTo>
                  <a:lnTo>
                    <a:pt x="17" y="177"/>
                  </a:lnTo>
                  <a:lnTo>
                    <a:pt x="17" y="0"/>
                  </a:lnTo>
                  <a:close/>
                  <a:moveTo>
                    <a:pt x="1443" y="445"/>
                  </a:moveTo>
                  <a:lnTo>
                    <a:pt x="1443" y="1072"/>
                  </a:lnTo>
                  <a:lnTo>
                    <a:pt x="1711" y="1072"/>
                  </a:lnTo>
                  <a:lnTo>
                    <a:pt x="1711" y="1249"/>
                  </a:lnTo>
                  <a:lnTo>
                    <a:pt x="462" y="1249"/>
                  </a:lnTo>
                  <a:lnTo>
                    <a:pt x="462" y="1072"/>
                  </a:lnTo>
                  <a:lnTo>
                    <a:pt x="730" y="1072"/>
                  </a:lnTo>
                  <a:lnTo>
                    <a:pt x="730" y="445"/>
                  </a:lnTo>
                  <a:close/>
                  <a:moveTo>
                    <a:pt x="3502" y="445"/>
                  </a:moveTo>
                  <a:lnTo>
                    <a:pt x="3502" y="1072"/>
                  </a:lnTo>
                  <a:lnTo>
                    <a:pt x="3770" y="1072"/>
                  </a:lnTo>
                  <a:lnTo>
                    <a:pt x="3770" y="1249"/>
                  </a:lnTo>
                  <a:lnTo>
                    <a:pt x="2516" y="1249"/>
                  </a:lnTo>
                  <a:lnTo>
                    <a:pt x="2516" y="1072"/>
                  </a:lnTo>
                  <a:lnTo>
                    <a:pt x="2784" y="1072"/>
                  </a:lnTo>
                  <a:lnTo>
                    <a:pt x="2784" y="445"/>
                  </a:lnTo>
                  <a:close/>
                  <a:moveTo>
                    <a:pt x="17" y="177"/>
                  </a:moveTo>
                  <a:lnTo>
                    <a:pt x="17" y="2590"/>
                  </a:lnTo>
                  <a:lnTo>
                    <a:pt x="1266" y="2590"/>
                  </a:lnTo>
                  <a:lnTo>
                    <a:pt x="1266" y="1518"/>
                  </a:lnTo>
                  <a:lnTo>
                    <a:pt x="3052" y="1518"/>
                  </a:lnTo>
                  <a:lnTo>
                    <a:pt x="3052" y="2590"/>
                  </a:lnTo>
                  <a:lnTo>
                    <a:pt x="4307" y="2590"/>
                  </a:lnTo>
                  <a:lnTo>
                    <a:pt x="4307" y="1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49"/>
            <p:cNvSpPr/>
            <p:nvPr/>
          </p:nvSpPr>
          <p:spPr>
            <a:xfrm>
              <a:off x="2061169" y="3996435"/>
              <a:ext cx="487329" cy="189536"/>
            </a:xfrm>
            <a:custGeom>
              <a:rect b="b" l="l" r="r" t="t"/>
              <a:pathLst>
                <a:path extrusionOk="0" h="1669" w="4291">
                  <a:moveTo>
                    <a:pt x="2162" y="1"/>
                  </a:moveTo>
                  <a:lnTo>
                    <a:pt x="1" y="1443"/>
                  </a:lnTo>
                  <a:lnTo>
                    <a:pt x="1" y="1668"/>
                  </a:lnTo>
                  <a:lnTo>
                    <a:pt x="4291" y="1668"/>
                  </a:lnTo>
                  <a:lnTo>
                    <a:pt x="4291" y="1502"/>
                  </a:lnTo>
                  <a:lnTo>
                    <a:pt x="21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49"/>
            <p:cNvSpPr/>
            <p:nvPr/>
          </p:nvSpPr>
          <p:spPr>
            <a:xfrm>
              <a:off x="2111822" y="4307596"/>
              <a:ext cx="141963" cy="20214"/>
            </a:xfrm>
            <a:custGeom>
              <a:rect b="b" l="l" r="r" t="t"/>
              <a:pathLst>
                <a:path extrusionOk="0" h="178" w="1250">
                  <a:moveTo>
                    <a:pt x="0" y="0"/>
                  </a:moveTo>
                  <a:lnTo>
                    <a:pt x="0" y="177"/>
                  </a:lnTo>
                  <a:lnTo>
                    <a:pt x="1249" y="177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B57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49"/>
            <p:cNvSpPr/>
            <p:nvPr/>
          </p:nvSpPr>
          <p:spPr>
            <a:xfrm>
              <a:off x="2142259" y="4236392"/>
              <a:ext cx="81089" cy="71317"/>
            </a:xfrm>
            <a:custGeom>
              <a:rect b="b" l="l" r="r" t="t"/>
              <a:pathLst>
                <a:path extrusionOk="0" h="628" w="714">
                  <a:moveTo>
                    <a:pt x="0" y="0"/>
                  </a:moveTo>
                  <a:lnTo>
                    <a:pt x="0" y="627"/>
                  </a:lnTo>
                  <a:lnTo>
                    <a:pt x="713" y="627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964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49"/>
            <p:cNvSpPr/>
            <p:nvPr/>
          </p:nvSpPr>
          <p:spPr>
            <a:xfrm>
              <a:off x="2344984" y="4307596"/>
              <a:ext cx="142644" cy="20214"/>
            </a:xfrm>
            <a:custGeom>
              <a:rect b="b" l="l" r="r" t="t"/>
              <a:pathLst>
                <a:path extrusionOk="0" h="178" w="1256">
                  <a:moveTo>
                    <a:pt x="1" y="0"/>
                  </a:moveTo>
                  <a:lnTo>
                    <a:pt x="1" y="177"/>
                  </a:lnTo>
                  <a:lnTo>
                    <a:pt x="1255" y="177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B57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49"/>
            <p:cNvSpPr/>
            <p:nvPr/>
          </p:nvSpPr>
          <p:spPr>
            <a:xfrm>
              <a:off x="2375421" y="4236392"/>
              <a:ext cx="81770" cy="71317"/>
            </a:xfrm>
            <a:custGeom>
              <a:rect b="b" l="l" r="r" t="t"/>
              <a:pathLst>
                <a:path extrusionOk="0" h="628" w="720">
                  <a:moveTo>
                    <a:pt x="1" y="0"/>
                  </a:moveTo>
                  <a:lnTo>
                    <a:pt x="1" y="627"/>
                  </a:lnTo>
                  <a:lnTo>
                    <a:pt x="719" y="62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964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49"/>
            <p:cNvSpPr/>
            <p:nvPr/>
          </p:nvSpPr>
          <p:spPr>
            <a:xfrm>
              <a:off x="2059352" y="4185857"/>
              <a:ext cx="492212" cy="20214"/>
            </a:xfrm>
            <a:custGeom>
              <a:rect b="b" l="l" r="r" t="t"/>
              <a:pathLst>
                <a:path extrusionOk="0" h="178" w="4334">
                  <a:moveTo>
                    <a:pt x="1" y="0"/>
                  </a:moveTo>
                  <a:lnTo>
                    <a:pt x="1" y="177"/>
                  </a:lnTo>
                  <a:lnTo>
                    <a:pt x="4333" y="177"/>
                  </a:lnTo>
                  <a:lnTo>
                    <a:pt x="4323" y="0"/>
                  </a:lnTo>
                  <a:close/>
                </a:path>
              </a:pathLst>
            </a:custGeom>
            <a:solidFill>
              <a:srgbClr val="B57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49"/>
            <p:cNvSpPr/>
            <p:nvPr/>
          </p:nvSpPr>
          <p:spPr>
            <a:xfrm>
              <a:off x="2061169" y="4479870"/>
              <a:ext cx="142076" cy="101866"/>
            </a:xfrm>
            <a:custGeom>
              <a:rect b="b" l="l" r="r" t="t"/>
              <a:pathLst>
                <a:path extrusionOk="0" h="897" w="1251">
                  <a:moveTo>
                    <a:pt x="1" y="1"/>
                  </a:moveTo>
                  <a:lnTo>
                    <a:pt x="1" y="896"/>
                  </a:lnTo>
                  <a:lnTo>
                    <a:pt x="1250" y="896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C591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49"/>
            <p:cNvSpPr/>
            <p:nvPr/>
          </p:nvSpPr>
          <p:spPr>
            <a:xfrm>
              <a:off x="2405858" y="4479870"/>
              <a:ext cx="142644" cy="101866"/>
            </a:xfrm>
            <a:custGeom>
              <a:rect b="b" l="l" r="r" t="t"/>
              <a:pathLst>
                <a:path extrusionOk="0" h="897" w="1256">
                  <a:moveTo>
                    <a:pt x="1" y="1"/>
                  </a:moveTo>
                  <a:lnTo>
                    <a:pt x="1" y="896"/>
                  </a:lnTo>
                  <a:lnTo>
                    <a:pt x="1256" y="896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C591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49"/>
            <p:cNvSpPr/>
            <p:nvPr/>
          </p:nvSpPr>
          <p:spPr>
            <a:xfrm>
              <a:off x="2203133" y="4358131"/>
              <a:ext cx="202836" cy="223605"/>
            </a:xfrm>
            <a:custGeom>
              <a:rect b="b" l="l" r="r" t="t"/>
              <a:pathLst>
                <a:path extrusionOk="0" h="1969" w="1786">
                  <a:moveTo>
                    <a:pt x="0" y="1"/>
                  </a:moveTo>
                  <a:lnTo>
                    <a:pt x="0" y="1068"/>
                  </a:lnTo>
                  <a:lnTo>
                    <a:pt x="0" y="1968"/>
                  </a:lnTo>
                  <a:lnTo>
                    <a:pt x="177" y="1968"/>
                  </a:lnTo>
                  <a:lnTo>
                    <a:pt x="177" y="183"/>
                  </a:lnTo>
                  <a:lnTo>
                    <a:pt x="1700" y="183"/>
                  </a:lnTo>
                  <a:lnTo>
                    <a:pt x="1700" y="1968"/>
                  </a:lnTo>
                  <a:lnTo>
                    <a:pt x="1786" y="1968"/>
                  </a:lnTo>
                  <a:lnTo>
                    <a:pt x="1786" y="106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964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49"/>
            <p:cNvSpPr/>
            <p:nvPr/>
          </p:nvSpPr>
          <p:spPr>
            <a:xfrm>
              <a:off x="2223235" y="4378799"/>
              <a:ext cx="81657" cy="202936"/>
            </a:xfrm>
            <a:custGeom>
              <a:rect b="b" l="l" r="r" t="t"/>
              <a:pathLst>
                <a:path extrusionOk="0" h="1787" w="719">
                  <a:moveTo>
                    <a:pt x="0" y="1"/>
                  </a:moveTo>
                  <a:lnTo>
                    <a:pt x="0" y="1786"/>
                  </a:lnTo>
                  <a:lnTo>
                    <a:pt x="719" y="1786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49"/>
            <p:cNvSpPr/>
            <p:nvPr/>
          </p:nvSpPr>
          <p:spPr>
            <a:xfrm>
              <a:off x="2304780" y="4378799"/>
              <a:ext cx="91537" cy="202936"/>
            </a:xfrm>
            <a:custGeom>
              <a:rect b="b" l="l" r="r" t="t"/>
              <a:pathLst>
                <a:path extrusionOk="0" h="1787" w="806">
                  <a:moveTo>
                    <a:pt x="1" y="1"/>
                  </a:moveTo>
                  <a:lnTo>
                    <a:pt x="1" y="1786"/>
                  </a:lnTo>
                  <a:lnTo>
                    <a:pt x="805" y="1786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49"/>
            <p:cNvSpPr/>
            <p:nvPr/>
          </p:nvSpPr>
          <p:spPr>
            <a:xfrm>
              <a:off x="2017331" y="3947717"/>
              <a:ext cx="570121" cy="224854"/>
            </a:xfrm>
            <a:custGeom>
              <a:rect b="b" l="l" r="r" t="t"/>
              <a:pathLst>
                <a:path extrusionOk="0" h="1980" w="5020">
                  <a:moveTo>
                    <a:pt x="2548" y="1"/>
                  </a:moveTo>
                  <a:lnTo>
                    <a:pt x="1368" y="783"/>
                  </a:lnTo>
                  <a:lnTo>
                    <a:pt x="741" y="1196"/>
                  </a:lnTo>
                  <a:lnTo>
                    <a:pt x="108" y="1615"/>
                  </a:lnTo>
                  <a:cubicBezTo>
                    <a:pt x="28" y="1668"/>
                    <a:pt x="1" y="1781"/>
                    <a:pt x="60" y="1867"/>
                  </a:cubicBezTo>
                  <a:cubicBezTo>
                    <a:pt x="94" y="1917"/>
                    <a:pt x="148" y="1944"/>
                    <a:pt x="206" y="1944"/>
                  </a:cubicBezTo>
                  <a:cubicBezTo>
                    <a:pt x="240" y="1944"/>
                    <a:pt x="275" y="1935"/>
                    <a:pt x="307" y="1915"/>
                  </a:cubicBezTo>
                  <a:lnTo>
                    <a:pt x="371" y="1872"/>
                  </a:lnTo>
                  <a:lnTo>
                    <a:pt x="2542" y="430"/>
                  </a:lnTo>
                  <a:lnTo>
                    <a:pt x="4687" y="1931"/>
                  </a:lnTo>
                  <a:lnTo>
                    <a:pt x="4714" y="1947"/>
                  </a:lnTo>
                  <a:cubicBezTo>
                    <a:pt x="4746" y="1968"/>
                    <a:pt x="4778" y="1979"/>
                    <a:pt x="4816" y="1979"/>
                  </a:cubicBezTo>
                  <a:cubicBezTo>
                    <a:pt x="4870" y="1979"/>
                    <a:pt x="4929" y="1952"/>
                    <a:pt x="4961" y="1904"/>
                  </a:cubicBezTo>
                  <a:cubicBezTo>
                    <a:pt x="5020" y="1824"/>
                    <a:pt x="4998" y="1711"/>
                    <a:pt x="4918" y="1652"/>
                  </a:cubicBezTo>
                  <a:lnTo>
                    <a:pt x="25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5" name="Google Shape;3115;p49"/>
          <p:cNvSpPr txBox="1"/>
          <p:nvPr/>
        </p:nvSpPr>
        <p:spPr>
          <a:xfrm>
            <a:off x="1483950" y="1070225"/>
            <a:ext cx="6176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difficulty to be connected in the mountains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116" name="Google Shape;3116;p49"/>
          <p:cNvGrpSpPr/>
          <p:nvPr/>
        </p:nvGrpSpPr>
        <p:grpSpPr>
          <a:xfrm>
            <a:off x="457200" y="1591500"/>
            <a:ext cx="1366800" cy="3019800"/>
            <a:chOff x="457200" y="1591500"/>
            <a:chExt cx="1366800" cy="3019800"/>
          </a:xfrm>
        </p:grpSpPr>
        <p:grpSp>
          <p:nvGrpSpPr>
            <p:cNvPr id="3117" name="Google Shape;3117;p49"/>
            <p:cNvGrpSpPr/>
            <p:nvPr/>
          </p:nvGrpSpPr>
          <p:grpSpPr>
            <a:xfrm>
              <a:off x="457200" y="1591500"/>
              <a:ext cx="1366800" cy="3019800"/>
              <a:chOff x="457200" y="1591500"/>
              <a:chExt cx="1366800" cy="3019800"/>
            </a:xfrm>
          </p:grpSpPr>
          <p:sp>
            <p:nvSpPr>
              <p:cNvPr id="3118" name="Google Shape;3118;p49"/>
              <p:cNvSpPr/>
              <p:nvPr/>
            </p:nvSpPr>
            <p:spPr>
              <a:xfrm>
                <a:off x="457200" y="1591500"/>
                <a:ext cx="1366800" cy="30198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49"/>
              <p:cNvSpPr txBox="1"/>
              <p:nvPr/>
            </p:nvSpPr>
            <p:spPr>
              <a:xfrm>
                <a:off x="457200" y="1714250"/>
                <a:ext cx="1366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0" name="Google Shape;3120;p49"/>
              <p:cNvSpPr/>
              <p:nvPr/>
            </p:nvSpPr>
            <p:spPr>
              <a:xfrm>
                <a:off x="457200" y="2125225"/>
                <a:ext cx="1366800" cy="873000"/>
              </a:xfrm>
              <a:prstGeom prst="round2SameRect">
                <a:avLst>
                  <a:gd fmla="val 0" name="adj1"/>
                  <a:gd fmla="val 0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21" name="Google Shape;3121;p49"/>
              <p:cNvSpPr txBox="1"/>
              <p:nvPr/>
            </p:nvSpPr>
            <p:spPr>
              <a:xfrm>
                <a:off x="781108" y="4237975"/>
                <a:ext cx="7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3122" name="Google Shape;3122;p49"/>
            <p:cNvSpPr/>
            <p:nvPr/>
          </p:nvSpPr>
          <p:spPr>
            <a:xfrm flipH="1">
              <a:off x="657250" y="3171550"/>
              <a:ext cx="966600" cy="97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3" name="Google Shape;3123;p49"/>
          <p:cNvGrpSpPr/>
          <p:nvPr/>
        </p:nvGrpSpPr>
        <p:grpSpPr>
          <a:xfrm>
            <a:off x="1897875" y="1591500"/>
            <a:ext cx="1366800" cy="3019800"/>
            <a:chOff x="1897875" y="1591500"/>
            <a:chExt cx="1366800" cy="3019800"/>
          </a:xfrm>
        </p:grpSpPr>
        <p:grpSp>
          <p:nvGrpSpPr>
            <p:cNvPr id="3124" name="Google Shape;3124;p49"/>
            <p:cNvGrpSpPr/>
            <p:nvPr/>
          </p:nvGrpSpPr>
          <p:grpSpPr>
            <a:xfrm>
              <a:off x="1897875" y="1591500"/>
              <a:ext cx="1366800" cy="3019800"/>
              <a:chOff x="457200" y="1591500"/>
              <a:chExt cx="1366800" cy="3019800"/>
            </a:xfrm>
          </p:grpSpPr>
          <p:sp>
            <p:nvSpPr>
              <p:cNvPr id="3125" name="Google Shape;3125;p49"/>
              <p:cNvSpPr/>
              <p:nvPr/>
            </p:nvSpPr>
            <p:spPr>
              <a:xfrm>
                <a:off x="457200" y="1591500"/>
                <a:ext cx="1366800" cy="30198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49"/>
              <p:cNvSpPr txBox="1"/>
              <p:nvPr/>
            </p:nvSpPr>
            <p:spPr>
              <a:xfrm>
                <a:off x="457200" y="1714250"/>
                <a:ext cx="1366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7" name="Google Shape;3127;p49"/>
              <p:cNvSpPr/>
              <p:nvPr/>
            </p:nvSpPr>
            <p:spPr>
              <a:xfrm>
                <a:off x="457200" y="2125225"/>
                <a:ext cx="1366800" cy="873000"/>
              </a:xfrm>
              <a:prstGeom prst="round2SameRect">
                <a:avLst>
                  <a:gd fmla="val 0" name="adj1"/>
                  <a:gd fmla="val 0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a gas giant and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28" name="Google Shape;3128;p49"/>
              <p:cNvSpPr txBox="1"/>
              <p:nvPr/>
            </p:nvSpPr>
            <p:spPr>
              <a:xfrm>
                <a:off x="781108" y="4237975"/>
                <a:ext cx="7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3129" name="Google Shape;3129;p49"/>
            <p:cNvSpPr/>
            <p:nvPr/>
          </p:nvSpPr>
          <p:spPr>
            <a:xfrm flipH="1">
              <a:off x="2097975" y="3171550"/>
              <a:ext cx="966600" cy="97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0" name="Google Shape;3130;p49"/>
          <p:cNvGrpSpPr/>
          <p:nvPr/>
        </p:nvGrpSpPr>
        <p:grpSpPr>
          <a:xfrm>
            <a:off x="3338550" y="1591500"/>
            <a:ext cx="1366800" cy="3019800"/>
            <a:chOff x="3338550" y="1591500"/>
            <a:chExt cx="1366800" cy="3019800"/>
          </a:xfrm>
        </p:grpSpPr>
        <p:grpSp>
          <p:nvGrpSpPr>
            <p:cNvPr id="3131" name="Google Shape;3131;p49"/>
            <p:cNvGrpSpPr/>
            <p:nvPr/>
          </p:nvGrpSpPr>
          <p:grpSpPr>
            <a:xfrm>
              <a:off x="3338550" y="1591500"/>
              <a:ext cx="1366800" cy="3019800"/>
              <a:chOff x="457200" y="1591500"/>
              <a:chExt cx="1366800" cy="3019800"/>
            </a:xfrm>
          </p:grpSpPr>
          <p:sp>
            <p:nvSpPr>
              <p:cNvPr id="3132" name="Google Shape;3132;p49"/>
              <p:cNvSpPr/>
              <p:nvPr/>
            </p:nvSpPr>
            <p:spPr>
              <a:xfrm>
                <a:off x="457200" y="1591500"/>
                <a:ext cx="1366800" cy="30198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49"/>
              <p:cNvSpPr txBox="1"/>
              <p:nvPr/>
            </p:nvSpPr>
            <p:spPr>
              <a:xfrm>
                <a:off x="457200" y="1714250"/>
                <a:ext cx="1366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34" name="Google Shape;3134;p49"/>
              <p:cNvSpPr/>
              <p:nvPr/>
            </p:nvSpPr>
            <p:spPr>
              <a:xfrm>
                <a:off x="457200" y="2125225"/>
                <a:ext cx="1366800" cy="873000"/>
              </a:xfrm>
              <a:prstGeom prst="round2SameRect">
                <a:avLst>
                  <a:gd fmla="val 0" name="adj1"/>
                  <a:gd fmla="val 0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only planet that harbors life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35" name="Google Shape;3135;p49"/>
              <p:cNvSpPr txBox="1"/>
              <p:nvPr/>
            </p:nvSpPr>
            <p:spPr>
              <a:xfrm>
                <a:off x="781108" y="4237975"/>
                <a:ext cx="7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3136" name="Google Shape;3136;p49"/>
            <p:cNvSpPr/>
            <p:nvPr/>
          </p:nvSpPr>
          <p:spPr>
            <a:xfrm flipH="1">
              <a:off x="3538700" y="3171550"/>
              <a:ext cx="966600" cy="97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7" name="Google Shape;3137;p49"/>
          <p:cNvGrpSpPr/>
          <p:nvPr/>
        </p:nvGrpSpPr>
        <p:grpSpPr>
          <a:xfrm>
            <a:off x="879115" y="3412644"/>
            <a:ext cx="522967" cy="496703"/>
            <a:chOff x="2585424" y="1146074"/>
            <a:chExt cx="254188" cy="241423"/>
          </a:xfrm>
        </p:grpSpPr>
        <p:sp>
          <p:nvSpPr>
            <p:cNvPr id="3138" name="Google Shape;3138;p49"/>
            <p:cNvSpPr/>
            <p:nvPr/>
          </p:nvSpPr>
          <p:spPr>
            <a:xfrm>
              <a:off x="2766956" y="1315387"/>
              <a:ext cx="72656" cy="72110"/>
            </a:xfrm>
            <a:custGeom>
              <a:rect b="b" l="l" r="r" t="t"/>
              <a:pathLst>
                <a:path extrusionOk="0" h="2638" w="2658">
                  <a:moveTo>
                    <a:pt x="2112" y="562"/>
                  </a:moveTo>
                  <a:lnTo>
                    <a:pt x="2112" y="1326"/>
                  </a:lnTo>
                  <a:lnTo>
                    <a:pt x="531" y="1326"/>
                  </a:lnTo>
                  <a:lnTo>
                    <a:pt x="531" y="562"/>
                  </a:lnTo>
                  <a:close/>
                  <a:moveTo>
                    <a:pt x="276" y="0"/>
                  </a:moveTo>
                  <a:cubicBezTo>
                    <a:pt x="125" y="0"/>
                    <a:pt x="0" y="125"/>
                    <a:pt x="0" y="276"/>
                  </a:cubicBezTo>
                  <a:lnTo>
                    <a:pt x="0" y="1597"/>
                  </a:lnTo>
                  <a:cubicBezTo>
                    <a:pt x="0" y="1753"/>
                    <a:pt x="125" y="1873"/>
                    <a:pt x="276" y="1873"/>
                  </a:cubicBezTo>
                  <a:lnTo>
                    <a:pt x="1056" y="1873"/>
                  </a:lnTo>
                  <a:lnTo>
                    <a:pt x="1056" y="2091"/>
                  </a:lnTo>
                  <a:lnTo>
                    <a:pt x="718" y="2091"/>
                  </a:lnTo>
                  <a:cubicBezTo>
                    <a:pt x="650" y="2091"/>
                    <a:pt x="588" y="2127"/>
                    <a:pt x="546" y="2179"/>
                  </a:cubicBezTo>
                  <a:cubicBezTo>
                    <a:pt x="396" y="2403"/>
                    <a:pt x="546" y="2637"/>
                    <a:pt x="760" y="2637"/>
                  </a:cubicBezTo>
                  <a:lnTo>
                    <a:pt x="1945" y="2637"/>
                  </a:lnTo>
                  <a:cubicBezTo>
                    <a:pt x="2013" y="2637"/>
                    <a:pt x="2075" y="2606"/>
                    <a:pt x="2117" y="2549"/>
                  </a:cubicBezTo>
                  <a:cubicBezTo>
                    <a:pt x="2268" y="2330"/>
                    <a:pt x="2112" y="2091"/>
                    <a:pt x="1904" y="2091"/>
                  </a:cubicBezTo>
                  <a:lnTo>
                    <a:pt x="1602" y="2091"/>
                  </a:lnTo>
                  <a:lnTo>
                    <a:pt x="1602" y="1873"/>
                  </a:lnTo>
                  <a:lnTo>
                    <a:pt x="2382" y="1873"/>
                  </a:lnTo>
                  <a:cubicBezTo>
                    <a:pt x="2538" y="1873"/>
                    <a:pt x="2658" y="1753"/>
                    <a:pt x="2658" y="1597"/>
                  </a:cubicBezTo>
                  <a:lnTo>
                    <a:pt x="2658" y="276"/>
                  </a:lnTo>
                  <a:cubicBezTo>
                    <a:pt x="2658" y="125"/>
                    <a:pt x="2538" y="0"/>
                    <a:pt x="2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49"/>
            <p:cNvSpPr/>
            <p:nvPr/>
          </p:nvSpPr>
          <p:spPr>
            <a:xfrm>
              <a:off x="2614263" y="1146074"/>
              <a:ext cx="196511" cy="154415"/>
            </a:xfrm>
            <a:custGeom>
              <a:rect b="b" l="l" r="r" t="t"/>
              <a:pathLst>
                <a:path extrusionOk="0" h="5649" w="7189">
                  <a:moveTo>
                    <a:pt x="3397" y="0"/>
                  </a:moveTo>
                  <a:cubicBezTo>
                    <a:pt x="2518" y="0"/>
                    <a:pt x="1769" y="604"/>
                    <a:pt x="1571" y="1436"/>
                  </a:cubicBezTo>
                  <a:cubicBezTo>
                    <a:pt x="1041" y="1540"/>
                    <a:pt x="635" y="2013"/>
                    <a:pt x="635" y="2580"/>
                  </a:cubicBezTo>
                  <a:cubicBezTo>
                    <a:pt x="635" y="3220"/>
                    <a:pt x="1155" y="3745"/>
                    <a:pt x="1800" y="3755"/>
                  </a:cubicBezTo>
                  <a:lnTo>
                    <a:pt x="3329" y="3755"/>
                  </a:lnTo>
                  <a:lnTo>
                    <a:pt x="3329" y="4608"/>
                  </a:lnTo>
                  <a:lnTo>
                    <a:pt x="276" y="4608"/>
                  </a:lnTo>
                  <a:cubicBezTo>
                    <a:pt x="126" y="4608"/>
                    <a:pt x="1" y="4733"/>
                    <a:pt x="1" y="4884"/>
                  </a:cubicBezTo>
                  <a:lnTo>
                    <a:pt x="1" y="5648"/>
                  </a:lnTo>
                  <a:lnTo>
                    <a:pt x="547" y="5648"/>
                  </a:lnTo>
                  <a:lnTo>
                    <a:pt x="547" y="5154"/>
                  </a:lnTo>
                  <a:lnTo>
                    <a:pt x="3314" y="5154"/>
                  </a:lnTo>
                  <a:lnTo>
                    <a:pt x="3314" y="5648"/>
                  </a:lnTo>
                  <a:lnTo>
                    <a:pt x="3875" y="5648"/>
                  </a:lnTo>
                  <a:lnTo>
                    <a:pt x="3875" y="5154"/>
                  </a:lnTo>
                  <a:lnTo>
                    <a:pt x="6642" y="5154"/>
                  </a:lnTo>
                  <a:lnTo>
                    <a:pt x="6642" y="5648"/>
                  </a:lnTo>
                  <a:lnTo>
                    <a:pt x="7188" y="5648"/>
                  </a:lnTo>
                  <a:lnTo>
                    <a:pt x="7188" y="4884"/>
                  </a:lnTo>
                  <a:cubicBezTo>
                    <a:pt x="7188" y="4733"/>
                    <a:pt x="7068" y="4608"/>
                    <a:pt x="6912" y="4608"/>
                  </a:cubicBezTo>
                  <a:lnTo>
                    <a:pt x="3875" y="4608"/>
                  </a:lnTo>
                  <a:lnTo>
                    <a:pt x="3875" y="3734"/>
                  </a:lnTo>
                  <a:lnTo>
                    <a:pt x="5082" y="3734"/>
                  </a:lnTo>
                  <a:cubicBezTo>
                    <a:pt x="5088" y="3734"/>
                    <a:pt x="5094" y="3735"/>
                    <a:pt x="5101" y="3735"/>
                  </a:cubicBezTo>
                  <a:cubicBezTo>
                    <a:pt x="5903" y="3735"/>
                    <a:pt x="6559" y="3078"/>
                    <a:pt x="6559" y="2268"/>
                  </a:cubicBezTo>
                  <a:cubicBezTo>
                    <a:pt x="6559" y="1457"/>
                    <a:pt x="5893" y="796"/>
                    <a:pt x="5082" y="796"/>
                  </a:cubicBezTo>
                  <a:cubicBezTo>
                    <a:pt x="5035" y="796"/>
                    <a:pt x="4983" y="796"/>
                    <a:pt x="4936" y="801"/>
                  </a:cubicBezTo>
                  <a:cubicBezTo>
                    <a:pt x="4588" y="302"/>
                    <a:pt x="4016" y="0"/>
                    <a:pt x="3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49"/>
            <p:cNvSpPr/>
            <p:nvPr/>
          </p:nvSpPr>
          <p:spPr>
            <a:xfrm>
              <a:off x="2585424" y="1315387"/>
              <a:ext cx="72656" cy="72110"/>
            </a:xfrm>
            <a:custGeom>
              <a:rect b="b" l="l" r="r" t="t"/>
              <a:pathLst>
                <a:path extrusionOk="0" h="2638" w="2658">
                  <a:moveTo>
                    <a:pt x="2127" y="562"/>
                  </a:moveTo>
                  <a:lnTo>
                    <a:pt x="2127" y="1326"/>
                  </a:lnTo>
                  <a:lnTo>
                    <a:pt x="546" y="1326"/>
                  </a:lnTo>
                  <a:lnTo>
                    <a:pt x="546" y="562"/>
                  </a:lnTo>
                  <a:close/>
                  <a:moveTo>
                    <a:pt x="276" y="0"/>
                  </a:moveTo>
                  <a:cubicBezTo>
                    <a:pt x="125" y="0"/>
                    <a:pt x="0" y="125"/>
                    <a:pt x="0" y="276"/>
                  </a:cubicBezTo>
                  <a:lnTo>
                    <a:pt x="0" y="1597"/>
                  </a:lnTo>
                  <a:cubicBezTo>
                    <a:pt x="0" y="1753"/>
                    <a:pt x="125" y="1873"/>
                    <a:pt x="276" y="1873"/>
                  </a:cubicBezTo>
                  <a:lnTo>
                    <a:pt x="1056" y="1873"/>
                  </a:lnTo>
                  <a:lnTo>
                    <a:pt x="1056" y="2091"/>
                  </a:lnTo>
                  <a:lnTo>
                    <a:pt x="713" y="2091"/>
                  </a:lnTo>
                  <a:cubicBezTo>
                    <a:pt x="650" y="2091"/>
                    <a:pt x="583" y="2127"/>
                    <a:pt x="546" y="2179"/>
                  </a:cubicBezTo>
                  <a:cubicBezTo>
                    <a:pt x="390" y="2403"/>
                    <a:pt x="546" y="2637"/>
                    <a:pt x="754" y="2637"/>
                  </a:cubicBezTo>
                  <a:lnTo>
                    <a:pt x="1945" y="2637"/>
                  </a:lnTo>
                  <a:cubicBezTo>
                    <a:pt x="2013" y="2637"/>
                    <a:pt x="2075" y="2606"/>
                    <a:pt x="2112" y="2549"/>
                  </a:cubicBezTo>
                  <a:cubicBezTo>
                    <a:pt x="2268" y="2330"/>
                    <a:pt x="2112" y="2091"/>
                    <a:pt x="1903" y="2091"/>
                  </a:cubicBezTo>
                  <a:lnTo>
                    <a:pt x="1602" y="2091"/>
                  </a:lnTo>
                  <a:lnTo>
                    <a:pt x="1602" y="1873"/>
                  </a:lnTo>
                  <a:lnTo>
                    <a:pt x="2382" y="1873"/>
                  </a:lnTo>
                  <a:cubicBezTo>
                    <a:pt x="2533" y="1873"/>
                    <a:pt x="2658" y="1753"/>
                    <a:pt x="2658" y="1597"/>
                  </a:cubicBezTo>
                  <a:lnTo>
                    <a:pt x="2658" y="276"/>
                  </a:lnTo>
                  <a:cubicBezTo>
                    <a:pt x="2658" y="125"/>
                    <a:pt x="2533" y="0"/>
                    <a:pt x="2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49"/>
            <p:cNvSpPr/>
            <p:nvPr/>
          </p:nvSpPr>
          <p:spPr>
            <a:xfrm>
              <a:off x="2675958" y="1315387"/>
              <a:ext cx="73094" cy="72110"/>
            </a:xfrm>
            <a:custGeom>
              <a:rect b="b" l="l" r="r" t="t"/>
              <a:pathLst>
                <a:path extrusionOk="0" h="2638" w="2674">
                  <a:moveTo>
                    <a:pt x="2128" y="562"/>
                  </a:moveTo>
                  <a:lnTo>
                    <a:pt x="2128" y="1326"/>
                  </a:lnTo>
                  <a:lnTo>
                    <a:pt x="547" y="1326"/>
                  </a:lnTo>
                  <a:lnTo>
                    <a:pt x="547" y="562"/>
                  </a:lnTo>
                  <a:close/>
                  <a:moveTo>
                    <a:pt x="276" y="0"/>
                  </a:moveTo>
                  <a:cubicBezTo>
                    <a:pt x="126" y="0"/>
                    <a:pt x="1" y="125"/>
                    <a:pt x="1" y="276"/>
                  </a:cubicBezTo>
                  <a:lnTo>
                    <a:pt x="1" y="1597"/>
                  </a:lnTo>
                  <a:cubicBezTo>
                    <a:pt x="1" y="1753"/>
                    <a:pt x="126" y="1873"/>
                    <a:pt x="276" y="1873"/>
                  </a:cubicBezTo>
                  <a:lnTo>
                    <a:pt x="1072" y="1873"/>
                  </a:lnTo>
                  <a:lnTo>
                    <a:pt x="1072" y="2091"/>
                  </a:lnTo>
                  <a:lnTo>
                    <a:pt x="734" y="2091"/>
                  </a:lnTo>
                  <a:cubicBezTo>
                    <a:pt x="667" y="2091"/>
                    <a:pt x="604" y="2127"/>
                    <a:pt x="563" y="2179"/>
                  </a:cubicBezTo>
                  <a:cubicBezTo>
                    <a:pt x="412" y="2403"/>
                    <a:pt x="563" y="2637"/>
                    <a:pt x="776" y="2637"/>
                  </a:cubicBezTo>
                  <a:lnTo>
                    <a:pt x="1962" y="2637"/>
                  </a:lnTo>
                  <a:cubicBezTo>
                    <a:pt x="2029" y="2637"/>
                    <a:pt x="2092" y="2606"/>
                    <a:pt x="2133" y="2549"/>
                  </a:cubicBezTo>
                  <a:cubicBezTo>
                    <a:pt x="2284" y="2330"/>
                    <a:pt x="2128" y="2091"/>
                    <a:pt x="1920" y="2091"/>
                  </a:cubicBezTo>
                  <a:lnTo>
                    <a:pt x="1618" y="2091"/>
                  </a:lnTo>
                  <a:lnTo>
                    <a:pt x="1618" y="1873"/>
                  </a:lnTo>
                  <a:lnTo>
                    <a:pt x="2398" y="1873"/>
                  </a:lnTo>
                  <a:cubicBezTo>
                    <a:pt x="2554" y="1873"/>
                    <a:pt x="2674" y="1753"/>
                    <a:pt x="2674" y="1597"/>
                  </a:cubicBezTo>
                  <a:lnTo>
                    <a:pt x="2674" y="276"/>
                  </a:lnTo>
                  <a:cubicBezTo>
                    <a:pt x="2674" y="125"/>
                    <a:pt x="2554" y="0"/>
                    <a:pt x="2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2" name="Google Shape;3142;p49"/>
          <p:cNvGrpSpPr/>
          <p:nvPr/>
        </p:nvGrpSpPr>
        <p:grpSpPr>
          <a:xfrm>
            <a:off x="3760483" y="3417308"/>
            <a:ext cx="526229" cy="487367"/>
            <a:chOff x="6419459" y="784404"/>
            <a:chExt cx="255774" cy="236885"/>
          </a:xfrm>
        </p:grpSpPr>
        <p:sp>
          <p:nvSpPr>
            <p:cNvPr id="3143" name="Google Shape;3143;p49"/>
            <p:cNvSpPr/>
            <p:nvPr/>
          </p:nvSpPr>
          <p:spPr>
            <a:xfrm>
              <a:off x="6419459" y="784404"/>
              <a:ext cx="255774" cy="157832"/>
            </a:xfrm>
            <a:custGeom>
              <a:rect b="b" l="l" r="r" t="t"/>
              <a:pathLst>
                <a:path extrusionOk="0" h="5774" w="9357">
                  <a:moveTo>
                    <a:pt x="4354" y="1"/>
                  </a:moveTo>
                  <a:cubicBezTo>
                    <a:pt x="2965" y="1"/>
                    <a:pt x="1790" y="984"/>
                    <a:pt x="1530" y="2326"/>
                  </a:cubicBezTo>
                  <a:cubicBezTo>
                    <a:pt x="666" y="2440"/>
                    <a:pt x="1" y="3194"/>
                    <a:pt x="32" y="4099"/>
                  </a:cubicBezTo>
                  <a:cubicBezTo>
                    <a:pt x="63" y="5035"/>
                    <a:pt x="843" y="5774"/>
                    <a:pt x="1785" y="5774"/>
                  </a:cubicBezTo>
                  <a:lnTo>
                    <a:pt x="4395" y="5774"/>
                  </a:lnTo>
                  <a:lnTo>
                    <a:pt x="4395" y="4286"/>
                  </a:lnTo>
                  <a:cubicBezTo>
                    <a:pt x="3974" y="4156"/>
                    <a:pt x="3667" y="3751"/>
                    <a:pt x="3693" y="3283"/>
                  </a:cubicBezTo>
                  <a:cubicBezTo>
                    <a:pt x="3724" y="2783"/>
                    <a:pt x="4135" y="2378"/>
                    <a:pt x="4635" y="2357"/>
                  </a:cubicBezTo>
                  <a:cubicBezTo>
                    <a:pt x="4647" y="2356"/>
                    <a:pt x="4660" y="2356"/>
                    <a:pt x="4672" y="2356"/>
                  </a:cubicBezTo>
                  <a:cubicBezTo>
                    <a:pt x="5217" y="2356"/>
                    <a:pt x="5659" y="2796"/>
                    <a:pt x="5659" y="3340"/>
                  </a:cubicBezTo>
                  <a:cubicBezTo>
                    <a:pt x="5659" y="3787"/>
                    <a:pt x="5363" y="4161"/>
                    <a:pt x="4957" y="4286"/>
                  </a:cubicBezTo>
                  <a:lnTo>
                    <a:pt x="4957" y="5774"/>
                  </a:lnTo>
                  <a:lnTo>
                    <a:pt x="7058" y="5774"/>
                  </a:lnTo>
                  <a:cubicBezTo>
                    <a:pt x="8275" y="5774"/>
                    <a:pt x="9284" y="4817"/>
                    <a:pt x="9320" y="3600"/>
                  </a:cubicBezTo>
                  <a:cubicBezTo>
                    <a:pt x="9357" y="2341"/>
                    <a:pt x="8343" y="1301"/>
                    <a:pt x="7089" y="1301"/>
                  </a:cubicBezTo>
                  <a:cubicBezTo>
                    <a:pt x="6985" y="1301"/>
                    <a:pt x="6876" y="1306"/>
                    <a:pt x="6772" y="1322"/>
                  </a:cubicBezTo>
                  <a:cubicBezTo>
                    <a:pt x="6242" y="505"/>
                    <a:pt x="5331" y="1"/>
                    <a:pt x="4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49"/>
            <p:cNvSpPr/>
            <p:nvPr/>
          </p:nvSpPr>
          <p:spPr>
            <a:xfrm>
              <a:off x="6535605" y="864660"/>
              <a:ext cx="23617" cy="22852"/>
            </a:xfrm>
            <a:custGeom>
              <a:rect b="b" l="l" r="r" t="t"/>
              <a:pathLst>
                <a:path extrusionOk="0" h="836" w="864">
                  <a:moveTo>
                    <a:pt x="416" y="0"/>
                  </a:moveTo>
                  <a:cubicBezTo>
                    <a:pt x="185" y="0"/>
                    <a:pt x="1" y="187"/>
                    <a:pt x="1" y="419"/>
                  </a:cubicBezTo>
                  <a:cubicBezTo>
                    <a:pt x="1" y="648"/>
                    <a:pt x="188" y="835"/>
                    <a:pt x="417" y="835"/>
                  </a:cubicBezTo>
                  <a:lnTo>
                    <a:pt x="422" y="835"/>
                  </a:lnTo>
                  <a:cubicBezTo>
                    <a:pt x="666" y="835"/>
                    <a:pt x="864" y="622"/>
                    <a:pt x="833" y="367"/>
                  </a:cubicBezTo>
                  <a:cubicBezTo>
                    <a:pt x="812" y="175"/>
                    <a:pt x="661" y="24"/>
                    <a:pt x="469" y="3"/>
                  </a:cubicBezTo>
                  <a:cubicBezTo>
                    <a:pt x="451" y="1"/>
                    <a:pt x="433" y="0"/>
                    <a:pt x="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49"/>
            <p:cNvSpPr/>
            <p:nvPr/>
          </p:nvSpPr>
          <p:spPr>
            <a:xfrm>
              <a:off x="6539596" y="942209"/>
              <a:ext cx="15362" cy="28893"/>
            </a:xfrm>
            <a:custGeom>
              <a:rect b="b" l="l" r="r" t="t"/>
              <a:pathLst>
                <a:path extrusionOk="0" h="1057" w="562">
                  <a:moveTo>
                    <a:pt x="0" y="1"/>
                  </a:moveTo>
                  <a:lnTo>
                    <a:pt x="0" y="765"/>
                  </a:lnTo>
                  <a:cubicBezTo>
                    <a:pt x="0" y="921"/>
                    <a:pt x="115" y="1051"/>
                    <a:pt x="266" y="1056"/>
                  </a:cubicBezTo>
                  <a:cubicBezTo>
                    <a:pt x="272" y="1057"/>
                    <a:pt x="278" y="1057"/>
                    <a:pt x="284" y="1057"/>
                  </a:cubicBezTo>
                  <a:cubicBezTo>
                    <a:pt x="437" y="1057"/>
                    <a:pt x="562" y="931"/>
                    <a:pt x="562" y="776"/>
                  </a:cubicBezTo>
                  <a:lnTo>
                    <a:pt x="5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49"/>
            <p:cNvSpPr/>
            <p:nvPr/>
          </p:nvSpPr>
          <p:spPr>
            <a:xfrm>
              <a:off x="6539159" y="981872"/>
              <a:ext cx="15800" cy="15526"/>
            </a:xfrm>
            <a:custGeom>
              <a:rect b="b" l="l" r="r" t="t"/>
              <a:pathLst>
                <a:path extrusionOk="0" h="568" w="578">
                  <a:moveTo>
                    <a:pt x="287" y="1"/>
                  </a:moveTo>
                  <a:cubicBezTo>
                    <a:pt x="141" y="1"/>
                    <a:pt x="1" y="131"/>
                    <a:pt x="6" y="281"/>
                  </a:cubicBezTo>
                  <a:cubicBezTo>
                    <a:pt x="11" y="437"/>
                    <a:pt x="131" y="567"/>
                    <a:pt x="287" y="567"/>
                  </a:cubicBezTo>
                  <a:cubicBezTo>
                    <a:pt x="438" y="567"/>
                    <a:pt x="578" y="437"/>
                    <a:pt x="573" y="281"/>
                  </a:cubicBezTo>
                  <a:cubicBezTo>
                    <a:pt x="568" y="131"/>
                    <a:pt x="448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49"/>
            <p:cNvSpPr/>
            <p:nvPr/>
          </p:nvSpPr>
          <p:spPr>
            <a:xfrm>
              <a:off x="6539159" y="1005763"/>
              <a:ext cx="15800" cy="15526"/>
            </a:xfrm>
            <a:custGeom>
              <a:rect b="b" l="l" r="r" t="t"/>
              <a:pathLst>
                <a:path extrusionOk="0" h="568" w="578">
                  <a:moveTo>
                    <a:pt x="287" y="0"/>
                  </a:moveTo>
                  <a:cubicBezTo>
                    <a:pt x="141" y="0"/>
                    <a:pt x="1" y="130"/>
                    <a:pt x="6" y="286"/>
                  </a:cubicBezTo>
                  <a:cubicBezTo>
                    <a:pt x="11" y="437"/>
                    <a:pt x="131" y="567"/>
                    <a:pt x="287" y="567"/>
                  </a:cubicBezTo>
                  <a:cubicBezTo>
                    <a:pt x="438" y="567"/>
                    <a:pt x="578" y="437"/>
                    <a:pt x="573" y="286"/>
                  </a:cubicBezTo>
                  <a:cubicBezTo>
                    <a:pt x="568" y="130"/>
                    <a:pt x="448" y="0"/>
                    <a:pt x="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8" name="Google Shape;3148;p49"/>
          <p:cNvGrpSpPr/>
          <p:nvPr/>
        </p:nvGrpSpPr>
        <p:grpSpPr>
          <a:xfrm>
            <a:off x="2313347" y="3398899"/>
            <a:ext cx="535845" cy="524204"/>
            <a:chOff x="6852062" y="1134976"/>
            <a:chExt cx="260448" cy="254790"/>
          </a:xfrm>
        </p:grpSpPr>
        <p:sp>
          <p:nvSpPr>
            <p:cNvPr id="3149" name="Google Shape;3149;p49"/>
            <p:cNvSpPr/>
            <p:nvPr/>
          </p:nvSpPr>
          <p:spPr>
            <a:xfrm>
              <a:off x="6972473" y="1250985"/>
              <a:ext cx="21622" cy="21212"/>
            </a:xfrm>
            <a:custGeom>
              <a:rect b="b" l="l" r="r" t="t"/>
              <a:pathLst>
                <a:path extrusionOk="0" h="776" w="791">
                  <a:moveTo>
                    <a:pt x="604" y="0"/>
                  </a:moveTo>
                  <a:cubicBezTo>
                    <a:pt x="557" y="0"/>
                    <a:pt x="510" y="16"/>
                    <a:pt x="479" y="52"/>
                  </a:cubicBezTo>
                  <a:lnTo>
                    <a:pt x="0" y="526"/>
                  </a:lnTo>
                  <a:lnTo>
                    <a:pt x="245" y="775"/>
                  </a:lnTo>
                  <a:lnTo>
                    <a:pt x="723" y="297"/>
                  </a:lnTo>
                  <a:cubicBezTo>
                    <a:pt x="791" y="229"/>
                    <a:pt x="791" y="120"/>
                    <a:pt x="723" y="52"/>
                  </a:cubicBezTo>
                  <a:cubicBezTo>
                    <a:pt x="692" y="16"/>
                    <a:pt x="650" y="0"/>
                    <a:pt x="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49"/>
            <p:cNvSpPr/>
            <p:nvPr/>
          </p:nvSpPr>
          <p:spPr>
            <a:xfrm>
              <a:off x="6946723" y="1276298"/>
              <a:ext cx="21649" cy="21212"/>
            </a:xfrm>
            <a:custGeom>
              <a:rect b="b" l="l" r="r" t="t"/>
              <a:pathLst>
                <a:path extrusionOk="0" h="776" w="792">
                  <a:moveTo>
                    <a:pt x="547" y="0"/>
                  </a:moveTo>
                  <a:lnTo>
                    <a:pt x="69" y="479"/>
                  </a:lnTo>
                  <a:cubicBezTo>
                    <a:pt x="1" y="546"/>
                    <a:pt x="1" y="655"/>
                    <a:pt x="69" y="723"/>
                  </a:cubicBezTo>
                  <a:cubicBezTo>
                    <a:pt x="100" y="754"/>
                    <a:pt x="147" y="775"/>
                    <a:pt x="193" y="775"/>
                  </a:cubicBezTo>
                  <a:cubicBezTo>
                    <a:pt x="235" y="775"/>
                    <a:pt x="282" y="754"/>
                    <a:pt x="313" y="723"/>
                  </a:cubicBezTo>
                  <a:lnTo>
                    <a:pt x="791" y="245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49"/>
            <p:cNvSpPr/>
            <p:nvPr/>
          </p:nvSpPr>
          <p:spPr>
            <a:xfrm>
              <a:off x="6852062" y="1134976"/>
              <a:ext cx="74652" cy="71973"/>
            </a:xfrm>
            <a:custGeom>
              <a:rect b="b" l="l" r="r" t="t"/>
              <a:pathLst>
                <a:path extrusionOk="0" h="2633" w="2731">
                  <a:moveTo>
                    <a:pt x="1691" y="1"/>
                  </a:moveTo>
                  <a:cubicBezTo>
                    <a:pt x="1404" y="1"/>
                    <a:pt x="1134" y="115"/>
                    <a:pt x="931" y="318"/>
                  </a:cubicBezTo>
                  <a:lnTo>
                    <a:pt x="416" y="833"/>
                  </a:lnTo>
                  <a:cubicBezTo>
                    <a:pt x="0" y="1249"/>
                    <a:pt x="0" y="1930"/>
                    <a:pt x="416" y="2351"/>
                  </a:cubicBezTo>
                  <a:lnTo>
                    <a:pt x="697" y="2632"/>
                  </a:lnTo>
                  <a:lnTo>
                    <a:pt x="2731" y="594"/>
                  </a:lnTo>
                  <a:lnTo>
                    <a:pt x="2455" y="318"/>
                  </a:lnTo>
                  <a:cubicBezTo>
                    <a:pt x="2252" y="115"/>
                    <a:pt x="1982" y="1"/>
                    <a:pt x="1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49"/>
            <p:cNvSpPr/>
            <p:nvPr/>
          </p:nvSpPr>
          <p:spPr>
            <a:xfrm>
              <a:off x="7037722" y="1317929"/>
              <a:ext cx="74789" cy="71836"/>
            </a:xfrm>
            <a:custGeom>
              <a:rect b="b" l="l" r="r" t="t"/>
              <a:pathLst>
                <a:path extrusionOk="0" h="2628" w="2736">
                  <a:moveTo>
                    <a:pt x="2039" y="1"/>
                  </a:moveTo>
                  <a:lnTo>
                    <a:pt x="0" y="2034"/>
                  </a:lnTo>
                  <a:lnTo>
                    <a:pt x="281" y="2310"/>
                  </a:lnTo>
                  <a:cubicBezTo>
                    <a:pt x="484" y="2518"/>
                    <a:pt x="754" y="2627"/>
                    <a:pt x="1041" y="2627"/>
                  </a:cubicBezTo>
                  <a:cubicBezTo>
                    <a:pt x="1327" y="2627"/>
                    <a:pt x="1597" y="2518"/>
                    <a:pt x="1800" y="2310"/>
                  </a:cubicBezTo>
                  <a:lnTo>
                    <a:pt x="2315" y="1800"/>
                  </a:lnTo>
                  <a:cubicBezTo>
                    <a:pt x="2736" y="1379"/>
                    <a:pt x="2736" y="698"/>
                    <a:pt x="2315" y="277"/>
                  </a:cubicBezTo>
                  <a:lnTo>
                    <a:pt x="20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49"/>
            <p:cNvSpPr/>
            <p:nvPr/>
          </p:nvSpPr>
          <p:spPr>
            <a:xfrm>
              <a:off x="6881912" y="1158921"/>
              <a:ext cx="203728" cy="203673"/>
            </a:xfrm>
            <a:custGeom>
              <a:rect b="b" l="l" r="r" t="t"/>
              <a:pathLst>
                <a:path extrusionOk="0" h="7451" w="7453">
                  <a:moveTo>
                    <a:pt x="3917" y="2807"/>
                  </a:moveTo>
                  <a:cubicBezTo>
                    <a:pt x="4109" y="2807"/>
                    <a:pt x="4296" y="2880"/>
                    <a:pt x="4437" y="3020"/>
                  </a:cubicBezTo>
                  <a:cubicBezTo>
                    <a:pt x="4723" y="3306"/>
                    <a:pt x="4723" y="3774"/>
                    <a:pt x="4437" y="4060"/>
                  </a:cubicBezTo>
                  <a:lnTo>
                    <a:pt x="3761" y="4736"/>
                  </a:lnTo>
                  <a:cubicBezTo>
                    <a:pt x="3761" y="4736"/>
                    <a:pt x="3761" y="4741"/>
                    <a:pt x="3761" y="4741"/>
                  </a:cubicBezTo>
                  <a:lnTo>
                    <a:pt x="3084" y="5417"/>
                  </a:lnTo>
                  <a:cubicBezTo>
                    <a:pt x="2944" y="5553"/>
                    <a:pt x="2757" y="5631"/>
                    <a:pt x="2564" y="5631"/>
                  </a:cubicBezTo>
                  <a:cubicBezTo>
                    <a:pt x="2367" y="5631"/>
                    <a:pt x="2180" y="5553"/>
                    <a:pt x="2039" y="5417"/>
                  </a:cubicBezTo>
                  <a:cubicBezTo>
                    <a:pt x="1753" y="5126"/>
                    <a:pt x="1753" y="4658"/>
                    <a:pt x="2039" y="4372"/>
                  </a:cubicBezTo>
                  <a:lnTo>
                    <a:pt x="3391" y="3020"/>
                  </a:lnTo>
                  <a:cubicBezTo>
                    <a:pt x="3532" y="2880"/>
                    <a:pt x="3719" y="2807"/>
                    <a:pt x="3917" y="2807"/>
                  </a:cubicBezTo>
                  <a:close/>
                  <a:moveTo>
                    <a:pt x="6522" y="1"/>
                  </a:moveTo>
                  <a:cubicBezTo>
                    <a:pt x="6283" y="1"/>
                    <a:pt x="6044" y="92"/>
                    <a:pt x="5862" y="274"/>
                  </a:cubicBezTo>
                  <a:cubicBezTo>
                    <a:pt x="5685" y="451"/>
                    <a:pt x="5586" y="685"/>
                    <a:pt x="5586" y="935"/>
                  </a:cubicBezTo>
                  <a:cubicBezTo>
                    <a:pt x="5586" y="1085"/>
                    <a:pt x="5622" y="1236"/>
                    <a:pt x="5690" y="1366"/>
                  </a:cubicBezTo>
                  <a:lnTo>
                    <a:pt x="5248" y="1808"/>
                  </a:lnTo>
                  <a:lnTo>
                    <a:pt x="4946" y="1507"/>
                  </a:lnTo>
                  <a:cubicBezTo>
                    <a:pt x="4749" y="1309"/>
                    <a:pt x="4489" y="1200"/>
                    <a:pt x="4208" y="1200"/>
                  </a:cubicBezTo>
                  <a:cubicBezTo>
                    <a:pt x="3932" y="1200"/>
                    <a:pt x="3672" y="1309"/>
                    <a:pt x="3474" y="1507"/>
                  </a:cubicBezTo>
                  <a:lnTo>
                    <a:pt x="2632" y="2349"/>
                  </a:lnTo>
                  <a:lnTo>
                    <a:pt x="2258" y="1975"/>
                  </a:lnTo>
                  <a:lnTo>
                    <a:pt x="2315" y="1917"/>
                  </a:lnTo>
                  <a:cubicBezTo>
                    <a:pt x="2518" y="1715"/>
                    <a:pt x="2632" y="1444"/>
                    <a:pt x="2632" y="1158"/>
                  </a:cubicBezTo>
                  <a:cubicBezTo>
                    <a:pt x="2632" y="867"/>
                    <a:pt x="2518" y="602"/>
                    <a:pt x="2315" y="394"/>
                  </a:cubicBezTo>
                  <a:lnTo>
                    <a:pt x="2039" y="118"/>
                  </a:lnTo>
                  <a:lnTo>
                    <a:pt x="0" y="2151"/>
                  </a:lnTo>
                  <a:lnTo>
                    <a:pt x="281" y="2432"/>
                  </a:lnTo>
                  <a:cubicBezTo>
                    <a:pt x="489" y="2640"/>
                    <a:pt x="765" y="2744"/>
                    <a:pt x="1041" y="2744"/>
                  </a:cubicBezTo>
                  <a:cubicBezTo>
                    <a:pt x="1316" y="2744"/>
                    <a:pt x="1592" y="2640"/>
                    <a:pt x="1805" y="2432"/>
                  </a:cubicBezTo>
                  <a:lnTo>
                    <a:pt x="1862" y="2375"/>
                  </a:lnTo>
                  <a:lnTo>
                    <a:pt x="2232" y="2744"/>
                  </a:lnTo>
                  <a:lnTo>
                    <a:pt x="526" y="4455"/>
                  </a:lnTo>
                  <a:cubicBezTo>
                    <a:pt x="328" y="4648"/>
                    <a:pt x="224" y="4913"/>
                    <a:pt x="224" y="5189"/>
                  </a:cubicBezTo>
                  <a:cubicBezTo>
                    <a:pt x="224" y="5464"/>
                    <a:pt x="328" y="5729"/>
                    <a:pt x="526" y="5922"/>
                  </a:cubicBezTo>
                  <a:lnTo>
                    <a:pt x="1535" y="6931"/>
                  </a:lnTo>
                  <a:cubicBezTo>
                    <a:pt x="1727" y="7128"/>
                    <a:pt x="1987" y="7232"/>
                    <a:pt x="2268" y="7232"/>
                  </a:cubicBezTo>
                  <a:cubicBezTo>
                    <a:pt x="2544" y="7232"/>
                    <a:pt x="2804" y="7128"/>
                    <a:pt x="3001" y="6931"/>
                  </a:cubicBezTo>
                  <a:lnTo>
                    <a:pt x="4712" y="5225"/>
                  </a:lnTo>
                  <a:lnTo>
                    <a:pt x="5081" y="5594"/>
                  </a:lnTo>
                  <a:lnTo>
                    <a:pt x="5024" y="5651"/>
                  </a:lnTo>
                  <a:cubicBezTo>
                    <a:pt x="4608" y="6073"/>
                    <a:pt x="4608" y="6754"/>
                    <a:pt x="5024" y="7175"/>
                  </a:cubicBezTo>
                  <a:lnTo>
                    <a:pt x="5305" y="7451"/>
                  </a:lnTo>
                  <a:lnTo>
                    <a:pt x="7339" y="5417"/>
                  </a:lnTo>
                  <a:lnTo>
                    <a:pt x="7058" y="5142"/>
                  </a:lnTo>
                  <a:cubicBezTo>
                    <a:pt x="6855" y="4939"/>
                    <a:pt x="6584" y="4825"/>
                    <a:pt x="6298" y="4825"/>
                  </a:cubicBezTo>
                  <a:cubicBezTo>
                    <a:pt x="6012" y="4825"/>
                    <a:pt x="5742" y="4939"/>
                    <a:pt x="5539" y="5142"/>
                  </a:cubicBezTo>
                  <a:lnTo>
                    <a:pt x="5482" y="5199"/>
                  </a:lnTo>
                  <a:lnTo>
                    <a:pt x="5107" y="4825"/>
                  </a:lnTo>
                  <a:lnTo>
                    <a:pt x="5950" y="3982"/>
                  </a:lnTo>
                  <a:cubicBezTo>
                    <a:pt x="6148" y="3784"/>
                    <a:pt x="6257" y="3524"/>
                    <a:pt x="6257" y="3249"/>
                  </a:cubicBezTo>
                  <a:cubicBezTo>
                    <a:pt x="6257" y="2968"/>
                    <a:pt x="6148" y="2708"/>
                    <a:pt x="5950" y="2510"/>
                  </a:cubicBezTo>
                  <a:lnTo>
                    <a:pt x="5648" y="2209"/>
                  </a:lnTo>
                  <a:lnTo>
                    <a:pt x="6090" y="1761"/>
                  </a:lnTo>
                  <a:cubicBezTo>
                    <a:pt x="6226" y="1834"/>
                    <a:pt x="6371" y="1871"/>
                    <a:pt x="6522" y="1871"/>
                  </a:cubicBezTo>
                  <a:cubicBezTo>
                    <a:pt x="6761" y="1871"/>
                    <a:pt x="7001" y="1777"/>
                    <a:pt x="7183" y="1595"/>
                  </a:cubicBezTo>
                  <a:cubicBezTo>
                    <a:pt x="7359" y="1418"/>
                    <a:pt x="7453" y="1184"/>
                    <a:pt x="7453" y="935"/>
                  </a:cubicBezTo>
                  <a:cubicBezTo>
                    <a:pt x="7453" y="685"/>
                    <a:pt x="7359" y="451"/>
                    <a:pt x="7183" y="274"/>
                  </a:cubicBezTo>
                  <a:cubicBezTo>
                    <a:pt x="7001" y="92"/>
                    <a:pt x="6761" y="1"/>
                    <a:pt x="65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7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p5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Divide Infographics</a:t>
            </a:r>
            <a:endParaRPr/>
          </a:p>
        </p:txBody>
      </p:sp>
      <p:sp>
        <p:nvSpPr>
          <p:cNvPr id="3159" name="Google Shape;3159;p50"/>
          <p:cNvSpPr txBox="1"/>
          <p:nvPr/>
        </p:nvSpPr>
        <p:spPr>
          <a:xfrm>
            <a:off x="1483950" y="1070225"/>
            <a:ext cx="6176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Access to mobile phone in differents ages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160" name="Google Shape;3160;p50"/>
          <p:cNvGrpSpPr/>
          <p:nvPr/>
        </p:nvGrpSpPr>
        <p:grpSpPr>
          <a:xfrm>
            <a:off x="457200" y="2072175"/>
            <a:ext cx="1178102" cy="2658250"/>
            <a:chOff x="448650" y="2072175"/>
            <a:chExt cx="1178102" cy="2658250"/>
          </a:xfrm>
        </p:grpSpPr>
        <p:grpSp>
          <p:nvGrpSpPr>
            <p:cNvPr id="3161" name="Google Shape;3161;p50"/>
            <p:cNvGrpSpPr/>
            <p:nvPr/>
          </p:nvGrpSpPr>
          <p:grpSpPr>
            <a:xfrm>
              <a:off x="448650" y="3807500"/>
              <a:ext cx="1178102" cy="922925"/>
              <a:chOff x="381000" y="3807500"/>
              <a:chExt cx="1178102" cy="922925"/>
            </a:xfrm>
          </p:grpSpPr>
          <p:sp>
            <p:nvSpPr>
              <p:cNvPr id="3162" name="Google Shape;3162;p50"/>
              <p:cNvSpPr txBox="1"/>
              <p:nvPr/>
            </p:nvSpPr>
            <p:spPr>
              <a:xfrm>
                <a:off x="381002" y="3807500"/>
                <a:ext cx="1178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63" name="Google Shape;3163;p50"/>
              <p:cNvSpPr txBox="1"/>
              <p:nvPr/>
            </p:nvSpPr>
            <p:spPr>
              <a:xfrm>
                <a:off x="381000" y="4085125"/>
                <a:ext cx="1178100" cy="64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Earth is the planet where we all live on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164" name="Google Shape;3164;p50"/>
            <p:cNvGrpSpPr/>
            <p:nvPr/>
          </p:nvGrpSpPr>
          <p:grpSpPr>
            <a:xfrm>
              <a:off x="766833" y="2419214"/>
              <a:ext cx="541735" cy="1373744"/>
              <a:chOff x="1242436" y="2331795"/>
              <a:chExt cx="648784" cy="1645203"/>
            </a:xfrm>
          </p:grpSpPr>
          <p:sp>
            <p:nvSpPr>
              <p:cNvPr id="3165" name="Google Shape;3165;p50"/>
              <p:cNvSpPr/>
              <p:nvPr/>
            </p:nvSpPr>
            <p:spPr>
              <a:xfrm>
                <a:off x="1313467" y="3901517"/>
                <a:ext cx="577753" cy="75480"/>
              </a:xfrm>
              <a:custGeom>
                <a:rect b="b" l="l" r="r" t="t"/>
                <a:pathLst>
                  <a:path extrusionOk="0" h="644" w="4929">
                    <a:moveTo>
                      <a:pt x="2467" y="0"/>
                    </a:moveTo>
                    <a:cubicBezTo>
                      <a:pt x="1105" y="0"/>
                      <a:pt x="1" y="145"/>
                      <a:pt x="1" y="322"/>
                    </a:cubicBezTo>
                    <a:cubicBezTo>
                      <a:pt x="1" y="499"/>
                      <a:pt x="1105" y="644"/>
                      <a:pt x="2467" y="644"/>
                    </a:cubicBezTo>
                    <a:cubicBezTo>
                      <a:pt x="3829" y="644"/>
                      <a:pt x="4928" y="499"/>
                      <a:pt x="4928" y="322"/>
                    </a:cubicBezTo>
                    <a:cubicBezTo>
                      <a:pt x="4928" y="145"/>
                      <a:pt x="3829" y="0"/>
                      <a:pt x="24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6" name="Google Shape;3166;p50"/>
              <p:cNvSpPr/>
              <p:nvPr/>
            </p:nvSpPr>
            <p:spPr>
              <a:xfrm>
                <a:off x="1383913" y="2331795"/>
                <a:ext cx="316832" cy="368844"/>
              </a:xfrm>
              <a:custGeom>
                <a:rect b="b" l="l" r="r" t="t"/>
                <a:pathLst>
                  <a:path extrusionOk="0" h="3147" w="2703">
                    <a:moveTo>
                      <a:pt x="1390" y="1"/>
                    </a:moveTo>
                    <a:cubicBezTo>
                      <a:pt x="976" y="1"/>
                      <a:pt x="540" y="102"/>
                      <a:pt x="274" y="433"/>
                    </a:cubicBezTo>
                    <a:cubicBezTo>
                      <a:pt x="11" y="755"/>
                      <a:pt x="0" y="1227"/>
                      <a:pt x="0" y="1613"/>
                    </a:cubicBezTo>
                    <a:cubicBezTo>
                      <a:pt x="0" y="1811"/>
                      <a:pt x="0" y="2004"/>
                      <a:pt x="38" y="2192"/>
                    </a:cubicBezTo>
                    <a:cubicBezTo>
                      <a:pt x="70" y="2342"/>
                      <a:pt x="118" y="2487"/>
                      <a:pt x="177" y="2626"/>
                    </a:cubicBezTo>
                    <a:cubicBezTo>
                      <a:pt x="236" y="2755"/>
                      <a:pt x="279" y="2884"/>
                      <a:pt x="391" y="2975"/>
                    </a:cubicBezTo>
                    <a:cubicBezTo>
                      <a:pt x="521" y="3078"/>
                      <a:pt x="919" y="3147"/>
                      <a:pt x="1334" y="3147"/>
                    </a:cubicBezTo>
                    <a:cubicBezTo>
                      <a:pt x="1677" y="3147"/>
                      <a:pt x="2032" y="3100"/>
                      <a:pt x="2257" y="2986"/>
                    </a:cubicBezTo>
                    <a:cubicBezTo>
                      <a:pt x="2311" y="2959"/>
                      <a:pt x="2338" y="2868"/>
                      <a:pt x="2354" y="2814"/>
                    </a:cubicBezTo>
                    <a:cubicBezTo>
                      <a:pt x="2397" y="2696"/>
                      <a:pt x="2424" y="2573"/>
                      <a:pt x="2456" y="2450"/>
                    </a:cubicBezTo>
                    <a:cubicBezTo>
                      <a:pt x="2526" y="2128"/>
                      <a:pt x="2579" y="1801"/>
                      <a:pt x="2627" y="1479"/>
                    </a:cubicBezTo>
                    <a:cubicBezTo>
                      <a:pt x="2660" y="1281"/>
                      <a:pt x="2703" y="1077"/>
                      <a:pt x="2692" y="878"/>
                    </a:cubicBezTo>
                    <a:cubicBezTo>
                      <a:pt x="2681" y="718"/>
                      <a:pt x="2638" y="557"/>
                      <a:pt x="2542" y="428"/>
                    </a:cubicBezTo>
                    <a:cubicBezTo>
                      <a:pt x="2343" y="160"/>
                      <a:pt x="1979" y="53"/>
                      <a:pt x="1668" y="15"/>
                    </a:cubicBezTo>
                    <a:cubicBezTo>
                      <a:pt x="1578" y="6"/>
                      <a:pt x="1485" y="1"/>
                      <a:pt x="1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50"/>
              <p:cNvSpPr/>
              <p:nvPr/>
            </p:nvSpPr>
            <p:spPr>
              <a:xfrm>
                <a:off x="1635218" y="2549092"/>
                <a:ext cx="91310" cy="66104"/>
              </a:xfrm>
              <a:custGeom>
                <a:rect b="b" l="l" r="r" t="t"/>
                <a:pathLst>
                  <a:path extrusionOk="0" h="564" w="779">
                    <a:moveTo>
                      <a:pt x="510" y="0"/>
                    </a:moveTo>
                    <a:cubicBezTo>
                      <a:pt x="435" y="0"/>
                      <a:pt x="350" y="23"/>
                      <a:pt x="269" y="70"/>
                    </a:cubicBezTo>
                    <a:cubicBezTo>
                      <a:pt x="92" y="172"/>
                      <a:pt x="1" y="349"/>
                      <a:pt x="71" y="467"/>
                    </a:cubicBezTo>
                    <a:cubicBezTo>
                      <a:pt x="108" y="531"/>
                      <a:pt x="184" y="563"/>
                      <a:pt x="274" y="563"/>
                    </a:cubicBezTo>
                    <a:cubicBezTo>
                      <a:pt x="349" y="563"/>
                      <a:pt x="435" y="540"/>
                      <a:pt x="516" y="494"/>
                    </a:cubicBezTo>
                    <a:cubicBezTo>
                      <a:pt x="693" y="392"/>
                      <a:pt x="778" y="215"/>
                      <a:pt x="709" y="97"/>
                    </a:cubicBezTo>
                    <a:cubicBezTo>
                      <a:pt x="674" y="33"/>
                      <a:pt x="599" y="0"/>
                      <a:pt x="510" y="0"/>
                    </a:cubicBez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50"/>
              <p:cNvSpPr/>
              <p:nvPr/>
            </p:nvSpPr>
            <p:spPr>
              <a:xfrm>
                <a:off x="1349921" y="2549092"/>
                <a:ext cx="90607" cy="66104"/>
              </a:xfrm>
              <a:custGeom>
                <a:rect b="b" l="l" r="r" t="t"/>
                <a:pathLst>
                  <a:path extrusionOk="0" h="564" w="773">
                    <a:moveTo>
                      <a:pt x="268" y="0"/>
                    </a:moveTo>
                    <a:cubicBezTo>
                      <a:pt x="178" y="0"/>
                      <a:pt x="103" y="33"/>
                      <a:pt x="65" y="97"/>
                    </a:cubicBezTo>
                    <a:cubicBezTo>
                      <a:pt x="1" y="215"/>
                      <a:pt x="86" y="392"/>
                      <a:pt x="263" y="494"/>
                    </a:cubicBezTo>
                    <a:cubicBezTo>
                      <a:pt x="344" y="540"/>
                      <a:pt x="430" y="563"/>
                      <a:pt x="505" y="563"/>
                    </a:cubicBezTo>
                    <a:cubicBezTo>
                      <a:pt x="595" y="563"/>
                      <a:pt x="670" y="531"/>
                      <a:pt x="708" y="467"/>
                    </a:cubicBezTo>
                    <a:cubicBezTo>
                      <a:pt x="773" y="349"/>
                      <a:pt x="687" y="172"/>
                      <a:pt x="510" y="70"/>
                    </a:cubicBezTo>
                    <a:cubicBezTo>
                      <a:pt x="429" y="23"/>
                      <a:pt x="344" y="0"/>
                      <a:pt x="268" y="0"/>
                    </a:cubicBez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9" name="Google Shape;3169;p50"/>
              <p:cNvSpPr/>
              <p:nvPr/>
            </p:nvSpPr>
            <p:spPr>
              <a:xfrm>
                <a:off x="1242436" y="2780337"/>
                <a:ext cx="216731" cy="524610"/>
              </a:xfrm>
              <a:custGeom>
                <a:rect b="b" l="l" r="r" t="t"/>
                <a:pathLst>
                  <a:path extrusionOk="0" h="4476" w="1849">
                    <a:moveTo>
                      <a:pt x="1443" y="1"/>
                    </a:moveTo>
                    <a:cubicBezTo>
                      <a:pt x="1383" y="1"/>
                      <a:pt x="1322" y="21"/>
                      <a:pt x="1266" y="70"/>
                    </a:cubicBezTo>
                    <a:cubicBezTo>
                      <a:pt x="698" y="580"/>
                      <a:pt x="258" y="1330"/>
                      <a:pt x="124" y="2081"/>
                    </a:cubicBezTo>
                    <a:cubicBezTo>
                      <a:pt x="6" y="2757"/>
                      <a:pt x="1" y="3743"/>
                      <a:pt x="408" y="4354"/>
                    </a:cubicBezTo>
                    <a:cubicBezTo>
                      <a:pt x="465" y="4440"/>
                      <a:pt x="546" y="4475"/>
                      <a:pt x="628" y="4475"/>
                    </a:cubicBezTo>
                    <a:cubicBezTo>
                      <a:pt x="817" y="4475"/>
                      <a:pt x="1004" y="4283"/>
                      <a:pt x="869" y="4081"/>
                    </a:cubicBezTo>
                    <a:cubicBezTo>
                      <a:pt x="526" y="3561"/>
                      <a:pt x="542" y="2665"/>
                      <a:pt x="666" y="2092"/>
                    </a:cubicBezTo>
                    <a:cubicBezTo>
                      <a:pt x="800" y="1475"/>
                      <a:pt x="1175" y="869"/>
                      <a:pt x="1647" y="451"/>
                    </a:cubicBezTo>
                    <a:cubicBezTo>
                      <a:pt x="1848" y="270"/>
                      <a:pt x="1658" y="1"/>
                      <a:pt x="1443" y="1"/>
                    </a:cubicBez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0" name="Google Shape;3170;p50"/>
              <p:cNvSpPr/>
              <p:nvPr/>
            </p:nvSpPr>
            <p:spPr>
              <a:xfrm>
                <a:off x="1276428" y="3241772"/>
                <a:ext cx="95647" cy="88724"/>
              </a:xfrm>
              <a:custGeom>
                <a:rect b="b" l="l" r="r" t="t"/>
                <a:pathLst>
                  <a:path extrusionOk="0" h="757" w="816">
                    <a:moveTo>
                      <a:pt x="341" y="1"/>
                    </a:moveTo>
                    <a:cubicBezTo>
                      <a:pt x="294" y="1"/>
                      <a:pt x="247" y="10"/>
                      <a:pt x="204" y="31"/>
                    </a:cubicBezTo>
                    <a:cubicBezTo>
                      <a:pt x="59" y="96"/>
                      <a:pt x="0" y="262"/>
                      <a:pt x="75" y="391"/>
                    </a:cubicBezTo>
                    <a:lnTo>
                      <a:pt x="204" y="610"/>
                    </a:lnTo>
                    <a:cubicBezTo>
                      <a:pt x="257" y="705"/>
                      <a:pt x="363" y="757"/>
                      <a:pt x="473" y="757"/>
                    </a:cubicBezTo>
                    <a:cubicBezTo>
                      <a:pt x="520" y="757"/>
                      <a:pt x="567" y="747"/>
                      <a:pt x="611" y="728"/>
                    </a:cubicBezTo>
                    <a:cubicBezTo>
                      <a:pt x="756" y="659"/>
                      <a:pt x="815" y="498"/>
                      <a:pt x="740" y="369"/>
                    </a:cubicBezTo>
                    <a:lnTo>
                      <a:pt x="606" y="144"/>
                    </a:lnTo>
                    <a:cubicBezTo>
                      <a:pt x="554" y="54"/>
                      <a:pt x="449" y="1"/>
                      <a:pt x="341" y="1"/>
                    </a:cubicBezTo>
                    <a:close/>
                  </a:path>
                </a:pathLst>
              </a:custGeom>
              <a:solidFill>
                <a:srgbClr val="FCA9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1" name="Google Shape;3171;p50"/>
              <p:cNvSpPr/>
              <p:nvPr/>
            </p:nvSpPr>
            <p:spPr>
              <a:xfrm>
                <a:off x="1619160" y="2780337"/>
                <a:ext cx="216731" cy="524610"/>
              </a:xfrm>
              <a:custGeom>
                <a:rect b="b" l="l" r="r" t="t"/>
                <a:pathLst>
                  <a:path extrusionOk="0" h="4476" w="1849">
                    <a:moveTo>
                      <a:pt x="406" y="1"/>
                    </a:moveTo>
                    <a:cubicBezTo>
                      <a:pt x="191" y="1"/>
                      <a:pt x="1" y="270"/>
                      <a:pt x="202" y="451"/>
                    </a:cubicBezTo>
                    <a:cubicBezTo>
                      <a:pt x="679" y="869"/>
                      <a:pt x="1044" y="1475"/>
                      <a:pt x="1183" y="2092"/>
                    </a:cubicBezTo>
                    <a:cubicBezTo>
                      <a:pt x="1307" y="2665"/>
                      <a:pt x="1323" y="3566"/>
                      <a:pt x="980" y="4081"/>
                    </a:cubicBezTo>
                    <a:cubicBezTo>
                      <a:pt x="848" y="4283"/>
                      <a:pt x="1034" y="4475"/>
                      <a:pt x="1224" y="4475"/>
                    </a:cubicBezTo>
                    <a:cubicBezTo>
                      <a:pt x="1306" y="4475"/>
                      <a:pt x="1388" y="4440"/>
                      <a:pt x="1446" y="4354"/>
                    </a:cubicBezTo>
                    <a:cubicBezTo>
                      <a:pt x="1848" y="3743"/>
                      <a:pt x="1848" y="2762"/>
                      <a:pt x="1725" y="2081"/>
                    </a:cubicBezTo>
                    <a:cubicBezTo>
                      <a:pt x="1591" y="1330"/>
                      <a:pt x="1151" y="580"/>
                      <a:pt x="583" y="70"/>
                    </a:cubicBezTo>
                    <a:cubicBezTo>
                      <a:pt x="527" y="21"/>
                      <a:pt x="466" y="1"/>
                      <a:pt x="406" y="1"/>
                    </a:cubicBez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50"/>
              <p:cNvSpPr/>
              <p:nvPr/>
            </p:nvSpPr>
            <p:spPr>
              <a:xfrm>
                <a:off x="1706250" y="3241772"/>
                <a:ext cx="95647" cy="88724"/>
              </a:xfrm>
              <a:custGeom>
                <a:rect b="b" l="l" r="r" t="t"/>
                <a:pathLst>
                  <a:path extrusionOk="0" h="757" w="816">
                    <a:moveTo>
                      <a:pt x="475" y="1"/>
                    </a:moveTo>
                    <a:cubicBezTo>
                      <a:pt x="367" y="1"/>
                      <a:pt x="262" y="54"/>
                      <a:pt x="210" y="144"/>
                    </a:cubicBezTo>
                    <a:lnTo>
                      <a:pt x="81" y="369"/>
                    </a:lnTo>
                    <a:cubicBezTo>
                      <a:pt x="1" y="498"/>
                      <a:pt x="60" y="659"/>
                      <a:pt x="205" y="728"/>
                    </a:cubicBezTo>
                    <a:cubicBezTo>
                      <a:pt x="249" y="747"/>
                      <a:pt x="296" y="757"/>
                      <a:pt x="343" y="757"/>
                    </a:cubicBezTo>
                    <a:cubicBezTo>
                      <a:pt x="453" y="757"/>
                      <a:pt x="559" y="705"/>
                      <a:pt x="612" y="610"/>
                    </a:cubicBezTo>
                    <a:lnTo>
                      <a:pt x="741" y="391"/>
                    </a:lnTo>
                    <a:cubicBezTo>
                      <a:pt x="816" y="262"/>
                      <a:pt x="757" y="96"/>
                      <a:pt x="612" y="31"/>
                    </a:cubicBezTo>
                    <a:cubicBezTo>
                      <a:pt x="569" y="10"/>
                      <a:pt x="522" y="1"/>
                      <a:pt x="475" y="1"/>
                    </a:cubicBezTo>
                    <a:close/>
                  </a:path>
                </a:pathLst>
              </a:custGeom>
              <a:solidFill>
                <a:srgbClr val="FCA9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3" name="Google Shape;3173;p50"/>
              <p:cNvSpPr/>
              <p:nvPr/>
            </p:nvSpPr>
            <p:spPr>
              <a:xfrm>
                <a:off x="1384499" y="2745176"/>
                <a:ext cx="309916" cy="462608"/>
              </a:xfrm>
              <a:custGeom>
                <a:rect b="b" l="l" r="r" t="t"/>
                <a:pathLst>
                  <a:path extrusionOk="0" h="3947" w="2644">
                    <a:moveTo>
                      <a:pt x="1319" y="0"/>
                    </a:moveTo>
                    <a:cubicBezTo>
                      <a:pt x="617" y="0"/>
                      <a:pt x="38" y="472"/>
                      <a:pt x="0" y="1078"/>
                    </a:cubicBezTo>
                    <a:lnTo>
                      <a:pt x="76" y="3947"/>
                    </a:lnTo>
                    <a:lnTo>
                      <a:pt x="2569" y="3947"/>
                    </a:lnTo>
                    <a:lnTo>
                      <a:pt x="2644" y="1078"/>
                    </a:lnTo>
                    <a:cubicBezTo>
                      <a:pt x="2606" y="472"/>
                      <a:pt x="2027" y="0"/>
                      <a:pt x="1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4" name="Google Shape;3174;p50"/>
              <p:cNvSpPr/>
              <p:nvPr/>
            </p:nvSpPr>
            <p:spPr>
              <a:xfrm>
                <a:off x="1490694" y="2696184"/>
                <a:ext cx="97523" cy="97515"/>
              </a:xfrm>
              <a:custGeom>
                <a:rect b="b" l="l" r="r" t="t"/>
                <a:pathLst>
                  <a:path extrusionOk="0" h="832" w="832">
                    <a:moveTo>
                      <a:pt x="419" y="0"/>
                    </a:moveTo>
                    <a:cubicBezTo>
                      <a:pt x="188" y="0"/>
                      <a:pt x="1" y="188"/>
                      <a:pt x="1" y="418"/>
                    </a:cubicBezTo>
                    <a:cubicBezTo>
                      <a:pt x="1" y="643"/>
                      <a:pt x="188" y="831"/>
                      <a:pt x="419" y="831"/>
                    </a:cubicBezTo>
                    <a:cubicBezTo>
                      <a:pt x="649" y="831"/>
                      <a:pt x="832" y="643"/>
                      <a:pt x="832" y="418"/>
                    </a:cubicBezTo>
                    <a:cubicBezTo>
                      <a:pt x="832" y="188"/>
                      <a:pt x="649" y="0"/>
                      <a:pt x="419" y="0"/>
                    </a:cubicBezTo>
                    <a:close/>
                  </a:path>
                </a:pathLst>
              </a:custGeom>
              <a:solidFill>
                <a:srgbClr val="FCA9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50"/>
              <p:cNvSpPr/>
              <p:nvPr/>
            </p:nvSpPr>
            <p:spPr>
              <a:xfrm>
                <a:off x="1607556" y="3371049"/>
                <a:ext cx="55443" cy="545589"/>
              </a:xfrm>
              <a:custGeom>
                <a:rect b="b" l="l" r="r" t="t"/>
                <a:pathLst>
                  <a:path extrusionOk="0" h="4655" w="473">
                    <a:moveTo>
                      <a:pt x="1" y="1"/>
                    </a:moveTo>
                    <a:lnTo>
                      <a:pt x="1" y="4655"/>
                    </a:lnTo>
                    <a:lnTo>
                      <a:pt x="473" y="4655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50"/>
              <p:cNvSpPr/>
              <p:nvPr/>
            </p:nvSpPr>
            <p:spPr>
              <a:xfrm>
                <a:off x="1416498" y="3371049"/>
                <a:ext cx="55443" cy="545589"/>
              </a:xfrm>
              <a:custGeom>
                <a:rect b="b" l="l" r="r" t="t"/>
                <a:pathLst>
                  <a:path extrusionOk="0" h="4655" w="473">
                    <a:moveTo>
                      <a:pt x="1" y="1"/>
                    </a:moveTo>
                    <a:lnTo>
                      <a:pt x="1" y="4655"/>
                    </a:lnTo>
                    <a:lnTo>
                      <a:pt x="473" y="4655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7" name="Google Shape;3177;p50"/>
              <p:cNvSpPr/>
              <p:nvPr/>
            </p:nvSpPr>
            <p:spPr>
              <a:xfrm>
                <a:off x="1393290" y="3207079"/>
                <a:ext cx="292334" cy="86146"/>
              </a:xfrm>
              <a:custGeom>
                <a:rect b="b" l="l" r="r" t="t"/>
                <a:pathLst>
                  <a:path extrusionOk="0" h="735" w="2494">
                    <a:moveTo>
                      <a:pt x="1" y="0"/>
                    </a:moveTo>
                    <a:lnTo>
                      <a:pt x="1" y="735"/>
                    </a:lnTo>
                    <a:lnTo>
                      <a:pt x="2494" y="735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8" name="Google Shape;3178;p50"/>
              <p:cNvSpPr/>
              <p:nvPr/>
            </p:nvSpPr>
            <p:spPr>
              <a:xfrm>
                <a:off x="1584934" y="3237904"/>
                <a:ext cx="100688" cy="133262"/>
              </a:xfrm>
              <a:custGeom>
                <a:rect b="b" l="l" r="r" t="t"/>
                <a:pathLst>
                  <a:path extrusionOk="0" h="1137" w="859">
                    <a:moveTo>
                      <a:pt x="1" y="0"/>
                    </a:moveTo>
                    <a:lnTo>
                      <a:pt x="1" y="1137"/>
                    </a:lnTo>
                    <a:lnTo>
                      <a:pt x="859" y="1137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9" name="Google Shape;3179;p50"/>
              <p:cNvSpPr/>
              <p:nvPr/>
            </p:nvSpPr>
            <p:spPr>
              <a:xfrm>
                <a:off x="1393290" y="3237904"/>
                <a:ext cx="101977" cy="133262"/>
              </a:xfrm>
              <a:custGeom>
                <a:rect b="b" l="l" r="r" t="t"/>
                <a:pathLst>
                  <a:path extrusionOk="0" h="1137" w="870">
                    <a:moveTo>
                      <a:pt x="1" y="0"/>
                    </a:moveTo>
                    <a:lnTo>
                      <a:pt x="1" y="1137"/>
                    </a:lnTo>
                    <a:lnTo>
                      <a:pt x="869" y="1137"/>
                    </a:lnTo>
                    <a:lnTo>
                      <a:pt x="8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0" name="Google Shape;3180;p50"/>
              <p:cNvSpPr/>
              <p:nvPr/>
            </p:nvSpPr>
            <p:spPr>
              <a:xfrm>
                <a:off x="1607556" y="3831781"/>
                <a:ext cx="172423" cy="84856"/>
              </a:xfrm>
              <a:custGeom>
                <a:rect b="b" l="l" r="r" t="t"/>
                <a:pathLst>
                  <a:path extrusionOk="0" h="724" w="1471">
                    <a:moveTo>
                      <a:pt x="1" y="0"/>
                    </a:moveTo>
                    <a:lnTo>
                      <a:pt x="1" y="724"/>
                    </a:lnTo>
                    <a:lnTo>
                      <a:pt x="1470" y="724"/>
                    </a:lnTo>
                    <a:cubicBezTo>
                      <a:pt x="1470" y="257"/>
                      <a:pt x="591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1" name="Google Shape;3181;p50"/>
              <p:cNvSpPr/>
              <p:nvPr/>
            </p:nvSpPr>
            <p:spPr>
              <a:xfrm>
                <a:off x="1416498" y="3831781"/>
                <a:ext cx="172423" cy="84856"/>
              </a:xfrm>
              <a:custGeom>
                <a:rect b="b" l="l" r="r" t="t"/>
                <a:pathLst>
                  <a:path extrusionOk="0" h="724" w="1471">
                    <a:moveTo>
                      <a:pt x="1" y="0"/>
                    </a:moveTo>
                    <a:lnTo>
                      <a:pt x="1" y="724"/>
                    </a:lnTo>
                    <a:lnTo>
                      <a:pt x="1470" y="724"/>
                    </a:lnTo>
                    <a:cubicBezTo>
                      <a:pt x="1470" y="257"/>
                      <a:pt x="585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2" name="Google Shape;3182;p50"/>
              <p:cNvSpPr/>
              <p:nvPr/>
            </p:nvSpPr>
            <p:spPr>
              <a:xfrm>
                <a:off x="1402081" y="2409501"/>
                <a:ext cx="272290" cy="330753"/>
              </a:xfrm>
              <a:custGeom>
                <a:rect b="b" l="l" r="r" t="t"/>
                <a:pathLst>
                  <a:path extrusionOk="0" h="2822" w="2323">
                    <a:moveTo>
                      <a:pt x="564" y="1"/>
                    </a:moveTo>
                    <a:cubicBezTo>
                      <a:pt x="253" y="1"/>
                      <a:pt x="1" y="253"/>
                      <a:pt x="17" y="553"/>
                    </a:cubicBezTo>
                    <a:lnTo>
                      <a:pt x="76" y="1974"/>
                    </a:lnTo>
                    <a:cubicBezTo>
                      <a:pt x="97" y="2446"/>
                      <a:pt x="499" y="2821"/>
                      <a:pt x="993" y="2821"/>
                    </a:cubicBezTo>
                    <a:lnTo>
                      <a:pt x="1330" y="2821"/>
                    </a:lnTo>
                    <a:cubicBezTo>
                      <a:pt x="1824" y="2821"/>
                      <a:pt x="2226" y="2446"/>
                      <a:pt x="2247" y="1974"/>
                    </a:cubicBezTo>
                    <a:lnTo>
                      <a:pt x="2306" y="553"/>
                    </a:lnTo>
                    <a:cubicBezTo>
                      <a:pt x="2322" y="253"/>
                      <a:pt x="2070" y="1"/>
                      <a:pt x="1759" y="1"/>
                    </a:cubicBez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3" name="Google Shape;3183;p50"/>
              <p:cNvSpPr/>
              <p:nvPr/>
            </p:nvSpPr>
            <p:spPr>
              <a:xfrm>
                <a:off x="1416498" y="3802245"/>
                <a:ext cx="55443" cy="34575"/>
              </a:xfrm>
              <a:custGeom>
                <a:rect b="b" l="l" r="r" t="t"/>
                <a:pathLst>
                  <a:path extrusionOk="0" h="295" w="473">
                    <a:moveTo>
                      <a:pt x="1" y="0"/>
                    </a:moveTo>
                    <a:lnTo>
                      <a:pt x="1" y="295"/>
                    </a:lnTo>
                    <a:lnTo>
                      <a:pt x="473" y="295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F2EA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4" name="Google Shape;3184;p50"/>
              <p:cNvSpPr/>
              <p:nvPr/>
            </p:nvSpPr>
            <p:spPr>
              <a:xfrm>
                <a:off x="1607556" y="3802245"/>
                <a:ext cx="55443" cy="34575"/>
              </a:xfrm>
              <a:custGeom>
                <a:rect b="b" l="l" r="r" t="t"/>
                <a:pathLst>
                  <a:path extrusionOk="0" h="295" w="473">
                    <a:moveTo>
                      <a:pt x="1" y="0"/>
                    </a:moveTo>
                    <a:lnTo>
                      <a:pt x="1" y="295"/>
                    </a:lnTo>
                    <a:lnTo>
                      <a:pt x="473" y="295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F2EA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5" name="Google Shape;3185;p50"/>
              <p:cNvSpPr/>
              <p:nvPr/>
            </p:nvSpPr>
            <p:spPr>
              <a:xfrm>
                <a:off x="1398330" y="2371175"/>
                <a:ext cx="290459" cy="215774"/>
              </a:xfrm>
              <a:custGeom>
                <a:rect b="b" l="l" r="r" t="t"/>
                <a:pathLst>
                  <a:path extrusionOk="0" h="1841" w="2478">
                    <a:moveTo>
                      <a:pt x="665" y="1"/>
                    </a:moveTo>
                    <a:lnTo>
                      <a:pt x="27" y="618"/>
                    </a:lnTo>
                    <a:lnTo>
                      <a:pt x="0" y="1197"/>
                    </a:lnTo>
                    <a:lnTo>
                      <a:pt x="108" y="1840"/>
                    </a:lnTo>
                    <a:lnTo>
                      <a:pt x="199" y="1711"/>
                    </a:lnTo>
                    <a:lnTo>
                      <a:pt x="199" y="1304"/>
                    </a:lnTo>
                    <a:cubicBezTo>
                      <a:pt x="199" y="1293"/>
                      <a:pt x="247" y="1250"/>
                      <a:pt x="252" y="1245"/>
                    </a:cubicBezTo>
                    <a:cubicBezTo>
                      <a:pt x="301" y="1186"/>
                      <a:pt x="344" y="1127"/>
                      <a:pt x="381" y="1068"/>
                    </a:cubicBezTo>
                    <a:cubicBezTo>
                      <a:pt x="472" y="912"/>
                      <a:pt x="510" y="741"/>
                      <a:pt x="542" y="569"/>
                    </a:cubicBezTo>
                    <a:cubicBezTo>
                      <a:pt x="547" y="537"/>
                      <a:pt x="558" y="510"/>
                      <a:pt x="563" y="478"/>
                    </a:cubicBezTo>
                    <a:cubicBezTo>
                      <a:pt x="633" y="618"/>
                      <a:pt x="665" y="773"/>
                      <a:pt x="649" y="934"/>
                    </a:cubicBezTo>
                    <a:cubicBezTo>
                      <a:pt x="644" y="955"/>
                      <a:pt x="644" y="982"/>
                      <a:pt x="660" y="993"/>
                    </a:cubicBezTo>
                    <a:cubicBezTo>
                      <a:pt x="671" y="1004"/>
                      <a:pt x="687" y="1004"/>
                      <a:pt x="703" y="1004"/>
                    </a:cubicBezTo>
                    <a:cubicBezTo>
                      <a:pt x="1094" y="1004"/>
                      <a:pt x="1475" y="1030"/>
                      <a:pt x="1861" y="1057"/>
                    </a:cubicBezTo>
                    <a:cubicBezTo>
                      <a:pt x="1920" y="1060"/>
                      <a:pt x="1987" y="1067"/>
                      <a:pt x="2053" y="1067"/>
                    </a:cubicBezTo>
                    <a:cubicBezTo>
                      <a:pt x="2138" y="1067"/>
                      <a:pt x="2221" y="1055"/>
                      <a:pt x="2285" y="1004"/>
                    </a:cubicBezTo>
                    <a:cubicBezTo>
                      <a:pt x="2397" y="907"/>
                      <a:pt x="2429" y="698"/>
                      <a:pt x="2445" y="559"/>
                    </a:cubicBezTo>
                    <a:cubicBezTo>
                      <a:pt x="2456" y="451"/>
                      <a:pt x="2478" y="344"/>
                      <a:pt x="2467" y="237"/>
                    </a:cubicBezTo>
                    <a:lnTo>
                      <a:pt x="6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50"/>
              <p:cNvSpPr/>
              <p:nvPr/>
            </p:nvSpPr>
            <p:spPr>
              <a:xfrm>
                <a:off x="1648463" y="2444780"/>
                <a:ext cx="33406" cy="142170"/>
              </a:xfrm>
              <a:custGeom>
                <a:rect b="b" l="l" r="r" t="t"/>
                <a:pathLst>
                  <a:path extrusionOk="0" h="1213" w="285">
                    <a:moveTo>
                      <a:pt x="285" y="0"/>
                    </a:moveTo>
                    <a:lnTo>
                      <a:pt x="0" y="97"/>
                    </a:lnTo>
                    <a:lnTo>
                      <a:pt x="70" y="1019"/>
                    </a:lnTo>
                    <a:lnTo>
                      <a:pt x="145" y="1212"/>
                    </a:lnTo>
                    <a:lnTo>
                      <a:pt x="285" y="290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50"/>
              <p:cNvSpPr/>
              <p:nvPr/>
            </p:nvSpPr>
            <p:spPr>
              <a:xfrm>
                <a:off x="1416498" y="3916520"/>
                <a:ext cx="172423" cy="22738"/>
              </a:xfrm>
              <a:custGeom>
                <a:rect b="b" l="l" r="r" t="t"/>
                <a:pathLst>
                  <a:path extrusionOk="0" h="194" w="1471">
                    <a:moveTo>
                      <a:pt x="1" y="1"/>
                    </a:moveTo>
                    <a:lnTo>
                      <a:pt x="1" y="194"/>
                    </a:lnTo>
                    <a:lnTo>
                      <a:pt x="1470" y="194"/>
                    </a:lnTo>
                    <a:lnTo>
                      <a:pt x="1470" y="1"/>
                    </a:lnTo>
                    <a:close/>
                  </a:path>
                </a:pathLst>
              </a:custGeom>
              <a:solidFill>
                <a:srgbClr val="4C3D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50"/>
              <p:cNvSpPr/>
              <p:nvPr/>
            </p:nvSpPr>
            <p:spPr>
              <a:xfrm>
                <a:off x="1607556" y="3916520"/>
                <a:ext cx="172423" cy="22738"/>
              </a:xfrm>
              <a:custGeom>
                <a:rect b="b" l="l" r="r" t="t"/>
                <a:pathLst>
                  <a:path extrusionOk="0" h="194" w="1471">
                    <a:moveTo>
                      <a:pt x="1" y="1"/>
                    </a:moveTo>
                    <a:lnTo>
                      <a:pt x="1" y="194"/>
                    </a:lnTo>
                    <a:lnTo>
                      <a:pt x="1470" y="194"/>
                    </a:lnTo>
                    <a:lnTo>
                      <a:pt x="1470" y="1"/>
                    </a:lnTo>
                    <a:close/>
                  </a:path>
                </a:pathLst>
              </a:custGeom>
              <a:solidFill>
                <a:srgbClr val="4C3D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50"/>
              <p:cNvSpPr/>
              <p:nvPr/>
            </p:nvSpPr>
            <p:spPr>
              <a:xfrm>
                <a:off x="1272208" y="2763811"/>
                <a:ext cx="207119" cy="206046"/>
              </a:xfrm>
              <a:custGeom>
                <a:rect b="b" l="l" r="r" t="t"/>
                <a:pathLst>
                  <a:path extrusionOk="0" h="1758" w="1767">
                    <a:moveTo>
                      <a:pt x="1179" y="0"/>
                    </a:moveTo>
                    <a:cubicBezTo>
                      <a:pt x="1089" y="0"/>
                      <a:pt x="997" y="34"/>
                      <a:pt x="916" y="115"/>
                    </a:cubicBezTo>
                    <a:cubicBezTo>
                      <a:pt x="615" y="415"/>
                      <a:pt x="369" y="785"/>
                      <a:pt x="170" y="1155"/>
                    </a:cubicBezTo>
                    <a:cubicBezTo>
                      <a:pt x="0" y="1469"/>
                      <a:pt x="278" y="1758"/>
                      <a:pt x="547" y="1758"/>
                    </a:cubicBezTo>
                    <a:cubicBezTo>
                      <a:pt x="668" y="1758"/>
                      <a:pt x="787" y="1699"/>
                      <a:pt x="862" y="1557"/>
                    </a:cubicBezTo>
                    <a:cubicBezTo>
                      <a:pt x="1039" y="1230"/>
                      <a:pt x="1227" y="940"/>
                      <a:pt x="1484" y="688"/>
                    </a:cubicBezTo>
                    <a:cubicBezTo>
                      <a:pt x="1767" y="406"/>
                      <a:pt x="1488" y="0"/>
                      <a:pt x="11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50"/>
              <p:cNvSpPr/>
              <p:nvPr/>
            </p:nvSpPr>
            <p:spPr>
              <a:xfrm>
                <a:off x="1599585" y="2763811"/>
                <a:ext cx="207236" cy="206046"/>
              </a:xfrm>
              <a:custGeom>
                <a:rect b="b" l="l" r="r" t="t"/>
                <a:pathLst>
                  <a:path extrusionOk="0" h="1758" w="1768">
                    <a:moveTo>
                      <a:pt x="588" y="0"/>
                    </a:moveTo>
                    <a:cubicBezTo>
                      <a:pt x="279" y="0"/>
                      <a:pt x="1" y="406"/>
                      <a:pt x="283" y="688"/>
                    </a:cubicBezTo>
                    <a:cubicBezTo>
                      <a:pt x="541" y="940"/>
                      <a:pt x="728" y="1230"/>
                      <a:pt x="905" y="1557"/>
                    </a:cubicBezTo>
                    <a:cubicBezTo>
                      <a:pt x="980" y="1699"/>
                      <a:pt x="1100" y="1758"/>
                      <a:pt x="1221" y="1758"/>
                    </a:cubicBezTo>
                    <a:cubicBezTo>
                      <a:pt x="1489" y="1758"/>
                      <a:pt x="1767" y="1469"/>
                      <a:pt x="1597" y="1155"/>
                    </a:cubicBezTo>
                    <a:cubicBezTo>
                      <a:pt x="1399" y="785"/>
                      <a:pt x="1152" y="415"/>
                      <a:pt x="852" y="115"/>
                    </a:cubicBezTo>
                    <a:cubicBezTo>
                      <a:pt x="770" y="34"/>
                      <a:pt x="678" y="0"/>
                      <a:pt x="5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50"/>
              <p:cNvSpPr/>
              <p:nvPr/>
            </p:nvSpPr>
            <p:spPr>
              <a:xfrm>
                <a:off x="1591263" y="2879023"/>
                <a:ext cx="53567" cy="53563"/>
              </a:xfrm>
              <a:custGeom>
                <a:rect b="b" l="l" r="r" t="t"/>
                <a:pathLst>
                  <a:path extrusionOk="0" h="457" w="457">
                    <a:moveTo>
                      <a:pt x="231" y="0"/>
                    </a:moveTo>
                    <a:cubicBezTo>
                      <a:pt x="102" y="0"/>
                      <a:pt x="1" y="102"/>
                      <a:pt x="1" y="231"/>
                    </a:cubicBezTo>
                    <a:cubicBezTo>
                      <a:pt x="1" y="354"/>
                      <a:pt x="102" y="456"/>
                      <a:pt x="231" y="456"/>
                    </a:cubicBezTo>
                    <a:cubicBezTo>
                      <a:pt x="354" y="456"/>
                      <a:pt x="456" y="354"/>
                      <a:pt x="456" y="231"/>
                    </a:cubicBezTo>
                    <a:cubicBezTo>
                      <a:pt x="456" y="102"/>
                      <a:pt x="354" y="0"/>
                      <a:pt x="231" y="0"/>
                    </a:cubicBezTo>
                    <a:close/>
                  </a:path>
                </a:pathLst>
              </a:custGeom>
              <a:solidFill>
                <a:srgbClr val="F794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92" name="Google Shape;3192;p50"/>
            <p:cNvSpPr txBox="1"/>
            <p:nvPr/>
          </p:nvSpPr>
          <p:spPr>
            <a:xfrm>
              <a:off x="448652" y="2072175"/>
              <a:ext cx="1178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0-10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93" name="Google Shape;3193;p50"/>
          <p:cNvGrpSpPr/>
          <p:nvPr/>
        </p:nvGrpSpPr>
        <p:grpSpPr>
          <a:xfrm>
            <a:off x="1635289" y="1833475"/>
            <a:ext cx="1178112" cy="2896950"/>
            <a:chOff x="1626739" y="1833475"/>
            <a:chExt cx="1178112" cy="2896950"/>
          </a:xfrm>
        </p:grpSpPr>
        <p:grpSp>
          <p:nvGrpSpPr>
            <p:cNvPr id="3194" name="Google Shape;3194;p50"/>
            <p:cNvGrpSpPr/>
            <p:nvPr/>
          </p:nvGrpSpPr>
          <p:grpSpPr>
            <a:xfrm>
              <a:off x="1917919" y="2182085"/>
              <a:ext cx="595762" cy="1610874"/>
              <a:chOff x="2107237" y="2047808"/>
              <a:chExt cx="713487" cy="1929190"/>
            </a:xfrm>
          </p:grpSpPr>
          <p:sp>
            <p:nvSpPr>
              <p:cNvPr id="3195" name="Google Shape;3195;p50"/>
              <p:cNvSpPr/>
              <p:nvPr/>
            </p:nvSpPr>
            <p:spPr>
              <a:xfrm>
                <a:off x="2152481" y="3901517"/>
                <a:ext cx="668243" cy="75480"/>
              </a:xfrm>
              <a:custGeom>
                <a:rect b="b" l="l" r="r" t="t"/>
                <a:pathLst>
                  <a:path extrusionOk="0" h="644" w="5701">
                    <a:moveTo>
                      <a:pt x="2848" y="0"/>
                    </a:moveTo>
                    <a:cubicBezTo>
                      <a:pt x="1277" y="0"/>
                      <a:pt x="1" y="145"/>
                      <a:pt x="1" y="322"/>
                    </a:cubicBezTo>
                    <a:cubicBezTo>
                      <a:pt x="1" y="499"/>
                      <a:pt x="1277" y="644"/>
                      <a:pt x="2848" y="644"/>
                    </a:cubicBezTo>
                    <a:cubicBezTo>
                      <a:pt x="4424" y="644"/>
                      <a:pt x="5701" y="499"/>
                      <a:pt x="5701" y="322"/>
                    </a:cubicBezTo>
                    <a:cubicBezTo>
                      <a:pt x="5701" y="145"/>
                      <a:pt x="4424" y="0"/>
                      <a:pt x="2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50"/>
              <p:cNvSpPr/>
              <p:nvPr/>
            </p:nvSpPr>
            <p:spPr>
              <a:xfrm>
                <a:off x="2558977" y="2535848"/>
                <a:ext cx="225404" cy="693854"/>
              </a:xfrm>
              <a:custGeom>
                <a:rect b="b" l="l" r="r" t="t"/>
                <a:pathLst>
                  <a:path extrusionOk="0" h="5920" w="1923">
                    <a:moveTo>
                      <a:pt x="324" y="0"/>
                    </a:moveTo>
                    <a:cubicBezTo>
                      <a:pt x="160" y="0"/>
                      <a:pt x="0" y="128"/>
                      <a:pt x="72" y="322"/>
                    </a:cubicBezTo>
                    <a:cubicBezTo>
                      <a:pt x="726" y="2076"/>
                      <a:pt x="1005" y="3904"/>
                      <a:pt x="1364" y="5727"/>
                    </a:cubicBezTo>
                    <a:cubicBezTo>
                      <a:pt x="1392" y="5862"/>
                      <a:pt x="1490" y="5920"/>
                      <a:pt x="1594" y="5920"/>
                    </a:cubicBezTo>
                    <a:cubicBezTo>
                      <a:pt x="1751" y="5920"/>
                      <a:pt x="1923" y="5786"/>
                      <a:pt x="1884" y="5583"/>
                    </a:cubicBezTo>
                    <a:cubicBezTo>
                      <a:pt x="1519" y="3759"/>
                      <a:pt x="1246" y="1931"/>
                      <a:pt x="592" y="183"/>
                    </a:cubicBezTo>
                    <a:cubicBezTo>
                      <a:pt x="543" y="56"/>
                      <a:pt x="433" y="0"/>
                      <a:pt x="324" y="0"/>
                    </a:cubicBez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50"/>
              <p:cNvSpPr/>
              <p:nvPr/>
            </p:nvSpPr>
            <p:spPr>
              <a:xfrm>
                <a:off x="2704322" y="3164768"/>
                <a:ext cx="98226" cy="121776"/>
              </a:xfrm>
              <a:custGeom>
                <a:rect b="b" l="l" r="r" t="t"/>
                <a:pathLst>
                  <a:path extrusionOk="0" h="1039" w="838">
                    <a:moveTo>
                      <a:pt x="385" y="1"/>
                    </a:moveTo>
                    <a:cubicBezTo>
                      <a:pt x="362" y="1"/>
                      <a:pt x="340" y="3"/>
                      <a:pt x="317" y="7"/>
                    </a:cubicBezTo>
                    <a:cubicBezTo>
                      <a:pt x="124" y="45"/>
                      <a:pt x="1" y="233"/>
                      <a:pt x="38" y="426"/>
                    </a:cubicBezTo>
                    <a:lnTo>
                      <a:pt x="102" y="753"/>
                    </a:lnTo>
                    <a:cubicBezTo>
                      <a:pt x="136" y="918"/>
                      <a:pt x="286" y="1038"/>
                      <a:pt x="453" y="1038"/>
                    </a:cubicBezTo>
                    <a:cubicBezTo>
                      <a:pt x="475" y="1038"/>
                      <a:pt x="498" y="1036"/>
                      <a:pt x="521" y="1032"/>
                    </a:cubicBezTo>
                    <a:cubicBezTo>
                      <a:pt x="714" y="989"/>
                      <a:pt x="837" y="801"/>
                      <a:pt x="800" y="613"/>
                    </a:cubicBezTo>
                    <a:lnTo>
                      <a:pt x="735" y="286"/>
                    </a:lnTo>
                    <a:cubicBezTo>
                      <a:pt x="697" y="117"/>
                      <a:pt x="548" y="1"/>
                      <a:pt x="385" y="1"/>
                    </a:cubicBezTo>
                    <a:close/>
                  </a:path>
                </a:pathLst>
              </a:custGeom>
              <a:solidFill>
                <a:srgbClr val="FCA9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50"/>
              <p:cNvSpPr/>
              <p:nvPr/>
            </p:nvSpPr>
            <p:spPr>
              <a:xfrm>
                <a:off x="2277548" y="2047808"/>
                <a:ext cx="386106" cy="371891"/>
              </a:xfrm>
              <a:custGeom>
                <a:rect b="b" l="l" r="r" t="t"/>
                <a:pathLst>
                  <a:path extrusionOk="0" h="3173" w="3294">
                    <a:moveTo>
                      <a:pt x="3293" y="304"/>
                    </a:moveTo>
                    <a:lnTo>
                      <a:pt x="3293" y="304"/>
                    </a:lnTo>
                    <a:cubicBezTo>
                      <a:pt x="3293" y="304"/>
                      <a:pt x="3293" y="305"/>
                      <a:pt x="3293" y="305"/>
                    </a:cubicBezTo>
                    <a:lnTo>
                      <a:pt x="3293" y="305"/>
                    </a:lnTo>
                    <a:cubicBezTo>
                      <a:pt x="3293" y="305"/>
                      <a:pt x="3293" y="304"/>
                      <a:pt x="3293" y="304"/>
                    </a:cubicBezTo>
                    <a:close/>
                    <a:moveTo>
                      <a:pt x="1499" y="0"/>
                    </a:moveTo>
                    <a:cubicBezTo>
                      <a:pt x="1075" y="0"/>
                      <a:pt x="661" y="101"/>
                      <a:pt x="392" y="433"/>
                    </a:cubicBezTo>
                    <a:cubicBezTo>
                      <a:pt x="87" y="819"/>
                      <a:pt x="1" y="2047"/>
                      <a:pt x="60" y="2202"/>
                    </a:cubicBezTo>
                    <a:cubicBezTo>
                      <a:pt x="119" y="2352"/>
                      <a:pt x="280" y="2814"/>
                      <a:pt x="516" y="3001"/>
                    </a:cubicBezTo>
                    <a:cubicBezTo>
                      <a:pt x="645" y="3104"/>
                      <a:pt x="1044" y="3173"/>
                      <a:pt x="1462" y="3173"/>
                    </a:cubicBezTo>
                    <a:cubicBezTo>
                      <a:pt x="1807" y="3173"/>
                      <a:pt x="2164" y="3126"/>
                      <a:pt x="2392" y="3012"/>
                    </a:cubicBezTo>
                    <a:cubicBezTo>
                      <a:pt x="2446" y="2985"/>
                      <a:pt x="2473" y="2889"/>
                      <a:pt x="2489" y="2840"/>
                    </a:cubicBezTo>
                    <a:cubicBezTo>
                      <a:pt x="2532" y="2717"/>
                      <a:pt x="2564" y="2594"/>
                      <a:pt x="2591" y="2470"/>
                    </a:cubicBezTo>
                    <a:cubicBezTo>
                      <a:pt x="2660" y="2143"/>
                      <a:pt x="2714" y="1816"/>
                      <a:pt x="2768" y="1484"/>
                    </a:cubicBezTo>
                    <a:cubicBezTo>
                      <a:pt x="2794" y="1307"/>
                      <a:pt x="2805" y="1130"/>
                      <a:pt x="2848" y="953"/>
                    </a:cubicBezTo>
                    <a:cubicBezTo>
                      <a:pt x="2880" y="830"/>
                      <a:pt x="2993" y="728"/>
                      <a:pt x="3079" y="631"/>
                    </a:cubicBezTo>
                    <a:cubicBezTo>
                      <a:pt x="3170" y="524"/>
                      <a:pt x="3229" y="428"/>
                      <a:pt x="3293" y="305"/>
                    </a:cubicBezTo>
                    <a:lnTo>
                      <a:pt x="3293" y="305"/>
                    </a:lnTo>
                    <a:cubicBezTo>
                      <a:pt x="3285" y="318"/>
                      <a:pt x="3263" y="324"/>
                      <a:pt x="3229" y="324"/>
                    </a:cubicBezTo>
                    <a:cubicBezTo>
                      <a:pt x="3020" y="324"/>
                      <a:pt x="2388" y="108"/>
                      <a:pt x="2296" y="90"/>
                    </a:cubicBezTo>
                    <a:cubicBezTo>
                      <a:pt x="2119" y="52"/>
                      <a:pt x="1926" y="20"/>
                      <a:pt x="1727" y="9"/>
                    </a:cubicBezTo>
                    <a:cubicBezTo>
                      <a:pt x="1652" y="4"/>
                      <a:pt x="1575" y="0"/>
                      <a:pt x="14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50"/>
              <p:cNvSpPr/>
              <p:nvPr/>
            </p:nvSpPr>
            <p:spPr>
              <a:xfrm>
                <a:off x="2535300" y="2248814"/>
                <a:ext cx="96234" cy="69854"/>
              </a:xfrm>
              <a:custGeom>
                <a:rect b="b" l="l" r="r" t="t"/>
                <a:pathLst>
                  <a:path extrusionOk="0" h="596" w="821">
                    <a:moveTo>
                      <a:pt x="536" y="1"/>
                    </a:moveTo>
                    <a:cubicBezTo>
                      <a:pt x="456" y="1"/>
                      <a:pt x="365" y="25"/>
                      <a:pt x="279" y="74"/>
                    </a:cubicBezTo>
                    <a:cubicBezTo>
                      <a:pt x="97" y="182"/>
                      <a:pt x="0" y="369"/>
                      <a:pt x="75" y="493"/>
                    </a:cubicBezTo>
                    <a:cubicBezTo>
                      <a:pt x="113" y="560"/>
                      <a:pt x="193" y="595"/>
                      <a:pt x="288" y="595"/>
                    </a:cubicBezTo>
                    <a:cubicBezTo>
                      <a:pt x="367" y="595"/>
                      <a:pt x="456" y="571"/>
                      <a:pt x="542" y="519"/>
                    </a:cubicBezTo>
                    <a:cubicBezTo>
                      <a:pt x="729" y="412"/>
                      <a:pt x="821" y="225"/>
                      <a:pt x="751" y="101"/>
                    </a:cubicBezTo>
                    <a:cubicBezTo>
                      <a:pt x="710" y="35"/>
                      <a:pt x="631" y="1"/>
                      <a:pt x="536" y="1"/>
                    </a:cubicBez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50"/>
              <p:cNvSpPr/>
              <p:nvPr/>
            </p:nvSpPr>
            <p:spPr>
              <a:xfrm>
                <a:off x="2255629" y="2248814"/>
                <a:ext cx="96234" cy="69854"/>
              </a:xfrm>
              <a:custGeom>
                <a:rect b="b" l="l" r="r" t="t"/>
                <a:pathLst>
                  <a:path extrusionOk="0" h="596" w="821">
                    <a:moveTo>
                      <a:pt x="285" y="1"/>
                    </a:moveTo>
                    <a:cubicBezTo>
                      <a:pt x="191" y="1"/>
                      <a:pt x="113" y="35"/>
                      <a:pt x="75" y="101"/>
                    </a:cubicBezTo>
                    <a:cubicBezTo>
                      <a:pt x="0" y="225"/>
                      <a:pt x="97" y="412"/>
                      <a:pt x="279" y="519"/>
                    </a:cubicBezTo>
                    <a:cubicBezTo>
                      <a:pt x="364" y="571"/>
                      <a:pt x="454" y="595"/>
                      <a:pt x="534" y="595"/>
                    </a:cubicBezTo>
                    <a:cubicBezTo>
                      <a:pt x="629" y="595"/>
                      <a:pt x="710" y="560"/>
                      <a:pt x="751" y="493"/>
                    </a:cubicBezTo>
                    <a:cubicBezTo>
                      <a:pt x="821" y="369"/>
                      <a:pt x="729" y="182"/>
                      <a:pt x="542" y="74"/>
                    </a:cubicBezTo>
                    <a:cubicBezTo>
                      <a:pt x="455" y="25"/>
                      <a:pt x="365" y="1"/>
                      <a:pt x="285" y="1"/>
                    </a:cubicBez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50"/>
              <p:cNvSpPr/>
              <p:nvPr/>
            </p:nvSpPr>
            <p:spPr>
              <a:xfrm>
                <a:off x="2107237" y="2529050"/>
                <a:ext cx="236188" cy="658575"/>
              </a:xfrm>
              <a:custGeom>
                <a:rect b="b" l="l" r="r" t="t"/>
                <a:pathLst>
                  <a:path extrusionOk="0" h="5619" w="2015">
                    <a:moveTo>
                      <a:pt x="1624" y="0"/>
                    </a:moveTo>
                    <a:cubicBezTo>
                      <a:pt x="1563" y="0"/>
                      <a:pt x="1499" y="24"/>
                      <a:pt x="1443" y="80"/>
                    </a:cubicBezTo>
                    <a:cubicBezTo>
                      <a:pt x="757" y="761"/>
                      <a:pt x="274" y="1732"/>
                      <a:pt x="135" y="2686"/>
                    </a:cubicBezTo>
                    <a:cubicBezTo>
                      <a:pt x="6" y="3533"/>
                      <a:pt x="1" y="4718"/>
                      <a:pt x="462" y="5490"/>
                    </a:cubicBezTo>
                    <a:cubicBezTo>
                      <a:pt x="516" y="5581"/>
                      <a:pt x="597" y="5618"/>
                      <a:pt x="678" y="5618"/>
                    </a:cubicBezTo>
                    <a:cubicBezTo>
                      <a:pt x="862" y="5618"/>
                      <a:pt x="1046" y="5427"/>
                      <a:pt x="923" y="5222"/>
                    </a:cubicBezTo>
                    <a:cubicBezTo>
                      <a:pt x="521" y="4541"/>
                      <a:pt x="548" y="3431"/>
                      <a:pt x="671" y="2691"/>
                    </a:cubicBezTo>
                    <a:cubicBezTo>
                      <a:pt x="810" y="1876"/>
                      <a:pt x="1234" y="1045"/>
                      <a:pt x="1824" y="461"/>
                    </a:cubicBezTo>
                    <a:cubicBezTo>
                      <a:pt x="2014" y="271"/>
                      <a:pt x="1831" y="0"/>
                      <a:pt x="1624" y="0"/>
                    </a:cubicBez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50"/>
              <p:cNvSpPr/>
              <p:nvPr/>
            </p:nvSpPr>
            <p:spPr>
              <a:xfrm>
                <a:off x="2141815" y="3114605"/>
                <a:ext cx="109479" cy="114040"/>
              </a:xfrm>
              <a:custGeom>
                <a:rect b="b" l="l" r="r" t="t"/>
                <a:pathLst>
                  <a:path extrusionOk="0" h="973" w="934">
                    <a:moveTo>
                      <a:pt x="391" y="1"/>
                    </a:moveTo>
                    <a:cubicBezTo>
                      <a:pt x="338" y="1"/>
                      <a:pt x="283" y="13"/>
                      <a:pt x="231" y="39"/>
                    </a:cubicBezTo>
                    <a:cubicBezTo>
                      <a:pt x="65" y="124"/>
                      <a:pt x="1" y="334"/>
                      <a:pt x="86" y="500"/>
                    </a:cubicBezTo>
                    <a:lnTo>
                      <a:pt x="237" y="789"/>
                    </a:lnTo>
                    <a:cubicBezTo>
                      <a:pt x="297" y="906"/>
                      <a:pt x="417" y="972"/>
                      <a:pt x="541" y="972"/>
                    </a:cubicBezTo>
                    <a:cubicBezTo>
                      <a:pt x="594" y="972"/>
                      <a:pt x="648" y="960"/>
                      <a:pt x="698" y="934"/>
                    </a:cubicBezTo>
                    <a:cubicBezTo>
                      <a:pt x="864" y="848"/>
                      <a:pt x="934" y="639"/>
                      <a:pt x="842" y="473"/>
                    </a:cubicBezTo>
                    <a:lnTo>
                      <a:pt x="698" y="183"/>
                    </a:lnTo>
                    <a:cubicBezTo>
                      <a:pt x="638" y="67"/>
                      <a:pt x="517" y="1"/>
                      <a:pt x="391" y="1"/>
                    </a:cubicBezTo>
                    <a:close/>
                  </a:path>
                </a:pathLst>
              </a:custGeom>
              <a:solidFill>
                <a:srgbClr val="FCA9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50"/>
              <p:cNvSpPr/>
              <p:nvPr/>
            </p:nvSpPr>
            <p:spPr>
              <a:xfrm>
                <a:off x="2265592" y="2484981"/>
                <a:ext cx="355865" cy="614154"/>
              </a:xfrm>
              <a:custGeom>
                <a:rect b="b" l="l" r="r" t="t"/>
                <a:pathLst>
                  <a:path extrusionOk="0" h="5240" w="3036">
                    <a:moveTo>
                      <a:pt x="1513" y="0"/>
                    </a:moveTo>
                    <a:cubicBezTo>
                      <a:pt x="709" y="0"/>
                      <a:pt x="44" y="628"/>
                      <a:pt x="1" y="1432"/>
                    </a:cubicBezTo>
                    <a:lnTo>
                      <a:pt x="87" y="5239"/>
                    </a:lnTo>
                    <a:lnTo>
                      <a:pt x="2950" y="5239"/>
                    </a:lnTo>
                    <a:lnTo>
                      <a:pt x="3036" y="1432"/>
                    </a:lnTo>
                    <a:cubicBezTo>
                      <a:pt x="2993" y="628"/>
                      <a:pt x="2328" y="0"/>
                      <a:pt x="1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50"/>
              <p:cNvSpPr/>
              <p:nvPr/>
            </p:nvSpPr>
            <p:spPr>
              <a:xfrm>
                <a:off x="2387611" y="2429074"/>
                <a:ext cx="111940" cy="111931"/>
              </a:xfrm>
              <a:custGeom>
                <a:rect b="b" l="l" r="r" t="t"/>
                <a:pathLst>
                  <a:path extrusionOk="0" h="955" w="955">
                    <a:moveTo>
                      <a:pt x="477" y="0"/>
                    </a:move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40"/>
                      <a:pt x="215" y="955"/>
                      <a:pt x="477" y="955"/>
                    </a:cubicBezTo>
                    <a:cubicBezTo>
                      <a:pt x="740" y="955"/>
                      <a:pt x="955" y="740"/>
                      <a:pt x="955" y="477"/>
                    </a:cubicBezTo>
                    <a:cubicBezTo>
                      <a:pt x="955" y="215"/>
                      <a:pt x="740" y="0"/>
                      <a:pt x="477" y="0"/>
                    </a:cubicBezTo>
                    <a:close/>
                  </a:path>
                </a:pathLst>
              </a:custGeom>
              <a:solidFill>
                <a:srgbClr val="FCA9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50"/>
              <p:cNvSpPr/>
              <p:nvPr/>
            </p:nvSpPr>
            <p:spPr>
              <a:xfrm>
                <a:off x="2522055" y="3523767"/>
                <a:ext cx="62944" cy="389121"/>
              </a:xfrm>
              <a:custGeom>
                <a:rect b="b" l="l" r="r" t="t"/>
                <a:pathLst>
                  <a:path extrusionOk="0" h="3320" w="537">
                    <a:moveTo>
                      <a:pt x="1" y="1"/>
                    </a:moveTo>
                    <a:lnTo>
                      <a:pt x="1" y="3320"/>
                    </a:lnTo>
                    <a:lnTo>
                      <a:pt x="537" y="332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50"/>
              <p:cNvSpPr/>
              <p:nvPr/>
            </p:nvSpPr>
            <p:spPr>
              <a:xfrm>
                <a:off x="2302749" y="3523767"/>
                <a:ext cx="63531" cy="389121"/>
              </a:xfrm>
              <a:custGeom>
                <a:rect b="b" l="l" r="r" t="t"/>
                <a:pathLst>
                  <a:path extrusionOk="0" h="3320" w="542">
                    <a:moveTo>
                      <a:pt x="0" y="1"/>
                    </a:moveTo>
                    <a:lnTo>
                      <a:pt x="0" y="3320"/>
                    </a:lnTo>
                    <a:lnTo>
                      <a:pt x="542" y="3320"/>
                    </a:lnTo>
                    <a:lnTo>
                      <a:pt x="542" y="1"/>
                    </a:ln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50"/>
              <p:cNvSpPr/>
              <p:nvPr/>
            </p:nvSpPr>
            <p:spPr>
              <a:xfrm>
                <a:off x="2275672" y="3099017"/>
                <a:ext cx="335704" cy="98687"/>
              </a:xfrm>
              <a:custGeom>
                <a:rect b="b" l="l" r="r" t="t"/>
                <a:pathLst>
                  <a:path extrusionOk="0" h="842" w="2864">
                    <a:moveTo>
                      <a:pt x="1" y="0"/>
                    </a:moveTo>
                    <a:lnTo>
                      <a:pt x="1" y="842"/>
                    </a:lnTo>
                    <a:lnTo>
                      <a:pt x="2864" y="842"/>
                    </a:lnTo>
                    <a:lnTo>
                      <a:pt x="28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50"/>
              <p:cNvSpPr/>
              <p:nvPr/>
            </p:nvSpPr>
            <p:spPr>
              <a:xfrm>
                <a:off x="2496268" y="3134178"/>
                <a:ext cx="115105" cy="584501"/>
              </a:xfrm>
              <a:custGeom>
                <a:rect b="b" l="l" r="r" t="t"/>
                <a:pathLst>
                  <a:path extrusionOk="0" h="4987" w="982">
                    <a:moveTo>
                      <a:pt x="1" y="0"/>
                    </a:moveTo>
                    <a:lnTo>
                      <a:pt x="1" y="4987"/>
                    </a:lnTo>
                    <a:lnTo>
                      <a:pt x="982" y="4987"/>
                    </a:lnTo>
                    <a:lnTo>
                      <a:pt x="98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50"/>
              <p:cNvSpPr/>
              <p:nvPr/>
            </p:nvSpPr>
            <p:spPr>
              <a:xfrm>
                <a:off x="2275672" y="3134178"/>
                <a:ext cx="117098" cy="584501"/>
              </a:xfrm>
              <a:custGeom>
                <a:rect b="b" l="l" r="r" t="t"/>
                <a:pathLst>
                  <a:path extrusionOk="0" h="4987" w="999">
                    <a:moveTo>
                      <a:pt x="1" y="0"/>
                    </a:moveTo>
                    <a:lnTo>
                      <a:pt x="1" y="4987"/>
                    </a:lnTo>
                    <a:lnTo>
                      <a:pt x="998" y="4987"/>
                    </a:lnTo>
                    <a:lnTo>
                      <a:pt x="9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50"/>
              <p:cNvSpPr/>
              <p:nvPr/>
            </p:nvSpPr>
            <p:spPr>
              <a:xfrm>
                <a:off x="2522055" y="3815958"/>
                <a:ext cx="197507" cy="96929"/>
              </a:xfrm>
              <a:custGeom>
                <a:rect b="b" l="l" r="r" t="t"/>
                <a:pathLst>
                  <a:path extrusionOk="0" h="827" w="1685">
                    <a:moveTo>
                      <a:pt x="1" y="1"/>
                    </a:moveTo>
                    <a:lnTo>
                      <a:pt x="1" y="827"/>
                    </a:lnTo>
                    <a:lnTo>
                      <a:pt x="1684" y="827"/>
                    </a:lnTo>
                    <a:cubicBezTo>
                      <a:pt x="1684" y="296"/>
                      <a:pt x="67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50"/>
              <p:cNvSpPr/>
              <p:nvPr/>
            </p:nvSpPr>
            <p:spPr>
              <a:xfrm>
                <a:off x="2302749" y="3815958"/>
                <a:ext cx="197390" cy="96929"/>
              </a:xfrm>
              <a:custGeom>
                <a:rect b="b" l="l" r="r" t="t"/>
                <a:pathLst>
                  <a:path extrusionOk="0" h="827" w="1684">
                    <a:moveTo>
                      <a:pt x="0" y="1"/>
                    </a:moveTo>
                    <a:lnTo>
                      <a:pt x="0" y="827"/>
                    </a:lnTo>
                    <a:lnTo>
                      <a:pt x="1684" y="827"/>
                    </a:lnTo>
                    <a:cubicBezTo>
                      <a:pt x="1684" y="296"/>
                      <a:pt x="671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50"/>
              <p:cNvSpPr/>
              <p:nvPr/>
            </p:nvSpPr>
            <p:spPr>
              <a:xfrm>
                <a:off x="2304624" y="2112270"/>
                <a:ext cx="277917" cy="349623"/>
              </a:xfrm>
              <a:custGeom>
                <a:rect b="b" l="l" r="r" t="t"/>
                <a:pathLst>
                  <a:path extrusionOk="0" h="2983" w="2371">
                    <a:moveTo>
                      <a:pt x="574" y="1"/>
                    </a:moveTo>
                    <a:cubicBezTo>
                      <a:pt x="258" y="1"/>
                      <a:pt x="0" y="269"/>
                      <a:pt x="16" y="585"/>
                    </a:cubicBezTo>
                    <a:lnTo>
                      <a:pt x="81" y="2087"/>
                    </a:lnTo>
                    <a:cubicBezTo>
                      <a:pt x="102" y="2585"/>
                      <a:pt x="510" y="2982"/>
                      <a:pt x="1014" y="2982"/>
                    </a:cubicBezTo>
                    <a:lnTo>
                      <a:pt x="1357" y="2982"/>
                    </a:lnTo>
                    <a:cubicBezTo>
                      <a:pt x="1861" y="2982"/>
                      <a:pt x="2274" y="2585"/>
                      <a:pt x="2290" y="2087"/>
                    </a:cubicBezTo>
                    <a:lnTo>
                      <a:pt x="2354" y="585"/>
                    </a:lnTo>
                    <a:cubicBezTo>
                      <a:pt x="2370" y="269"/>
                      <a:pt x="2113" y="1"/>
                      <a:pt x="1797" y="1"/>
                    </a:cubicBez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50"/>
              <p:cNvSpPr/>
              <p:nvPr/>
            </p:nvSpPr>
            <p:spPr>
              <a:xfrm>
                <a:off x="2302749" y="3781500"/>
                <a:ext cx="63531" cy="40319"/>
              </a:xfrm>
              <a:custGeom>
                <a:rect b="b" l="l" r="r" t="t"/>
                <a:pathLst>
                  <a:path extrusionOk="0" h="344" w="542">
                    <a:moveTo>
                      <a:pt x="0" y="0"/>
                    </a:moveTo>
                    <a:lnTo>
                      <a:pt x="0" y="343"/>
                    </a:lnTo>
                    <a:lnTo>
                      <a:pt x="542" y="343"/>
                    </a:lnTo>
                    <a:lnTo>
                      <a:pt x="542" y="0"/>
                    </a:lnTo>
                    <a:close/>
                  </a:path>
                </a:pathLst>
              </a:custGeom>
              <a:solidFill>
                <a:srgbClr val="F2EA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50"/>
              <p:cNvSpPr/>
              <p:nvPr/>
            </p:nvSpPr>
            <p:spPr>
              <a:xfrm>
                <a:off x="2522055" y="3781500"/>
                <a:ext cx="62944" cy="40319"/>
              </a:xfrm>
              <a:custGeom>
                <a:rect b="b" l="l" r="r" t="t"/>
                <a:pathLst>
                  <a:path extrusionOk="0" h="344" w="537">
                    <a:moveTo>
                      <a:pt x="1" y="0"/>
                    </a:moveTo>
                    <a:lnTo>
                      <a:pt x="1" y="343"/>
                    </a:lnTo>
                    <a:lnTo>
                      <a:pt x="537" y="343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rgbClr val="F2EA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50"/>
              <p:cNvSpPr/>
              <p:nvPr/>
            </p:nvSpPr>
            <p:spPr>
              <a:xfrm>
                <a:off x="2304624" y="2072069"/>
                <a:ext cx="299953" cy="223862"/>
              </a:xfrm>
              <a:custGeom>
                <a:rect b="b" l="l" r="r" t="t"/>
                <a:pathLst>
                  <a:path extrusionOk="0" h="1910" w="2559">
                    <a:moveTo>
                      <a:pt x="687" y="1"/>
                    </a:moveTo>
                    <a:lnTo>
                      <a:pt x="0" y="644"/>
                    </a:lnTo>
                    <a:lnTo>
                      <a:pt x="11" y="1261"/>
                    </a:lnTo>
                    <a:lnTo>
                      <a:pt x="54" y="1909"/>
                    </a:lnTo>
                    <a:lnTo>
                      <a:pt x="134" y="1770"/>
                    </a:lnTo>
                    <a:lnTo>
                      <a:pt x="134" y="1341"/>
                    </a:lnTo>
                    <a:cubicBezTo>
                      <a:pt x="134" y="1341"/>
                      <a:pt x="563" y="1025"/>
                      <a:pt x="537" y="596"/>
                    </a:cubicBezTo>
                    <a:lnTo>
                      <a:pt x="537" y="596"/>
                    </a:lnTo>
                    <a:cubicBezTo>
                      <a:pt x="537" y="596"/>
                      <a:pt x="1394" y="934"/>
                      <a:pt x="1646" y="934"/>
                    </a:cubicBezTo>
                    <a:cubicBezTo>
                      <a:pt x="2177" y="934"/>
                      <a:pt x="2274" y="816"/>
                      <a:pt x="2419" y="682"/>
                    </a:cubicBezTo>
                    <a:cubicBezTo>
                      <a:pt x="2558" y="548"/>
                      <a:pt x="2531" y="253"/>
                      <a:pt x="2531" y="253"/>
                    </a:cubicBez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50"/>
              <p:cNvSpPr/>
              <p:nvPr/>
            </p:nvSpPr>
            <p:spPr>
              <a:xfrm>
                <a:off x="2566713" y="2145556"/>
                <a:ext cx="19575" cy="150374"/>
              </a:xfrm>
              <a:custGeom>
                <a:rect b="b" l="l" r="r" t="t"/>
                <a:pathLst>
                  <a:path extrusionOk="0" h="1283" w="167">
                    <a:moveTo>
                      <a:pt x="167" y="1"/>
                    </a:moveTo>
                    <a:lnTo>
                      <a:pt x="0" y="103"/>
                    </a:lnTo>
                    <a:lnTo>
                      <a:pt x="0" y="1170"/>
                    </a:lnTo>
                    <a:lnTo>
                      <a:pt x="81" y="1282"/>
                    </a:lnTo>
                    <a:lnTo>
                      <a:pt x="167" y="307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50"/>
              <p:cNvSpPr/>
              <p:nvPr/>
            </p:nvSpPr>
            <p:spPr>
              <a:xfrm>
                <a:off x="2302749" y="3912769"/>
                <a:ext cx="197390" cy="26488"/>
              </a:xfrm>
              <a:custGeom>
                <a:rect b="b" l="l" r="r" t="t"/>
                <a:pathLst>
                  <a:path extrusionOk="0" h="226" w="1684">
                    <a:moveTo>
                      <a:pt x="0" y="1"/>
                    </a:moveTo>
                    <a:lnTo>
                      <a:pt x="0" y="226"/>
                    </a:lnTo>
                    <a:lnTo>
                      <a:pt x="1684" y="226"/>
                    </a:lnTo>
                    <a:lnTo>
                      <a:pt x="1684" y="1"/>
                    </a:lnTo>
                    <a:close/>
                  </a:path>
                </a:pathLst>
              </a:custGeom>
              <a:solidFill>
                <a:srgbClr val="4C3D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50"/>
              <p:cNvSpPr/>
              <p:nvPr/>
            </p:nvSpPr>
            <p:spPr>
              <a:xfrm>
                <a:off x="2522055" y="3912769"/>
                <a:ext cx="197507" cy="26488"/>
              </a:xfrm>
              <a:custGeom>
                <a:rect b="b" l="l" r="r" t="t"/>
                <a:pathLst>
                  <a:path extrusionOk="0" h="226" w="1685">
                    <a:moveTo>
                      <a:pt x="1" y="1"/>
                    </a:moveTo>
                    <a:lnTo>
                      <a:pt x="1" y="226"/>
                    </a:lnTo>
                    <a:lnTo>
                      <a:pt x="1684" y="226"/>
                    </a:lnTo>
                    <a:lnTo>
                      <a:pt x="1684" y="1"/>
                    </a:lnTo>
                    <a:close/>
                  </a:path>
                </a:pathLst>
              </a:custGeom>
              <a:solidFill>
                <a:srgbClr val="4C3D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50"/>
              <p:cNvSpPr/>
              <p:nvPr/>
            </p:nvSpPr>
            <p:spPr>
              <a:xfrm>
                <a:off x="2145800" y="2513345"/>
                <a:ext cx="218840" cy="222690"/>
              </a:xfrm>
              <a:custGeom>
                <a:rect b="b" l="l" r="r" t="t"/>
                <a:pathLst>
                  <a:path extrusionOk="0" h="1900" w="1867">
                    <a:moveTo>
                      <a:pt x="1281" y="0"/>
                    </a:moveTo>
                    <a:cubicBezTo>
                      <a:pt x="1190" y="0"/>
                      <a:pt x="1096" y="35"/>
                      <a:pt x="1012" y="118"/>
                    </a:cubicBezTo>
                    <a:cubicBezTo>
                      <a:pt x="674" y="455"/>
                      <a:pt x="396" y="874"/>
                      <a:pt x="170" y="1297"/>
                    </a:cubicBezTo>
                    <a:cubicBezTo>
                      <a:pt x="0" y="1611"/>
                      <a:pt x="276" y="1900"/>
                      <a:pt x="544" y="1900"/>
                    </a:cubicBezTo>
                    <a:cubicBezTo>
                      <a:pt x="666" y="1900"/>
                      <a:pt x="785" y="1841"/>
                      <a:pt x="862" y="1699"/>
                    </a:cubicBezTo>
                    <a:cubicBezTo>
                      <a:pt x="1060" y="1340"/>
                      <a:pt x="1286" y="981"/>
                      <a:pt x="1581" y="686"/>
                    </a:cubicBezTo>
                    <a:cubicBezTo>
                      <a:pt x="1867" y="404"/>
                      <a:pt x="1592" y="0"/>
                      <a:pt x="12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0" name="Google Shape;3220;p50"/>
              <p:cNvSpPr/>
              <p:nvPr/>
            </p:nvSpPr>
            <p:spPr>
              <a:xfrm>
                <a:off x="2541747" y="2512173"/>
                <a:ext cx="157420" cy="245193"/>
              </a:xfrm>
              <a:custGeom>
                <a:rect b="b" l="l" r="r" t="t"/>
                <a:pathLst>
                  <a:path extrusionOk="0" h="2092" w="1343">
                    <a:moveTo>
                      <a:pt x="546" y="0"/>
                    </a:moveTo>
                    <a:cubicBezTo>
                      <a:pt x="280" y="0"/>
                      <a:pt x="1" y="292"/>
                      <a:pt x="160" y="610"/>
                    </a:cubicBezTo>
                    <a:cubicBezTo>
                      <a:pt x="224" y="734"/>
                      <a:pt x="229" y="760"/>
                      <a:pt x="283" y="900"/>
                    </a:cubicBezTo>
                    <a:cubicBezTo>
                      <a:pt x="385" y="1195"/>
                      <a:pt x="460" y="1495"/>
                      <a:pt x="514" y="1801"/>
                    </a:cubicBezTo>
                    <a:cubicBezTo>
                      <a:pt x="548" y="2004"/>
                      <a:pt x="692" y="2092"/>
                      <a:pt x="848" y="2092"/>
                    </a:cubicBezTo>
                    <a:cubicBezTo>
                      <a:pt x="1082" y="2092"/>
                      <a:pt x="1343" y="1892"/>
                      <a:pt x="1291" y="1586"/>
                    </a:cubicBezTo>
                    <a:cubicBezTo>
                      <a:pt x="1205" y="1114"/>
                      <a:pt x="1071" y="637"/>
                      <a:pt x="857" y="203"/>
                    </a:cubicBezTo>
                    <a:cubicBezTo>
                      <a:pt x="783" y="59"/>
                      <a:pt x="666" y="0"/>
                      <a:pt x="5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1" name="Google Shape;3221;p50"/>
            <p:cNvGrpSpPr/>
            <p:nvPr/>
          </p:nvGrpSpPr>
          <p:grpSpPr>
            <a:xfrm>
              <a:off x="1626749" y="3807500"/>
              <a:ext cx="1178102" cy="922925"/>
              <a:chOff x="457200" y="3807500"/>
              <a:chExt cx="1178102" cy="922925"/>
            </a:xfrm>
          </p:grpSpPr>
          <p:sp>
            <p:nvSpPr>
              <p:cNvPr id="3222" name="Google Shape;3222;p50"/>
              <p:cNvSpPr txBox="1"/>
              <p:nvPr/>
            </p:nvSpPr>
            <p:spPr>
              <a:xfrm>
                <a:off x="457202" y="3807500"/>
                <a:ext cx="1178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23" name="Google Shape;3223;p50"/>
              <p:cNvSpPr txBox="1"/>
              <p:nvPr/>
            </p:nvSpPr>
            <p:spPr>
              <a:xfrm>
                <a:off x="457200" y="4085125"/>
                <a:ext cx="1178100" cy="64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 is a gas giant and has several rings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24" name="Google Shape;3224;p50"/>
            <p:cNvSpPr txBox="1"/>
            <p:nvPr/>
          </p:nvSpPr>
          <p:spPr>
            <a:xfrm>
              <a:off x="1626739" y="1833475"/>
              <a:ext cx="1178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11-20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25" name="Google Shape;3225;p50"/>
          <p:cNvGrpSpPr/>
          <p:nvPr/>
        </p:nvGrpSpPr>
        <p:grpSpPr>
          <a:xfrm>
            <a:off x="2804839" y="1594500"/>
            <a:ext cx="1178111" cy="3135925"/>
            <a:chOff x="2804839" y="1594500"/>
            <a:chExt cx="1178111" cy="3135925"/>
          </a:xfrm>
        </p:grpSpPr>
        <p:grpSp>
          <p:nvGrpSpPr>
            <p:cNvPr id="3226" name="Google Shape;3226;p50"/>
            <p:cNvGrpSpPr/>
            <p:nvPr/>
          </p:nvGrpSpPr>
          <p:grpSpPr>
            <a:xfrm>
              <a:off x="3053247" y="1943096"/>
              <a:ext cx="681304" cy="1849862"/>
              <a:chOff x="3025487" y="1761594"/>
              <a:chExt cx="815933" cy="2215404"/>
            </a:xfrm>
          </p:grpSpPr>
          <p:sp>
            <p:nvSpPr>
              <p:cNvPr id="3227" name="Google Shape;3227;p50"/>
              <p:cNvSpPr/>
              <p:nvPr/>
            </p:nvSpPr>
            <p:spPr>
              <a:xfrm>
                <a:off x="3057486" y="3901517"/>
                <a:ext cx="783934" cy="75480"/>
              </a:xfrm>
              <a:custGeom>
                <a:rect b="b" l="l" r="r" t="t"/>
                <a:pathLst>
                  <a:path extrusionOk="0" h="644" w="6688">
                    <a:moveTo>
                      <a:pt x="3347" y="0"/>
                    </a:moveTo>
                    <a:cubicBezTo>
                      <a:pt x="1497" y="0"/>
                      <a:pt x="1" y="145"/>
                      <a:pt x="1" y="322"/>
                    </a:cubicBezTo>
                    <a:cubicBezTo>
                      <a:pt x="1" y="499"/>
                      <a:pt x="1497" y="644"/>
                      <a:pt x="3347" y="644"/>
                    </a:cubicBezTo>
                    <a:cubicBezTo>
                      <a:pt x="5191" y="644"/>
                      <a:pt x="6687" y="499"/>
                      <a:pt x="6687" y="322"/>
                    </a:cubicBezTo>
                    <a:cubicBezTo>
                      <a:pt x="6687" y="145"/>
                      <a:pt x="5191" y="0"/>
                      <a:pt x="33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50"/>
              <p:cNvSpPr/>
              <p:nvPr/>
            </p:nvSpPr>
            <p:spPr>
              <a:xfrm>
                <a:off x="3179505" y="2291359"/>
                <a:ext cx="446355" cy="680141"/>
              </a:xfrm>
              <a:custGeom>
                <a:rect b="b" l="l" r="r" t="t"/>
                <a:pathLst>
                  <a:path extrusionOk="0" h="5803" w="3808">
                    <a:moveTo>
                      <a:pt x="2621" y="1"/>
                    </a:moveTo>
                    <a:cubicBezTo>
                      <a:pt x="2618" y="1"/>
                      <a:pt x="2615" y="1"/>
                      <a:pt x="2611" y="1"/>
                    </a:cubicBezTo>
                    <a:lnTo>
                      <a:pt x="1158" y="12"/>
                    </a:lnTo>
                    <a:cubicBezTo>
                      <a:pt x="515" y="17"/>
                      <a:pt x="0" y="537"/>
                      <a:pt x="6" y="1181"/>
                    </a:cubicBezTo>
                    <a:lnTo>
                      <a:pt x="32" y="5449"/>
                    </a:lnTo>
                    <a:cubicBezTo>
                      <a:pt x="32" y="5642"/>
                      <a:pt x="193" y="5803"/>
                      <a:pt x="392" y="5803"/>
                    </a:cubicBezTo>
                    <a:lnTo>
                      <a:pt x="3453" y="5781"/>
                    </a:lnTo>
                    <a:cubicBezTo>
                      <a:pt x="3652" y="5781"/>
                      <a:pt x="3807" y="5620"/>
                      <a:pt x="3807" y="5422"/>
                    </a:cubicBezTo>
                    <a:lnTo>
                      <a:pt x="3780" y="1154"/>
                    </a:lnTo>
                    <a:cubicBezTo>
                      <a:pt x="3775" y="519"/>
                      <a:pt x="3255" y="1"/>
                      <a:pt x="26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50"/>
              <p:cNvSpPr/>
              <p:nvPr/>
            </p:nvSpPr>
            <p:spPr>
              <a:xfrm>
                <a:off x="3232838" y="1761594"/>
                <a:ext cx="353989" cy="453701"/>
              </a:xfrm>
              <a:custGeom>
                <a:rect b="b" l="l" r="r" t="t"/>
                <a:pathLst>
                  <a:path extrusionOk="0" h="3871" w="3020">
                    <a:moveTo>
                      <a:pt x="1835" y="1"/>
                    </a:moveTo>
                    <a:cubicBezTo>
                      <a:pt x="1835" y="1"/>
                      <a:pt x="714" y="698"/>
                      <a:pt x="403" y="1089"/>
                    </a:cubicBezTo>
                    <a:cubicBezTo>
                      <a:pt x="87" y="1481"/>
                      <a:pt x="1" y="2730"/>
                      <a:pt x="65" y="2886"/>
                    </a:cubicBezTo>
                    <a:cubicBezTo>
                      <a:pt x="124" y="3036"/>
                      <a:pt x="285" y="3502"/>
                      <a:pt x="526" y="3695"/>
                    </a:cubicBezTo>
                    <a:cubicBezTo>
                      <a:pt x="655" y="3801"/>
                      <a:pt x="1060" y="3871"/>
                      <a:pt x="1483" y="3871"/>
                    </a:cubicBezTo>
                    <a:cubicBezTo>
                      <a:pt x="1835" y="3871"/>
                      <a:pt x="2199" y="3823"/>
                      <a:pt x="2430" y="3706"/>
                    </a:cubicBezTo>
                    <a:cubicBezTo>
                      <a:pt x="2682" y="3577"/>
                      <a:pt x="3020" y="564"/>
                      <a:pt x="3020" y="564"/>
                    </a:cubicBezTo>
                    <a:lnTo>
                      <a:pt x="3020" y="564"/>
                    </a:lnTo>
                    <a:lnTo>
                      <a:pt x="2505" y="853"/>
                    </a:lnTo>
                    <a:lnTo>
                      <a:pt x="2505" y="146"/>
                    </a:lnTo>
                    <a:lnTo>
                      <a:pt x="1980" y="591"/>
                    </a:lnTo>
                    <a:lnTo>
                      <a:pt x="18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50"/>
              <p:cNvSpPr/>
              <p:nvPr/>
            </p:nvSpPr>
            <p:spPr>
              <a:xfrm>
                <a:off x="3494927" y="2041830"/>
                <a:ext cx="97640" cy="70792"/>
              </a:xfrm>
              <a:custGeom>
                <a:rect b="b" l="l" r="r" t="t"/>
                <a:pathLst>
                  <a:path extrusionOk="0" h="604" w="833">
                    <a:moveTo>
                      <a:pt x="540" y="1"/>
                    </a:moveTo>
                    <a:cubicBezTo>
                      <a:pt x="460" y="1"/>
                      <a:pt x="370" y="25"/>
                      <a:pt x="285" y="76"/>
                    </a:cubicBezTo>
                    <a:cubicBezTo>
                      <a:pt x="92" y="184"/>
                      <a:pt x="1" y="377"/>
                      <a:pt x="71" y="500"/>
                    </a:cubicBezTo>
                    <a:cubicBezTo>
                      <a:pt x="112" y="568"/>
                      <a:pt x="194" y="603"/>
                      <a:pt x="292" y="603"/>
                    </a:cubicBezTo>
                    <a:cubicBezTo>
                      <a:pt x="372" y="603"/>
                      <a:pt x="461" y="580"/>
                      <a:pt x="548" y="532"/>
                    </a:cubicBezTo>
                    <a:cubicBezTo>
                      <a:pt x="736" y="419"/>
                      <a:pt x="832" y="232"/>
                      <a:pt x="757" y="103"/>
                    </a:cubicBezTo>
                    <a:cubicBezTo>
                      <a:pt x="716" y="36"/>
                      <a:pt x="635" y="1"/>
                      <a:pt x="540" y="1"/>
                    </a:cubicBez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50"/>
              <p:cNvSpPr/>
              <p:nvPr/>
            </p:nvSpPr>
            <p:spPr>
              <a:xfrm>
                <a:off x="3210919" y="2041830"/>
                <a:ext cx="97523" cy="70792"/>
              </a:xfrm>
              <a:custGeom>
                <a:rect b="b" l="l" r="r" t="t"/>
                <a:pathLst>
                  <a:path extrusionOk="0" h="604" w="832">
                    <a:moveTo>
                      <a:pt x="291" y="1"/>
                    </a:moveTo>
                    <a:cubicBezTo>
                      <a:pt x="194" y="1"/>
                      <a:pt x="113" y="36"/>
                      <a:pt x="75" y="103"/>
                    </a:cubicBezTo>
                    <a:cubicBezTo>
                      <a:pt x="0" y="232"/>
                      <a:pt x="97" y="419"/>
                      <a:pt x="284" y="532"/>
                    </a:cubicBezTo>
                    <a:cubicBezTo>
                      <a:pt x="369" y="580"/>
                      <a:pt x="458" y="603"/>
                      <a:pt x="538" y="603"/>
                    </a:cubicBezTo>
                    <a:cubicBezTo>
                      <a:pt x="636" y="603"/>
                      <a:pt x="720" y="568"/>
                      <a:pt x="762" y="500"/>
                    </a:cubicBezTo>
                    <a:cubicBezTo>
                      <a:pt x="831" y="377"/>
                      <a:pt x="735" y="184"/>
                      <a:pt x="547" y="76"/>
                    </a:cubicBezTo>
                    <a:cubicBezTo>
                      <a:pt x="462" y="25"/>
                      <a:pt x="371" y="1"/>
                      <a:pt x="291" y="1"/>
                    </a:cubicBez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50"/>
              <p:cNvSpPr/>
              <p:nvPr/>
            </p:nvSpPr>
            <p:spPr>
              <a:xfrm>
                <a:off x="3025487" y="2353712"/>
                <a:ext cx="257052" cy="734524"/>
              </a:xfrm>
              <a:custGeom>
                <a:rect b="b" l="l" r="r" t="t"/>
                <a:pathLst>
                  <a:path extrusionOk="0" h="6267" w="2193">
                    <a:moveTo>
                      <a:pt x="1806" y="0"/>
                    </a:moveTo>
                    <a:cubicBezTo>
                      <a:pt x="1745" y="0"/>
                      <a:pt x="1682" y="24"/>
                      <a:pt x="1625" y="80"/>
                    </a:cubicBezTo>
                    <a:cubicBezTo>
                      <a:pt x="864" y="831"/>
                      <a:pt x="322" y="1914"/>
                      <a:pt x="161" y="2965"/>
                    </a:cubicBezTo>
                    <a:cubicBezTo>
                      <a:pt x="17" y="3919"/>
                      <a:pt x="1" y="5265"/>
                      <a:pt x="521" y="6139"/>
                    </a:cubicBezTo>
                    <a:cubicBezTo>
                      <a:pt x="575" y="6229"/>
                      <a:pt x="656" y="6267"/>
                      <a:pt x="738" y="6267"/>
                    </a:cubicBezTo>
                    <a:cubicBezTo>
                      <a:pt x="923" y="6267"/>
                      <a:pt x="1110" y="6074"/>
                      <a:pt x="987" y="5866"/>
                    </a:cubicBezTo>
                    <a:cubicBezTo>
                      <a:pt x="521" y="5088"/>
                      <a:pt x="553" y="3812"/>
                      <a:pt x="703" y="2970"/>
                    </a:cubicBezTo>
                    <a:cubicBezTo>
                      <a:pt x="864" y="2053"/>
                      <a:pt x="1336" y="1115"/>
                      <a:pt x="2006" y="456"/>
                    </a:cubicBezTo>
                    <a:cubicBezTo>
                      <a:pt x="2192" y="269"/>
                      <a:pt x="2011" y="0"/>
                      <a:pt x="1806" y="0"/>
                    </a:cubicBez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3" name="Google Shape;3233;p50"/>
              <p:cNvSpPr/>
              <p:nvPr/>
            </p:nvSpPr>
            <p:spPr>
              <a:xfrm>
                <a:off x="3061354" y="3009824"/>
                <a:ext cx="123310" cy="128574"/>
              </a:xfrm>
              <a:custGeom>
                <a:rect b="b" l="l" r="r" t="t"/>
                <a:pathLst>
                  <a:path extrusionOk="0" h="1097" w="1052">
                    <a:moveTo>
                      <a:pt x="438" y="0"/>
                    </a:moveTo>
                    <a:cubicBezTo>
                      <a:pt x="378" y="0"/>
                      <a:pt x="319" y="14"/>
                      <a:pt x="263" y="43"/>
                    </a:cubicBezTo>
                    <a:cubicBezTo>
                      <a:pt x="75" y="139"/>
                      <a:pt x="0" y="375"/>
                      <a:pt x="97" y="563"/>
                    </a:cubicBezTo>
                    <a:lnTo>
                      <a:pt x="263" y="884"/>
                    </a:lnTo>
                    <a:cubicBezTo>
                      <a:pt x="334" y="1019"/>
                      <a:pt x="467" y="1096"/>
                      <a:pt x="607" y="1096"/>
                    </a:cubicBezTo>
                    <a:cubicBezTo>
                      <a:pt x="668" y="1096"/>
                      <a:pt x="730" y="1081"/>
                      <a:pt x="788" y="1051"/>
                    </a:cubicBezTo>
                    <a:cubicBezTo>
                      <a:pt x="976" y="954"/>
                      <a:pt x="1051" y="718"/>
                      <a:pt x="955" y="530"/>
                    </a:cubicBezTo>
                    <a:lnTo>
                      <a:pt x="783" y="209"/>
                    </a:lnTo>
                    <a:cubicBezTo>
                      <a:pt x="715" y="77"/>
                      <a:pt x="578" y="0"/>
                      <a:pt x="438" y="0"/>
                    </a:cubicBezTo>
                    <a:close/>
                  </a:path>
                </a:pathLst>
              </a:custGeom>
              <a:solidFill>
                <a:srgbClr val="FCA9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4" name="Google Shape;3234;p50"/>
              <p:cNvSpPr/>
              <p:nvPr/>
            </p:nvSpPr>
            <p:spPr>
              <a:xfrm>
                <a:off x="3519190" y="2353712"/>
                <a:ext cx="257521" cy="734524"/>
              </a:xfrm>
              <a:custGeom>
                <a:rect b="b" l="l" r="r" t="t"/>
                <a:pathLst>
                  <a:path extrusionOk="0" h="6267" w="2197">
                    <a:moveTo>
                      <a:pt x="390" y="0"/>
                    </a:moveTo>
                    <a:cubicBezTo>
                      <a:pt x="184" y="0"/>
                      <a:pt x="0" y="269"/>
                      <a:pt x="191" y="456"/>
                    </a:cubicBezTo>
                    <a:cubicBezTo>
                      <a:pt x="856" y="1115"/>
                      <a:pt x="1333" y="2053"/>
                      <a:pt x="1494" y="2970"/>
                    </a:cubicBezTo>
                    <a:cubicBezTo>
                      <a:pt x="1644" y="3817"/>
                      <a:pt x="1676" y="5088"/>
                      <a:pt x="1209" y="5866"/>
                    </a:cubicBezTo>
                    <a:cubicBezTo>
                      <a:pt x="1087" y="6074"/>
                      <a:pt x="1274" y="6267"/>
                      <a:pt x="1459" y="6267"/>
                    </a:cubicBezTo>
                    <a:cubicBezTo>
                      <a:pt x="1541" y="6267"/>
                      <a:pt x="1622" y="6229"/>
                      <a:pt x="1676" y="6139"/>
                    </a:cubicBezTo>
                    <a:cubicBezTo>
                      <a:pt x="2196" y="5265"/>
                      <a:pt x="2175" y="3919"/>
                      <a:pt x="2035" y="2965"/>
                    </a:cubicBezTo>
                    <a:cubicBezTo>
                      <a:pt x="1874" y="1914"/>
                      <a:pt x="1333" y="831"/>
                      <a:pt x="571" y="80"/>
                    </a:cubicBezTo>
                    <a:cubicBezTo>
                      <a:pt x="515" y="24"/>
                      <a:pt x="452" y="0"/>
                      <a:pt x="390" y="0"/>
                    </a:cubicBez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50"/>
              <p:cNvSpPr/>
              <p:nvPr/>
            </p:nvSpPr>
            <p:spPr>
              <a:xfrm>
                <a:off x="3617532" y="3009824"/>
                <a:ext cx="123310" cy="128574"/>
              </a:xfrm>
              <a:custGeom>
                <a:rect b="b" l="l" r="r" t="t"/>
                <a:pathLst>
                  <a:path extrusionOk="0" h="1097" w="1052">
                    <a:moveTo>
                      <a:pt x="612" y="0"/>
                    </a:moveTo>
                    <a:cubicBezTo>
                      <a:pt x="470" y="0"/>
                      <a:pt x="335" y="77"/>
                      <a:pt x="263" y="209"/>
                    </a:cubicBezTo>
                    <a:lnTo>
                      <a:pt x="97" y="530"/>
                    </a:lnTo>
                    <a:cubicBezTo>
                      <a:pt x="1" y="718"/>
                      <a:pt x="76" y="954"/>
                      <a:pt x="263" y="1051"/>
                    </a:cubicBezTo>
                    <a:cubicBezTo>
                      <a:pt x="320" y="1081"/>
                      <a:pt x="381" y="1096"/>
                      <a:pt x="442" y="1096"/>
                    </a:cubicBezTo>
                    <a:cubicBezTo>
                      <a:pt x="581" y="1096"/>
                      <a:pt x="716" y="1019"/>
                      <a:pt x="783" y="884"/>
                    </a:cubicBezTo>
                    <a:lnTo>
                      <a:pt x="955" y="563"/>
                    </a:lnTo>
                    <a:cubicBezTo>
                      <a:pt x="1051" y="375"/>
                      <a:pt x="976" y="139"/>
                      <a:pt x="789" y="43"/>
                    </a:cubicBezTo>
                    <a:cubicBezTo>
                      <a:pt x="732" y="14"/>
                      <a:pt x="671" y="0"/>
                      <a:pt x="612" y="0"/>
                    </a:cubicBezTo>
                    <a:close/>
                  </a:path>
                </a:pathLst>
              </a:custGeom>
              <a:solidFill>
                <a:srgbClr val="FCA9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50"/>
              <p:cNvSpPr/>
              <p:nvPr/>
            </p:nvSpPr>
            <p:spPr>
              <a:xfrm>
                <a:off x="3201424" y="2299563"/>
                <a:ext cx="400524" cy="692682"/>
              </a:xfrm>
              <a:custGeom>
                <a:rect b="b" l="l" r="r" t="t"/>
                <a:pathLst>
                  <a:path extrusionOk="0" h="5910" w="3417">
                    <a:moveTo>
                      <a:pt x="1701" y="1"/>
                    </a:moveTo>
                    <a:cubicBezTo>
                      <a:pt x="794" y="1"/>
                      <a:pt x="49" y="714"/>
                      <a:pt x="1" y="1615"/>
                    </a:cubicBezTo>
                    <a:lnTo>
                      <a:pt x="97" y="5909"/>
                    </a:lnTo>
                    <a:lnTo>
                      <a:pt x="3320" y="5909"/>
                    </a:lnTo>
                    <a:lnTo>
                      <a:pt x="3416" y="1615"/>
                    </a:lnTo>
                    <a:cubicBezTo>
                      <a:pt x="3368" y="714"/>
                      <a:pt x="2618" y="1"/>
                      <a:pt x="17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50"/>
              <p:cNvSpPr/>
              <p:nvPr/>
            </p:nvSpPr>
            <p:spPr>
              <a:xfrm>
                <a:off x="3338447" y="2236742"/>
                <a:ext cx="126475" cy="125761"/>
              </a:xfrm>
              <a:custGeom>
                <a:rect b="b" l="l" r="r" t="t"/>
                <a:pathLst>
                  <a:path extrusionOk="0" h="1073" w="1079">
                    <a:moveTo>
                      <a:pt x="537" y="0"/>
                    </a:moveTo>
                    <a:cubicBezTo>
                      <a:pt x="242" y="0"/>
                      <a:pt x="1" y="242"/>
                      <a:pt x="1" y="537"/>
                    </a:cubicBezTo>
                    <a:cubicBezTo>
                      <a:pt x="1" y="837"/>
                      <a:pt x="242" y="1073"/>
                      <a:pt x="537" y="1073"/>
                    </a:cubicBezTo>
                    <a:cubicBezTo>
                      <a:pt x="837" y="1073"/>
                      <a:pt x="1079" y="837"/>
                      <a:pt x="1079" y="537"/>
                    </a:cubicBezTo>
                    <a:cubicBezTo>
                      <a:pt x="1079" y="242"/>
                      <a:pt x="837" y="0"/>
                      <a:pt x="537" y="0"/>
                    </a:cubicBezTo>
                    <a:close/>
                  </a:path>
                </a:pathLst>
              </a:custGeom>
              <a:solidFill>
                <a:srgbClr val="FCA9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50"/>
              <p:cNvSpPr/>
              <p:nvPr/>
            </p:nvSpPr>
            <p:spPr>
              <a:xfrm>
                <a:off x="3212794" y="2992126"/>
                <a:ext cx="377784" cy="111345"/>
              </a:xfrm>
              <a:custGeom>
                <a:rect b="b" l="l" r="r" t="t"/>
                <a:pathLst>
                  <a:path extrusionOk="0" h="950" w="3223">
                    <a:moveTo>
                      <a:pt x="0" y="0"/>
                    </a:moveTo>
                    <a:lnTo>
                      <a:pt x="0" y="950"/>
                    </a:lnTo>
                    <a:lnTo>
                      <a:pt x="3223" y="950"/>
                    </a:lnTo>
                    <a:lnTo>
                      <a:pt x="3223" y="0"/>
                    </a:lnTo>
                    <a:close/>
                  </a:path>
                </a:pathLst>
              </a:custGeom>
              <a:solidFill>
                <a:srgbClr val="3639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50"/>
              <p:cNvSpPr/>
              <p:nvPr/>
            </p:nvSpPr>
            <p:spPr>
              <a:xfrm>
                <a:off x="3460466" y="3031741"/>
                <a:ext cx="130109" cy="439402"/>
              </a:xfrm>
              <a:custGeom>
                <a:rect b="b" l="l" r="r" t="t"/>
                <a:pathLst>
                  <a:path extrusionOk="0" h="3749" w="1110">
                    <a:moveTo>
                      <a:pt x="0" y="0"/>
                    </a:moveTo>
                    <a:lnTo>
                      <a:pt x="0" y="3748"/>
                    </a:lnTo>
                    <a:lnTo>
                      <a:pt x="1110" y="3748"/>
                    </a:lnTo>
                    <a:lnTo>
                      <a:pt x="1110" y="0"/>
                    </a:lnTo>
                    <a:close/>
                  </a:path>
                </a:pathLst>
              </a:custGeom>
              <a:solidFill>
                <a:srgbClr val="3639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50"/>
              <p:cNvSpPr/>
              <p:nvPr/>
            </p:nvSpPr>
            <p:spPr>
              <a:xfrm>
                <a:off x="3212794" y="3031741"/>
                <a:ext cx="131515" cy="439402"/>
              </a:xfrm>
              <a:custGeom>
                <a:rect b="b" l="l" r="r" t="t"/>
                <a:pathLst>
                  <a:path extrusionOk="0" h="3749" w="1122">
                    <a:moveTo>
                      <a:pt x="0" y="0"/>
                    </a:moveTo>
                    <a:lnTo>
                      <a:pt x="0" y="3748"/>
                    </a:lnTo>
                    <a:lnTo>
                      <a:pt x="1121" y="3748"/>
                    </a:lnTo>
                    <a:lnTo>
                      <a:pt x="1121" y="0"/>
                    </a:lnTo>
                    <a:close/>
                  </a:path>
                </a:pathLst>
              </a:custGeom>
              <a:solidFill>
                <a:srgbClr val="3639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50"/>
              <p:cNvSpPr/>
              <p:nvPr/>
            </p:nvSpPr>
            <p:spPr>
              <a:xfrm>
                <a:off x="3490004" y="3471024"/>
                <a:ext cx="71032" cy="438698"/>
              </a:xfrm>
              <a:custGeom>
                <a:rect b="b" l="l" r="r" t="t"/>
                <a:pathLst>
                  <a:path extrusionOk="0" h="3743" w="606">
                    <a:moveTo>
                      <a:pt x="0" y="0"/>
                    </a:moveTo>
                    <a:lnTo>
                      <a:pt x="0" y="3743"/>
                    </a:lnTo>
                    <a:lnTo>
                      <a:pt x="606" y="3743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50"/>
              <p:cNvSpPr/>
              <p:nvPr/>
            </p:nvSpPr>
            <p:spPr>
              <a:xfrm>
                <a:off x="3242918" y="3471024"/>
                <a:ext cx="71150" cy="438698"/>
              </a:xfrm>
              <a:custGeom>
                <a:rect b="b" l="l" r="r" t="t"/>
                <a:pathLst>
                  <a:path extrusionOk="0" h="3743" w="607">
                    <a:moveTo>
                      <a:pt x="1" y="0"/>
                    </a:moveTo>
                    <a:lnTo>
                      <a:pt x="1" y="3743"/>
                    </a:lnTo>
                    <a:lnTo>
                      <a:pt x="607" y="3743"/>
                    </a:lnTo>
                    <a:lnTo>
                      <a:pt x="607" y="0"/>
                    </a:ln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50"/>
              <p:cNvSpPr/>
              <p:nvPr/>
            </p:nvSpPr>
            <p:spPr>
              <a:xfrm>
                <a:off x="3490004" y="3800253"/>
                <a:ext cx="222591" cy="109469"/>
              </a:xfrm>
              <a:custGeom>
                <a:rect b="b" l="l" r="r" t="t"/>
                <a:pathLst>
                  <a:path extrusionOk="0" h="934" w="1899">
                    <a:moveTo>
                      <a:pt x="0" y="1"/>
                    </a:moveTo>
                    <a:lnTo>
                      <a:pt x="0" y="934"/>
                    </a:lnTo>
                    <a:lnTo>
                      <a:pt x="1898" y="934"/>
                    </a:lnTo>
                    <a:cubicBezTo>
                      <a:pt x="1898" y="333"/>
                      <a:pt x="756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50"/>
              <p:cNvSpPr/>
              <p:nvPr/>
            </p:nvSpPr>
            <p:spPr>
              <a:xfrm>
                <a:off x="3242918" y="3800253"/>
                <a:ext cx="222005" cy="109469"/>
              </a:xfrm>
              <a:custGeom>
                <a:rect b="b" l="l" r="r" t="t"/>
                <a:pathLst>
                  <a:path extrusionOk="0" h="934" w="1894">
                    <a:moveTo>
                      <a:pt x="1" y="1"/>
                    </a:moveTo>
                    <a:lnTo>
                      <a:pt x="1" y="934"/>
                    </a:lnTo>
                    <a:lnTo>
                      <a:pt x="1894" y="934"/>
                    </a:lnTo>
                    <a:cubicBezTo>
                      <a:pt x="1894" y="333"/>
                      <a:pt x="757" y="1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50"/>
              <p:cNvSpPr/>
              <p:nvPr/>
            </p:nvSpPr>
            <p:spPr>
              <a:xfrm>
                <a:off x="3261203" y="1903646"/>
                <a:ext cx="281082" cy="353959"/>
              </a:xfrm>
              <a:custGeom>
                <a:rect b="b" l="l" r="r" t="t"/>
                <a:pathLst>
                  <a:path extrusionOk="0" h="3020" w="2398">
                    <a:moveTo>
                      <a:pt x="579" y="1"/>
                    </a:moveTo>
                    <a:cubicBezTo>
                      <a:pt x="258" y="1"/>
                      <a:pt x="0" y="269"/>
                      <a:pt x="11" y="590"/>
                    </a:cubicBezTo>
                    <a:lnTo>
                      <a:pt x="75" y="2113"/>
                    </a:lnTo>
                    <a:cubicBezTo>
                      <a:pt x="97" y="2623"/>
                      <a:pt x="515" y="3019"/>
                      <a:pt x="1024" y="3019"/>
                    </a:cubicBezTo>
                    <a:lnTo>
                      <a:pt x="1373" y="3019"/>
                    </a:lnTo>
                    <a:cubicBezTo>
                      <a:pt x="1882" y="3019"/>
                      <a:pt x="2301" y="2623"/>
                      <a:pt x="2322" y="2113"/>
                    </a:cubicBezTo>
                    <a:lnTo>
                      <a:pt x="2386" y="590"/>
                    </a:lnTo>
                    <a:cubicBezTo>
                      <a:pt x="2397" y="269"/>
                      <a:pt x="2140" y="1"/>
                      <a:pt x="1818" y="1"/>
                    </a:cubicBez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50"/>
              <p:cNvSpPr/>
              <p:nvPr/>
            </p:nvSpPr>
            <p:spPr>
              <a:xfrm>
                <a:off x="3242918" y="3761927"/>
                <a:ext cx="71150" cy="44772"/>
              </a:xfrm>
              <a:custGeom>
                <a:rect b="b" l="l" r="r" t="t"/>
                <a:pathLst>
                  <a:path extrusionOk="0" h="382" w="607">
                    <a:moveTo>
                      <a:pt x="1" y="1"/>
                    </a:moveTo>
                    <a:lnTo>
                      <a:pt x="1" y="382"/>
                    </a:lnTo>
                    <a:lnTo>
                      <a:pt x="607" y="382"/>
                    </a:lnTo>
                    <a:lnTo>
                      <a:pt x="607" y="1"/>
                    </a:lnTo>
                    <a:close/>
                  </a:path>
                </a:pathLst>
              </a:custGeom>
              <a:solidFill>
                <a:srgbClr val="F2EA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50"/>
              <p:cNvSpPr/>
              <p:nvPr/>
            </p:nvSpPr>
            <p:spPr>
              <a:xfrm>
                <a:off x="3490004" y="3761927"/>
                <a:ext cx="71032" cy="44772"/>
              </a:xfrm>
              <a:custGeom>
                <a:rect b="b" l="l" r="r" t="t"/>
                <a:pathLst>
                  <a:path extrusionOk="0" h="382" w="606">
                    <a:moveTo>
                      <a:pt x="0" y="1"/>
                    </a:moveTo>
                    <a:lnTo>
                      <a:pt x="0" y="382"/>
                    </a:lnTo>
                    <a:lnTo>
                      <a:pt x="606" y="382"/>
                    </a:lnTo>
                    <a:lnTo>
                      <a:pt x="606" y="1"/>
                    </a:lnTo>
                    <a:close/>
                  </a:path>
                </a:pathLst>
              </a:custGeom>
              <a:solidFill>
                <a:srgbClr val="F2EA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50"/>
              <p:cNvSpPr/>
              <p:nvPr/>
            </p:nvSpPr>
            <p:spPr>
              <a:xfrm>
                <a:off x="3260500" y="1862858"/>
                <a:ext cx="304407" cy="248943"/>
              </a:xfrm>
              <a:custGeom>
                <a:rect b="b" l="l" r="r" t="t"/>
                <a:pathLst>
                  <a:path extrusionOk="0" h="2124" w="2597">
                    <a:moveTo>
                      <a:pt x="698" y="0"/>
                    </a:moveTo>
                    <a:lnTo>
                      <a:pt x="1" y="654"/>
                    </a:lnTo>
                    <a:lnTo>
                      <a:pt x="12" y="1276"/>
                    </a:lnTo>
                    <a:lnTo>
                      <a:pt x="65" y="2123"/>
                    </a:lnTo>
                    <a:lnTo>
                      <a:pt x="210" y="2123"/>
                    </a:lnTo>
                    <a:lnTo>
                      <a:pt x="199" y="1459"/>
                    </a:lnTo>
                    <a:cubicBezTo>
                      <a:pt x="199" y="1459"/>
                      <a:pt x="575" y="1035"/>
                      <a:pt x="548" y="601"/>
                    </a:cubicBezTo>
                    <a:lnTo>
                      <a:pt x="548" y="601"/>
                    </a:lnTo>
                    <a:cubicBezTo>
                      <a:pt x="548" y="601"/>
                      <a:pt x="1416" y="944"/>
                      <a:pt x="1674" y="944"/>
                    </a:cubicBezTo>
                    <a:cubicBezTo>
                      <a:pt x="2205" y="944"/>
                      <a:pt x="2307" y="826"/>
                      <a:pt x="2451" y="692"/>
                    </a:cubicBezTo>
                    <a:cubicBezTo>
                      <a:pt x="2596" y="552"/>
                      <a:pt x="2569" y="252"/>
                      <a:pt x="2569" y="252"/>
                    </a:cubicBez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50"/>
              <p:cNvSpPr/>
              <p:nvPr/>
            </p:nvSpPr>
            <p:spPr>
              <a:xfrm>
                <a:off x="3520128" y="1937635"/>
                <a:ext cx="25905" cy="174167"/>
              </a:xfrm>
              <a:custGeom>
                <a:rect b="b" l="l" r="r" t="t"/>
                <a:pathLst>
                  <a:path extrusionOk="0" h="1486" w="221">
                    <a:moveTo>
                      <a:pt x="220" y="0"/>
                    </a:moveTo>
                    <a:lnTo>
                      <a:pt x="54" y="102"/>
                    </a:lnTo>
                    <a:lnTo>
                      <a:pt x="0" y="1485"/>
                    </a:lnTo>
                    <a:lnTo>
                      <a:pt x="124" y="1485"/>
                    </a:lnTo>
                    <a:lnTo>
                      <a:pt x="220" y="306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50"/>
              <p:cNvSpPr/>
              <p:nvPr/>
            </p:nvSpPr>
            <p:spPr>
              <a:xfrm>
                <a:off x="3242918" y="3909605"/>
                <a:ext cx="222005" cy="29653"/>
              </a:xfrm>
              <a:custGeom>
                <a:rect b="b" l="l" r="r" t="t"/>
                <a:pathLst>
                  <a:path extrusionOk="0" h="253" w="1894">
                    <a:moveTo>
                      <a:pt x="1" y="1"/>
                    </a:moveTo>
                    <a:lnTo>
                      <a:pt x="1" y="253"/>
                    </a:lnTo>
                    <a:lnTo>
                      <a:pt x="1894" y="253"/>
                    </a:lnTo>
                    <a:lnTo>
                      <a:pt x="1894" y="1"/>
                    </a:lnTo>
                    <a:close/>
                  </a:path>
                </a:pathLst>
              </a:custGeom>
              <a:solidFill>
                <a:srgbClr val="4C3D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50"/>
              <p:cNvSpPr/>
              <p:nvPr/>
            </p:nvSpPr>
            <p:spPr>
              <a:xfrm>
                <a:off x="3490004" y="3909605"/>
                <a:ext cx="222591" cy="29653"/>
              </a:xfrm>
              <a:custGeom>
                <a:rect b="b" l="l" r="r" t="t"/>
                <a:pathLst>
                  <a:path extrusionOk="0" h="253" w="1899">
                    <a:moveTo>
                      <a:pt x="0" y="1"/>
                    </a:moveTo>
                    <a:lnTo>
                      <a:pt x="0" y="253"/>
                    </a:lnTo>
                    <a:lnTo>
                      <a:pt x="1898" y="253"/>
                    </a:lnTo>
                    <a:lnTo>
                      <a:pt x="1898" y="1"/>
                    </a:lnTo>
                    <a:close/>
                  </a:path>
                </a:pathLst>
              </a:custGeom>
              <a:solidFill>
                <a:srgbClr val="4C3D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50"/>
              <p:cNvSpPr/>
              <p:nvPr/>
            </p:nvSpPr>
            <p:spPr>
              <a:xfrm>
                <a:off x="3073427" y="2338006"/>
                <a:ext cx="230796" cy="238981"/>
              </a:xfrm>
              <a:custGeom>
                <a:rect b="b" l="l" r="r" t="t"/>
                <a:pathLst>
                  <a:path extrusionOk="0" h="2039" w="1969">
                    <a:moveTo>
                      <a:pt x="1383" y="0"/>
                    </a:moveTo>
                    <a:cubicBezTo>
                      <a:pt x="1292" y="0"/>
                      <a:pt x="1198" y="35"/>
                      <a:pt x="1114" y="118"/>
                    </a:cubicBezTo>
                    <a:cubicBezTo>
                      <a:pt x="734" y="493"/>
                      <a:pt x="423" y="965"/>
                      <a:pt x="171" y="1431"/>
                    </a:cubicBezTo>
                    <a:cubicBezTo>
                      <a:pt x="0" y="1746"/>
                      <a:pt x="280" y="2038"/>
                      <a:pt x="549" y="2038"/>
                    </a:cubicBezTo>
                    <a:cubicBezTo>
                      <a:pt x="670" y="2038"/>
                      <a:pt x="788" y="1980"/>
                      <a:pt x="862" y="1839"/>
                    </a:cubicBezTo>
                    <a:cubicBezTo>
                      <a:pt x="1088" y="1426"/>
                      <a:pt x="1345" y="1018"/>
                      <a:pt x="1683" y="686"/>
                    </a:cubicBezTo>
                    <a:cubicBezTo>
                      <a:pt x="1969" y="404"/>
                      <a:pt x="1694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50"/>
              <p:cNvSpPr/>
              <p:nvPr/>
            </p:nvSpPr>
            <p:spPr>
              <a:xfrm>
                <a:off x="3498560" y="2338006"/>
                <a:ext cx="230796" cy="238981"/>
              </a:xfrm>
              <a:custGeom>
                <a:rect b="b" l="l" r="r" t="t"/>
                <a:pathLst>
                  <a:path extrusionOk="0" h="2039" w="1969">
                    <a:moveTo>
                      <a:pt x="586" y="0"/>
                    </a:moveTo>
                    <a:cubicBezTo>
                      <a:pt x="275" y="0"/>
                      <a:pt x="0" y="404"/>
                      <a:pt x="286" y="686"/>
                    </a:cubicBezTo>
                    <a:cubicBezTo>
                      <a:pt x="624" y="1018"/>
                      <a:pt x="881" y="1426"/>
                      <a:pt x="1107" y="1839"/>
                    </a:cubicBezTo>
                    <a:cubicBezTo>
                      <a:pt x="1181" y="1980"/>
                      <a:pt x="1299" y="2038"/>
                      <a:pt x="1420" y="2038"/>
                    </a:cubicBezTo>
                    <a:cubicBezTo>
                      <a:pt x="1689" y="2038"/>
                      <a:pt x="1969" y="1746"/>
                      <a:pt x="1798" y="1431"/>
                    </a:cubicBezTo>
                    <a:cubicBezTo>
                      <a:pt x="1546" y="965"/>
                      <a:pt x="1235" y="493"/>
                      <a:pt x="855" y="118"/>
                    </a:cubicBezTo>
                    <a:cubicBezTo>
                      <a:pt x="771" y="35"/>
                      <a:pt x="677" y="0"/>
                      <a:pt x="5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50"/>
              <p:cNvSpPr/>
              <p:nvPr/>
            </p:nvSpPr>
            <p:spPr>
              <a:xfrm>
                <a:off x="3202714" y="2523307"/>
                <a:ext cx="399234" cy="71143"/>
              </a:xfrm>
              <a:custGeom>
                <a:rect b="b" l="l" r="r" t="t"/>
                <a:pathLst>
                  <a:path extrusionOk="0" h="607" w="3406">
                    <a:moveTo>
                      <a:pt x="1" y="0"/>
                    </a:moveTo>
                    <a:lnTo>
                      <a:pt x="11" y="606"/>
                    </a:lnTo>
                    <a:lnTo>
                      <a:pt x="3384" y="606"/>
                    </a:lnTo>
                    <a:lnTo>
                      <a:pt x="3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50"/>
              <p:cNvSpPr/>
              <p:nvPr/>
            </p:nvSpPr>
            <p:spPr>
              <a:xfrm>
                <a:off x="3204589" y="2624455"/>
                <a:ext cx="394194" cy="70557"/>
              </a:xfrm>
              <a:custGeom>
                <a:rect b="b" l="l" r="r" t="t"/>
                <a:pathLst>
                  <a:path extrusionOk="0" h="602" w="3363">
                    <a:moveTo>
                      <a:pt x="1" y="1"/>
                    </a:moveTo>
                    <a:lnTo>
                      <a:pt x="11" y="601"/>
                    </a:lnTo>
                    <a:lnTo>
                      <a:pt x="3352" y="601"/>
                    </a:lnTo>
                    <a:lnTo>
                      <a:pt x="33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50"/>
              <p:cNvSpPr/>
              <p:nvPr/>
            </p:nvSpPr>
            <p:spPr>
              <a:xfrm>
                <a:off x="3202714" y="2316558"/>
                <a:ext cx="88146" cy="495894"/>
              </a:xfrm>
              <a:custGeom>
                <a:rect b="b" l="l" r="r" t="t"/>
                <a:pathLst>
                  <a:path extrusionOk="0" h="4231" w="752">
                    <a:moveTo>
                      <a:pt x="751" y="0"/>
                    </a:moveTo>
                    <a:lnTo>
                      <a:pt x="231" y="172"/>
                    </a:lnTo>
                    <a:lnTo>
                      <a:pt x="1" y="3378"/>
                    </a:lnTo>
                    <a:lnTo>
                      <a:pt x="1" y="4231"/>
                    </a:lnTo>
                    <a:lnTo>
                      <a:pt x="531" y="3319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50"/>
              <p:cNvSpPr/>
              <p:nvPr/>
            </p:nvSpPr>
            <p:spPr>
              <a:xfrm>
                <a:off x="3511337" y="2316558"/>
                <a:ext cx="88146" cy="495894"/>
              </a:xfrm>
              <a:custGeom>
                <a:rect b="b" l="l" r="r" t="t"/>
                <a:pathLst>
                  <a:path extrusionOk="0" h="4231" w="752">
                    <a:moveTo>
                      <a:pt x="0" y="0"/>
                    </a:moveTo>
                    <a:lnTo>
                      <a:pt x="220" y="3319"/>
                    </a:lnTo>
                    <a:lnTo>
                      <a:pt x="751" y="4231"/>
                    </a:lnTo>
                    <a:lnTo>
                      <a:pt x="751" y="3378"/>
                    </a:lnTo>
                    <a:lnTo>
                      <a:pt x="520" y="1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58" name="Google Shape;3258;p50"/>
            <p:cNvGrpSpPr/>
            <p:nvPr/>
          </p:nvGrpSpPr>
          <p:grpSpPr>
            <a:xfrm>
              <a:off x="2804848" y="3807500"/>
              <a:ext cx="1178102" cy="922925"/>
              <a:chOff x="457200" y="3807500"/>
              <a:chExt cx="1178102" cy="922925"/>
            </a:xfrm>
          </p:grpSpPr>
          <p:sp>
            <p:nvSpPr>
              <p:cNvPr id="3259" name="Google Shape;3259;p50"/>
              <p:cNvSpPr txBox="1"/>
              <p:nvPr/>
            </p:nvSpPr>
            <p:spPr>
              <a:xfrm>
                <a:off x="457202" y="3807500"/>
                <a:ext cx="1178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60" name="Google Shape;3260;p50"/>
              <p:cNvSpPr txBox="1"/>
              <p:nvPr/>
            </p:nvSpPr>
            <p:spPr>
              <a:xfrm>
                <a:off x="457200" y="4085125"/>
                <a:ext cx="1178100" cy="64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61" name="Google Shape;3261;p50"/>
            <p:cNvSpPr txBox="1"/>
            <p:nvPr/>
          </p:nvSpPr>
          <p:spPr>
            <a:xfrm>
              <a:off x="2804839" y="1594500"/>
              <a:ext cx="1178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21-30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62" name="Google Shape;3262;p50"/>
          <p:cNvGrpSpPr/>
          <p:nvPr/>
        </p:nvGrpSpPr>
        <p:grpSpPr>
          <a:xfrm>
            <a:off x="3982947" y="1581875"/>
            <a:ext cx="1178104" cy="3148550"/>
            <a:chOff x="3982948" y="1581875"/>
            <a:chExt cx="1178104" cy="3148550"/>
          </a:xfrm>
        </p:grpSpPr>
        <p:grpSp>
          <p:nvGrpSpPr>
            <p:cNvPr id="3263" name="Google Shape;3263;p50"/>
            <p:cNvGrpSpPr/>
            <p:nvPr/>
          </p:nvGrpSpPr>
          <p:grpSpPr>
            <a:xfrm>
              <a:off x="4225864" y="1930472"/>
              <a:ext cx="692266" cy="1862487"/>
              <a:chOff x="3974122" y="1730148"/>
              <a:chExt cx="829061" cy="2230523"/>
            </a:xfrm>
          </p:grpSpPr>
          <p:sp>
            <p:nvSpPr>
              <p:cNvPr id="3264" name="Google Shape;3264;p50"/>
              <p:cNvSpPr/>
              <p:nvPr/>
            </p:nvSpPr>
            <p:spPr>
              <a:xfrm>
                <a:off x="4018780" y="3885074"/>
                <a:ext cx="784403" cy="75597"/>
              </a:xfrm>
              <a:custGeom>
                <a:rect b="b" l="l" r="r" t="t"/>
                <a:pathLst>
                  <a:path extrusionOk="0" h="645" w="6692">
                    <a:moveTo>
                      <a:pt x="3346" y="1"/>
                    </a:moveTo>
                    <a:cubicBezTo>
                      <a:pt x="1496" y="1"/>
                      <a:pt x="0" y="146"/>
                      <a:pt x="0" y="323"/>
                    </a:cubicBezTo>
                    <a:cubicBezTo>
                      <a:pt x="0" y="500"/>
                      <a:pt x="1496" y="644"/>
                      <a:pt x="3346" y="644"/>
                    </a:cubicBezTo>
                    <a:cubicBezTo>
                      <a:pt x="5191" y="644"/>
                      <a:pt x="6692" y="500"/>
                      <a:pt x="6692" y="323"/>
                    </a:cubicBezTo>
                    <a:cubicBezTo>
                      <a:pt x="6692" y="146"/>
                      <a:pt x="5191" y="1"/>
                      <a:pt x="33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5" name="Google Shape;3265;p50"/>
              <p:cNvSpPr/>
              <p:nvPr/>
            </p:nvSpPr>
            <p:spPr>
              <a:xfrm>
                <a:off x="4066486" y="2265656"/>
                <a:ext cx="174885" cy="556841"/>
              </a:xfrm>
              <a:custGeom>
                <a:rect b="b" l="l" r="r" t="t"/>
                <a:pathLst>
                  <a:path extrusionOk="0" h="4751" w="1492">
                    <a:moveTo>
                      <a:pt x="1073" y="0"/>
                    </a:moveTo>
                    <a:lnTo>
                      <a:pt x="1" y="4751"/>
                    </a:lnTo>
                    <a:lnTo>
                      <a:pt x="419" y="4751"/>
                    </a:lnTo>
                    <a:lnTo>
                      <a:pt x="1491" y="0"/>
                    </a:lnTo>
                    <a:close/>
                  </a:path>
                </a:pathLst>
              </a:custGeom>
              <a:solidFill>
                <a:srgbClr val="3FB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6" name="Google Shape;3266;p50"/>
              <p:cNvSpPr/>
              <p:nvPr/>
            </p:nvSpPr>
            <p:spPr>
              <a:xfrm>
                <a:off x="4197179" y="1730148"/>
                <a:ext cx="362780" cy="418773"/>
              </a:xfrm>
              <a:custGeom>
                <a:rect b="b" l="l" r="r" t="t"/>
                <a:pathLst>
                  <a:path extrusionOk="0" h="3573" w="3095">
                    <a:moveTo>
                      <a:pt x="2103" y="1"/>
                    </a:moveTo>
                    <a:lnTo>
                      <a:pt x="2103" y="1"/>
                    </a:lnTo>
                    <a:cubicBezTo>
                      <a:pt x="2103" y="1"/>
                      <a:pt x="714" y="398"/>
                      <a:pt x="403" y="789"/>
                    </a:cubicBezTo>
                    <a:cubicBezTo>
                      <a:pt x="87" y="1186"/>
                      <a:pt x="1" y="2430"/>
                      <a:pt x="65" y="2585"/>
                    </a:cubicBezTo>
                    <a:cubicBezTo>
                      <a:pt x="124" y="2741"/>
                      <a:pt x="285" y="3207"/>
                      <a:pt x="526" y="3395"/>
                    </a:cubicBezTo>
                    <a:cubicBezTo>
                      <a:pt x="656" y="3501"/>
                      <a:pt x="1063" y="3573"/>
                      <a:pt x="1488" y="3573"/>
                    </a:cubicBezTo>
                    <a:cubicBezTo>
                      <a:pt x="1838" y="3573"/>
                      <a:pt x="2200" y="3524"/>
                      <a:pt x="2430" y="3406"/>
                    </a:cubicBezTo>
                    <a:cubicBezTo>
                      <a:pt x="2682" y="3282"/>
                      <a:pt x="3095" y="575"/>
                      <a:pt x="3095" y="575"/>
                    </a:cubicBezTo>
                    <a:lnTo>
                      <a:pt x="3095" y="575"/>
                    </a:lnTo>
                    <a:lnTo>
                      <a:pt x="2623" y="644"/>
                    </a:lnTo>
                    <a:lnTo>
                      <a:pt x="2848" y="178"/>
                    </a:lnTo>
                    <a:lnTo>
                      <a:pt x="2848" y="178"/>
                    </a:lnTo>
                    <a:lnTo>
                      <a:pt x="1980" y="296"/>
                    </a:lnTo>
                    <a:lnTo>
                      <a:pt x="21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7" name="Google Shape;3267;p50"/>
              <p:cNvSpPr/>
              <p:nvPr/>
            </p:nvSpPr>
            <p:spPr>
              <a:xfrm>
                <a:off x="4459268" y="1975457"/>
                <a:ext cx="97640" cy="70675"/>
              </a:xfrm>
              <a:custGeom>
                <a:rect b="b" l="l" r="r" t="t"/>
                <a:pathLst>
                  <a:path extrusionOk="0" h="603" w="833">
                    <a:moveTo>
                      <a:pt x="540" y="1"/>
                    </a:moveTo>
                    <a:cubicBezTo>
                      <a:pt x="460" y="1"/>
                      <a:pt x="370" y="25"/>
                      <a:pt x="285" y="74"/>
                    </a:cubicBezTo>
                    <a:cubicBezTo>
                      <a:pt x="92" y="181"/>
                      <a:pt x="1" y="374"/>
                      <a:pt x="71" y="498"/>
                    </a:cubicBezTo>
                    <a:cubicBezTo>
                      <a:pt x="112" y="568"/>
                      <a:pt x="192" y="603"/>
                      <a:pt x="289" y="603"/>
                    </a:cubicBezTo>
                    <a:cubicBezTo>
                      <a:pt x="369" y="603"/>
                      <a:pt x="460" y="579"/>
                      <a:pt x="548" y="530"/>
                    </a:cubicBezTo>
                    <a:cubicBezTo>
                      <a:pt x="735" y="423"/>
                      <a:pt x="832" y="229"/>
                      <a:pt x="757" y="106"/>
                    </a:cubicBezTo>
                    <a:cubicBezTo>
                      <a:pt x="716" y="36"/>
                      <a:pt x="635" y="1"/>
                      <a:pt x="540" y="1"/>
                    </a:cubicBez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8" name="Google Shape;3268;p50"/>
              <p:cNvSpPr/>
              <p:nvPr/>
            </p:nvSpPr>
            <p:spPr>
              <a:xfrm>
                <a:off x="4175260" y="1975457"/>
                <a:ext cx="97523" cy="70675"/>
              </a:xfrm>
              <a:custGeom>
                <a:rect b="b" l="l" r="r" t="t"/>
                <a:pathLst>
                  <a:path extrusionOk="0" h="603" w="832">
                    <a:moveTo>
                      <a:pt x="291" y="1"/>
                    </a:moveTo>
                    <a:cubicBezTo>
                      <a:pt x="194" y="1"/>
                      <a:pt x="113" y="36"/>
                      <a:pt x="75" y="106"/>
                    </a:cubicBezTo>
                    <a:cubicBezTo>
                      <a:pt x="0" y="229"/>
                      <a:pt x="97" y="423"/>
                      <a:pt x="284" y="530"/>
                    </a:cubicBezTo>
                    <a:cubicBezTo>
                      <a:pt x="370" y="579"/>
                      <a:pt x="461" y="603"/>
                      <a:pt x="541" y="603"/>
                    </a:cubicBezTo>
                    <a:cubicBezTo>
                      <a:pt x="638" y="603"/>
                      <a:pt x="721" y="568"/>
                      <a:pt x="762" y="498"/>
                    </a:cubicBezTo>
                    <a:cubicBezTo>
                      <a:pt x="831" y="374"/>
                      <a:pt x="735" y="181"/>
                      <a:pt x="547" y="74"/>
                    </a:cubicBezTo>
                    <a:cubicBezTo>
                      <a:pt x="462" y="25"/>
                      <a:pt x="371" y="1"/>
                      <a:pt x="291" y="1"/>
                    </a:cubicBez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9" name="Google Shape;3269;p50"/>
              <p:cNvSpPr/>
              <p:nvPr/>
            </p:nvSpPr>
            <p:spPr>
              <a:xfrm>
                <a:off x="4165766" y="2233542"/>
                <a:ext cx="400524" cy="692682"/>
              </a:xfrm>
              <a:custGeom>
                <a:rect b="b" l="l" r="r" t="t"/>
                <a:pathLst>
                  <a:path extrusionOk="0" h="5910" w="3417">
                    <a:moveTo>
                      <a:pt x="1701" y="1"/>
                    </a:moveTo>
                    <a:cubicBezTo>
                      <a:pt x="794" y="1"/>
                      <a:pt x="49" y="708"/>
                      <a:pt x="1" y="1615"/>
                    </a:cubicBezTo>
                    <a:lnTo>
                      <a:pt x="97" y="5910"/>
                    </a:lnTo>
                    <a:lnTo>
                      <a:pt x="3320" y="5910"/>
                    </a:lnTo>
                    <a:lnTo>
                      <a:pt x="3416" y="1615"/>
                    </a:lnTo>
                    <a:cubicBezTo>
                      <a:pt x="3368" y="708"/>
                      <a:pt x="2618" y="1"/>
                      <a:pt x="1711" y="1"/>
                    </a:cubicBezTo>
                    <a:close/>
                  </a:path>
                </a:pathLst>
              </a:custGeom>
              <a:solidFill>
                <a:srgbClr val="E0F1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0" name="Google Shape;3270;p50"/>
              <p:cNvSpPr/>
              <p:nvPr/>
            </p:nvSpPr>
            <p:spPr>
              <a:xfrm>
                <a:off x="4302800" y="2108497"/>
                <a:ext cx="126475" cy="187976"/>
              </a:xfrm>
              <a:custGeom>
                <a:rect b="b" l="l" r="r" t="t"/>
                <a:pathLst>
                  <a:path extrusionOk="0" h="1073" w="1079">
                    <a:moveTo>
                      <a:pt x="537" y="0"/>
                    </a:moveTo>
                    <a:cubicBezTo>
                      <a:pt x="242" y="0"/>
                      <a:pt x="1" y="236"/>
                      <a:pt x="1" y="537"/>
                    </a:cubicBezTo>
                    <a:cubicBezTo>
                      <a:pt x="1" y="832"/>
                      <a:pt x="242" y="1073"/>
                      <a:pt x="537" y="1073"/>
                    </a:cubicBezTo>
                    <a:cubicBezTo>
                      <a:pt x="837" y="1073"/>
                      <a:pt x="1079" y="832"/>
                      <a:pt x="1079" y="537"/>
                    </a:cubicBezTo>
                    <a:cubicBezTo>
                      <a:pt x="1079" y="236"/>
                      <a:pt x="837" y="0"/>
                      <a:pt x="537" y="0"/>
                    </a:cubicBezTo>
                    <a:close/>
                  </a:path>
                </a:pathLst>
              </a:custGeom>
              <a:solidFill>
                <a:srgbClr val="FCA9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1" name="Google Shape;3271;p50"/>
              <p:cNvSpPr/>
              <p:nvPr/>
            </p:nvSpPr>
            <p:spPr>
              <a:xfrm>
                <a:off x="4177136" y="2926105"/>
                <a:ext cx="377784" cy="111345"/>
              </a:xfrm>
              <a:custGeom>
                <a:rect b="b" l="l" r="r" t="t"/>
                <a:pathLst>
                  <a:path extrusionOk="0" h="950" w="3223">
                    <a:moveTo>
                      <a:pt x="0" y="1"/>
                    </a:moveTo>
                    <a:lnTo>
                      <a:pt x="0" y="950"/>
                    </a:lnTo>
                    <a:lnTo>
                      <a:pt x="3223" y="950"/>
                    </a:lnTo>
                    <a:lnTo>
                      <a:pt x="3223" y="1"/>
                    </a:lnTo>
                    <a:close/>
                  </a:path>
                </a:pathLst>
              </a:custGeom>
              <a:solidFill>
                <a:srgbClr val="3639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2" name="Google Shape;3272;p50"/>
              <p:cNvSpPr/>
              <p:nvPr/>
            </p:nvSpPr>
            <p:spPr>
              <a:xfrm>
                <a:off x="4449305" y="3007796"/>
                <a:ext cx="105611" cy="877397"/>
              </a:xfrm>
              <a:custGeom>
                <a:rect b="b" l="l" r="r" t="t"/>
                <a:pathLst>
                  <a:path extrusionOk="0" h="7486" w="901">
                    <a:moveTo>
                      <a:pt x="0" y="1"/>
                    </a:moveTo>
                    <a:lnTo>
                      <a:pt x="0" y="7486"/>
                    </a:lnTo>
                    <a:lnTo>
                      <a:pt x="901" y="7486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rgbClr val="3639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50"/>
              <p:cNvSpPr/>
              <p:nvPr/>
            </p:nvSpPr>
            <p:spPr>
              <a:xfrm>
                <a:off x="4177136" y="3007796"/>
                <a:ext cx="105728" cy="877397"/>
              </a:xfrm>
              <a:custGeom>
                <a:rect b="b" l="l" r="r" t="t"/>
                <a:pathLst>
                  <a:path extrusionOk="0" h="7486" w="902">
                    <a:moveTo>
                      <a:pt x="0" y="1"/>
                    </a:moveTo>
                    <a:lnTo>
                      <a:pt x="0" y="7486"/>
                    </a:lnTo>
                    <a:lnTo>
                      <a:pt x="901" y="7486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rgbClr val="3639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50"/>
              <p:cNvSpPr/>
              <p:nvPr/>
            </p:nvSpPr>
            <p:spPr>
              <a:xfrm>
                <a:off x="4449305" y="3775722"/>
                <a:ext cx="221888" cy="109469"/>
              </a:xfrm>
              <a:custGeom>
                <a:rect b="b" l="l" r="r" t="t"/>
                <a:pathLst>
                  <a:path extrusionOk="0" h="934" w="1893">
                    <a:moveTo>
                      <a:pt x="0" y="1"/>
                    </a:moveTo>
                    <a:lnTo>
                      <a:pt x="0" y="934"/>
                    </a:lnTo>
                    <a:lnTo>
                      <a:pt x="1893" y="934"/>
                    </a:lnTo>
                    <a:cubicBezTo>
                      <a:pt x="1893" y="333"/>
                      <a:pt x="756" y="1"/>
                      <a:pt x="0" y="1"/>
                    </a:cubicBezTo>
                    <a:close/>
                  </a:path>
                </a:pathLst>
              </a:custGeom>
              <a:solidFill>
                <a:srgbClr val="3A2C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5" name="Google Shape;3275;p50"/>
              <p:cNvSpPr/>
              <p:nvPr/>
            </p:nvSpPr>
            <p:spPr>
              <a:xfrm>
                <a:off x="4177136" y="3775722"/>
                <a:ext cx="222591" cy="109469"/>
              </a:xfrm>
              <a:custGeom>
                <a:rect b="b" l="l" r="r" t="t"/>
                <a:pathLst>
                  <a:path extrusionOk="0" h="934" w="1899">
                    <a:moveTo>
                      <a:pt x="0" y="1"/>
                    </a:moveTo>
                    <a:lnTo>
                      <a:pt x="0" y="934"/>
                    </a:lnTo>
                    <a:lnTo>
                      <a:pt x="1899" y="934"/>
                    </a:lnTo>
                    <a:cubicBezTo>
                      <a:pt x="1899" y="333"/>
                      <a:pt x="756" y="1"/>
                      <a:pt x="0" y="1"/>
                    </a:cubicBezTo>
                    <a:close/>
                  </a:path>
                </a:pathLst>
              </a:custGeom>
              <a:solidFill>
                <a:srgbClr val="3A2C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6" name="Google Shape;3276;p50"/>
              <p:cNvSpPr/>
              <p:nvPr/>
            </p:nvSpPr>
            <p:spPr>
              <a:xfrm>
                <a:off x="4225545" y="1837038"/>
                <a:ext cx="281082" cy="354545"/>
              </a:xfrm>
              <a:custGeom>
                <a:rect b="b" l="l" r="r" t="t"/>
                <a:pathLst>
                  <a:path extrusionOk="0" h="3025" w="2398">
                    <a:moveTo>
                      <a:pt x="579" y="0"/>
                    </a:moveTo>
                    <a:cubicBezTo>
                      <a:pt x="258" y="0"/>
                      <a:pt x="0" y="274"/>
                      <a:pt x="11" y="595"/>
                    </a:cubicBezTo>
                    <a:lnTo>
                      <a:pt x="75" y="2118"/>
                    </a:lnTo>
                    <a:cubicBezTo>
                      <a:pt x="97" y="2622"/>
                      <a:pt x="515" y="3024"/>
                      <a:pt x="1024" y="3024"/>
                    </a:cubicBezTo>
                    <a:lnTo>
                      <a:pt x="1373" y="3024"/>
                    </a:lnTo>
                    <a:cubicBezTo>
                      <a:pt x="1882" y="3024"/>
                      <a:pt x="2301" y="2622"/>
                      <a:pt x="2322" y="2118"/>
                    </a:cubicBezTo>
                    <a:lnTo>
                      <a:pt x="2386" y="595"/>
                    </a:lnTo>
                    <a:cubicBezTo>
                      <a:pt x="2397" y="274"/>
                      <a:pt x="2140" y="0"/>
                      <a:pt x="1818" y="0"/>
                    </a:cubicBez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7" name="Google Shape;3277;p50"/>
              <p:cNvSpPr/>
              <p:nvPr/>
            </p:nvSpPr>
            <p:spPr>
              <a:xfrm>
                <a:off x="4224842" y="1796134"/>
                <a:ext cx="304407" cy="249647"/>
              </a:xfrm>
              <a:custGeom>
                <a:rect b="b" l="l" r="r" t="t"/>
                <a:pathLst>
                  <a:path extrusionOk="0" h="2130" w="2597">
                    <a:moveTo>
                      <a:pt x="698" y="1"/>
                    </a:moveTo>
                    <a:lnTo>
                      <a:pt x="1" y="655"/>
                    </a:lnTo>
                    <a:lnTo>
                      <a:pt x="12" y="1282"/>
                    </a:lnTo>
                    <a:lnTo>
                      <a:pt x="65" y="2129"/>
                    </a:lnTo>
                    <a:lnTo>
                      <a:pt x="210" y="2129"/>
                    </a:lnTo>
                    <a:lnTo>
                      <a:pt x="199" y="1465"/>
                    </a:lnTo>
                    <a:cubicBezTo>
                      <a:pt x="199" y="1465"/>
                      <a:pt x="575" y="1041"/>
                      <a:pt x="548" y="607"/>
                    </a:cubicBezTo>
                    <a:lnTo>
                      <a:pt x="548" y="607"/>
                    </a:lnTo>
                    <a:cubicBezTo>
                      <a:pt x="548" y="607"/>
                      <a:pt x="1416" y="944"/>
                      <a:pt x="1674" y="944"/>
                    </a:cubicBezTo>
                    <a:cubicBezTo>
                      <a:pt x="2205" y="944"/>
                      <a:pt x="2307" y="827"/>
                      <a:pt x="2451" y="692"/>
                    </a:cubicBezTo>
                    <a:cubicBezTo>
                      <a:pt x="2596" y="558"/>
                      <a:pt x="2569" y="258"/>
                      <a:pt x="2569" y="258"/>
                    </a:cubicBezTo>
                    <a:lnTo>
                      <a:pt x="6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8" name="Google Shape;3278;p50"/>
              <p:cNvSpPr/>
              <p:nvPr/>
            </p:nvSpPr>
            <p:spPr>
              <a:xfrm>
                <a:off x="4484469" y="1870911"/>
                <a:ext cx="25905" cy="174870"/>
              </a:xfrm>
              <a:custGeom>
                <a:rect b="b" l="l" r="r" t="t"/>
                <a:pathLst>
                  <a:path extrusionOk="0" h="1492" w="221">
                    <a:moveTo>
                      <a:pt x="220" y="1"/>
                    </a:moveTo>
                    <a:lnTo>
                      <a:pt x="54" y="103"/>
                    </a:lnTo>
                    <a:lnTo>
                      <a:pt x="0" y="1491"/>
                    </a:lnTo>
                    <a:lnTo>
                      <a:pt x="124" y="1491"/>
                    </a:lnTo>
                    <a:lnTo>
                      <a:pt x="220" y="312"/>
                    </a:ln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9" name="Google Shape;3279;p50"/>
              <p:cNvSpPr/>
              <p:nvPr/>
            </p:nvSpPr>
            <p:spPr>
              <a:xfrm>
                <a:off x="4360692" y="2296364"/>
                <a:ext cx="10784" cy="629860"/>
              </a:xfrm>
              <a:custGeom>
                <a:rect b="b" l="l" r="r" t="t"/>
                <a:pathLst>
                  <a:path extrusionOk="0" h="5374" w="92">
                    <a:moveTo>
                      <a:pt x="43" y="1"/>
                    </a:moveTo>
                    <a:cubicBezTo>
                      <a:pt x="27" y="446"/>
                      <a:pt x="16" y="896"/>
                      <a:pt x="11" y="1341"/>
                    </a:cubicBezTo>
                    <a:cubicBezTo>
                      <a:pt x="5" y="1792"/>
                      <a:pt x="5" y="2237"/>
                      <a:pt x="0" y="2687"/>
                    </a:cubicBezTo>
                    <a:cubicBezTo>
                      <a:pt x="5" y="3132"/>
                      <a:pt x="5" y="3583"/>
                      <a:pt x="11" y="4028"/>
                    </a:cubicBezTo>
                    <a:lnTo>
                      <a:pt x="22" y="4698"/>
                    </a:lnTo>
                    <a:cubicBezTo>
                      <a:pt x="32" y="4923"/>
                      <a:pt x="32" y="5148"/>
                      <a:pt x="43" y="5374"/>
                    </a:cubicBezTo>
                    <a:cubicBezTo>
                      <a:pt x="54" y="5148"/>
                      <a:pt x="59" y="4923"/>
                      <a:pt x="64" y="4698"/>
                    </a:cubicBezTo>
                    <a:lnTo>
                      <a:pt x="81" y="4028"/>
                    </a:lnTo>
                    <a:cubicBezTo>
                      <a:pt x="86" y="3583"/>
                      <a:pt x="86" y="3132"/>
                      <a:pt x="91" y="2687"/>
                    </a:cubicBezTo>
                    <a:cubicBezTo>
                      <a:pt x="86" y="2237"/>
                      <a:pt x="86" y="1792"/>
                      <a:pt x="81" y="1341"/>
                    </a:cubicBezTo>
                    <a:cubicBezTo>
                      <a:pt x="70" y="896"/>
                      <a:pt x="64" y="446"/>
                      <a:pt x="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0" name="Google Shape;3280;p50"/>
              <p:cNvSpPr/>
              <p:nvPr/>
            </p:nvSpPr>
            <p:spPr>
              <a:xfrm>
                <a:off x="4314744" y="2353560"/>
                <a:ext cx="22740" cy="22738"/>
              </a:xfrm>
              <a:custGeom>
                <a:rect b="b" l="l" r="r" t="t"/>
                <a:pathLst>
                  <a:path extrusionOk="0" h="194" w="194">
                    <a:moveTo>
                      <a:pt x="97" y="1"/>
                    </a:moveTo>
                    <a:cubicBezTo>
                      <a:pt x="44" y="1"/>
                      <a:pt x="1" y="44"/>
                      <a:pt x="1" y="97"/>
                    </a:cubicBezTo>
                    <a:cubicBezTo>
                      <a:pt x="1" y="151"/>
                      <a:pt x="44" y="194"/>
                      <a:pt x="97" y="194"/>
                    </a:cubicBezTo>
                    <a:cubicBezTo>
                      <a:pt x="151" y="194"/>
                      <a:pt x="194" y="151"/>
                      <a:pt x="194" y="97"/>
                    </a:cubicBezTo>
                    <a:cubicBezTo>
                      <a:pt x="194" y="44"/>
                      <a:pt x="151" y="1"/>
                      <a:pt x="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1" name="Google Shape;3281;p50"/>
              <p:cNvSpPr/>
              <p:nvPr/>
            </p:nvSpPr>
            <p:spPr>
              <a:xfrm>
                <a:off x="4314744" y="2454121"/>
                <a:ext cx="22740" cy="23441"/>
              </a:xfrm>
              <a:custGeom>
                <a:rect b="b" l="l" r="r" t="t"/>
                <a:pathLst>
                  <a:path extrusionOk="0" h="200" w="194">
                    <a:moveTo>
                      <a:pt x="97" y="1"/>
                    </a:moveTo>
                    <a:cubicBezTo>
                      <a:pt x="44" y="1"/>
                      <a:pt x="1" y="44"/>
                      <a:pt x="1" y="97"/>
                    </a:cubicBezTo>
                    <a:cubicBezTo>
                      <a:pt x="1" y="156"/>
                      <a:pt x="44" y="199"/>
                      <a:pt x="97" y="199"/>
                    </a:cubicBezTo>
                    <a:cubicBezTo>
                      <a:pt x="151" y="199"/>
                      <a:pt x="194" y="156"/>
                      <a:pt x="194" y="97"/>
                    </a:cubicBezTo>
                    <a:cubicBezTo>
                      <a:pt x="194" y="44"/>
                      <a:pt x="151" y="1"/>
                      <a:pt x="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2" name="Google Shape;3282;p50"/>
              <p:cNvSpPr/>
              <p:nvPr/>
            </p:nvSpPr>
            <p:spPr>
              <a:xfrm>
                <a:off x="4314744" y="2555269"/>
                <a:ext cx="22740" cy="22855"/>
              </a:xfrm>
              <a:custGeom>
                <a:rect b="b" l="l" r="r" t="t"/>
                <a:pathLst>
                  <a:path extrusionOk="0" h="195" w="194">
                    <a:moveTo>
                      <a:pt x="97" y="1"/>
                    </a:moveTo>
                    <a:cubicBezTo>
                      <a:pt x="44" y="1"/>
                      <a:pt x="1" y="44"/>
                      <a:pt x="1" y="98"/>
                    </a:cubicBezTo>
                    <a:cubicBezTo>
                      <a:pt x="1" y="151"/>
                      <a:pt x="44" y="194"/>
                      <a:pt x="97" y="194"/>
                    </a:cubicBezTo>
                    <a:cubicBezTo>
                      <a:pt x="151" y="194"/>
                      <a:pt x="194" y="151"/>
                      <a:pt x="194" y="98"/>
                    </a:cubicBezTo>
                    <a:cubicBezTo>
                      <a:pt x="194" y="44"/>
                      <a:pt x="151" y="1"/>
                      <a:pt x="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3" name="Google Shape;3283;p50"/>
              <p:cNvSpPr/>
              <p:nvPr/>
            </p:nvSpPr>
            <p:spPr>
              <a:xfrm>
                <a:off x="4314744" y="2655831"/>
                <a:ext cx="22740" cy="23441"/>
              </a:xfrm>
              <a:custGeom>
                <a:rect b="b" l="l" r="r" t="t"/>
                <a:pathLst>
                  <a:path extrusionOk="0" h="200" w="194">
                    <a:moveTo>
                      <a:pt x="97" y="1"/>
                    </a:moveTo>
                    <a:cubicBezTo>
                      <a:pt x="44" y="1"/>
                      <a:pt x="1" y="44"/>
                      <a:pt x="1" y="103"/>
                    </a:cubicBezTo>
                    <a:cubicBezTo>
                      <a:pt x="1" y="156"/>
                      <a:pt x="44" y="199"/>
                      <a:pt x="97" y="199"/>
                    </a:cubicBezTo>
                    <a:cubicBezTo>
                      <a:pt x="151" y="199"/>
                      <a:pt x="194" y="156"/>
                      <a:pt x="194" y="103"/>
                    </a:cubicBezTo>
                    <a:cubicBezTo>
                      <a:pt x="194" y="44"/>
                      <a:pt x="151" y="1"/>
                      <a:pt x="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4" name="Google Shape;3284;p50"/>
              <p:cNvSpPr/>
              <p:nvPr/>
            </p:nvSpPr>
            <p:spPr>
              <a:xfrm>
                <a:off x="4314744" y="2757096"/>
                <a:ext cx="22740" cy="22738"/>
              </a:xfrm>
              <a:custGeom>
                <a:rect b="b" l="l" r="r" t="t"/>
                <a:pathLst>
                  <a:path extrusionOk="0" h="194" w="194">
                    <a:moveTo>
                      <a:pt x="97" y="0"/>
                    </a:moveTo>
                    <a:cubicBezTo>
                      <a:pt x="44" y="0"/>
                      <a:pt x="1" y="43"/>
                      <a:pt x="1" y="97"/>
                    </a:cubicBezTo>
                    <a:cubicBezTo>
                      <a:pt x="1" y="150"/>
                      <a:pt x="44" y="193"/>
                      <a:pt x="97" y="193"/>
                    </a:cubicBezTo>
                    <a:cubicBezTo>
                      <a:pt x="151" y="193"/>
                      <a:pt x="194" y="150"/>
                      <a:pt x="194" y="97"/>
                    </a:cubicBezTo>
                    <a:cubicBezTo>
                      <a:pt x="194" y="43"/>
                      <a:pt x="151" y="0"/>
                      <a:pt x="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5" name="Google Shape;3285;p50"/>
              <p:cNvSpPr/>
              <p:nvPr/>
            </p:nvSpPr>
            <p:spPr>
              <a:xfrm>
                <a:off x="4314744" y="2857657"/>
                <a:ext cx="22740" cy="23324"/>
              </a:xfrm>
              <a:custGeom>
                <a:rect b="b" l="l" r="r" t="t"/>
                <a:pathLst>
                  <a:path extrusionOk="0" h="199" w="194">
                    <a:moveTo>
                      <a:pt x="97" y="0"/>
                    </a:moveTo>
                    <a:cubicBezTo>
                      <a:pt x="44" y="0"/>
                      <a:pt x="1" y="43"/>
                      <a:pt x="1" y="102"/>
                    </a:cubicBezTo>
                    <a:cubicBezTo>
                      <a:pt x="1" y="156"/>
                      <a:pt x="44" y="198"/>
                      <a:pt x="97" y="198"/>
                    </a:cubicBezTo>
                    <a:cubicBezTo>
                      <a:pt x="151" y="198"/>
                      <a:pt x="194" y="156"/>
                      <a:pt x="194" y="102"/>
                    </a:cubicBezTo>
                    <a:cubicBezTo>
                      <a:pt x="194" y="43"/>
                      <a:pt x="151" y="0"/>
                      <a:pt x="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50"/>
              <p:cNvSpPr/>
              <p:nvPr/>
            </p:nvSpPr>
            <p:spPr>
              <a:xfrm>
                <a:off x="4261998" y="2243036"/>
                <a:ext cx="103735" cy="99976"/>
              </a:xfrm>
              <a:custGeom>
                <a:rect b="b" l="l" r="r" t="t"/>
                <a:pathLst>
                  <a:path extrusionOk="0" h="853" w="885">
                    <a:moveTo>
                      <a:pt x="354" y="0"/>
                    </a:moveTo>
                    <a:lnTo>
                      <a:pt x="0" y="166"/>
                    </a:lnTo>
                    <a:lnTo>
                      <a:pt x="349" y="853"/>
                    </a:lnTo>
                    <a:lnTo>
                      <a:pt x="885" y="456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7" name="Google Shape;3287;p50"/>
              <p:cNvSpPr/>
              <p:nvPr/>
            </p:nvSpPr>
            <p:spPr>
              <a:xfrm>
                <a:off x="4365615" y="2243036"/>
                <a:ext cx="104556" cy="99976"/>
              </a:xfrm>
              <a:custGeom>
                <a:rect b="b" l="l" r="r" t="t"/>
                <a:pathLst>
                  <a:path extrusionOk="0" h="853" w="892">
                    <a:moveTo>
                      <a:pt x="532" y="0"/>
                    </a:moveTo>
                    <a:lnTo>
                      <a:pt x="1" y="456"/>
                    </a:lnTo>
                    <a:lnTo>
                      <a:pt x="543" y="853"/>
                    </a:lnTo>
                    <a:lnTo>
                      <a:pt x="891" y="166"/>
                    </a:lnTo>
                    <a:lnTo>
                      <a:pt x="5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8" name="Google Shape;3288;p50"/>
              <p:cNvSpPr/>
              <p:nvPr/>
            </p:nvSpPr>
            <p:spPr>
              <a:xfrm>
                <a:off x="4459620" y="2274329"/>
                <a:ext cx="276627" cy="781757"/>
              </a:xfrm>
              <a:custGeom>
                <a:rect b="b" l="l" r="r" t="t"/>
                <a:pathLst>
                  <a:path extrusionOk="0" h="6670" w="2360">
                    <a:moveTo>
                      <a:pt x="488" y="1"/>
                    </a:moveTo>
                    <a:cubicBezTo>
                      <a:pt x="240" y="1"/>
                      <a:pt x="0" y="192"/>
                      <a:pt x="111" y="484"/>
                    </a:cubicBezTo>
                    <a:cubicBezTo>
                      <a:pt x="824" y="2398"/>
                      <a:pt x="1129" y="4393"/>
                      <a:pt x="1521" y="6382"/>
                    </a:cubicBezTo>
                    <a:cubicBezTo>
                      <a:pt x="1561" y="6583"/>
                      <a:pt x="1709" y="6669"/>
                      <a:pt x="1865" y="6669"/>
                    </a:cubicBezTo>
                    <a:cubicBezTo>
                      <a:pt x="2102" y="6669"/>
                      <a:pt x="2360" y="6471"/>
                      <a:pt x="2298" y="6167"/>
                    </a:cubicBezTo>
                    <a:cubicBezTo>
                      <a:pt x="1901" y="4178"/>
                      <a:pt x="1601" y="2184"/>
                      <a:pt x="888" y="275"/>
                    </a:cubicBezTo>
                    <a:cubicBezTo>
                      <a:pt x="816" y="83"/>
                      <a:pt x="650" y="1"/>
                      <a:pt x="488" y="1"/>
                    </a:cubicBezTo>
                    <a:close/>
                  </a:path>
                </a:pathLst>
              </a:custGeom>
              <a:solidFill>
                <a:srgbClr val="E0F1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50"/>
              <p:cNvSpPr/>
              <p:nvPr/>
            </p:nvSpPr>
            <p:spPr>
              <a:xfrm>
                <a:off x="4634034" y="2972987"/>
                <a:ext cx="107603" cy="132442"/>
              </a:xfrm>
              <a:custGeom>
                <a:rect b="b" l="l" r="r" t="t"/>
                <a:pathLst>
                  <a:path extrusionOk="0" h="1130" w="918">
                    <a:moveTo>
                      <a:pt x="426" y="0"/>
                    </a:moveTo>
                    <a:cubicBezTo>
                      <a:pt x="400" y="0"/>
                      <a:pt x="375" y="3"/>
                      <a:pt x="349" y="8"/>
                    </a:cubicBezTo>
                    <a:cubicBezTo>
                      <a:pt x="140" y="46"/>
                      <a:pt x="1" y="255"/>
                      <a:pt x="43" y="464"/>
                    </a:cubicBezTo>
                    <a:lnTo>
                      <a:pt x="113" y="818"/>
                    </a:lnTo>
                    <a:cubicBezTo>
                      <a:pt x="151" y="1003"/>
                      <a:pt x="316" y="1130"/>
                      <a:pt x="498" y="1130"/>
                    </a:cubicBezTo>
                    <a:cubicBezTo>
                      <a:pt x="522" y="1130"/>
                      <a:pt x="545" y="1128"/>
                      <a:pt x="569" y="1123"/>
                    </a:cubicBezTo>
                    <a:cubicBezTo>
                      <a:pt x="778" y="1080"/>
                      <a:pt x="917" y="877"/>
                      <a:pt x="875" y="668"/>
                    </a:cubicBezTo>
                    <a:lnTo>
                      <a:pt x="805" y="308"/>
                    </a:lnTo>
                    <a:cubicBezTo>
                      <a:pt x="767" y="126"/>
                      <a:pt x="603" y="0"/>
                      <a:pt x="426" y="0"/>
                    </a:cubicBezTo>
                    <a:close/>
                  </a:path>
                </a:pathLst>
              </a:custGeom>
              <a:solidFill>
                <a:srgbClr val="FCA9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50"/>
              <p:cNvSpPr/>
              <p:nvPr/>
            </p:nvSpPr>
            <p:spPr>
              <a:xfrm>
                <a:off x="4177136" y="2925519"/>
                <a:ext cx="73025" cy="73605"/>
              </a:xfrm>
              <a:custGeom>
                <a:rect b="b" l="l" r="r" t="t"/>
                <a:pathLst>
                  <a:path extrusionOk="0" h="628" w="623">
                    <a:moveTo>
                      <a:pt x="622" y="0"/>
                    </a:moveTo>
                    <a:lnTo>
                      <a:pt x="0" y="6"/>
                    </a:lnTo>
                    <a:lnTo>
                      <a:pt x="0" y="628"/>
                    </a:lnTo>
                    <a:cubicBezTo>
                      <a:pt x="338" y="628"/>
                      <a:pt x="622" y="343"/>
                      <a:pt x="622" y="6"/>
                    </a:cubicBezTo>
                    <a:lnTo>
                      <a:pt x="622" y="0"/>
                    </a:lnTo>
                    <a:close/>
                  </a:path>
                </a:pathLst>
              </a:custGeom>
              <a:solidFill>
                <a:srgbClr val="4D5B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1" name="Google Shape;3291;p50"/>
              <p:cNvSpPr/>
              <p:nvPr/>
            </p:nvSpPr>
            <p:spPr>
              <a:xfrm>
                <a:off x="4177136" y="3885074"/>
                <a:ext cx="222591" cy="29653"/>
              </a:xfrm>
              <a:custGeom>
                <a:rect b="b" l="l" r="r" t="t"/>
                <a:pathLst>
                  <a:path extrusionOk="0" h="253" w="1899">
                    <a:moveTo>
                      <a:pt x="0" y="1"/>
                    </a:moveTo>
                    <a:lnTo>
                      <a:pt x="0" y="253"/>
                    </a:lnTo>
                    <a:lnTo>
                      <a:pt x="1899" y="253"/>
                    </a:lnTo>
                    <a:lnTo>
                      <a:pt x="1899" y="1"/>
                    </a:lnTo>
                    <a:close/>
                  </a:path>
                </a:pathLst>
              </a:custGeom>
              <a:solidFill>
                <a:srgbClr val="A389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2" name="Google Shape;3292;p50"/>
              <p:cNvSpPr/>
              <p:nvPr/>
            </p:nvSpPr>
            <p:spPr>
              <a:xfrm>
                <a:off x="4449305" y="3885074"/>
                <a:ext cx="221888" cy="29653"/>
              </a:xfrm>
              <a:custGeom>
                <a:rect b="b" l="l" r="r" t="t"/>
                <a:pathLst>
                  <a:path extrusionOk="0" h="253" w="1893">
                    <a:moveTo>
                      <a:pt x="0" y="1"/>
                    </a:moveTo>
                    <a:lnTo>
                      <a:pt x="0" y="253"/>
                    </a:lnTo>
                    <a:lnTo>
                      <a:pt x="1893" y="253"/>
                    </a:lnTo>
                    <a:lnTo>
                      <a:pt x="1893" y="1"/>
                    </a:lnTo>
                    <a:close/>
                  </a:path>
                </a:pathLst>
              </a:custGeom>
              <a:solidFill>
                <a:srgbClr val="A389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3" name="Google Shape;3293;p50"/>
              <p:cNvSpPr/>
              <p:nvPr/>
            </p:nvSpPr>
            <p:spPr>
              <a:xfrm>
                <a:off x="3993579" y="2822379"/>
                <a:ext cx="315074" cy="336378"/>
              </a:xfrm>
              <a:custGeom>
                <a:rect b="b" l="l" r="r" t="t"/>
                <a:pathLst>
                  <a:path extrusionOk="0" h="2870" w="2688">
                    <a:moveTo>
                      <a:pt x="1" y="1"/>
                    </a:moveTo>
                    <a:lnTo>
                      <a:pt x="1" y="2869"/>
                    </a:lnTo>
                    <a:lnTo>
                      <a:pt x="2687" y="2869"/>
                    </a:lnTo>
                    <a:lnTo>
                      <a:pt x="2687" y="1"/>
                    </a:lnTo>
                    <a:close/>
                  </a:path>
                </a:pathLst>
              </a:custGeom>
              <a:solidFill>
                <a:srgbClr val="3FB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4" name="Google Shape;3294;p50"/>
              <p:cNvSpPr/>
              <p:nvPr/>
            </p:nvSpPr>
            <p:spPr>
              <a:xfrm>
                <a:off x="3993579" y="2822379"/>
                <a:ext cx="315074" cy="167955"/>
              </a:xfrm>
              <a:custGeom>
                <a:rect b="b" l="l" r="r" t="t"/>
                <a:pathLst>
                  <a:path extrusionOk="0" h="1433" w="2688">
                    <a:moveTo>
                      <a:pt x="1" y="1"/>
                    </a:moveTo>
                    <a:lnTo>
                      <a:pt x="1" y="1432"/>
                    </a:lnTo>
                    <a:lnTo>
                      <a:pt x="2687" y="1432"/>
                    </a:lnTo>
                    <a:lnTo>
                      <a:pt x="2687" y="1"/>
                    </a:lnTo>
                    <a:close/>
                  </a:path>
                </a:pathLst>
              </a:custGeom>
              <a:solidFill>
                <a:srgbClr val="34A0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5" name="Google Shape;3295;p50"/>
              <p:cNvSpPr/>
              <p:nvPr/>
            </p:nvSpPr>
            <p:spPr>
              <a:xfrm>
                <a:off x="3974122" y="2271399"/>
                <a:ext cx="295147" cy="765935"/>
              </a:xfrm>
              <a:custGeom>
                <a:rect b="b" l="l" r="r" t="t"/>
                <a:pathLst>
                  <a:path extrusionOk="0" h="6535" w="2518">
                    <a:moveTo>
                      <a:pt x="1930" y="1"/>
                    </a:moveTo>
                    <a:cubicBezTo>
                      <a:pt x="1839" y="1"/>
                      <a:pt x="1746" y="35"/>
                      <a:pt x="1663" y="117"/>
                    </a:cubicBezTo>
                    <a:cubicBezTo>
                      <a:pt x="885" y="889"/>
                      <a:pt x="328" y="1994"/>
                      <a:pt x="167" y="3066"/>
                    </a:cubicBezTo>
                    <a:cubicBezTo>
                      <a:pt x="17" y="4058"/>
                      <a:pt x="0" y="5436"/>
                      <a:pt x="542" y="6343"/>
                    </a:cubicBezTo>
                    <a:cubicBezTo>
                      <a:pt x="622" y="6479"/>
                      <a:pt x="743" y="6535"/>
                      <a:pt x="865" y="6535"/>
                    </a:cubicBezTo>
                    <a:cubicBezTo>
                      <a:pt x="1141" y="6535"/>
                      <a:pt x="1420" y="6244"/>
                      <a:pt x="1234" y="5935"/>
                    </a:cubicBezTo>
                    <a:cubicBezTo>
                      <a:pt x="826" y="5249"/>
                      <a:pt x="821" y="3962"/>
                      <a:pt x="966" y="3141"/>
                    </a:cubicBezTo>
                    <a:cubicBezTo>
                      <a:pt x="1121" y="2246"/>
                      <a:pt x="1582" y="1335"/>
                      <a:pt x="2231" y="691"/>
                    </a:cubicBezTo>
                    <a:cubicBezTo>
                      <a:pt x="2518" y="409"/>
                      <a:pt x="2241" y="1"/>
                      <a:pt x="1930" y="1"/>
                    </a:cubicBezTo>
                    <a:close/>
                  </a:path>
                </a:pathLst>
              </a:custGeom>
              <a:solidFill>
                <a:srgbClr val="E0F1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50"/>
              <p:cNvSpPr/>
              <p:nvPr/>
            </p:nvSpPr>
            <p:spPr>
              <a:xfrm>
                <a:off x="4025696" y="2943217"/>
                <a:ext cx="123310" cy="128691"/>
              </a:xfrm>
              <a:custGeom>
                <a:rect b="b" l="l" r="r" t="t"/>
                <a:pathLst>
                  <a:path extrusionOk="0" h="1098" w="1052">
                    <a:moveTo>
                      <a:pt x="438" y="0"/>
                    </a:moveTo>
                    <a:cubicBezTo>
                      <a:pt x="378" y="0"/>
                      <a:pt x="319" y="14"/>
                      <a:pt x="263" y="42"/>
                    </a:cubicBezTo>
                    <a:cubicBezTo>
                      <a:pt x="75" y="144"/>
                      <a:pt x="0" y="375"/>
                      <a:pt x="97" y="568"/>
                    </a:cubicBezTo>
                    <a:lnTo>
                      <a:pt x="263" y="889"/>
                    </a:lnTo>
                    <a:cubicBezTo>
                      <a:pt x="335" y="1021"/>
                      <a:pt x="470" y="1098"/>
                      <a:pt x="611" y="1098"/>
                    </a:cubicBezTo>
                    <a:cubicBezTo>
                      <a:pt x="671" y="1098"/>
                      <a:pt x="731" y="1084"/>
                      <a:pt x="788" y="1056"/>
                    </a:cubicBezTo>
                    <a:cubicBezTo>
                      <a:pt x="976" y="959"/>
                      <a:pt x="1051" y="723"/>
                      <a:pt x="955" y="536"/>
                    </a:cubicBezTo>
                    <a:lnTo>
                      <a:pt x="783" y="208"/>
                    </a:lnTo>
                    <a:cubicBezTo>
                      <a:pt x="715" y="76"/>
                      <a:pt x="578" y="0"/>
                      <a:pt x="438" y="0"/>
                    </a:cubicBezTo>
                    <a:close/>
                  </a:path>
                </a:pathLst>
              </a:custGeom>
              <a:solidFill>
                <a:srgbClr val="FCA9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50"/>
              <p:cNvSpPr/>
              <p:nvPr/>
            </p:nvSpPr>
            <p:spPr>
              <a:xfrm>
                <a:off x="4202219" y="2265656"/>
                <a:ext cx="112058" cy="556841"/>
              </a:xfrm>
              <a:custGeom>
                <a:rect b="b" l="l" r="r" t="t"/>
                <a:pathLst>
                  <a:path extrusionOk="0" h="4751" w="956">
                    <a:moveTo>
                      <a:pt x="1" y="0"/>
                    </a:moveTo>
                    <a:lnTo>
                      <a:pt x="537" y="4751"/>
                    </a:lnTo>
                    <a:lnTo>
                      <a:pt x="955" y="4751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rgbClr val="278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98" name="Google Shape;3298;p50"/>
            <p:cNvGrpSpPr/>
            <p:nvPr/>
          </p:nvGrpSpPr>
          <p:grpSpPr>
            <a:xfrm>
              <a:off x="3982948" y="3807500"/>
              <a:ext cx="1178102" cy="922925"/>
              <a:chOff x="457200" y="3807500"/>
              <a:chExt cx="1178102" cy="922925"/>
            </a:xfrm>
          </p:grpSpPr>
          <p:sp>
            <p:nvSpPr>
              <p:cNvPr id="3299" name="Google Shape;3299;p50"/>
              <p:cNvSpPr txBox="1"/>
              <p:nvPr/>
            </p:nvSpPr>
            <p:spPr>
              <a:xfrm>
                <a:off x="457202" y="3807500"/>
                <a:ext cx="1178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300" name="Google Shape;3300;p50"/>
              <p:cNvSpPr txBox="1"/>
              <p:nvPr/>
            </p:nvSpPr>
            <p:spPr>
              <a:xfrm>
                <a:off x="457200" y="4085125"/>
                <a:ext cx="1178100" cy="64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terribly hot, even hotter than Mercury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301" name="Google Shape;3301;p50"/>
            <p:cNvSpPr txBox="1"/>
            <p:nvPr/>
          </p:nvSpPr>
          <p:spPr>
            <a:xfrm>
              <a:off x="3982952" y="1581875"/>
              <a:ext cx="1178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31-40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302" name="Google Shape;3302;p50"/>
          <p:cNvGrpSpPr/>
          <p:nvPr/>
        </p:nvGrpSpPr>
        <p:grpSpPr>
          <a:xfrm>
            <a:off x="5161048" y="1594500"/>
            <a:ext cx="1178102" cy="3135925"/>
            <a:chOff x="5161048" y="1594500"/>
            <a:chExt cx="1178102" cy="3135925"/>
          </a:xfrm>
        </p:grpSpPr>
        <p:grpSp>
          <p:nvGrpSpPr>
            <p:cNvPr id="3303" name="Google Shape;3303;p50"/>
            <p:cNvGrpSpPr/>
            <p:nvPr/>
          </p:nvGrpSpPr>
          <p:grpSpPr>
            <a:xfrm>
              <a:off x="5341228" y="1937322"/>
              <a:ext cx="817741" cy="1855636"/>
              <a:chOff x="4879830" y="1738352"/>
              <a:chExt cx="979331" cy="2222319"/>
            </a:xfrm>
          </p:grpSpPr>
          <p:sp>
            <p:nvSpPr>
              <p:cNvPr id="3304" name="Google Shape;3304;p50"/>
              <p:cNvSpPr/>
              <p:nvPr/>
            </p:nvSpPr>
            <p:spPr>
              <a:xfrm>
                <a:off x="4913119" y="3885074"/>
                <a:ext cx="946042" cy="75597"/>
              </a:xfrm>
              <a:custGeom>
                <a:rect b="b" l="l" r="r" t="t"/>
                <a:pathLst>
                  <a:path extrusionOk="0" h="645" w="8071">
                    <a:moveTo>
                      <a:pt x="4032" y="1"/>
                    </a:moveTo>
                    <a:cubicBezTo>
                      <a:pt x="1807" y="1"/>
                      <a:pt x="0" y="146"/>
                      <a:pt x="0" y="323"/>
                    </a:cubicBezTo>
                    <a:cubicBezTo>
                      <a:pt x="0" y="500"/>
                      <a:pt x="1807" y="644"/>
                      <a:pt x="4032" y="644"/>
                    </a:cubicBezTo>
                    <a:cubicBezTo>
                      <a:pt x="6263" y="644"/>
                      <a:pt x="8070" y="500"/>
                      <a:pt x="8070" y="323"/>
                    </a:cubicBezTo>
                    <a:cubicBezTo>
                      <a:pt x="8070" y="146"/>
                      <a:pt x="6263" y="1"/>
                      <a:pt x="40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50"/>
              <p:cNvSpPr/>
              <p:nvPr/>
            </p:nvSpPr>
            <p:spPr>
              <a:xfrm>
                <a:off x="4997278" y="3039207"/>
                <a:ext cx="139017" cy="139005"/>
              </a:xfrm>
              <a:custGeom>
                <a:rect b="b" l="l" r="r" t="t"/>
                <a:pathLst>
                  <a:path extrusionOk="0" fill="none" h="1186" w="1186">
                    <a:moveTo>
                      <a:pt x="1186" y="591"/>
                    </a:moveTo>
                    <a:cubicBezTo>
                      <a:pt x="1186" y="918"/>
                      <a:pt x="918" y="1186"/>
                      <a:pt x="591" y="1186"/>
                    </a:cubicBezTo>
                    <a:cubicBezTo>
                      <a:pt x="263" y="1186"/>
                      <a:pt x="1" y="918"/>
                      <a:pt x="1" y="591"/>
                    </a:cubicBezTo>
                    <a:cubicBezTo>
                      <a:pt x="1" y="263"/>
                      <a:pt x="263" y="1"/>
                      <a:pt x="591" y="1"/>
                    </a:cubicBezTo>
                    <a:cubicBezTo>
                      <a:pt x="918" y="1"/>
                      <a:pt x="1186" y="263"/>
                      <a:pt x="1186" y="59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515B84"/>
                </a:solidFill>
                <a:prstDash val="solid"/>
                <a:miter lim="53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6" name="Google Shape;3306;p50"/>
              <p:cNvSpPr/>
              <p:nvPr/>
            </p:nvSpPr>
            <p:spPr>
              <a:xfrm>
                <a:off x="5241199" y="1738352"/>
                <a:ext cx="332539" cy="410569"/>
              </a:xfrm>
              <a:custGeom>
                <a:rect b="b" l="l" r="r" t="t"/>
                <a:pathLst>
                  <a:path extrusionOk="0" h="3503" w="2837">
                    <a:moveTo>
                      <a:pt x="1684" y="0"/>
                    </a:moveTo>
                    <a:cubicBezTo>
                      <a:pt x="1684" y="0"/>
                      <a:pt x="628" y="328"/>
                      <a:pt x="317" y="719"/>
                    </a:cubicBezTo>
                    <a:cubicBezTo>
                      <a:pt x="0" y="1116"/>
                      <a:pt x="70" y="1947"/>
                      <a:pt x="118" y="2478"/>
                    </a:cubicBezTo>
                    <a:cubicBezTo>
                      <a:pt x="134" y="2639"/>
                      <a:pt x="199" y="3137"/>
                      <a:pt x="440" y="3325"/>
                    </a:cubicBezTo>
                    <a:cubicBezTo>
                      <a:pt x="569" y="3431"/>
                      <a:pt x="977" y="3503"/>
                      <a:pt x="1402" y="3503"/>
                    </a:cubicBezTo>
                    <a:cubicBezTo>
                      <a:pt x="1752" y="3503"/>
                      <a:pt x="2114" y="3454"/>
                      <a:pt x="2343" y="3336"/>
                    </a:cubicBezTo>
                    <a:cubicBezTo>
                      <a:pt x="2595" y="3212"/>
                      <a:pt x="2837" y="612"/>
                      <a:pt x="2837" y="612"/>
                    </a:cubicBezTo>
                    <a:lnTo>
                      <a:pt x="2536" y="574"/>
                    </a:lnTo>
                    <a:lnTo>
                      <a:pt x="2418" y="226"/>
                    </a:lnTo>
                    <a:lnTo>
                      <a:pt x="1893" y="226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50"/>
              <p:cNvSpPr/>
              <p:nvPr/>
            </p:nvSpPr>
            <p:spPr>
              <a:xfrm>
                <a:off x="5493208" y="1975457"/>
                <a:ext cx="97523" cy="70675"/>
              </a:xfrm>
              <a:custGeom>
                <a:rect b="b" l="l" r="r" t="t"/>
                <a:pathLst>
                  <a:path extrusionOk="0" h="603" w="832">
                    <a:moveTo>
                      <a:pt x="539" y="1"/>
                    </a:moveTo>
                    <a:cubicBezTo>
                      <a:pt x="460" y="1"/>
                      <a:pt x="370" y="25"/>
                      <a:pt x="285" y="74"/>
                    </a:cubicBezTo>
                    <a:cubicBezTo>
                      <a:pt x="91" y="181"/>
                      <a:pt x="0" y="374"/>
                      <a:pt x="70" y="498"/>
                    </a:cubicBezTo>
                    <a:cubicBezTo>
                      <a:pt x="111" y="568"/>
                      <a:pt x="192" y="603"/>
                      <a:pt x="288" y="603"/>
                    </a:cubicBezTo>
                    <a:cubicBezTo>
                      <a:pt x="368" y="603"/>
                      <a:pt x="460" y="579"/>
                      <a:pt x="547" y="530"/>
                    </a:cubicBezTo>
                    <a:cubicBezTo>
                      <a:pt x="735" y="423"/>
                      <a:pt x="831" y="229"/>
                      <a:pt x="756" y="106"/>
                    </a:cubicBezTo>
                    <a:cubicBezTo>
                      <a:pt x="715" y="36"/>
                      <a:pt x="635" y="1"/>
                      <a:pt x="539" y="1"/>
                    </a:cubicBez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50"/>
              <p:cNvSpPr/>
              <p:nvPr/>
            </p:nvSpPr>
            <p:spPr>
              <a:xfrm>
                <a:off x="5209083" y="1975457"/>
                <a:ext cx="97523" cy="70675"/>
              </a:xfrm>
              <a:custGeom>
                <a:rect b="b" l="l" r="r" t="t"/>
                <a:pathLst>
                  <a:path extrusionOk="0" h="603" w="832">
                    <a:moveTo>
                      <a:pt x="291" y="1"/>
                    </a:moveTo>
                    <a:cubicBezTo>
                      <a:pt x="195" y="1"/>
                      <a:pt x="114" y="36"/>
                      <a:pt x="76" y="106"/>
                    </a:cubicBezTo>
                    <a:cubicBezTo>
                      <a:pt x="1" y="229"/>
                      <a:pt x="97" y="423"/>
                      <a:pt x="285" y="530"/>
                    </a:cubicBezTo>
                    <a:cubicBezTo>
                      <a:pt x="370" y="579"/>
                      <a:pt x="461" y="603"/>
                      <a:pt x="542" y="603"/>
                    </a:cubicBezTo>
                    <a:cubicBezTo>
                      <a:pt x="639" y="603"/>
                      <a:pt x="721" y="568"/>
                      <a:pt x="762" y="498"/>
                    </a:cubicBezTo>
                    <a:cubicBezTo>
                      <a:pt x="832" y="374"/>
                      <a:pt x="735" y="181"/>
                      <a:pt x="548" y="74"/>
                    </a:cubicBezTo>
                    <a:cubicBezTo>
                      <a:pt x="462" y="25"/>
                      <a:pt x="372" y="1"/>
                      <a:pt x="291" y="1"/>
                    </a:cubicBez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50"/>
              <p:cNvSpPr/>
              <p:nvPr/>
            </p:nvSpPr>
            <p:spPr>
              <a:xfrm>
                <a:off x="5018377" y="2274329"/>
                <a:ext cx="276276" cy="781757"/>
              </a:xfrm>
              <a:custGeom>
                <a:rect b="b" l="l" r="r" t="t"/>
                <a:pathLst>
                  <a:path extrusionOk="0" h="6670" w="2357">
                    <a:moveTo>
                      <a:pt x="1869" y="1"/>
                    </a:moveTo>
                    <a:cubicBezTo>
                      <a:pt x="1707" y="1"/>
                      <a:pt x="1542" y="83"/>
                      <a:pt x="1472" y="275"/>
                    </a:cubicBezTo>
                    <a:cubicBezTo>
                      <a:pt x="759" y="2184"/>
                      <a:pt x="453" y="4178"/>
                      <a:pt x="62" y="6167"/>
                    </a:cubicBezTo>
                    <a:cubicBezTo>
                      <a:pt x="1" y="6471"/>
                      <a:pt x="258" y="6669"/>
                      <a:pt x="495" y="6669"/>
                    </a:cubicBezTo>
                    <a:cubicBezTo>
                      <a:pt x="651" y="6669"/>
                      <a:pt x="799" y="6583"/>
                      <a:pt x="840" y="6382"/>
                    </a:cubicBezTo>
                    <a:cubicBezTo>
                      <a:pt x="1231" y="4393"/>
                      <a:pt x="1537" y="2398"/>
                      <a:pt x="2250" y="484"/>
                    </a:cubicBezTo>
                    <a:cubicBezTo>
                      <a:pt x="2357" y="192"/>
                      <a:pt x="2116" y="1"/>
                      <a:pt x="1869" y="1"/>
                    </a:cubicBezTo>
                    <a:close/>
                  </a:path>
                </a:pathLst>
              </a:custGeom>
              <a:solidFill>
                <a:srgbClr val="3F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50"/>
              <p:cNvSpPr/>
              <p:nvPr/>
            </p:nvSpPr>
            <p:spPr>
              <a:xfrm>
                <a:off x="5012985" y="2972987"/>
                <a:ext cx="107603" cy="132442"/>
              </a:xfrm>
              <a:custGeom>
                <a:rect b="b" l="l" r="r" t="t"/>
                <a:pathLst>
                  <a:path extrusionOk="0" h="1130" w="918">
                    <a:moveTo>
                      <a:pt x="491" y="0"/>
                    </a:moveTo>
                    <a:cubicBezTo>
                      <a:pt x="311" y="0"/>
                      <a:pt x="151" y="126"/>
                      <a:pt x="113" y="308"/>
                    </a:cubicBezTo>
                    <a:lnTo>
                      <a:pt x="44" y="668"/>
                    </a:lnTo>
                    <a:cubicBezTo>
                      <a:pt x="1" y="877"/>
                      <a:pt x="135" y="1080"/>
                      <a:pt x="344" y="1123"/>
                    </a:cubicBezTo>
                    <a:cubicBezTo>
                      <a:pt x="368" y="1128"/>
                      <a:pt x="391" y="1130"/>
                      <a:pt x="415" y="1130"/>
                    </a:cubicBezTo>
                    <a:cubicBezTo>
                      <a:pt x="598" y="1130"/>
                      <a:pt x="766" y="1003"/>
                      <a:pt x="800" y="818"/>
                    </a:cubicBezTo>
                    <a:lnTo>
                      <a:pt x="875" y="464"/>
                    </a:lnTo>
                    <a:cubicBezTo>
                      <a:pt x="918" y="255"/>
                      <a:pt x="778" y="46"/>
                      <a:pt x="569" y="8"/>
                    </a:cubicBezTo>
                    <a:cubicBezTo>
                      <a:pt x="543" y="3"/>
                      <a:pt x="517" y="0"/>
                      <a:pt x="491" y="0"/>
                    </a:cubicBezTo>
                    <a:close/>
                  </a:path>
                </a:pathLst>
              </a:custGeom>
              <a:solidFill>
                <a:srgbClr val="FCA9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50"/>
              <p:cNvSpPr/>
              <p:nvPr/>
            </p:nvSpPr>
            <p:spPr>
              <a:xfrm>
                <a:off x="5495201" y="2271634"/>
                <a:ext cx="295382" cy="765700"/>
              </a:xfrm>
              <a:custGeom>
                <a:rect b="b" l="l" r="r" t="t"/>
                <a:pathLst>
                  <a:path extrusionOk="0" h="6533" w="2520">
                    <a:moveTo>
                      <a:pt x="591" y="1"/>
                    </a:moveTo>
                    <a:cubicBezTo>
                      <a:pt x="279" y="1"/>
                      <a:pt x="1" y="406"/>
                      <a:pt x="284" y="689"/>
                    </a:cubicBezTo>
                    <a:cubicBezTo>
                      <a:pt x="938" y="1333"/>
                      <a:pt x="1399" y="2244"/>
                      <a:pt x="1554" y="3139"/>
                    </a:cubicBezTo>
                    <a:cubicBezTo>
                      <a:pt x="1699" y="3960"/>
                      <a:pt x="1694" y="5247"/>
                      <a:pt x="1286" y="5933"/>
                    </a:cubicBezTo>
                    <a:cubicBezTo>
                      <a:pt x="1100" y="6242"/>
                      <a:pt x="1379" y="6533"/>
                      <a:pt x="1655" y="6533"/>
                    </a:cubicBezTo>
                    <a:cubicBezTo>
                      <a:pt x="1777" y="6533"/>
                      <a:pt x="1898" y="6477"/>
                      <a:pt x="1978" y="6341"/>
                    </a:cubicBezTo>
                    <a:cubicBezTo>
                      <a:pt x="2520" y="5434"/>
                      <a:pt x="2503" y="4056"/>
                      <a:pt x="2353" y="3064"/>
                    </a:cubicBezTo>
                    <a:cubicBezTo>
                      <a:pt x="2187" y="1992"/>
                      <a:pt x="1629" y="887"/>
                      <a:pt x="857" y="115"/>
                    </a:cubicBezTo>
                    <a:cubicBezTo>
                      <a:pt x="774" y="35"/>
                      <a:pt x="681" y="1"/>
                      <a:pt x="591" y="1"/>
                    </a:cubicBezTo>
                    <a:close/>
                  </a:path>
                </a:pathLst>
              </a:custGeom>
              <a:solidFill>
                <a:srgbClr val="3F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2" name="Google Shape;3312;p50"/>
              <p:cNvSpPr/>
              <p:nvPr/>
            </p:nvSpPr>
            <p:spPr>
              <a:xfrm>
                <a:off x="5615696" y="2943217"/>
                <a:ext cx="123310" cy="128691"/>
              </a:xfrm>
              <a:custGeom>
                <a:rect b="b" l="l" r="r" t="t"/>
                <a:pathLst>
                  <a:path extrusionOk="0" h="1098" w="1052">
                    <a:moveTo>
                      <a:pt x="612" y="0"/>
                    </a:moveTo>
                    <a:cubicBezTo>
                      <a:pt x="471" y="0"/>
                      <a:pt x="335" y="76"/>
                      <a:pt x="264" y="208"/>
                    </a:cubicBezTo>
                    <a:lnTo>
                      <a:pt x="97" y="536"/>
                    </a:lnTo>
                    <a:cubicBezTo>
                      <a:pt x="1" y="723"/>
                      <a:pt x="76" y="959"/>
                      <a:pt x="264" y="1056"/>
                    </a:cubicBezTo>
                    <a:cubicBezTo>
                      <a:pt x="319" y="1084"/>
                      <a:pt x="379" y="1098"/>
                      <a:pt x="438" y="1098"/>
                    </a:cubicBezTo>
                    <a:cubicBezTo>
                      <a:pt x="579" y="1098"/>
                      <a:pt x="716" y="1021"/>
                      <a:pt x="784" y="889"/>
                    </a:cubicBezTo>
                    <a:lnTo>
                      <a:pt x="955" y="568"/>
                    </a:lnTo>
                    <a:cubicBezTo>
                      <a:pt x="1052" y="375"/>
                      <a:pt x="977" y="144"/>
                      <a:pt x="789" y="42"/>
                    </a:cubicBezTo>
                    <a:cubicBezTo>
                      <a:pt x="732" y="14"/>
                      <a:pt x="671" y="0"/>
                      <a:pt x="612" y="0"/>
                    </a:cubicBezTo>
                    <a:close/>
                  </a:path>
                </a:pathLst>
              </a:custGeom>
              <a:solidFill>
                <a:srgbClr val="FCA9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3" name="Google Shape;3313;p50"/>
              <p:cNvSpPr/>
              <p:nvPr/>
            </p:nvSpPr>
            <p:spPr>
              <a:xfrm>
                <a:off x="5336728" y="2170720"/>
                <a:ext cx="125772" cy="125761"/>
              </a:xfrm>
              <a:custGeom>
                <a:rect b="b" l="l" r="r" t="t"/>
                <a:pathLst>
                  <a:path extrusionOk="0" h="1073" w="1073">
                    <a:moveTo>
                      <a:pt x="536" y="0"/>
                    </a:moveTo>
                    <a:cubicBezTo>
                      <a:pt x="242" y="0"/>
                      <a:pt x="0" y="236"/>
                      <a:pt x="0" y="537"/>
                    </a:cubicBezTo>
                    <a:cubicBezTo>
                      <a:pt x="0" y="832"/>
                      <a:pt x="242" y="1073"/>
                      <a:pt x="536" y="1073"/>
                    </a:cubicBezTo>
                    <a:cubicBezTo>
                      <a:pt x="837" y="1073"/>
                      <a:pt x="1073" y="832"/>
                      <a:pt x="1073" y="537"/>
                    </a:cubicBezTo>
                    <a:cubicBezTo>
                      <a:pt x="1073" y="236"/>
                      <a:pt x="837" y="0"/>
                      <a:pt x="536" y="0"/>
                    </a:cubicBezTo>
                    <a:close/>
                  </a:path>
                </a:pathLst>
              </a:custGeom>
              <a:solidFill>
                <a:srgbClr val="FCA9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4" name="Google Shape;3314;p50"/>
              <p:cNvSpPr/>
              <p:nvPr/>
            </p:nvSpPr>
            <p:spPr>
              <a:xfrm>
                <a:off x="5210958" y="2926105"/>
                <a:ext cx="377901" cy="111345"/>
              </a:xfrm>
              <a:custGeom>
                <a:rect b="b" l="l" r="r" t="t"/>
                <a:pathLst>
                  <a:path extrusionOk="0" h="950" w="3224">
                    <a:moveTo>
                      <a:pt x="1" y="1"/>
                    </a:moveTo>
                    <a:lnTo>
                      <a:pt x="1" y="950"/>
                    </a:lnTo>
                    <a:lnTo>
                      <a:pt x="3223" y="950"/>
                    </a:lnTo>
                    <a:lnTo>
                      <a:pt x="3223" y="1"/>
                    </a:lnTo>
                    <a:close/>
                  </a:path>
                </a:pathLst>
              </a:custGeom>
              <a:solidFill>
                <a:srgbClr val="5A5D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5" name="Google Shape;3315;p50"/>
              <p:cNvSpPr/>
              <p:nvPr/>
            </p:nvSpPr>
            <p:spPr>
              <a:xfrm>
                <a:off x="5483128" y="3007796"/>
                <a:ext cx="105728" cy="877397"/>
              </a:xfrm>
              <a:custGeom>
                <a:rect b="b" l="l" r="r" t="t"/>
                <a:pathLst>
                  <a:path extrusionOk="0" h="7486" w="902">
                    <a:moveTo>
                      <a:pt x="1" y="1"/>
                    </a:moveTo>
                    <a:lnTo>
                      <a:pt x="1" y="7486"/>
                    </a:lnTo>
                    <a:lnTo>
                      <a:pt x="901" y="7486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rgbClr val="5A5D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6" name="Google Shape;3316;p50"/>
              <p:cNvSpPr/>
              <p:nvPr/>
            </p:nvSpPr>
            <p:spPr>
              <a:xfrm>
                <a:off x="5210958" y="3007796"/>
                <a:ext cx="105728" cy="877397"/>
              </a:xfrm>
              <a:custGeom>
                <a:rect b="b" l="l" r="r" t="t"/>
                <a:pathLst>
                  <a:path extrusionOk="0" h="7486" w="902">
                    <a:moveTo>
                      <a:pt x="1" y="1"/>
                    </a:moveTo>
                    <a:lnTo>
                      <a:pt x="1" y="7486"/>
                    </a:lnTo>
                    <a:lnTo>
                      <a:pt x="902" y="7486"/>
                    </a:lnTo>
                    <a:lnTo>
                      <a:pt x="902" y="1"/>
                    </a:lnTo>
                    <a:close/>
                  </a:path>
                </a:pathLst>
              </a:custGeom>
              <a:solidFill>
                <a:srgbClr val="5A5D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7" name="Google Shape;3317;p50"/>
              <p:cNvSpPr/>
              <p:nvPr/>
            </p:nvSpPr>
            <p:spPr>
              <a:xfrm>
                <a:off x="5483128" y="3775722"/>
                <a:ext cx="222005" cy="109469"/>
              </a:xfrm>
              <a:custGeom>
                <a:rect b="b" l="l" r="r" t="t"/>
                <a:pathLst>
                  <a:path extrusionOk="0" h="934" w="1894">
                    <a:moveTo>
                      <a:pt x="1" y="1"/>
                    </a:moveTo>
                    <a:lnTo>
                      <a:pt x="1" y="934"/>
                    </a:lnTo>
                    <a:lnTo>
                      <a:pt x="1893" y="934"/>
                    </a:lnTo>
                    <a:cubicBezTo>
                      <a:pt x="1893" y="333"/>
                      <a:pt x="757" y="1"/>
                      <a:pt x="1" y="1"/>
                    </a:cubicBezTo>
                    <a:close/>
                  </a:path>
                </a:pathLst>
              </a:custGeom>
              <a:solidFill>
                <a:srgbClr val="3A2C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8" name="Google Shape;3318;p50"/>
              <p:cNvSpPr/>
              <p:nvPr/>
            </p:nvSpPr>
            <p:spPr>
              <a:xfrm>
                <a:off x="5210958" y="3775722"/>
                <a:ext cx="222591" cy="109469"/>
              </a:xfrm>
              <a:custGeom>
                <a:rect b="b" l="l" r="r" t="t"/>
                <a:pathLst>
                  <a:path extrusionOk="0" h="934" w="1899">
                    <a:moveTo>
                      <a:pt x="1" y="1"/>
                    </a:moveTo>
                    <a:lnTo>
                      <a:pt x="1" y="934"/>
                    </a:lnTo>
                    <a:lnTo>
                      <a:pt x="1899" y="934"/>
                    </a:lnTo>
                    <a:cubicBezTo>
                      <a:pt x="1899" y="333"/>
                      <a:pt x="757" y="1"/>
                      <a:pt x="1" y="1"/>
                    </a:cubicBezTo>
                    <a:close/>
                  </a:path>
                </a:pathLst>
              </a:custGeom>
              <a:solidFill>
                <a:srgbClr val="3A2C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50"/>
              <p:cNvSpPr/>
              <p:nvPr/>
            </p:nvSpPr>
            <p:spPr>
              <a:xfrm>
                <a:off x="5259367" y="1837038"/>
                <a:ext cx="281082" cy="354545"/>
              </a:xfrm>
              <a:custGeom>
                <a:rect b="b" l="l" r="r" t="t"/>
                <a:pathLst>
                  <a:path extrusionOk="0" h="3025" w="2398">
                    <a:moveTo>
                      <a:pt x="580" y="0"/>
                    </a:moveTo>
                    <a:cubicBezTo>
                      <a:pt x="258" y="0"/>
                      <a:pt x="1" y="274"/>
                      <a:pt x="11" y="595"/>
                    </a:cubicBezTo>
                    <a:lnTo>
                      <a:pt x="76" y="2118"/>
                    </a:lnTo>
                    <a:cubicBezTo>
                      <a:pt x="97" y="2622"/>
                      <a:pt x="515" y="3024"/>
                      <a:pt x="1025" y="3024"/>
                    </a:cubicBezTo>
                    <a:lnTo>
                      <a:pt x="1373" y="3024"/>
                    </a:lnTo>
                    <a:cubicBezTo>
                      <a:pt x="1883" y="3024"/>
                      <a:pt x="2301" y="2622"/>
                      <a:pt x="2322" y="2118"/>
                    </a:cubicBezTo>
                    <a:lnTo>
                      <a:pt x="2387" y="595"/>
                    </a:lnTo>
                    <a:cubicBezTo>
                      <a:pt x="2397" y="274"/>
                      <a:pt x="2140" y="0"/>
                      <a:pt x="1818" y="0"/>
                    </a:cubicBez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50"/>
              <p:cNvSpPr/>
              <p:nvPr/>
            </p:nvSpPr>
            <p:spPr>
              <a:xfrm>
                <a:off x="5274488" y="2089615"/>
                <a:ext cx="250254" cy="150374"/>
              </a:xfrm>
              <a:custGeom>
                <a:rect b="b" l="l" r="r" t="t"/>
                <a:pathLst>
                  <a:path extrusionOk="0" h="1283" w="2135">
                    <a:moveTo>
                      <a:pt x="1067" y="1"/>
                    </a:moveTo>
                    <a:cubicBezTo>
                      <a:pt x="478" y="1"/>
                      <a:pt x="0" y="247"/>
                      <a:pt x="0" y="553"/>
                    </a:cubicBezTo>
                    <a:cubicBezTo>
                      <a:pt x="0" y="853"/>
                      <a:pt x="478" y="1282"/>
                      <a:pt x="1067" y="1282"/>
                    </a:cubicBezTo>
                    <a:cubicBezTo>
                      <a:pt x="1657" y="1282"/>
                      <a:pt x="2134" y="853"/>
                      <a:pt x="2134" y="553"/>
                    </a:cubicBezTo>
                    <a:cubicBezTo>
                      <a:pt x="2134" y="247"/>
                      <a:pt x="1657" y="1"/>
                      <a:pt x="1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1" name="Google Shape;3321;p50"/>
              <p:cNvSpPr/>
              <p:nvPr/>
            </p:nvSpPr>
            <p:spPr>
              <a:xfrm>
                <a:off x="5258781" y="1796134"/>
                <a:ext cx="304290" cy="358413"/>
              </a:xfrm>
              <a:custGeom>
                <a:rect b="b" l="l" r="r" t="t"/>
                <a:pathLst>
                  <a:path extrusionOk="0" h="3058" w="2596">
                    <a:moveTo>
                      <a:pt x="697" y="1"/>
                    </a:moveTo>
                    <a:lnTo>
                      <a:pt x="0" y="655"/>
                    </a:lnTo>
                    <a:lnTo>
                      <a:pt x="11" y="1282"/>
                    </a:lnTo>
                    <a:lnTo>
                      <a:pt x="81" y="2467"/>
                    </a:lnTo>
                    <a:lnTo>
                      <a:pt x="134" y="3057"/>
                    </a:lnTo>
                    <a:lnTo>
                      <a:pt x="279" y="2907"/>
                    </a:lnTo>
                    <a:lnTo>
                      <a:pt x="199" y="1465"/>
                    </a:lnTo>
                    <a:cubicBezTo>
                      <a:pt x="199" y="1465"/>
                      <a:pt x="574" y="1041"/>
                      <a:pt x="547" y="607"/>
                    </a:cubicBezTo>
                    <a:lnTo>
                      <a:pt x="547" y="607"/>
                    </a:lnTo>
                    <a:cubicBezTo>
                      <a:pt x="547" y="607"/>
                      <a:pt x="1416" y="944"/>
                      <a:pt x="1673" y="944"/>
                    </a:cubicBezTo>
                    <a:cubicBezTo>
                      <a:pt x="2204" y="944"/>
                      <a:pt x="2306" y="827"/>
                      <a:pt x="2451" y="692"/>
                    </a:cubicBezTo>
                    <a:cubicBezTo>
                      <a:pt x="2596" y="558"/>
                      <a:pt x="2569" y="258"/>
                      <a:pt x="2569" y="258"/>
                    </a:cubicBezTo>
                    <a:lnTo>
                      <a:pt x="6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2" name="Google Shape;3322;p50"/>
              <p:cNvSpPr/>
              <p:nvPr/>
            </p:nvSpPr>
            <p:spPr>
              <a:xfrm>
                <a:off x="5509501" y="1870911"/>
                <a:ext cx="34696" cy="290551"/>
              </a:xfrm>
              <a:custGeom>
                <a:rect b="b" l="l" r="r" t="t"/>
                <a:pathLst>
                  <a:path extrusionOk="0" h="2479" w="296">
                    <a:moveTo>
                      <a:pt x="296" y="1"/>
                    </a:moveTo>
                    <a:lnTo>
                      <a:pt x="129" y="103"/>
                    </a:lnTo>
                    <a:lnTo>
                      <a:pt x="1" y="2306"/>
                    </a:lnTo>
                    <a:lnTo>
                      <a:pt x="113" y="2478"/>
                    </a:lnTo>
                    <a:lnTo>
                      <a:pt x="221" y="1867"/>
                    </a:lnTo>
                    <a:lnTo>
                      <a:pt x="296" y="312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50"/>
              <p:cNvSpPr/>
              <p:nvPr/>
            </p:nvSpPr>
            <p:spPr>
              <a:xfrm>
                <a:off x="5394515" y="2296364"/>
                <a:ext cx="10784" cy="629860"/>
              </a:xfrm>
              <a:custGeom>
                <a:rect b="b" l="l" r="r" t="t"/>
                <a:pathLst>
                  <a:path extrusionOk="0" h="5374" w="92">
                    <a:moveTo>
                      <a:pt x="43" y="1"/>
                    </a:moveTo>
                    <a:cubicBezTo>
                      <a:pt x="27" y="446"/>
                      <a:pt x="17" y="896"/>
                      <a:pt x="11" y="1341"/>
                    </a:cubicBezTo>
                    <a:cubicBezTo>
                      <a:pt x="6" y="1792"/>
                      <a:pt x="6" y="2237"/>
                      <a:pt x="1" y="2687"/>
                    </a:cubicBezTo>
                    <a:cubicBezTo>
                      <a:pt x="6" y="3132"/>
                      <a:pt x="6" y="3583"/>
                      <a:pt x="11" y="4028"/>
                    </a:cubicBezTo>
                    <a:lnTo>
                      <a:pt x="22" y="4698"/>
                    </a:lnTo>
                    <a:cubicBezTo>
                      <a:pt x="33" y="4923"/>
                      <a:pt x="33" y="5148"/>
                      <a:pt x="43" y="5374"/>
                    </a:cubicBezTo>
                    <a:cubicBezTo>
                      <a:pt x="54" y="5148"/>
                      <a:pt x="59" y="4923"/>
                      <a:pt x="65" y="4698"/>
                    </a:cubicBezTo>
                    <a:lnTo>
                      <a:pt x="81" y="4028"/>
                    </a:lnTo>
                    <a:cubicBezTo>
                      <a:pt x="86" y="3583"/>
                      <a:pt x="86" y="3132"/>
                      <a:pt x="92" y="2687"/>
                    </a:cubicBezTo>
                    <a:cubicBezTo>
                      <a:pt x="86" y="2237"/>
                      <a:pt x="86" y="1792"/>
                      <a:pt x="81" y="1341"/>
                    </a:cubicBezTo>
                    <a:cubicBezTo>
                      <a:pt x="70" y="896"/>
                      <a:pt x="65" y="446"/>
                      <a:pt x="43" y="1"/>
                    </a:cubicBezTo>
                    <a:close/>
                  </a:path>
                </a:pathLst>
              </a:custGeom>
              <a:solidFill>
                <a:srgbClr val="E8EC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4" name="Google Shape;3324;p50"/>
              <p:cNvSpPr/>
              <p:nvPr/>
            </p:nvSpPr>
            <p:spPr>
              <a:xfrm>
                <a:off x="5355600" y="2297653"/>
                <a:ext cx="88028" cy="71729"/>
              </a:xfrm>
              <a:custGeom>
                <a:rect b="b" l="l" r="r" t="t"/>
                <a:pathLst>
                  <a:path extrusionOk="0" h="612" w="751">
                    <a:moveTo>
                      <a:pt x="306" y="1"/>
                    </a:moveTo>
                    <a:cubicBezTo>
                      <a:pt x="139" y="1"/>
                      <a:pt x="0" y="140"/>
                      <a:pt x="0" y="306"/>
                    </a:cubicBezTo>
                    <a:cubicBezTo>
                      <a:pt x="0" y="472"/>
                      <a:pt x="139" y="612"/>
                      <a:pt x="306" y="612"/>
                    </a:cubicBezTo>
                    <a:lnTo>
                      <a:pt x="450" y="612"/>
                    </a:lnTo>
                    <a:cubicBezTo>
                      <a:pt x="617" y="612"/>
                      <a:pt x="751" y="472"/>
                      <a:pt x="751" y="306"/>
                    </a:cubicBezTo>
                    <a:cubicBezTo>
                      <a:pt x="751" y="140"/>
                      <a:pt x="617" y="1"/>
                      <a:pt x="450" y="1"/>
                    </a:cubicBezTo>
                    <a:close/>
                  </a:path>
                </a:pathLst>
              </a:custGeom>
              <a:solidFill>
                <a:srgbClr val="5076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5" name="Google Shape;3325;p50"/>
              <p:cNvSpPr/>
              <p:nvPr/>
            </p:nvSpPr>
            <p:spPr>
              <a:xfrm>
                <a:off x="5345519" y="2356138"/>
                <a:ext cx="108776" cy="187997"/>
              </a:xfrm>
              <a:custGeom>
                <a:rect b="b" l="l" r="r" t="t"/>
                <a:pathLst>
                  <a:path extrusionOk="0" h="1604" w="928">
                    <a:moveTo>
                      <a:pt x="177" y="0"/>
                    </a:moveTo>
                    <a:lnTo>
                      <a:pt x="0" y="1603"/>
                    </a:lnTo>
                    <a:lnTo>
                      <a:pt x="928" y="1603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rgbClr val="5076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6" name="Google Shape;3326;p50"/>
              <p:cNvSpPr/>
              <p:nvPr/>
            </p:nvSpPr>
            <p:spPr>
              <a:xfrm>
                <a:off x="5295821" y="2243036"/>
                <a:ext cx="103852" cy="99976"/>
              </a:xfrm>
              <a:custGeom>
                <a:rect b="b" l="l" r="r" t="t"/>
                <a:pathLst>
                  <a:path extrusionOk="0" h="853" w="886">
                    <a:moveTo>
                      <a:pt x="355" y="0"/>
                    </a:moveTo>
                    <a:lnTo>
                      <a:pt x="1" y="166"/>
                    </a:lnTo>
                    <a:lnTo>
                      <a:pt x="349" y="853"/>
                    </a:lnTo>
                    <a:lnTo>
                      <a:pt x="885" y="456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E8EC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7" name="Google Shape;3327;p50"/>
              <p:cNvSpPr/>
              <p:nvPr/>
            </p:nvSpPr>
            <p:spPr>
              <a:xfrm>
                <a:off x="5399555" y="2243036"/>
                <a:ext cx="104439" cy="99976"/>
              </a:xfrm>
              <a:custGeom>
                <a:rect b="b" l="l" r="r" t="t"/>
                <a:pathLst>
                  <a:path extrusionOk="0" h="853" w="891">
                    <a:moveTo>
                      <a:pt x="531" y="0"/>
                    </a:moveTo>
                    <a:lnTo>
                      <a:pt x="0" y="456"/>
                    </a:lnTo>
                    <a:lnTo>
                      <a:pt x="542" y="853"/>
                    </a:lnTo>
                    <a:lnTo>
                      <a:pt x="890" y="166"/>
                    </a:lnTo>
                    <a:lnTo>
                      <a:pt x="531" y="0"/>
                    </a:lnTo>
                    <a:close/>
                  </a:path>
                </a:pathLst>
              </a:custGeom>
              <a:solidFill>
                <a:srgbClr val="E8EC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8" name="Google Shape;3328;p50"/>
              <p:cNvSpPr/>
              <p:nvPr/>
            </p:nvSpPr>
            <p:spPr>
              <a:xfrm>
                <a:off x="5189625" y="2264953"/>
                <a:ext cx="419981" cy="702761"/>
              </a:xfrm>
              <a:custGeom>
                <a:rect b="b" l="l" r="r" t="t"/>
                <a:pathLst>
                  <a:path extrusionOk="0" h="5996" w="3583">
                    <a:moveTo>
                      <a:pt x="875" y="1"/>
                    </a:moveTo>
                    <a:cubicBezTo>
                      <a:pt x="424" y="285"/>
                      <a:pt x="113" y="778"/>
                      <a:pt x="86" y="1347"/>
                    </a:cubicBezTo>
                    <a:lnTo>
                      <a:pt x="1" y="5995"/>
                    </a:lnTo>
                    <a:lnTo>
                      <a:pt x="3582" y="5995"/>
                    </a:lnTo>
                    <a:lnTo>
                      <a:pt x="3502" y="1347"/>
                    </a:lnTo>
                    <a:cubicBezTo>
                      <a:pt x="3470" y="778"/>
                      <a:pt x="3164" y="285"/>
                      <a:pt x="2714" y="1"/>
                    </a:cubicBezTo>
                    <a:lnTo>
                      <a:pt x="1791" y="2355"/>
                    </a:lnTo>
                    <a:lnTo>
                      <a:pt x="875" y="1"/>
                    </a:lnTo>
                    <a:close/>
                  </a:path>
                </a:pathLst>
              </a:custGeom>
              <a:solidFill>
                <a:srgbClr val="3F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9" name="Google Shape;3329;p50"/>
              <p:cNvSpPr/>
              <p:nvPr/>
            </p:nvSpPr>
            <p:spPr>
              <a:xfrm>
                <a:off x="5399555" y="2264953"/>
                <a:ext cx="160350" cy="276018"/>
              </a:xfrm>
              <a:custGeom>
                <a:rect b="b" l="l" r="r" t="t"/>
                <a:pathLst>
                  <a:path extrusionOk="0" h="2355" w="1368">
                    <a:moveTo>
                      <a:pt x="923" y="1"/>
                    </a:moveTo>
                    <a:lnTo>
                      <a:pt x="0" y="2355"/>
                    </a:lnTo>
                    <a:lnTo>
                      <a:pt x="0" y="2355"/>
                    </a:lnTo>
                    <a:lnTo>
                      <a:pt x="762" y="1314"/>
                    </a:lnTo>
                    <a:lnTo>
                      <a:pt x="687" y="1111"/>
                    </a:lnTo>
                    <a:lnTo>
                      <a:pt x="842" y="1175"/>
                    </a:lnTo>
                    <a:lnTo>
                      <a:pt x="1368" y="269"/>
                    </a:lnTo>
                    <a:lnTo>
                      <a:pt x="923" y="1"/>
                    </a:lnTo>
                    <a:close/>
                  </a:path>
                </a:pathLst>
              </a:custGeom>
              <a:solidFill>
                <a:srgbClr val="5A5D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0" name="Google Shape;3330;p50"/>
              <p:cNvSpPr/>
              <p:nvPr/>
            </p:nvSpPr>
            <p:spPr>
              <a:xfrm>
                <a:off x="5239910" y="2264953"/>
                <a:ext cx="159764" cy="276018"/>
              </a:xfrm>
              <a:custGeom>
                <a:rect b="b" l="l" r="r" t="t"/>
                <a:pathLst>
                  <a:path extrusionOk="0" h="2355" w="1363">
                    <a:moveTo>
                      <a:pt x="446" y="1"/>
                    </a:moveTo>
                    <a:lnTo>
                      <a:pt x="0" y="269"/>
                    </a:lnTo>
                    <a:lnTo>
                      <a:pt x="521" y="1175"/>
                    </a:lnTo>
                    <a:lnTo>
                      <a:pt x="681" y="1111"/>
                    </a:lnTo>
                    <a:lnTo>
                      <a:pt x="606" y="1314"/>
                    </a:lnTo>
                    <a:lnTo>
                      <a:pt x="1362" y="2355"/>
                    </a:lnTo>
                    <a:lnTo>
                      <a:pt x="446" y="1"/>
                    </a:lnTo>
                    <a:close/>
                  </a:path>
                </a:pathLst>
              </a:custGeom>
              <a:solidFill>
                <a:srgbClr val="5A5D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1" name="Google Shape;3331;p50"/>
              <p:cNvSpPr/>
              <p:nvPr/>
            </p:nvSpPr>
            <p:spPr>
              <a:xfrm>
                <a:off x="5394515" y="2540853"/>
                <a:ext cx="10784" cy="426861"/>
              </a:xfrm>
              <a:custGeom>
                <a:rect b="b" l="l" r="r" t="t"/>
                <a:pathLst>
                  <a:path extrusionOk="0" h="3642" w="92">
                    <a:moveTo>
                      <a:pt x="43" y="1"/>
                    </a:moveTo>
                    <a:cubicBezTo>
                      <a:pt x="33" y="151"/>
                      <a:pt x="33" y="301"/>
                      <a:pt x="22" y="456"/>
                    </a:cubicBezTo>
                    <a:lnTo>
                      <a:pt x="11" y="912"/>
                    </a:lnTo>
                    <a:cubicBezTo>
                      <a:pt x="1" y="1212"/>
                      <a:pt x="1" y="1518"/>
                      <a:pt x="1" y="1818"/>
                    </a:cubicBezTo>
                    <a:cubicBezTo>
                      <a:pt x="1" y="2124"/>
                      <a:pt x="1" y="2430"/>
                      <a:pt x="11" y="2730"/>
                    </a:cubicBezTo>
                    <a:cubicBezTo>
                      <a:pt x="17" y="3036"/>
                      <a:pt x="27" y="3341"/>
                      <a:pt x="43" y="3641"/>
                    </a:cubicBezTo>
                    <a:cubicBezTo>
                      <a:pt x="65" y="3341"/>
                      <a:pt x="70" y="3036"/>
                      <a:pt x="81" y="2730"/>
                    </a:cubicBezTo>
                    <a:cubicBezTo>
                      <a:pt x="86" y="2430"/>
                      <a:pt x="86" y="2124"/>
                      <a:pt x="92" y="1818"/>
                    </a:cubicBezTo>
                    <a:cubicBezTo>
                      <a:pt x="86" y="1518"/>
                      <a:pt x="86" y="1212"/>
                      <a:pt x="81" y="912"/>
                    </a:cubicBezTo>
                    <a:lnTo>
                      <a:pt x="65" y="456"/>
                    </a:lnTo>
                    <a:cubicBezTo>
                      <a:pt x="59" y="301"/>
                      <a:pt x="54" y="151"/>
                      <a:pt x="43" y="1"/>
                    </a:cubicBezTo>
                    <a:close/>
                  </a:path>
                </a:pathLst>
              </a:custGeom>
              <a:solidFill>
                <a:srgbClr val="5A5D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2" name="Google Shape;3332;p50"/>
              <p:cNvSpPr/>
              <p:nvPr/>
            </p:nvSpPr>
            <p:spPr>
              <a:xfrm>
                <a:off x="4879830" y="3115859"/>
                <a:ext cx="374033" cy="335792"/>
              </a:xfrm>
              <a:custGeom>
                <a:rect b="b" l="l" r="r" t="t"/>
                <a:pathLst>
                  <a:path extrusionOk="0" h="2865" w="3191">
                    <a:moveTo>
                      <a:pt x="0" y="1"/>
                    </a:moveTo>
                    <a:lnTo>
                      <a:pt x="0" y="2864"/>
                    </a:lnTo>
                    <a:lnTo>
                      <a:pt x="3190" y="2864"/>
                    </a:lnTo>
                    <a:lnTo>
                      <a:pt x="3190" y="1"/>
                    </a:lnTo>
                    <a:close/>
                  </a:path>
                </a:pathLst>
              </a:custGeom>
              <a:solidFill>
                <a:srgbClr val="8566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3" name="Google Shape;3333;p50"/>
              <p:cNvSpPr/>
              <p:nvPr/>
            </p:nvSpPr>
            <p:spPr>
              <a:xfrm>
                <a:off x="4879830" y="3115859"/>
                <a:ext cx="374033" cy="167955"/>
              </a:xfrm>
              <a:custGeom>
                <a:rect b="b" l="l" r="r" t="t"/>
                <a:pathLst>
                  <a:path extrusionOk="0" h="1433" w="3191">
                    <a:moveTo>
                      <a:pt x="0" y="1"/>
                    </a:moveTo>
                    <a:lnTo>
                      <a:pt x="0" y="1432"/>
                    </a:lnTo>
                    <a:lnTo>
                      <a:pt x="3190" y="1432"/>
                    </a:lnTo>
                    <a:lnTo>
                      <a:pt x="3190" y="1"/>
                    </a:lnTo>
                    <a:close/>
                  </a:path>
                </a:pathLst>
              </a:custGeom>
              <a:solidFill>
                <a:srgbClr val="7252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4" name="Google Shape;3334;p50"/>
              <p:cNvSpPr/>
              <p:nvPr/>
            </p:nvSpPr>
            <p:spPr>
              <a:xfrm>
                <a:off x="5210958" y="3885074"/>
                <a:ext cx="222591" cy="29653"/>
              </a:xfrm>
              <a:custGeom>
                <a:rect b="b" l="l" r="r" t="t"/>
                <a:pathLst>
                  <a:path extrusionOk="0" h="253" w="1899">
                    <a:moveTo>
                      <a:pt x="1" y="1"/>
                    </a:moveTo>
                    <a:lnTo>
                      <a:pt x="1" y="253"/>
                    </a:lnTo>
                    <a:lnTo>
                      <a:pt x="1899" y="253"/>
                    </a:lnTo>
                    <a:lnTo>
                      <a:pt x="1899" y="1"/>
                    </a:lnTo>
                    <a:close/>
                  </a:path>
                </a:pathLst>
              </a:custGeom>
              <a:solidFill>
                <a:srgbClr val="2D28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5" name="Google Shape;3335;p50"/>
              <p:cNvSpPr/>
              <p:nvPr/>
            </p:nvSpPr>
            <p:spPr>
              <a:xfrm>
                <a:off x="5483128" y="3885074"/>
                <a:ext cx="222005" cy="29653"/>
              </a:xfrm>
              <a:custGeom>
                <a:rect b="b" l="l" r="r" t="t"/>
                <a:pathLst>
                  <a:path extrusionOk="0" h="253" w="1894">
                    <a:moveTo>
                      <a:pt x="1" y="1"/>
                    </a:moveTo>
                    <a:lnTo>
                      <a:pt x="1" y="253"/>
                    </a:lnTo>
                    <a:lnTo>
                      <a:pt x="1893" y="253"/>
                    </a:lnTo>
                    <a:lnTo>
                      <a:pt x="1893" y="1"/>
                    </a:lnTo>
                    <a:close/>
                  </a:path>
                </a:pathLst>
              </a:custGeom>
              <a:solidFill>
                <a:srgbClr val="2D28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6" name="Google Shape;3336;p50"/>
            <p:cNvGrpSpPr/>
            <p:nvPr/>
          </p:nvGrpSpPr>
          <p:grpSpPr>
            <a:xfrm>
              <a:off x="5161048" y="3807500"/>
              <a:ext cx="1178102" cy="922925"/>
              <a:chOff x="457200" y="3807500"/>
              <a:chExt cx="1178102" cy="922925"/>
            </a:xfrm>
          </p:grpSpPr>
          <p:sp>
            <p:nvSpPr>
              <p:cNvPr id="3337" name="Google Shape;3337;p50"/>
              <p:cNvSpPr txBox="1"/>
              <p:nvPr/>
            </p:nvSpPr>
            <p:spPr>
              <a:xfrm>
                <a:off x="457202" y="3807500"/>
                <a:ext cx="1178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338" name="Google Shape;3338;p50"/>
              <p:cNvSpPr txBox="1"/>
              <p:nvPr/>
            </p:nvSpPr>
            <p:spPr>
              <a:xfrm>
                <a:off x="457200" y="4085125"/>
                <a:ext cx="1178100" cy="64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the biggest planet in the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339" name="Google Shape;3339;p50"/>
            <p:cNvSpPr txBox="1"/>
            <p:nvPr/>
          </p:nvSpPr>
          <p:spPr>
            <a:xfrm>
              <a:off x="5161049" y="1594500"/>
              <a:ext cx="1178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41-50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340" name="Google Shape;3340;p50"/>
          <p:cNvGrpSpPr/>
          <p:nvPr/>
        </p:nvGrpSpPr>
        <p:grpSpPr>
          <a:xfrm>
            <a:off x="7517246" y="1723575"/>
            <a:ext cx="1178102" cy="3006850"/>
            <a:chOff x="7517246" y="1723575"/>
            <a:chExt cx="1178102" cy="3006850"/>
          </a:xfrm>
        </p:grpSpPr>
        <p:grpSp>
          <p:nvGrpSpPr>
            <p:cNvPr id="3341" name="Google Shape;3341;p50"/>
            <p:cNvGrpSpPr/>
            <p:nvPr/>
          </p:nvGrpSpPr>
          <p:grpSpPr>
            <a:xfrm>
              <a:off x="7701097" y="2072181"/>
              <a:ext cx="810401" cy="1720777"/>
              <a:chOff x="6835654" y="1899860"/>
              <a:chExt cx="970540" cy="2060811"/>
            </a:xfrm>
          </p:grpSpPr>
          <p:sp>
            <p:nvSpPr>
              <p:cNvPr id="3342" name="Google Shape;3342;p50"/>
              <p:cNvSpPr/>
              <p:nvPr/>
            </p:nvSpPr>
            <p:spPr>
              <a:xfrm>
                <a:off x="6841983" y="3868782"/>
                <a:ext cx="964211" cy="91889"/>
              </a:xfrm>
              <a:custGeom>
                <a:rect b="b" l="l" r="r" t="t"/>
                <a:pathLst>
                  <a:path extrusionOk="0" h="784" w="8226">
                    <a:moveTo>
                      <a:pt x="4113" y="0"/>
                    </a:moveTo>
                    <a:cubicBezTo>
                      <a:pt x="1839" y="0"/>
                      <a:pt x="0" y="172"/>
                      <a:pt x="0" y="392"/>
                    </a:cubicBezTo>
                    <a:cubicBezTo>
                      <a:pt x="0" y="606"/>
                      <a:pt x="1839" y="783"/>
                      <a:pt x="4113" y="783"/>
                    </a:cubicBezTo>
                    <a:cubicBezTo>
                      <a:pt x="6386" y="783"/>
                      <a:pt x="8225" y="606"/>
                      <a:pt x="8225" y="392"/>
                    </a:cubicBezTo>
                    <a:cubicBezTo>
                      <a:pt x="8225" y="172"/>
                      <a:pt x="6386" y="0"/>
                      <a:pt x="41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3" name="Google Shape;3343;p50"/>
              <p:cNvSpPr/>
              <p:nvPr/>
            </p:nvSpPr>
            <p:spPr>
              <a:xfrm>
                <a:off x="7073246" y="1934904"/>
                <a:ext cx="310620" cy="361460"/>
              </a:xfrm>
              <a:custGeom>
                <a:rect b="b" l="l" r="r" t="t"/>
                <a:pathLst>
                  <a:path extrusionOk="0" h="3084" w="2650">
                    <a:moveTo>
                      <a:pt x="980" y="1"/>
                    </a:moveTo>
                    <a:cubicBezTo>
                      <a:pt x="946" y="1"/>
                      <a:pt x="913" y="1"/>
                      <a:pt x="880" y="2"/>
                    </a:cubicBezTo>
                    <a:cubicBezTo>
                      <a:pt x="842" y="2"/>
                      <a:pt x="799" y="7"/>
                      <a:pt x="762" y="7"/>
                    </a:cubicBezTo>
                    <a:cubicBezTo>
                      <a:pt x="606" y="12"/>
                      <a:pt x="445" y="29"/>
                      <a:pt x="306" y="109"/>
                    </a:cubicBezTo>
                    <a:cubicBezTo>
                      <a:pt x="209" y="163"/>
                      <a:pt x="108" y="259"/>
                      <a:pt x="70" y="382"/>
                    </a:cubicBezTo>
                    <a:cubicBezTo>
                      <a:pt x="0" y="629"/>
                      <a:pt x="38" y="956"/>
                      <a:pt x="49" y="1214"/>
                    </a:cubicBezTo>
                    <a:cubicBezTo>
                      <a:pt x="65" y="1760"/>
                      <a:pt x="0" y="2441"/>
                      <a:pt x="392" y="2828"/>
                    </a:cubicBezTo>
                    <a:cubicBezTo>
                      <a:pt x="628" y="3063"/>
                      <a:pt x="939" y="3063"/>
                      <a:pt x="1234" y="3080"/>
                    </a:cubicBezTo>
                    <a:cubicBezTo>
                      <a:pt x="1294" y="3082"/>
                      <a:pt x="1355" y="3084"/>
                      <a:pt x="1416" y="3084"/>
                    </a:cubicBezTo>
                    <a:cubicBezTo>
                      <a:pt x="1600" y="3084"/>
                      <a:pt x="1787" y="3069"/>
                      <a:pt x="1968" y="3021"/>
                    </a:cubicBezTo>
                    <a:cubicBezTo>
                      <a:pt x="2226" y="2956"/>
                      <a:pt x="2333" y="2822"/>
                      <a:pt x="2402" y="2570"/>
                    </a:cubicBezTo>
                    <a:cubicBezTo>
                      <a:pt x="2445" y="2425"/>
                      <a:pt x="2488" y="2281"/>
                      <a:pt x="2510" y="2130"/>
                    </a:cubicBezTo>
                    <a:cubicBezTo>
                      <a:pt x="2558" y="1793"/>
                      <a:pt x="2601" y="1455"/>
                      <a:pt x="2628" y="1112"/>
                    </a:cubicBezTo>
                    <a:cubicBezTo>
                      <a:pt x="2649" y="806"/>
                      <a:pt x="2633" y="452"/>
                      <a:pt x="2397" y="265"/>
                    </a:cubicBezTo>
                    <a:cubicBezTo>
                      <a:pt x="2252" y="152"/>
                      <a:pt x="2075" y="109"/>
                      <a:pt x="1904" y="82"/>
                    </a:cubicBezTo>
                    <a:cubicBezTo>
                      <a:pt x="1599" y="24"/>
                      <a:pt x="1290" y="1"/>
                      <a:pt x="980" y="1"/>
                    </a:cubicBezTo>
                    <a:close/>
                  </a:path>
                </a:pathLst>
              </a:custGeom>
              <a:solidFill>
                <a:srgbClr val="E4E8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4" name="Google Shape;3344;p50"/>
              <p:cNvSpPr/>
              <p:nvPr/>
            </p:nvSpPr>
            <p:spPr>
              <a:xfrm>
                <a:off x="7320800" y="2059259"/>
                <a:ext cx="97640" cy="70792"/>
              </a:xfrm>
              <a:custGeom>
                <a:rect b="b" l="l" r="r" t="t"/>
                <a:pathLst>
                  <a:path extrusionOk="0" h="604" w="833">
                    <a:moveTo>
                      <a:pt x="538" y="1"/>
                    </a:moveTo>
                    <a:cubicBezTo>
                      <a:pt x="459" y="1"/>
                      <a:pt x="369" y="24"/>
                      <a:pt x="285" y="72"/>
                    </a:cubicBezTo>
                    <a:cubicBezTo>
                      <a:pt x="97" y="185"/>
                      <a:pt x="1" y="372"/>
                      <a:pt x="71" y="501"/>
                    </a:cubicBezTo>
                    <a:cubicBezTo>
                      <a:pt x="112" y="568"/>
                      <a:pt x="194" y="604"/>
                      <a:pt x="291" y="604"/>
                    </a:cubicBezTo>
                    <a:cubicBezTo>
                      <a:pt x="372" y="604"/>
                      <a:pt x="463" y="579"/>
                      <a:pt x="548" y="528"/>
                    </a:cubicBezTo>
                    <a:cubicBezTo>
                      <a:pt x="736" y="421"/>
                      <a:pt x="832" y="228"/>
                      <a:pt x="757" y="104"/>
                    </a:cubicBezTo>
                    <a:cubicBezTo>
                      <a:pt x="718" y="36"/>
                      <a:pt x="636" y="1"/>
                      <a:pt x="538" y="1"/>
                    </a:cubicBez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5" name="Google Shape;3345;p50"/>
              <p:cNvSpPr/>
              <p:nvPr/>
            </p:nvSpPr>
            <p:spPr>
              <a:xfrm>
                <a:off x="7036792" y="2059259"/>
                <a:ext cx="97523" cy="70792"/>
              </a:xfrm>
              <a:custGeom>
                <a:rect b="b" l="l" r="r" t="t"/>
                <a:pathLst>
                  <a:path extrusionOk="0" h="604" w="832">
                    <a:moveTo>
                      <a:pt x="296" y="1"/>
                    </a:moveTo>
                    <a:cubicBezTo>
                      <a:pt x="199" y="1"/>
                      <a:pt x="117" y="36"/>
                      <a:pt x="75" y="104"/>
                    </a:cubicBezTo>
                    <a:cubicBezTo>
                      <a:pt x="0" y="228"/>
                      <a:pt x="97" y="421"/>
                      <a:pt x="285" y="528"/>
                    </a:cubicBezTo>
                    <a:cubicBezTo>
                      <a:pt x="372" y="579"/>
                      <a:pt x="463" y="604"/>
                      <a:pt x="544" y="604"/>
                    </a:cubicBezTo>
                    <a:cubicBezTo>
                      <a:pt x="640" y="604"/>
                      <a:pt x="721" y="568"/>
                      <a:pt x="762" y="501"/>
                    </a:cubicBezTo>
                    <a:cubicBezTo>
                      <a:pt x="831" y="372"/>
                      <a:pt x="740" y="185"/>
                      <a:pt x="547" y="72"/>
                    </a:cubicBezTo>
                    <a:cubicBezTo>
                      <a:pt x="463" y="24"/>
                      <a:pt x="375" y="1"/>
                      <a:pt x="296" y="1"/>
                    </a:cubicBez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50"/>
              <p:cNvSpPr/>
              <p:nvPr/>
            </p:nvSpPr>
            <p:spPr>
              <a:xfrm>
                <a:off x="6835654" y="2355552"/>
                <a:ext cx="295265" cy="765583"/>
              </a:xfrm>
              <a:custGeom>
                <a:rect b="b" l="l" r="r" t="t"/>
                <a:pathLst>
                  <a:path extrusionOk="0" h="6532" w="2519">
                    <a:moveTo>
                      <a:pt x="1934" y="0"/>
                    </a:moveTo>
                    <a:cubicBezTo>
                      <a:pt x="1844" y="0"/>
                      <a:pt x="1751" y="35"/>
                      <a:pt x="1668" y="118"/>
                    </a:cubicBezTo>
                    <a:cubicBezTo>
                      <a:pt x="891" y="885"/>
                      <a:pt x="333" y="1989"/>
                      <a:pt x="167" y="3062"/>
                    </a:cubicBezTo>
                    <a:cubicBezTo>
                      <a:pt x="17" y="4054"/>
                      <a:pt x="1" y="5432"/>
                      <a:pt x="542" y="6338"/>
                    </a:cubicBezTo>
                    <a:cubicBezTo>
                      <a:pt x="623" y="6474"/>
                      <a:pt x="744" y="6531"/>
                      <a:pt x="867" y="6531"/>
                    </a:cubicBezTo>
                    <a:cubicBezTo>
                      <a:pt x="1142" y="6531"/>
                      <a:pt x="1421" y="6242"/>
                      <a:pt x="1239" y="5930"/>
                    </a:cubicBezTo>
                    <a:cubicBezTo>
                      <a:pt x="826" y="5249"/>
                      <a:pt x="826" y="3957"/>
                      <a:pt x="966" y="3142"/>
                    </a:cubicBezTo>
                    <a:cubicBezTo>
                      <a:pt x="1121" y="2247"/>
                      <a:pt x="1582" y="1330"/>
                      <a:pt x="2236" y="686"/>
                    </a:cubicBezTo>
                    <a:cubicBezTo>
                      <a:pt x="2518" y="404"/>
                      <a:pt x="2242" y="0"/>
                      <a:pt x="1934" y="0"/>
                    </a:cubicBezTo>
                    <a:close/>
                  </a:path>
                </a:pathLst>
              </a:custGeom>
              <a:solidFill>
                <a:srgbClr val="E8EC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50"/>
              <p:cNvSpPr/>
              <p:nvPr/>
            </p:nvSpPr>
            <p:spPr>
              <a:xfrm>
                <a:off x="6887228" y="3027252"/>
                <a:ext cx="123310" cy="128222"/>
              </a:xfrm>
              <a:custGeom>
                <a:rect b="b" l="l" r="r" t="t"/>
                <a:pathLst>
                  <a:path extrusionOk="0" h="1094" w="1052">
                    <a:moveTo>
                      <a:pt x="446" y="1"/>
                    </a:moveTo>
                    <a:cubicBezTo>
                      <a:pt x="386" y="1"/>
                      <a:pt x="325" y="15"/>
                      <a:pt x="268" y="44"/>
                    </a:cubicBezTo>
                    <a:cubicBezTo>
                      <a:pt x="75" y="140"/>
                      <a:pt x="0" y="376"/>
                      <a:pt x="102" y="564"/>
                    </a:cubicBezTo>
                    <a:lnTo>
                      <a:pt x="268" y="886"/>
                    </a:lnTo>
                    <a:cubicBezTo>
                      <a:pt x="336" y="1018"/>
                      <a:pt x="473" y="1094"/>
                      <a:pt x="614" y="1094"/>
                    </a:cubicBezTo>
                    <a:cubicBezTo>
                      <a:pt x="673" y="1094"/>
                      <a:pt x="733" y="1080"/>
                      <a:pt x="788" y="1052"/>
                    </a:cubicBezTo>
                    <a:cubicBezTo>
                      <a:pt x="976" y="955"/>
                      <a:pt x="1051" y="719"/>
                      <a:pt x="955" y="532"/>
                    </a:cubicBezTo>
                    <a:lnTo>
                      <a:pt x="788" y="210"/>
                    </a:lnTo>
                    <a:cubicBezTo>
                      <a:pt x="721" y="75"/>
                      <a:pt x="586" y="1"/>
                      <a:pt x="446" y="1"/>
                    </a:cubicBezTo>
                    <a:close/>
                  </a:path>
                </a:pathLst>
              </a:custGeom>
              <a:solidFill>
                <a:srgbClr val="FCA9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8" name="Google Shape;3348;p50"/>
              <p:cNvSpPr/>
              <p:nvPr/>
            </p:nvSpPr>
            <p:spPr>
              <a:xfrm>
                <a:off x="7368975" y="2382275"/>
                <a:ext cx="411542" cy="709559"/>
              </a:xfrm>
              <a:custGeom>
                <a:rect b="b" l="l" r="r" t="t"/>
                <a:pathLst>
                  <a:path extrusionOk="0" h="6054" w="3511">
                    <a:moveTo>
                      <a:pt x="391" y="0"/>
                    </a:moveTo>
                    <a:cubicBezTo>
                      <a:pt x="191" y="0"/>
                      <a:pt x="0" y="129"/>
                      <a:pt x="19" y="389"/>
                    </a:cubicBezTo>
                    <a:cubicBezTo>
                      <a:pt x="110" y="1649"/>
                      <a:pt x="325" y="2994"/>
                      <a:pt x="834" y="4158"/>
                    </a:cubicBezTo>
                    <a:cubicBezTo>
                      <a:pt x="1188" y="4978"/>
                      <a:pt x="1917" y="5815"/>
                      <a:pt x="2829" y="6040"/>
                    </a:cubicBezTo>
                    <a:cubicBezTo>
                      <a:pt x="2865" y="6049"/>
                      <a:pt x="2901" y="6053"/>
                      <a:pt x="2934" y="6053"/>
                    </a:cubicBezTo>
                    <a:cubicBezTo>
                      <a:pt x="3360" y="6053"/>
                      <a:pt x="3510" y="5377"/>
                      <a:pt x="3043" y="5263"/>
                    </a:cubicBezTo>
                    <a:cubicBezTo>
                      <a:pt x="2287" y="5075"/>
                      <a:pt x="1719" y="4292"/>
                      <a:pt x="1467" y="3579"/>
                    </a:cubicBezTo>
                    <a:cubicBezTo>
                      <a:pt x="1102" y="2565"/>
                      <a:pt x="904" y="1461"/>
                      <a:pt x="823" y="389"/>
                    </a:cubicBezTo>
                    <a:cubicBezTo>
                      <a:pt x="804" y="130"/>
                      <a:pt x="593" y="0"/>
                      <a:pt x="391" y="0"/>
                    </a:cubicBezTo>
                    <a:close/>
                  </a:path>
                </a:pathLst>
              </a:custGeom>
              <a:solidFill>
                <a:srgbClr val="E8EC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9" name="Google Shape;3349;p50"/>
              <p:cNvSpPr/>
              <p:nvPr/>
            </p:nvSpPr>
            <p:spPr>
              <a:xfrm>
                <a:off x="7659664" y="2997834"/>
                <a:ext cx="141479" cy="109821"/>
              </a:xfrm>
              <a:custGeom>
                <a:rect b="b" l="l" r="r" t="t"/>
                <a:pathLst>
                  <a:path extrusionOk="0" h="937" w="1207">
                    <a:moveTo>
                      <a:pt x="438" y="1"/>
                    </a:moveTo>
                    <a:cubicBezTo>
                      <a:pt x="297" y="1"/>
                      <a:pt x="161" y="78"/>
                      <a:pt x="97" y="214"/>
                    </a:cubicBezTo>
                    <a:cubicBezTo>
                      <a:pt x="0" y="402"/>
                      <a:pt x="75" y="638"/>
                      <a:pt x="268" y="734"/>
                    </a:cubicBezTo>
                    <a:lnTo>
                      <a:pt x="590" y="895"/>
                    </a:lnTo>
                    <a:cubicBezTo>
                      <a:pt x="646" y="923"/>
                      <a:pt x="705" y="936"/>
                      <a:pt x="763" y="936"/>
                    </a:cubicBezTo>
                    <a:cubicBezTo>
                      <a:pt x="905" y="936"/>
                      <a:pt x="1041" y="857"/>
                      <a:pt x="1110" y="724"/>
                    </a:cubicBezTo>
                    <a:cubicBezTo>
                      <a:pt x="1206" y="536"/>
                      <a:pt x="1131" y="300"/>
                      <a:pt x="938" y="204"/>
                    </a:cubicBezTo>
                    <a:lnTo>
                      <a:pt x="611" y="43"/>
                    </a:lnTo>
                    <a:cubicBezTo>
                      <a:pt x="556" y="14"/>
                      <a:pt x="496" y="1"/>
                      <a:pt x="438" y="1"/>
                    </a:cubicBezTo>
                    <a:close/>
                  </a:path>
                </a:pathLst>
              </a:custGeom>
              <a:solidFill>
                <a:srgbClr val="FCA9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0" name="Google Shape;3350;p50"/>
              <p:cNvSpPr/>
              <p:nvPr/>
            </p:nvSpPr>
            <p:spPr>
              <a:xfrm>
                <a:off x="7027298" y="2317109"/>
                <a:ext cx="400524" cy="692682"/>
              </a:xfrm>
              <a:custGeom>
                <a:rect b="b" l="l" r="r" t="t"/>
                <a:pathLst>
                  <a:path extrusionOk="0" h="5910" w="3417">
                    <a:moveTo>
                      <a:pt x="1706" y="1"/>
                    </a:moveTo>
                    <a:cubicBezTo>
                      <a:pt x="800" y="1"/>
                      <a:pt x="49" y="709"/>
                      <a:pt x="1" y="1615"/>
                    </a:cubicBezTo>
                    <a:lnTo>
                      <a:pt x="97" y="5910"/>
                    </a:lnTo>
                    <a:lnTo>
                      <a:pt x="3320" y="5910"/>
                    </a:lnTo>
                    <a:lnTo>
                      <a:pt x="3416" y="1615"/>
                    </a:lnTo>
                    <a:cubicBezTo>
                      <a:pt x="3368" y="709"/>
                      <a:pt x="2623" y="1"/>
                      <a:pt x="1717" y="1"/>
                    </a:cubicBezTo>
                    <a:close/>
                  </a:path>
                </a:pathLst>
              </a:custGeom>
              <a:solidFill>
                <a:srgbClr val="F2F9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1" name="Google Shape;3351;p50"/>
              <p:cNvSpPr/>
              <p:nvPr/>
            </p:nvSpPr>
            <p:spPr>
              <a:xfrm>
                <a:off x="7164320" y="2254287"/>
                <a:ext cx="126475" cy="125878"/>
              </a:xfrm>
              <a:custGeom>
                <a:rect b="b" l="l" r="r" t="t"/>
                <a:pathLst>
                  <a:path extrusionOk="0" h="1074" w="1079">
                    <a:moveTo>
                      <a:pt x="542" y="1"/>
                    </a:moveTo>
                    <a:cubicBezTo>
                      <a:pt x="242" y="1"/>
                      <a:pt x="1" y="242"/>
                      <a:pt x="1" y="537"/>
                    </a:cubicBezTo>
                    <a:cubicBezTo>
                      <a:pt x="1" y="832"/>
                      <a:pt x="242" y="1073"/>
                      <a:pt x="542" y="1073"/>
                    </a:cubicBezTo>
                    <a:cubicBezTo>
                      <a:pt x="837" y="1073"/>
                      <a:pt x="1079" y="832"/>
                      <a:pt x="1079" y="537"/>
                    </a:cubicBezTo>
                    <a:cubicBezTo>
                      <a:pt x="1079" y="242"/>
                      <a:pt x="837" y="1"/>
                      <a:pt x="542" y="1"/>
                    </a:cubicBezTo>
                    <a:close/>
                  </a:path>
                </a:pathLst>
              </a:custGeom>
              <a:solidFill>
                <a:srgbClr val="FCA9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2" name="Google Shape;3352;p50"/>
              <p:cNvSpPr/>
              <p:nvPr/>
            </p:nvSpPr>
            <p:spPr>
              <a:xfrm>
                <a:off x="7038668" y="2978261"/>
                <a:ext cx="377784" cy="111345"/>
              </a:xfrm>
              <a:custGeom>
                <a:rect b="b" l="l" r="r" t="t"/>
                <a:pathLst>
                  <a:path extrusionOk="0" h="950" w="3223">
                    <a:moveTo>
                      <a:pt x="0" y="1"/>
                    </a:moveTo>
                    <a:lnTo>
                      <a:pt x="0" y="950"/>
                    </a:lnTo>
                    <a:lnTo>
                      <a:pt x="3223" y="950"/>
                    </a:lnTo>
                    <a:lnTo>
                      <a:pt x="3223" y="1"/>
                    </a:lnTo>
                    <a:close/>
                  </a:path>
                </a:pathLst>
              </a:custGeom>
              <a:solidFill>
                <a:srgbClr val="4436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3" name="Google Shape;3353;p50"/>
              <p:cNvSpPr/>
              <p:nvPr/>
            </p:nvSpPr>
            <p:spPr>
              <a:xfrm>
                <a:off x="7310837" y="3007796"/>
                <a:ext cx="105611" cy="877397"/>
              </a:xfrm>
              <a:custGeom>
                <a:rect b="b" l="l" r="r" t="t"/>
                <a:pathLst>
                  <a:path extrusionOk="0" h="7486" w="901">
                    <a:moveTo>
                      <a:pt x="0" y="1"/>
                    </a:moveTo>
                    <a:lnTo>
                      <a:pt x="0" y="7486"/>
                    </a:lnTo>
                    <a:lnTo>
                      <a:pt x="901" y="7486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rgbClr val="4436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50"/>
              <p:cNvSpPr/>
              <p:nvPr/>
            </p:nvSpPr>
            <p:spPr>
              <a:xfrm>
                <a:off x="7038668" y="3007796"/>
                <a:ext cx="105728" cy="877397"/>
              </a:xfrm>
              <a:custGeom>
                <a:rect b="b" l="l" r="r" t="t"/>
                <a:pathLst>
                  <a:path extrusionOk="0" h="7486" w="902">
                    <a:moveTo>
                      <a:pt x="0" y="1"/>
                    </a:moveTo>
                    <a:lnTo>
                      <a:pt x="0" y="7486"/>
                    </a:lnTo>
                    <a:lnTo>
                      <a:pt x="901" y="7486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rgbClr val="4436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5" name="Google Shape;3355;p50"/>
              <p:cNvSpPr/>
              <p:nvPr/>
            </p:nvSpPr>
            <p:spPr>
              <a:xfrm>
                <a:off x="7310837" y="3775722"/>
                <a:ext cx="222591" cy="109469"/>
              </a:xfrm>
              <a:custGeom>
                <a:rect b="b" l="l" r="r" t="t"/>
                <a:pathLst>
                  <a:path extrusionOk="0" h="934" w="1899">
                    <a:moveTo>
                      <a:pt x="0" y="1"/>
                    </a:moveTo>
                    <a:lnTo>
                      <a:pt x="0" y="934"/>
                    </a:lnTo>
                    <a:lnTo>
                      <a:pt x="1898" y="934"/>
                    </a:lnTo>
                    <a:cubicBezTo>
                      <a:pt x="1898" y="333"/>
                      <a:pt x="756" y="1"/>
                      <a:pt x="0" y="1"/>
                    </a:cubicBezTo>
                    <a:close/>
                  </a:path>
                </a:pathLst>
              </a:custGeom>
              <a:solidFill>
                <a:srgbClr val="3A2C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6" name="Google Shape;3356;p50"/>
              <p:cNvSpPr/>
              <p:nvPr/>
            </p:nvSpPr>
            <p:spPr>
              <a:xfrm>
                <a:off x="7038668" y="3775722"/>
                <a:ext cx="222591" cy="109469"/>
              </a:xfrm>
              <a:custGeom>
                <a:rect b="b" l="l" r="r" t="t"/>
                <a:pathLst>
                  <a:path extrusionOk="0" h="934" w="1899">
                    <a:moveTo>
                      <a:pt x="0" y="1"/>
                    </a:moveTo>
                    <a:lnTo>
                      <a:pt x="0" y="934"/>
                    </a:lnTo>
                    <a:lnTo>
                      <a:pt x="1899" y="934"/>
                    </a:lnTo>
                    <a:cubicBezTo>
                      <a:pt x="1899" y="333"/>
                      <a:pt x="756" y="1"/>
                      <a:pt x="0" y="1"/>
                    </a:cubicBezTo>
                    <a:close/>
                  </a:path>
                </a:pathLst>
              </a:custGeom>
              <a:solidFill>
                <a:srgbClr val="3A2C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7" name="Google Shape;3357;p50"/>
              <p:cNvSpPr/>
              <p:nvPr/>
            </p:nvSpPr>
            <p:spPr>
              <a:xfrm>
                <a:off x="7087663" y="1899860"/>
                <a:ext cx="280495" cy="375290"/>
              </a:xfrm>
              <a:custGeom>
                <a:rect b="b" l="l" r="r" t="t"/>
                <a:pathLst>
                  <a:path extrusionOk="0" h="3202" w="2393">
                    <a:moveTo>
                      <a:pt x="821" y="0"/>
                    </a:moveTo>
                    <a:cubicBezTo>
                      <a:pt x="365" y="0"/>
                      <a:pt x="1" y="387"/>
                      <a:pt x="17" y="842"/>
                    </a:cubicBezTo>
                    <a:lnTo>
                      <a:pt x="70" y="2295"/>
                    </a:lnTo>
                    <a:cubicBezTo>
                      <a:pt x="92" y="2805"/>
                      <a:pt x="510" y="3202"/>
                      <a:pt x="1019" y="3202"/>
                    </a:cubicBezTo>
                    <a:lnTo>
                      <a:pt x="1368" y="3202"/>
                    </a:lnTo>
                    <a:cubicBezTo>
                      <a:pt x="1877" y="3202"/>
                      <a:pt x="2296" y="2805"/>
                      <a:pt x="2317" y="2295"/>
                    </a:cubicBezTo>
                    <a:lnTo>
                      <a:pt x="2371" y="842"/>
                    </a:lnTo>
                    <a:cubicBezTo>
                      <a:pt x="2392" y="387"/>
                      <a:pt x="2022" y="0"/>
                      <a:pt x="1566" y="0"/>
                    </a:cubicBez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8" name="Google Shape;3358;p50"/>
              <p:cNvSpPr/>
              <p:nvPr/>
            </p:nvSpPr>
            <p:spPr>
              <a:xfrm>
                <a:off x="7102783" y="2173182"/>
                <a:ext cx="250254" cy="171119"/>
              </a:xfrm>
              <a:custGeom>
                <a:rect b="b" l="l" r="r" t="t"/>
                <a:pathLst>
                  <a:path extrusionOk="0" h="1460" w="2135">
                    <a:moveTo>
                      <a:pt x="1067" y="1"/>
                    </a:moveTo>
                    <a:cubicBezTo>
                      <a:pt x="478" y="1"/>
                      <a:pt x="0" y="248"/>
                      <a:pt x="0" y="553"/>
                    </a:cubicBezTo>
                    <a:cubicBezTo>
                      <a:pt x="0" y="859"/>
                      <a:pt x="478" y="1459"/>
                      <a:pt x="1067" y="1459"/>
                    </a:cubicBezTo>
                    <a:cubicBezTo>
                      <a:pt x="1652" y="1459"/>
                      <a:pt x="2134" y="859"/>
                      <a:pt x="2134" y="553"/>
                    </a:cubicBezTo>
                    <a:cubicBezTo>
                      <a:pt x="2134" y="248"/>
                      <a:pt x="1652" y="1"/>
                      <a:pt x="1067" y="1"/>
                    </a:cubicBezTo>
                    <a:close/>
                  </a:path>
                </a:pathLst>
              </a:custGeom>
              <a:solidFill>
                <a:srgbClr val="E4E8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9" name="Google Shape;3359;p50"/>
              <p:cNvSpPr/>
              <p:nvPr/>
            </p:nvSpPr>
            <p:spPr>
              <a:xfrm>
                <a:off x="7087077" y="1984013"/>
                <a:ext cx="32820" cy="254100"/>
              </a:xfrm>
              <a:custGeom>
                <a:rect b="b" l="l" r="r" t="t"/>
                <a:pathLst>
                  <a:path extrusionOk="0" h="2168" w="280">
                    <a:moveTo>
                      <a:pt x="0" y="1"/>
                    </a:moveTo>
                    <a:lnTo>
                      <a:pt x="6" y="392"/>
                    </a:lnTo>
                    <a:lnTo>
                      <a:pt x="75" y="1577"/>
                    </a:lnTo>
                    <a:lnTo>
                      <a:pt x="134" y="2167"/>
                    </a:lnTo>
                    <a:lnTo>
                      <a:pt x="279" y="2017"/>
                    </a:lnTo>
                    <a:lnTo>
                      <a:pt x="193" y="5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4E8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0" name="Google Shape;3360;p50"/>
              <p:cNvSpPr/>
              <p:nvPr/>
            </p:nvSpPr>
            <p:spPr>
              <a:xfrm>
                <a:off x="7337210" y="1990928"/>
                <a:ext cx="34696" cy="254100"/>
              </a:xfrm>
              <a:custGeom>
                <a:rect b="b" l="l" r="r" t="t"/>
                <a:pathLst>
                  <a:path extrusionOk="0" h="2168" w="296">
                    <a:moveTo>
                      <a:pt x="295" y="1"/>
                    </a:moveTo>
                    <a:lnTo>
                      <a:pt x="86" y="543"/>
                    </a:lnTo>
                    <a:lnTo>
                      <a:pt x="0" y="1996"/>
                    </a:lnTo>
                    <a:lnTo>
                      <a:pt x="118" y="2167"/>
                    </a:lnTo>
                    <a:lnTo>
                      <a:pt x="220" y="1556"/>
                    </a:lnTo>
                    <a:lnTo>
                      <a:pt x="295" y="1"/>
                    </a:lnTo>
                    <a:close/>
                  </a:path>
                </a:pathLst>
              </a:custGeom>
              <a:solidFill>
                <a:srgbClr val="E4E8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1" name="Google Shape;3361;p50"/>
              <p:cNvSpPr/>
              <p:nvPr/>
            </p:nvSpPr>
            <p:spPr>
              <a:xfrm>
                <a:off x="7222224" y="2380048"/>
                <a:ext cx="10784" cy="629742"/>
              </a:xfrm>
              <a:custGeom>
                <a:rect b="b" l="l" r="r" t="t"/>
                <a:pathLst>
                  <a:path extrusionOk="0" h="5373" w="92">
                    <a:moveTo>
                      <a:pt x="48" y="0"/>
                    </a:moveTo>
                    <a:cubicBezTo>
                      <a:pt x="27" y="450"/>
                      <a:pt x="22" y="895"/>
                      <a:pt x="11" y="1346"/>
                    </a:cubicBezTo>
                    <a:cubicBezTo>
                      <a:pt x="5" y="1791"/>
                      <a:pt x="5" y="2241"/>
                      <a:pt x="0" y="2686"/>
                    </a:cubicBezTo>
                    <a:cubicBezTo>
                      <a:pt x="5" y="3137"/>
                      <a:pt x="5" y="3582"/>
                      <a:pt x="11" y="4032"/>
                    </a:cubicBezTo>
                    <a:lnTo>
                      <a:pt x="27" y="4702"/>
                    </a:lnTo>
                    <a:cubicBezTo>
                      <a:pt x="32" y="4922"/>
                      <a:pt x="38" y="5147"/>
                      <a:pt x="48" y="5373"/>
                    </a:cubicBezTo>
                    <a:cubicBezTo>
                      <a:pt x="59" y="5147"/>
                      <a:pt x="59" y="4922"/>
                      <a:pt x="70" y="4702"/>
                    </a:cubicBezTo>
                    <a:lnTo>
                      <a:pt x="81" y="4032"/>
                    </a:lnTo>
                    <a:cubicBezTo>
                      <a:pt x="86" y="3582"/>
                      <a:pt x="86" y="3137"/>
                      <a:pt x="91" y="2686"/>
                    </a:cubicBezTo>
                    <a:cubicBezTo>
                      <a:pt x="86" y="2241"/>
                      <a:pt x="86" y="1791"/>
                      <a:pt x="81" y="1346"/>
                    </a:cubicBezTo>
                    <a:cubicBezTo>
                      <a:pt x="75" y="895"/>
                      <a:pt x="64" y="450"/>
                      <a:pt x="48" y="0"/>
                    </a:cubicBezTo>
                    <a:close/>
                  </a:path>
                </a:pathLst>
              </a:custGeom>
              <a:solidFill>
                <a:srgbClr val="E8EC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2" name="Google Shape;3362;p50"/>
              <p:cNvSpPr/>
              <p:nvPr/>
            </p:nvSpPr>
            <p:spPr>
              <a:xfrm>
                <a:off x="7123530" y="2327189"/>
                <a:ext cx="104439" cy="99390"/>
              </a:xfrm>
              <a:custGeom>
                <a:rect b="b" l="l" r="r" t="t"/>
                <a:pathLst>
                  <a:path extrusionOk="0" h="848" w="891">
                    <a:moveTo>
                      <a:pt x="360" y="1"/>
                    </a:moveTo>
                    <a:lnTo>
                      <a:pt x="0" y="161"/>
                    </a:lnTo>
                    <a:lnTo>
                      <a:pt x="349" y="848"/>
                    </a:lnTo>
                    <a:lnTo>
                      <a:pt x="890" y="451"/>
                    </a:lnTo>
                    <a:lnTo>
                      <a:pt x="360" y="1"/>
                    </a:lnTo>
                    <a:close/>
                  </a:path>
                </a:pathLst>
              </a:custGeom>
              <a:solidFill>
                <a:srgbClr val="E8EC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3" name="Google Shape;3363;p50"/>
              <p:cNvSpPr/>
              <p:nvPr/>
            </p:nvSpPr>
            <p:spPr>
              <a:xfrm>
                <a:off x="7227850" y="2327189"/>
                <a:ext cx="103852" cy="99390"/>
              </a:xfrm>
              <a:custGeom>
                <a:rect b="b" l="l" r="r" t="t"/>
                <a:pathLst>
                  <a:path extrusionOk="0" h="848" w="886">
                    <a:moveTo>
                      <a:pt x="531" y="1"/>
                    </a:moveTo>
                    <a:lnTo>
                      <a:pt x="0" y="451"/>
                    </a:lnTo>
                    <a:lnTo>
                      <a:pt x="537" y="848"/>
                    </a:lnTo>
                    <a:lnTo>
                      <a:pt x="885" y="161"/>
                    </a:lnTo>
                    <a:lnTo>
                      <a:pt x="531" y="1"/>
                    </a:lnTo>
                    <a:close/>
                  </a:path>
                </a:pathLst>
              </a:custGeom>
              <a:solidFill>
                <a:srgbClr val="E8EC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4" name="Google Shape;3364;p50"/>
              <p:cNvSpPr/>
              <p:nvPr/>
            </p:nvSpPr>
            <p:spPr>
              <a:xfrm>
                <a:off x="7017921" y="2348520"/>
                <a:ext cx="419981" cy="661271"/>
              </a:xfrm>
              <a:custGeom>
                <a:rect b="b" l="l" r="r" t="t"/>
                <a:pathLst>
                  <a:path extrusionOk="0" h="5642" w="3583">
                    <a:moveTo>
                      <a:pt x="869" y="1"/>
                    </a:moveTo>
                    <a:cubicBezTo>
                      <a:pt x="419" y="269"/>
                      <a:pt x="113" y="730"/>
                      <a:pt x="81" y="1266"/>
                    </a:cubicBezTo>
                    <a:lnTo>
                      <a:pt x="0" y="5642"/>
                    </a:lnTo>
                    <a:lnTo>
                      <a:pt x="3582" y="5642"/>
                    </a:lnTo>
                    <a:lnTo>
                      <a:pt x="3496" y="1266"/>
                    </a:lnTo>
                    <a:cubicBezTo>
                      <a:pt x="3470" y="730"/>
                      <a:pt x="3159" y="269"/>
                      <a:pt x="2708" y="1"/>
                    </a:cubicBezTo>
                    <a:lnTo>
                      <a:pt x="1791" y="1288"/>
                    </a:lnTo>
                    <a:lnTo>
                      <a:pt x="869" y="1"/>
                    </a:lnTo>
                    <a:close/>
                  </a:path>
                </a:pathLst>
              </a:custGeom>
              <a:solidFill>
                <a:srgbClr val="788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5" name="Google Shape;3365;p50"/>
              <p:cNvSpPr/>
              <p:nvPr/>
            </p:nvSpPr>
            <p:spPr>
              <a:xfrm>
                <a:off x="7105948" y="2359303"/>
                <a:ext cx="242049" cy="170416"/>
              </a:xfrm>
              <a:custGeom>
                <a:rect b="b" l="l" r="r" t="t"/>
                <a:pathLst>
                  <a:path extrusionOk="0" fill="none" h="1454" w="2065">
                    <a:moveTo>
                      <a:pt x="2065" y="0"/>
                    </a:moveTo>
                    <a:lnTo>
                      <a:pt x="1035" y="1453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75">
                <a:solidFill>
                  <a:srgbClr val="6D8C7B"/>
                </a:solidFill>
                <a:prstDash val="solid"/>
                <a:miter lim="53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6" name="Google Shape;3366;p50"/>
              <p:cNvSpPr/>
              <p:nvPr/>
            </p:nvSpPr>
            <p:spPr>
              <a:xfrm>
                <a:off x="7038668" y="3885074"/>
                <a:ext cx="222591" cy="29653"/>
              </a:xfrm>
              <a:custGeom>
                <a:rect b="b" l="l" r="r" t="t"/>
                <a:pathLst>
                  <a:path extrusionOk="0" h="253" w="1899">
                    <a:moveTo>
                      <a:pt x="0" y="1"/>
                    </a:moveTo>
                    <a:lnTo>
                      <a:pt x="0" y="253"/>
                    </a:lnTo>
                    <a:lnTo>
                      <a:pt x="1899" y="253"/>
                    </a:lnTo>
                    <a:lnTo>
                      <a:pt x="1899" y="1"/>
                    </a:lnTo>
                    <a:close/>
                  </a:path>
                </a:pathLst>
              </a:custGeom>
              <a:solidFill>
                <a:srgbClr val="A389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7" name="Google Shape;3367;p50"/>
              <p:cNvSpPr/>
              <p:nvPr/>
            </p:nvSpPr>
            <p:spPr>
              <a:xfrm>
                <a:off x="7310837" y="3885074"/>
                <a:ext cx="222591" cy="29653"/>
              </a:xfrm>
              <a:custGeom>
                <a:rect b="b" l="l" r="r" t="t"/>
                <a:pathLst>
                  <a:path extrusionOk="0" h="253" w="1899">
                    <a:moveTo>
                      <a:pt x="0" y="1"/>
                    </a:moveTo>
                    <a:lnTo>
                      <a:pt x="0" y="253"/>
                    </a:lnTo>
                    <a:lnTo>
                      <a:pt x="1898" y="253"/>
                    </a:lnTo>
                    <a:lnTo>
                      <a:pt x="1898" y="1"/>
                    </a:lnTo>
                    <a:close/>
                  </a:path>
                </a:pathLst>
              </a:custGeom>
              <a:solidFill>
                <a:srgbClr val="A389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8" name="Google Shape;3368;p50"/>
              <p:cNvSpPr/>
              <p:nvPr/>
            </p:nvSpPr>
            <p:spPr>
              <a:xfrm>
                <a:off x="7111574" y="2117275"/>
                <a:ext cx="97523" cy="44772"/>
              </a:xfrm>
              <a:custGeom>
                <a:rect b="b" l="l" r="r" t="t"/>
                <a:pathLst>
                  <a:path extrusionOk="0" fill="none" h="382" w="832">
                    <a:moveTo>
                      <a:pt x="832" y="1"/>
                    </a:moveTo>
                    <a:cubicBezTo>
                      <a:pt x="832" y="210"/>
                      <a:pt x="644" y="381"/>
                      <a:pt x="419" y="381"/>
                    </a:cubicBezTo>
                    <a:cubicBezTo>
                      <a:pt x="188" y="381"/>
                      <a:pt x="0" y="210"/>
                      <a:pt x="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53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9" name="Google Shape;3369;p50"/>
              <p:cNvSpPr/>
              <p:nvPr/>
            </p:nvSpPr>
            <p:spPr>
              <a:xfrm>
                <a:off x="7242971" y="2117275"/>
                <a:ext cx="97523" cy="44772"/>
              </a:xfrm>
              <a:custGeom>
                <a:rect b="b" l="l" r="r" t="t"/>
                <a:pathLst>
                  <a:path extrusionOk="0" fill="none" h="382" w="832">
                    <a:moveTo>
                      <a:pt x="831" y="1"/>
                    </a:moveTo>
                    <a:cubicBezTo>
                      <a:pt x="831" y="210"/>
                      <a:pt x="644" y="381"/>
                      <a:pt x="413" y="381"/>
                    </a:cubicBezTo>
                    <a:cubicBezTo>
                      <a:pt x="188" y="381"/>
                      <a:pt x="0" y="210"/>
                      <a:pt x="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53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0" name="Google Shape;3370;p50"/>
              <p:cNvSpPr/>
              <p:nvPr/>
            </p:nvSpPr>
            <p:spPr>
              <a:xfrm>
                <a:off x="7208979" y="2117275"/>
                <a:ext cx="34110" cy="117"/>
              </a:xfrm>
              <a:custGeom>
                <a:rect b="b" l="l" r="r" t="t"/>
                <a:pathLst>
                  <a:path extrusionOk="0" fill="none" h="1" w="291">
                    <a:moveTo>
                      <a:pt x="1" y="1"/>
                    </a:moveTo>
                    <a:lnTo>
                      <a:pt x="29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53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1" name="Google Shape;3371;p50"/>
              <p:cNvSpPr/>
              <p:nvPr/>
            </p:nvSpPr>
            <p:spPr>
              <a:xfrm>
                <a:off x="7680294" y="3068743"/>
                <a:ext cx="125889" cy="847861"/>
              </a:xfrm>
              <a:custGeom>
                <a:rect b="b" l="l" r="r" t="t"/>
                <a:pathLst>
                  <a:path extrusionOk="0" fill="none" h="7234" w="1074">
                    <a:moveTo>
                      <a:pt x="1" y="655"/>
                    </a:moveTo>
                    <a:cubicBezTo>
                      <a:pt x="1" y="290"/>
                      <a:pt x="242" y="1"/>
                      <a:pt x="537" y="1"/>
                    </a:cubicBezTo>
                    <a:cubicBezTo>
                      <a:pt x="837" y="1"/>
                      <a:pt x="1073" y="290"/>
                      <a:pt x="1073" y="655"/>
                    </a:cubicBezTo>
                    <a:lnTo>
                      <a:pt x="1073" y="639"/>
                    </a:lnTo>
                    <a:lnTo>
                      <a:pt x="1073" y="7234"/>
                    </a:lnTo>
                  </a:path>
                </a:pathLst>
              </a:custGeom>
              <a:noFill/>
              <a:ln cap="flat" cmpd="sng" w="19050">
                <a:solidFill>
                  <a:srgbClr val="262422"/>
                </a:solidFill>
                <a:prstDash val="solid"/>
                <a:miter lim="53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2" name="Google Shape;3372;p50"/>
            <p:cNvGrpSpPr/>
            <p:nvPr/>
          </p:nvGrpSpPr>
          <p:grpSpPr>
            <a:xfrm>
              <a:off x="7517246" y="3807500"/>
              <a:ext cx="1178102" cy="922925"/>
              <a:chOff x="457200" y="3807500"/>
              <a:chExt cx="1178102" cy="922925"/>
            </a:xfrm>
          </p:grpSpPr>
          <p:sp>
            <p:nvSpPr>
              <p:cNvPr id="3373" name="Google Shape;3373;p50"/>
              <p:cNvSpPr txBox="1"/>
              <p:nvPr/>
            </p:nvSpPr>
            <p:spPr>
              <a:xfrm>
                <a:off x="457202" y="3807500"/>
                <a:ext cx="1178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Uranus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374" name="Google Shape;3374;p50"/>
              <p:cNvSpPr txBox="1"/>
              <p:nvPr/>
            </p:nvSpPr>
            <p:spPr>
              <a:xfrm>
                <a:off x="457200" y="4085125"/>
                <a:ext cx="1178100" cy="64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Uranus is the seventh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375" name="Google Shape;3375;p50"/>
            <p:cNvSpPr txBox="1"/>
            <p:nvPr/>
          </p:nvSpPr>
          <p:spPr>
            <a:xfrm>
              <a:off x="7517247" y="1723575"/>
              <a:ext cx="1178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61+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376" name="Google Shape;3376;p50"/>
          <p:cNvGrpSpPr/>
          <p:nvPr/>
        </p:nvGrpSpPr>
        <p:grpSpPr>
          <a:xfrm>
            <a:off x="6339146" y="1636375"/>
            <a:ext cx="1178102" cy="3094050"/>
            <a:chOff x="6339146" y="1636375"/>
            <a:chExt cx="1178102" cy="3094050"/>
          </a:xfrm>
        </p:grpSpPr>
        <p:grpSp>
          <p:nvGrpSpPr>
            <p:cNvPr id="3377" name="Google Shape;3377;p50"/>
            <p:cNvGrpSpPr/>
            <p:nvPr/>
          </p:nvGrpSpPr>
          <p:grpSpPr>
            <a:xfrm>
              <a:off x="6578154" y="1984983"/>
              <a:ext cx="700096" cy="1807976"/>
              <a:chOff x="5918107" y="1795431"/>
              <a:chExt cx="838438" cy="2165240"/>
            </a:xfrm>
          </p:grpSpPr>
          <p:sp>
            <p:nvSpPr>
              <p:cNvPr id="3378" name="Google Shape;3378;p50"/>
              <p:cNvSpPr/>
              <p:nvPr/>
            </p:nvSpPr>
            <p:spPr>
              <a:xfrm>
                <a:off x="5948817" y="3868782"/>
                <a:ext cx="807729" cy="91889"/>
              </a:xfrm>
              <a:custGeom>
                <a:rect b="b" l="l" r="r" t="t"/>
                <a:pathLst>
                  <a:path extrusionOk="0" h="784" w="6891">
                    <a:moveTo>
                      <a:pt x="3449" y="0"/>
                    </a:moveTo>
                    <a:cubicBezTo>
                      <a:pt x="1545" y="0"/>
                      <a:pt x="1" y="172"/>
                      <a:pt x="1" y="392"/>
                    </a:cubicBezTo>
                    <a:cubicBezTo>
                      <a:pt x="1" y="606"/>
                      <a:pt x="1545" y="783"/>
                      <a:pt x="3449" y="783"/>
                    </a:cubicBezTo>
                    <a:cubicBezTo>
                      <a:pt x="5347" y="783"/>
                      <a:pt x="6891" y="606"/>
                      <a:pt x="6891" y="392"/>
                    </a:cubicBezTo>
                    <a:cubicBezTo>
                      <a:pt x="6891" y="172"/>
                      <a:pt x="5347" y="0"/>
                      <a:pt x="34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9" name="Google Shape;3379;p50"/>
              <p:cNvSpPr/>
              <p:nvPr/>
            </p:nvSpPr>
            <p:spPr>
              <a:xfrm>
                <a:off x="6155582" y="1795431"/>
                <a:ext cx="316949" cy="384901"/>
              </a:xfrm>
              <a:custGeom>
                <a:rect b="b" l="l" r="r" t="t"/>
                <a:pathLst>
                  <a:path extrusionOk="0" h="3284" w="2704">
                    <a:moveTo>
                      <a:pt x="1466" y="0"/>
                    </a:moveTo>
                    <a:cubicBezTo>
                      <a:pt x="1444" y="0"/>
                      <a:pt x="1422" y="1"/>
                      <a:pt x="1400" y="1"/>
                    </a:cubicBezTo>
                    <a:cubicBezTo>
                      <a:pt x="1207" y="1"/>
                      <a:pt x="1030" y="28"/>
                      <a:pt x="869" y="82"/>
                    </a:cubicBezTo>
                    <a:cubicBezTo>
                      <a:pt x="489" y="211"/>
                      <a:pt x="194" y="516"/>
                      <a:pt x="103" y="908"/>
                    </a:cubicBezTo>
                    <a:cubicBezTo>
                      <a:pt x="1" y="1347"/>
                      <a:pt x="44" y="1814"/>
                      <a:pt x="87" y="2259"/>
                    </a:cubicBezTo>
                    <a:cubicBezTo>
                      <a:pt x="103" y="2420"/>
                      <a:pt x="162" y="2918"/>
                      <a:pt x="403" y="3106"/>
                    </a:cubicBezTo>
                    <a:cubicBezTo>
                      <a:pt x="535" y="3212"/>
                      <a:pt x="942" y="3284"/>
                      <a:pt x="1368" y="3284"/>
                    </a:cubicBezTo>
                    <a:cubicBezTo>
                      <a:pt x="1717" y="3284"/>
                      <a:pt x="2080" y="3235"/>
                      <a:pt x="2312" y="3117"/>
                    </a:cubicBezTo>
                    <a:cubicBezTo>
                      <a:pt x="2419" y="3063"/>
                      <a:pt x="2446" y="2822"/>
                      <a:pt x="2467" y="2720"/>
                    </a:cubicBezTo>
                    <a:cubicBezTo>
                      <a:pt x="2521" y="2463"/>
                      <a:pt x="2553" y="2200"/>
                      <a:pt x="2585" y="1937"/>
                    </a:cubicBezTo>
                    <a:cubicBezTo>
                      <a:pt x="2623" y="1637"/>
                      <a:pt x="2666" y="1337"/>
                      <a:pt x="2682" y="1036"/>
                    </a:cubicBezTo>
                    <a:cubicBezTo>
                      <a:pt x="2693" y="779"/>
                      <a:pt x="2703" y="527"/>
                      <a:pt x="2500" y="334"/>
                    </a:cubicBezTo>
                    <a:cubicBezTo>
                      <a:pt x="2227" y="86"/>
                      <a:pt x="1830" y="0"/>
                      <a:pt x="1466" y="0"/>
                    </a:cubicBezTo>
                    <a:close/>
                  </a:path>
                </a:pathLst>
              </a:custGeom>
              <a:solidFill>
                <a:srgbClr val="696D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0" name="Google Shape;3380;p50"/>
              <p:cNvSpPr/>
              <p:nvPr/>
            </p:nvSpPr>
            <p:spPr>
              <a:xfrm>
                <a:off x="6403254" y="2006868"/>
                <a:ext cx="97523" cy="70675"/>
              </a:xfrm>
              <a:custGeom>
                <a:rect b="b" l="l" r="r" t="t"/>
                <a:pathLst>
                  <a:path extrusionOk="0" h="603" w="832">
                    <a:moveTo>
                      <a:pt x="541" y="1"/>
                    </a:moveTo>
                    <a:cubicBezTo>
                      <a:pt x="461" y="1"/>
                      <a:pt x="370" y="25"/>
                      <a:pt x="285" y="74"/>
                    </a:cubicBezTo>
                    <a:cubicBezTo>
                      <a:pt x="97" y="181"/>
                      <a:pt x="0" y="374"/>
                      <a:pt x="76" y="498"/>
                    </a:cubicBezTo>
                    <a:cubicBezTo>
                      <a:pt x="114" y="568"/>
                      <a:pt x="195" y="603"/>
                      <a:pt x="291" y="603"/>
                    </a:cubicBezTo>
                    <a:cubicBezTo>
                      <a:pt x="371" y="603"/>
                      <a:pt x="462" y="579"/>
                      <a:pt x="547" y="530"/>
                    </a:cubicBezTo>
                    <a:cubicBezTo>
                      <a:pt x="735" y="423"/>
                      <a:pt x="832" y="230"/>
                      <a:pt x="757" y="106"/>
                    </a:cubicBezTo>
                    <a:cubicBezTo>
                      <a:pt x="718" y="36"/>
                      <a:pt x="637" y="1"/>
                      <a:pt x="541" y="1"/>
                    </a:cubicBez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1" name="Google Shape;3381;p50"/>
              <p:cNvSpPr/>
              <p:nvPr/>
            </p:nvSpPr>
            <p:spPr>
              <a:xfrm>
                <a:off x="6119831" y="2006868"/>
                <a:ext cx="97523" cy="70675"/>
              </a:xfrm>
              <a:custGeom>
                <a:rect b="b" l="l" r="r" t="t"/>
                <a:pathLst>
                  <a:path extrusionOk="0" h="603" w="832">
                    <a:moveTo>
                      <a:pt x="288" y="1"/>
                    </a:moveTo>
                    <a:cubicBezTo>
                      <a:pt x="192" y="1"/>
                      <a:pt x="111" y="36"/>
                      <a:pt x="70" y="106"/>
                    </a:cubicBezTo>
                    <a:cubicBezTo>
                      <a:pt x="0" y="230"/>
                      <a:pt x="91" y="423"/>
                      <a:pt x="279" y="530"/>
                    </a:cubicBezTo>
                    <a:cubicBezTo>
                      <a:pt x="367" y="579"/>
                      <a:pt x="458" y="603"/>
                      <a:pt x="538" y="603"/>
                    </a:cubicBezTo>
                    <a:cubicBezTo>
                      <a:pt x="634" y="603"/>
                      <a:pt x="715" y="568"/>
                      <a:pt x="756" y="498"/>
                    </a:cubicBezTo>
                    <a:cubicBezTo>
                      <a:pt x="831" y="374"/>
                      <a:pt x="735" y="181"/>
                      <a:pt x="547" y="74"/>
                    </a:cubicBezTo>
                    <a:cubicBezTo>
                      <a:pt x="459" y="25"/>
                      <a:pt x="368" y="1"/>
                      <a:pt x="288" y="1"/>
                    </a:cubicBez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2" name="Google Shape;3382;p50"/>
              <p:cNvSpPr/>
              <p:nvPr/>
            </p:nvSpPr>
            <p:spPr>
              <a:xfrm>
                <a:off x="5918107" y="2302810"/>
                <a:ext cx="295265" cy="766052"/>
              </a:xfrm>
              <a:custGeom>
                <a:rect b="b" l="l" r="r" t="t"/>
                <a:pathLst>
                  <a:path extrusionOk="0" h="6536" w="2519">
                    <a:moveTo>
                      <a:pt x="1932" y="1"/>
                    </a:moveTo>
                    <a:cubicBezTo>
                      <a:pt x="1842" y="1"/>
                      <a:pt x="1750" y="35"/>
                      <a:pt x="1668" y="117"/>
                    </a:cubicBezTo>
                    <a:cubicBezTo>
                      <a:pt x="890" y="890"/>
                      <a:pt x="332" y="1994"/>
                      <a:pt x="166" y="3067"/>
                    </a:cubicBezTo>
                    <a:cubicBezTo>
                      <a:pt x="16" y="4058"/>
                      <a:pt x="0" y="5437"/>
                      <a:pt x="542" y="6343"/>
                    </a:cubicBezTo>
                    <a:cubicBezTo>
                      <a:pt x="624" y="6479"/>
                      <a:pt x="745" y="6535"/>
                      <a:pt x="867" y="6535"/>
                    </a:cubicBezTo>
                    <a:cubicBezTo>
                      <a:pt x="1143" y="6535"/>
                      <a:pt x="1421" y="6244"/>
                      <a:pt x="1239" y="5935"/>
                    </a:cubicBezTo>
                    <a:cubicBezTo>
                      <a:pt x="826" y="5249"/>
                      <a:pt x="826" y="3962"/>
                      <a:pt x="965" y="3142"/>
                    </a:cubicBezTo>
                    <a:cubicBezTo>
                      <a:pt x="1121" y="2246"/>
                      <a:pt x="1587" y="1335"/>
                      <a:pt x="2236" y="691"/>
                    </a:cubicBezTo>
                    <a:cubicBezTo>
                      <a:pt x="2518" y="409"/>
                      <a:pt x="2241" y="1"/>
                      <a:pt x="1932" y="1"/>
                    </a:cubicBezTo>
                    <a:close/>
                  </a:path>
                </a:pathLst>
              </a:custGeom>
              <a:solidFill>
                <a:srgbClr val="919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3" name="Google Shape;3383;p50"/>
              <p:cNvSpPr/>
              <p:nvPr/>
            </p:nvSpPr>
            <p:spPr>
              <a:xfrm>
                <a:off x="5969564" y="2974627"/>
                <a:ext cx="123310" cy="128691"/>
              </a:xfrm>
              <a:custGeom>
                <a:rect b="b" l="l" r="r" t="t"/>
                <a:pathLst>
                  <a:path extrusionOk="0" h="1098" w="1052">
                    <a:moveTo>
                      <a:pt x="443" y="0"/>
                    </a:moveTo>
                    <a:cubicBezTo>
                      <a:pt x="384" y="0"/>
                      <a:pt x="324" y="14"/>
                      <a:pt x="269" y="42"/>
                    </a:cubicBezTo>
                    <a:cubicBezTo>
                      <a:pt x="76" y="144"/>
                      <a:pt x="1" y="375"/>
                      <a:pt x="103" y="568"/>
                    </a:cubicBezTo>
                    <a:lnTo>
                      <a:pt x="269" y="889"/>
                    </a:lnTo>
                    <a:cubicBezTo>
                      <a:pt x="337" y="1022"/>
                      <a:pt x="474" y="1098"/>
                      <a:pt x="614" y="1098"/>
                    </a:cubicBezTo>
                    <a:cubicBezTo>
                      <a:pt x="673" y="1098"/>
                      <a:pt x="733" y="1084"/>
                      <a:pt x="789" y="1056"/>
                    </a:cubicBezTo>
                    <a:cubicBezTo>
                      <a:pt x="977" y="959"/>
                      <a:pt x="1052" y="723"/>
                      <a:pt x="955" y="536"/>
                    </a:cubicBezTo>
                    <a:lnTo>
                      <a:pt x="789" y="209"/>
                    </a:lnTo>
                    <a:cubicBezTo>
                      <a:pt x="721" y="76"/>
                      <a:pt x="584" y="0"/>
                      <a:pt x="443" y="0"/>
                    </a:cubicBezTo>
                    <a:close/>
                  </a:path>
                </a:pathLst>
              </a:custGeom>
              <a:solidFill>
                <a:srgbClr val="FCA9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4" name="Google Shape;3384;p50"/>
              <p:cNvSpPr/>
              <p:nvPr/>
            </p:nvSpPr>
            <p:spPr>
              <a:xfrm>
                <a:off x="6405481" y="2303044"/>
                <a:ext cx="295147" cy="765817"/>
              </a:xfrm>
              <a:custGeom>
                <a:rect b="b" l="l" r="r" t="t"/>
                <a:pathLst>
                  <a:path extrusionOk="0" h="6534" w="2518">
                    <a:moveTo>
                      <a:pt x="589" y="1"/>
                    </a:moveTo>
                    <a:cubicBezTo>
                      <a:pt x="278" y="1"/>
                      <a:pt x="0" y="406"/>
                      <a:pt x="287" y="689"/>
                    </a:cubicBezTo>
                    <a:cubicBezTo>
                      <a:pt x="936" y="1333"/>
                      <a:pt x="1397" y="2244"/>
                      <a:pt x="1553" y="3140"/>
                    </a:cubicBezTo>
                    <a:cubicBezTo>
                      <a:pt x="1697" y="3960"/>
                      <a:pt x="1692" y="5247"/>
                      <a:pt x="1284" y="5933"/>
                    </a:cubicBezTo>
                    <a:cubicBezTo>
                      <a:pt x="1098" y="6242"/>
                      <a:pt x="1377" y="6533"/>
                      <a:pt x="1655" y="6533"/>
                    </a:cubicBezTo>
                    <a:cubicBezTo>
                      <a:pt x="1778" y="6533"/>
                      <a:pt x="1900" y="6477"/>
                      <a:pt x="1981" y="6341"/>
                    </a:cubicBezTo>
                    <a:cubicBezTo>
                      <a:pt x="2518" y="5435"/>
                      <a:pt x="2502" y="4056"/>
                      <a:pt x="2351" y="3065"/>
                    </a:cubicBezTo>
                    <a:cubicBezTo>
                      <a:pt x="2191" y="1992"/>
                      <a:pt x="1633" y="888"/>
                      <a:pt x="855" y="115"/>
                    </a:cubicBezTo>
                    <a:cubicBezTo>
                      <a:pt x="772" y="35"/>
                      <a:pt x="679" y="1"/>
                      <a:pt x="589" y="1"/>
                    </a:cubicBezTo>
                    <a:close/>
                  </a:path>
                </a:pathLst>
              </a:custGeom>
              <a:solidFill>
                <a:srgbClr val="919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5" name="Google Shape;3385;p50"/>
              <p:cNvSpPr/>
              <p:nvPr/>
            </p:nvSpPr>
            <p:spPr>
              <a:xfrm>
                <a:off x="6525859" y="2974627"/>
                <a:ext cx="123310" cy="128691"/>
              </a:xfrm>
              <a:custGeom>
                <a:rect b="b" l="l" r="r" t="t"/>
                <a:pathLst>
                  <a:path extrusionOk="0" h="1098" w="1052">
                    <a:moveTo>
                      <a:pt x="614" y="0"/>
                    </a:moveTo>
                    <a:cubicBezTo>
                      <a:pt x="473" y="0"/>
                      <a:pt x="336" y="76"/>
                      <a:pt x="268" y="209"/>
                    </a:cubicBezTo>
                    <a:lnTo>
                      <a:pt x="102" y="536"/>
                    </a:lnTo>
                    <a:cubicBezTo>
                      <a:pt x="0" y="723"/>
                      <a:pt x="75" y="959"/>
                      <a:pt x="268" y="1056"/>
                    </a:cubicBezTo>
                    <a:cubicBezTo>
                      <a:pt x="324" y="1084"/>
                      <a:pt x="384" y="1098"/>
                      <a:pt x="443" y="1098"/>
                    </a:cubicBezTo>
                    <a:cubicBezTo>
                      <a:pt x="583" y="1098"/>
                      <a:pt x="720" y="1022"/>
                      <a:pt x="788" y="889"/>
                    </a:cubicBezTo>
                    <a:lnTo>
                      <a:pt x="954" y="568"/>
                    </a:lnTo>
                    <a:cubicBezTo>
                      <a:pt x="1051" y="375"/>
                      <a:pt x="976" y="144"/>
                      <a:pt x="788" y="42"/>
                    </a:cubicBezTo>
                    <a:cubicBezTo>
                      <a:pt x="733" y="14"/>
                      <a:pt x="673" y="0"/>
                      <a:pt x="614" y="0"/>
                    </a:cubicBezTo>
                    <a:close/>
                  </a:path>
                </a:pathLst>
              </a:custGeom>
              <a:solidFill>
                <a:srgbClr val="FCA9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6" name="Google Shape;3386;p50"/>
              <p:cNvSpPr/>
              <p:nvPr/>
            </p:nvSpPr>
            <p:spPr>
              <a:xfrm>
                <a:off x="6109751" y="2264953"/>
                <a:ext cx="400524" cy="692682"/>
              </a:xfrm>
              <a:custGeom>
                <a:rect b="b" l="l" r="r" t="t"/>
                <a:pathLst>
                  <a:path extrusionOk="0" h="5910" w="3417">
                    <a:moveTo>
                      <a:pt x="1706" y="1"/>
                    </a:moveTo>
                    <a:cubicBezTo>
                      <a:pt x="799" y="1"/>
                      <a:pt x="49" y="709"/>
                      <a:pt x="0" y="1615"/>
                    </a:cubicBezTo>
                    <a:lnTo>
                      <a:pt x="97" y="5910"/>
                    </a:lnTo>
                    <a:lnTo>
                      <a:pt x="3319" y="5910"/>
                    </a:lnTo>
                    <a:lnTo>
                      <a:pt x="3416" y="1615"/>
                    </a:lnTo>
                    <a:cubicBezTo>
                      <a:pt x="3368" y="709"/>
                      <a:pt x="2622" y="1"/>
                      <a:pt x="1716" y="1"/>
                    </a:cubicBezTo>
                    <a:close/>
                  </a:path>
                </a:pathLst>
              </a:custGeom>
              <a:solidFill>
                <a:srgbClr val="F2F9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7" name="Google Shape;3387;p50"/>
              <p:cNvSpPr/>
              <p:nvPr/>
            </p:nvSpPr>
            <p:spPr>
              <a:xfrm>
                <a:off x="6247360" y="2202131"/>
                <a:ext cx="125889" cy="125761"/>
              </a:xfrm>
              <a:custGeom>
                <a:rect b="b" l="l" r="r" t="t"/>
                <a:pathLst>
                  <a:path extrusionOk="0" h="1073" w="1074">
                    <a:moveTo>
                      <a:pt x="537" y="1"/>
                    </a:moveTo>
                    <a:cubicBezTo>
                      <a:pt x="237" y="1"/>
                      <a:pt x="1" y="237"/>
                      <a:pt x="1" y="537"/>
                    </a:cubicBezTo>
                    <a:cubicBezTo>
                      <a:pt x="1" y="832"/>
                      <a:pt x="237" y="1073"/>
                      <a:pt x="537" y="1073"/>
                    </a:cubicBezTo>
                    <a:cubicBezTo>
                      <a:pt x="832" y="1073"/>
                      <a:pt x="1073" y="832"/>
                      <a:pt x="1073" y="537"/>
                    </a:cubicBezTo>
                    <a:cubicBezTo>
                      <a:pt x="1073" y="237"/>
                      <a:pt x="832" y="1"/>
                      <a:pt x="537" y="1"/>
                    </a:cubicBezTo>
                    <a:close/>
                  </a:path>
                </a:pathLst>
              </a:custGeom>
              <a:solidFill>
                <a:srgbClr val="FCA9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8" name="Google Shape;3388;p50"/>
              <p:cNvSpPr/>
              <p:nvPr/>
            </p:nvSpPr>
            <p:spPr>
              <a:xfrm>
                <a:off x="6121004" y="2957516"/>
                <a:ext cx="377901" cy="111345"/>
              </a:xfrm>
              <a:custGeom>
                <a:rect b="b" l="l" r="r" t="t"/>
                <a:pathLst>
                  <a:path extrusionOk="0" h="950" w="3224">
                    <a:moveTo>
                      <a:pt x="1" y="1"/>
                    </a:moveTo>
                    <a:lnTo>
                      <a:pt x="1" y="950"/>
                    </a:lnTo>
                    <a:lnTo>
                      <a:pt x="3223" y="950"/>
                    </a:lnTo>
                    <a:lnTo>
                      <a:pt x="3223" y="1"/>
                    </a:lnTo>
                    <a:close/>
                  </a:path>
                </a:pathLst>
              </a:custGeom>
              <a:solidFill>
                <a:srgbClr val="4449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9" name="Google Shape;3389;p50"/>
              <p:cNvSpPr/>
              <p:nvPr/>
            </p:nvSpPr>
            <p:spPr>
              <a:xfrm>
                <a:off x="6393173" y="3007796"/>
                <a:ext cx="105728" cy="877397"/>
              </a:xfrm>
              <a:custGeom>
                <a:rect b="b" l="l" r="r" t="t"/>
                <a:pathLst>
                  <a:path extrusionOk="0" h="7486" w="902">
                    <a:moveTo>
                      <a:pt x="1" y="1"/>
                    </a:moveTo>
                    <a:lnTo>
                      <a:pt x="1" y="7486"/>
                    </a:lnTo>
                    <a:lnTo>
                      <a:pt x="901" y="7486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rgbClr val="4449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0" name="Google Shape;3390;p50"/>
              <p:cNvSpPr/>
              <p:nvPr/>
            </p:nvSpPr>
            <p:spPr>
              <a:xfrm>
                <a:off x="6121004" y="3007796"/>
                <a:ext cx="105728" cy="877397"/>
              </a:xfrm>
              <a:custGeom>
                <a:rect b="b" l="l" r="r" t="t"/>
                <a:pathLst>
                  <a:path extrusionOk="0" h="7486" w="902">
                    <a:moveTo>
                      <a:pt x="1" y="1"/>
                    </a:moveTo>
                    <a:lnTo>
                      <a:pt x="1" y="7486"/>
                    </a:lnTo>
                    <a:lnTo>
                      <a:pt x="902" y="7486"/>
                    </a:lnTo>
                    <a:lnTo>
                      <a:pt x="902" y="1"/>
                    </a:lnTo>
                    <a:close/>
                  </a:path>
                </a:pathLst>
              </a:custGeom>
              <a:solidFill>
                <a:srgbClr val="4449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1" name="Google Shape;3391;p50"/>
              <p:cNvSpPr/>
              <p:nvPr/>
            </p:nvSpPr>
            <p:spPr>
              <a:xfrm>
                <a:off x="6393173" y="3775722"/>
                <a:ext cx="222591" cy="109469"/>
              </a:xfrm>
              <a:custGeom>
                <a:rect b="b" l="l" r="r" t="t"/>
                <a:pathLst>
                  <a:path extrusionOk="0" h="934" w="1899">
                    <a:moveTo>
                      <a:pt x="1" y="1"/>
                    </a:moveTo>
                    <a:lnTo>
                      <a:pt x="1" y="934"/>
                    </a:lnTo>
                    <a:lnTo>
                      <a:pt x="1899" y="934"/>
                    </a:lnTo>
                    <a:cubicBezTo>
                      <a:pt x="1899" y="333"/>
                      <a:pt x="757" y="1"/>
                      <a:pt x="1" y="1"/>
                    </a:cubicBezTo>
                    <a:close/>
                  </a:path>
                </a:pathLst>
              </a:custGeom>
              <a:solidFill>
                <a:srgbClr val="B58E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2" name="Google Shape;3392;p50"/>
              <p:cNvSpPr/>
              <p:nvPr/>
            </p:nvSpPr>
            <p:spPr>
              <a:xfrm>
                <a:off x="6121004" y="3775722"/>
                <a:ext cx="222708" cy="109469"/>
              </a:xfrm>
              <a:custGeom>
                <a:rect b="b" l="l" r="r" t="t"/>
                <a:pathLst>
                  <a:path extrusionOk="0" h="934" w="1900">
                    <a:moveTo>
                      <a:pt x="1" y="1"/>
                    </a:moveTo>
                    <a:lnTo>
                      <a:pt x="1" y="934"/>
                    </a:lnTo>
                    <a:lnTo>
                      <a:pt x="1899" y="934"/>
                    </a:lnTo>
                    <a:cubicBezTo>
                      <a:pt x="1899" y="333"/>
                      <a:pt x="757" y="1"/>
                      <a:pt x="1" y="1"/>
                    </a:cubicBezTo>
                    <a:close/>
                  </a:path>
                </a:pathLst>
              </a:custGeom>
              <a:solidFill>
                <a:srgbClr val="B58E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3" name="Google Shape;3393;p50"/>
              <p:cNvSpPr/>
              <p:nvPr/>
            </p:nvSpPr>
            <p:spPr>
              <a:xfrm>
                <a:off x="6169413" y="1868449"/>
                <a:ext cx="281668" cy="354545"/>
              </a:xfrm>
              <a:custGeom>
                <a:rect b="b" l="l" r="r" t="t"/>
                <a:pathLst>
                  <a:path extrusionOk="0" h="3025" w="2403">
                    <a:moveTo>
                      <a:pt x="580" y="0"/>
                    </a:moveTo>
                    <a:cubicBezTo>
                      <a:pt x="258" y="0"/>
                      <a:pt x="1" y="274"/>
                      <a:pt x="17" y="596"/>
                    </a:cubicBezTo>
                    <a:lnTo>
                      <a:pt x="76" y="2118"/>
                    </a:lnTo>
                    <a:cubicBezTo>
                      <a:pt x="97" y="2622"/>
                      <a:pt x="516" y="3025"/>
                      <a:pt x="1025" y="3025"/>
                    </a:cubicBezTo>
                    <a:lnTo>
                      <a:pt x="1379" y="3025"/>
                    </a:lnTo>
                    <a:cubicBezTo>
                      <a:pt x="1883" y="3025"/>
                      <a:pt x="2301" y="2622"/>
                      <a:pt x="2323" y="2118"/>
                    </a:cubicBezTo>
                    <a:lnTo>
                      <a:pt x="2387" y="596"/>
                    </a:lnTo>
                    <a:cubicBezTo>
                      <a:pt x="2403" y="274"/>
                      <a:pt x="2140" y="0"/>
                      <a:pt x="1819" y="0"/>
                    </a:cubicBezTo>
                    <a:close/>
                  </a:path>
                </a:pathLst>
              </a:custGeom>
              <a:solidFill>
                <a:srgbClr val="FFC9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4" name="Google Shape;3394;p50"/>
              <p:cNvSpPr/>
              <p:nvPr/>
            </p:nvSpPr>
            <p:spPr>
              <a:xfrm>
                <a:off x="6185119" y="2121026"/>
                <a:ext cx="250254" cy="171119"/>
              </a:xfrm>
              <a:custGeom>
                <a:rect b="b" l="l" r="r" t="t"/>
                <a:pathLst>
                  <a:path extrusionOk="0" h="1460" w="2135">
                    <a:moveTo>
                      <a:pt x="1068" y="1"/>
                    </a:moveTo>
                    <a:cubicBezTo>
                      <a:pt x="478" y="1"/>
                      <a:pt x="1" y="248"/>
                      <a:pt x="1" y="553"/>
                    </a:cubicBezTo>
                    <a:cubicBezTo>
                      <a:pt x="1" y="853"/>
                      <a:pt x="478" y="1459"/>
                      <a:pt x="1068" y="1459"/>
                    </a:cubicBezTo>
                    <a:cubicBezTo>
                      <a:pt x="1658" y="1459"/>
                      <a:pt x="2135" y="853"/>
                      <a:pt x="2135" y="553"/>
                    </a:cubicBezTo>
                    <a:cubicBezTo>
                      <a:pt x="2135" y="248"/>
                      <a:pt x="1658" y="1"/>
                      <a:pt x="1068" y="1"/>
                    </a:cubicBezTo>
                    <a:close/>
                  </a:path>
                </a:pathLst>
              </a:custGeom>
              <a:solidFill>
                <a:srgbClr val="696D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5" name="Google Shape;3395;p50"/>
              <p:cNvSpPr/>
              <p:nvPr/>
            </p:nvSpPr>
            <p:spPr>
              <a:xfrm>
                <a:off x="6168827" y="1827545"/>
                <a:ext cx="304993" cy="358413"/>
              </a:xfrm>
              <a:custGeom>
                <a:rect b="b" l="l" r="r" t="t"/>
                <a:pathLst>
                  <a:path extrusionOk="0" h="3058" w="2602">
                    <a:moveTo>
                      <a:pt x="698" y="1"/>
                    </a:moveTo>
                    <a:lnTo>
                      <a:pt x="0" y="655"/>
                    </a:lnTo>
                    <a:lnTo>
                      <a:pt x="11" y="1282"/>
                    </a:lnTo>
                    <a:lnTo>
                      <a:pt x="81" y="2467"/>
                    </a:lnTo>
                    <a:lnTo>
                      <a:pt x="140" y="3057"/>
                    </a:lnTo>
                    <a:lnTo>
                      <a:pt x="285" y="2907"/>
                    </a:lnTo>
                    <a:lnTo>
                      <a:pt x="199" y="1465"/>
                    </a:lnTo>
                    <a:cubicBezTo>
                      <a:pt x="199" y="1465"/>
                      <a:pt x="344" y="966"/>
                      <a:pt x="317" y="532"/>
                    </a:cubicBezTo>
                    <a:lnTo>
                      <a:pt x="317" y="532"/>
                    </a:lnTo>
                    <a:cubicBezTo>
                      <a:pt x="317" y="532"/>
                      <a:pt x="1395" y="709"/>
                      <a:pt x="1652" y="741"/>
                    </a:cubicBezTo>
                    <a:cubicBezTo>
                      <a:pt x="1865" y="764"/>
                      <a:pt x="2026" y="785"/>
                      <a:pt x="2151" y="785"/>
                    </a:cubicBezTo>
                    <a:cubicBezTo>
                      <a:pt x="2285" y="785"/>
                      <a:pt x="2379" y="762"/>
                      <a:pt x="2456" y="693"/>
                    </a:cubicBezTo>
                    <a:cubicBezTo>
                      <a:pt x="2601" y="559"/>
                      <a:pt x="2526" y="253"/>
                      <a:pt x="2526" y="253"/>
                    </a:cubicBezTo>
                    <a:lnTo>
                      <a:pt x="698" y="1"/>
                    </a:lnTo>
                    <a:close/>
                  </a:path>
                </a:pathLst>
              </a:custGeom>
              <a:solidFill>
                <a:srgbClr val="696D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6" name="Google Shape;3396;p50"/>
              <p:cNvSpPr/>
              <p:nvPr/>
            </p:nvSpPr>
            <p:spPr>
              <a:xfrm>
                <a:off x="6419546" y="1902321"/>
                <a:ext cx="35399" cy="290551"/>
              </a:xfrm>
              <a:custGeom>
                <a:rect b="b" l="l" r="r" t="t"/>
                <a:pathLst>
                  <a:path extrusionOk="0" h="2479" w="302">
                    <a:moveTo>
                      <a:pt x="301" y="1"/>
                    </a:moveTo>
                    <a:lnTo>
                      <a:pt x="135" y="103"/>
                    </a:lnTo>
                    <a:lnTo>
                      <a:pt x="1" y="2307"/>
                    </a:lnTo>
                    <a:lnTo>
                      <a:pt x="119" y="2478"/>
                    </a:lnTo>
                    <a:lnTo>
                      <a:pt x="221" y="1867"/>
                    </a:lnTo>
                    <a:lnTo>
                      <a:pt x="301" y="312"/>
                    </a:ln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696D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7" name="Google Shape;3397;p50"/>
              <p:cNvSpPr/>
              <p:nvPr/>
            </p:nvSpPr>
            <p:spPr>
              <a:xfrm>
                <a:off x="6304560" y="2327775"/>
                <a:ext cx="10784" cy="629860"/>
              </a:xfrm>
              <a:custGeom>
                <a:rect b="b" l="l" r="r" t="t"/>
                <a:pathLst>
                  <a:path extrusionOk="0" h="5374" w="92">
                    <a:moveTo>
                      <a:pt x="49" y="1"/>
                    </a:moveTo>
                    <a:cubicBezTo>
                      <a:pt x="27" y="446"/>
                      <a:pt x="22" y="896"/>
                      <a:pt x="11" y="1341"/>
                    </a:cubicBezTo>
                    <a:cubicBezTo>
                      <a:pt x="6" y="1792"/>
                      <a:pt x="6" y="2237"/>
                      <a:pt x="1" y="2687"/>
                    </a:cubicBezTo>
                    <a:cubicBezTo>
                      <a:pt x="6" y="3132"/>
                      <a:pt x="6" y="3583"/>
                      <a:pt x="11" y="4028"/>
                    </a:cubicBezTo>
                    <a:lnTo>
                      <a:pt x="27" y="4698"/>
                    </a:lnTo>
                    <a:cubicBezTo>
                      <a:pt x="33" y="4923"/>
                      <a:pt x="38" y="5148"/>
                      <a:pt x="49" y="5374"/>
                    </a:cubicBezTo>
                    <a:cubicBezTo>
                      <a:pt x="60" y="5148"/>
                      <a:pt x="60" y="4923"/>
                      <a:pt x="70" y="4698"/>
                    </a:cubicBezTo>
                    <a:lnTo>
                      <a:pt x="81" y="4028"/>
                    </a:lnTo>
                    <a:cubicBezTo>
                      <a:pt x="92" y="3583"/>
                      <a:pt x="86" y="3132"/>
                      <a:pt x="92" y="2687"/>
                    </a:cubicBezTo>
                    <a:cubicBezTo>
                      <a:pt x="86" y="2237"/>
                      <a:pt x="92" y="1792"/>
                      <a:pt x="81" y="1341"/>
                    </a:cubicBezTo>
                    <a:cubicBezTo>
                      <a:pt x="76" y="896"/>
                      <a:pt x="65" y="446"/>
                      <a:pt x="49" y="1"/>
                    </a:cubicBezTo>
                    <a:close/>
                  </a:path>
                </a:pathLst>
              </a:custGeom>
              <a:solidFill>
                <a:srgbClr val="E8EC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8" name="Google Shape;3398;p50"/>
              <p:cNvSpPr/>
              <p:nvPr/>
            </p:nvSpPr>
            <p:spPr>
              <a:xfrm>
                <a:off x="6205866" y="2274446"/>
                <a:ext cx="104439" cy="99976"/>
              </a:xfrm>
              <a:custGeom>
                <a:rect b="b" l="l" r="r" t="t"/>
                <a:pathLst>
                  <a:path extrusionOk="0" h="853" w="891">
                    <a:moveTo>
                      <a:pt x="360" y="0"/>
                    </a:moveTo>
                    <a:lnTo>
                      <a:pt x="1" y="166"/>
                    </a:lnTo>
                    <a:lnTo>
                      <a:pt x="355" y="853"/>
                    </a:lnTo>
                    <a:lnTo>
                      <a:pt x="891" y="456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rgbClr val="E8EC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9" name="Google Shape;3399;p50"/>
              <p:cNvSpPr/>
              <p:nvPr/>
            </p:nvSpPr>
            <p:spPr>
              <a:xfrm>
                <a:off x="6310186" y="2274446"/>
                <a:ext cx="103852" cy="99976"/>
              </a:xfrm>
              <a:custGeom>
                <a:rect b="b" l="l" r="r" t="t"/>
                <a:pathLst>
                  <a:path extrusionOk="0" h="853" w="886">
                    <a:moveTo>
                      <a:pt x="532" y="0"/>
                    </a:moveTo>
                    <a:lnTo>
                      <a:pt x="1" y="456"/>
                    </a:lnTo>
                    <a:lnTo>
                      <a:pt x="537" y="853"/>
                    </a:lnTo>
                    <a:lnTo>
                      <a:pt x="886" y="166"/>
                    </a:lnTo>
                    <a:lnTo>
                      <a:pt x="532" y="0"/>
                    </a:lnTo>
                    <a:close/>
                  </a:path>
                </a:pathLst>
              </a:custGeom>
              <a:solidFill>
                <a:srgbClr val="E8EC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0" name="Google Shape;3400;p50"/>
              <p:cNvSpPr/>
              <p:nvPr/>
            </p:nvSpPr>
            <p:spPr>
              <a:xfrm>
                <a:off x="6100374" y="2296364"/>
                <a:ext cx="419864" cy="702761"/>
              </a:xfrm>
              <a:custGeom>
                <a:rect b="b" l="l" r="r" t="t"/>
                <a:pathLst>
                  <a:path extrusionOk="0" h="5996" w="3582">
                    <a:moveTo>
                      <a:pt x="869" y="1"/>
                    </a:moveTo>
                    <a:cubicBezTo>
                      <a:pt x="418" y="285"/>
                      <a:pt x="113" y="778"/>
                      <a:pt x="80" y="1347"/>
                    </a:cubicBezTo>
                    <a:lnTo>
                      <a:pt x="0" y="5996"/>
                    </a:lnTo>
                    <a:lnTo>
                      <a:pt x="3582" y="5996"/>
                    </a:lnTo>
                    <a:lnTo>
                      <a:pt x="3496" y="1347"/>
                    </a:lnTo>
                    <a:cubicBezTo>
                      <a:pt x="3469" y="778"/>
                      <a:pt x="3158" y="285"/>
                      <a:pt x="2708" y="1"/>
                    </a:cubicBezTo>
                    <a:lnTo>
                      <a:pt x="2708" y="1"/>
                    </a:lnTo>
                    <a:cubicBezTo>
                      <a:pt x="2708" y="1"/>
                      <a:pt x="2735" y="1368"/>
                      <a:pt x="1791" y="1368"/>
                    </a:cubicBezTo>
                    <a:cubicBezTo>
                      <a:pt x="842" y="1368"/>
                      <a:pt x="869" y="1"/>
                      <a:pt x="869" y="1"/>
                    </a:cubicBezTo>
                    <a:close/>
                  </a:path>
                </a:pathLst>
              </a:custGeom>
              <a:solidFill>
                <a:srgbClr val="919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1" name="Google Shape;3401;p50"/>
              <p:cNvSpPr/>
              <p:nvPr/>
            </p:nvSpPr>
            <p:spPr>
              <a:xfrm>
                <a:off x="6185119" y="2307147"/>
                <a:ext cx="249082" cy="170416"/>
              </a:xfrm>
              <a:custGeom>
                <a:rect b="b" l="l" r="r" t="t"/>
                <a:pathLst>
                  <a:path extrusionOk="0" fill="none" h="1454" w="2125">
                    <a:moveTo>
                      <a:pt x="2097" y="0"/>
                    </a:moveTo>
                    <a:cubicBezTo>
                      <a:pt x="2097" y="0"/>
                      <a:pt x="2124" y="1453"/>
                      <a:pt x="1063" y="1453"/>
                    </a:cubicBezTo>
                    <a:cubicBezTo>
                      <a:pt x="1" y="1453"/>
                      <a:pt x="28" y="0"/>
                      <a:pt x="28" y="0"/>
                    </a:cubicBezTo>
                  </a:path>
                </a:pathLst>
              </a:custGeom>
              <a:noFill/>
              <a:ln cap="flat" cmpd="sng" w="2275">
                <a:solidFill>
                  <a:srgbClr val="6D718C"/>
                </a:solidFill>
                <a:prstDash val="solid"/>
                <a:miter lim="53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2" name="Google Shape;3402;p50"/>
              <p:cNvSpPr/>
              <p:nvPr/>
            </p:nvSpPr>
            <p:spPr>
              <a:xfrm>
                <a:off x="6121004" y="3885074"/>
                <a:ext cx="222708" cy="29653"/>
              </a:xfrm>
              <a:custGeom>
                <a:rect b="b" l="l" r="r" t="t"/>
                <a:pathLst>
                  <a:path extrusionOk="0" h="253" w="1900">
                    <a:moveTo>
                      <a:pt x="1" y="1"/>
                    </a:moveTo>
                    <a:lnTo>
                      <a:pt x="1" y="253"/>
                    </a:lnTo>
                    <a:lnTo>
                      <a:pt x="1899" y="253"/>
                    </a:lnTo>
                    <a:lnTo>
                      <a:pt x="1899" y="1"/>
                    </a:lnTo>
                    <a:close/>
                  </a:path>
                </a:pathLst>
              </a:custGeom>
              <a:solidFill>
                <a:srgbClr val="8E5A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3" name="Google Shape;3403;p50"/>
              <p:cNvSpPr/>
              <p:nvPr/>
            </p:nvSpPr>
            <p:spPr>
              <a:xfrm>
                <a:off x="6393173" y="3885074"/>
                <a:ext cx="222591" cy="29653"/>
              </a:xfrm>
              <a:custGeom>
                <a:rect b="b" l="l" r="r" t="t"/>
                <a:pathLst>
                  <a:path extrusionOk="0" h="253" w="1899">
                    <a:moveTo>
                      <a:pt x="1" y="1"/>
                    </a:moveTo>
                    <a:lnTo>
                      <a:pt x="1" y="253"/>
                    </a:lnTo>
                    <a:lnTo>
                      <a:pt x="1899" y="253"/>
                    </a:lnTo>
                    <a:lnTo>
                      <a:pt x="1899" y="1"/>
                    </a:lnTo>
                    <a:close/>
                  </a:path>
                </a:pathLst>
              </a:custGeom>
              <a:solidFill>
                <a:srgbClr val="8E5A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4" name="Google Shape;3404;p50"/>
              <p:cNvSpPr/>
              <p:nvPr/>
            </p:nvSpPr>
            <p:spPr>
              <a:xfrm>
                <a:off x="6306435" y="2999006"/>
                <a:ext cx="26491" cy="69854"/>
              </a:xfrm>
              <a:custGeom>
                <a:rect b="b" l="l" r="r" t="t"/>
                <a:pathLst>
                  <a:path extrusionOk="0" h="596" w="226">
                    <a:moveTo>
                      <a:pt x="1" y="1"/>
                    </a:moveTo>
                    <a:lnTo>
                      <a:pt x="1" y="596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rgbClr val="4D5B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05" name="Google Shape;3405;p50"/>
              <p:cNvGrpSpPr/>
              <p:nvPr/>
            </p:nvGrpSpPr>
            <p:grpSpPr>
              <a:xfrm>
                <a:off x="6194614" y="2040033"/>
                <a:ext cx="228216" cy="45358"/>
                <a:chOff x="6194614" y="2064533"/>
                <a:chExt cx="228216" cy="45358"/>
              </a:xfrm>
            </p:grpSpPr>
            <p:sp>
              <p:nvSpPr>
                <p:cNvPr id="3406" name="Google Shape;3406;p50"/>
                <p:cNvSpPr/>
                <p:nvPr/>
              </p:nvSpPr>
              <p:spPr>
                <a:xfrm>
                  <a:off x="6194614" y="2064533"/>
                  <a:ext cx="96937" cy="45358"/>
                </a:xfrm>
                <a:custGeom>
                  <a:rect b="b" l="l" r="r" t="t"/>
                  <a:pathLst>
                    <a:path extrusionOk="0" fill="none" h="387" w="827">
                      <a:moveTo>
                        <a:pt x="826" y="0"/>
                      </a:moveTo>
                      <a:cubicBezTo>
                        <a:pt x="826" y="215"/>
                        <a:pt x="638" y="386"/>
                        <a:pt x="413" y="386"/>
                      </a:cubicBezTo>
                      <a:cubicBezTo>
                        <a:pt x="183" y="386"/>
                        <a:pt x="0" y="215"/>
                        <a:pt x="0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536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7" name="Google Shape;3407;p50"/>
                <p:cNvSpPr/>
                <p:nvPr/>
              </p:nvSpPr>
              <p:spPr>
                <a:xfrm>
                  <a:off x="6325307" y="2064533"/>
                  <a:ext cx="97523" cy="45358"/>
                </a:xfrm>
                <a:custGeom>
                  <a:rect b="b" l="l" r="r" t="t"/>
                  <a:pathLst>
                    <a:path extrusionOk="0" fill="none" h="387" w="832">
                      <a:moveTo>
                        <a:pt x="832" y="0"/>
                      </a:moveTo>
                      <a:cubicBezTo>
                        <a:pt x="832" y="215"/>
                        <a:pt x="644" y="386"/>
                        <a:pt x="419" y="386"/>
                      </a:cubicBezTo>
                      <a:cubicBezTo>
                        <a:pt x="188" y="386"/>
                        <a:pt x="1" y="215"/>
                        <a:pt x="1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536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8" name="Google Shape;3408;p50"/>
                <p:cNvSpPr/>
                <p:nvPr/>
              </p:nvSpPr>
              <p:spPr>
                <a:xfrm>
                  <a:off x="6291432" y="2064533"/>
                  <a:ext cx="33992" cy="117"/>
                </a:xfrm>
                <a:custGeom>
                  <a:rect b="b" l="l" r="r" t="t"/>
                  <a:pathLst>
                    <a:path extrusionOk="0" fill="none" h="1" w="290">
                      <a:moveTo>
                        <a:pt x="0" y="0"/>
                      </a:moveTo>
                      <a:lnTo>
                        <a:pt x="29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536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409" name="Google Shape;3409;p50"/>
            <p:cNvGrpSpPr/>
            <p:nvPr/>
          </p:nvGrpSpPr>
          <p:grpSpPr>
            <a:xfrm>
              <a:off x="6339146" y="3807500"/>
              <a:ext cx="1178102" cy="922925"/>
              <a:chOff x="457200" y="3807500"/>
              <a:chExt cx="1178102" cy="922925"/>
            </a:xfrm>
          </p:grpSpPr>
          <p:sp>
            <p:nvSpPr>
              <p:cNvPr id="3410" name="Google Shape;3410;p50"/>
              <p:cNvSpPr txBox="1"/>
              <p:nvPr/>
            </p:nvSpPr>
            <p:spPr>
              <a:xfrm>
                <a:off x="457202" y="3807500"/>
                <a:ext cx="1178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Pluto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411" name="Google Shape;3411;p50"/>
              <p:cNvSpPr txBox="1"/>
              <p:nvPr/>
            </p:nvSpPr>
            <p:spPr>
              <a:xfrm>
                <a:off x="457200" y="4085125"/>
                <a:ext cx="1178100" cy="64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Pluto is now considered a dwarf planet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412" name="Google Shape;3412;p50"/>
            <p:cNvSpPr txBox="1"/>
            <p:nvPr/>
          </p:nvSpPr>
          <p:spPr>
            <a:xfrm>
              <a:off x="6339147" y="1636375"/>
              <a:ext cx="1178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51-60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416" name="Shape 3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7" name="Google Shape;3417;p51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418" name="Google Shape;3418;p51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419" name="Google Shape;3419;p51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423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p52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425" name="Google Shape;3425;p52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be a Premium user on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426" name="Google Shape;3426;p52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</a:t>
            </a:r>
            <a:r>
              <a:rPr lang="en" sz="11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430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p53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2" name="Google Shape;3432;p53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3" name="Google Shape;3433;p53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3434" name="Google Shape;3434;p53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3435" name="Google Shape;3435;p53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436" name="Google Shape;3436;p53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437" name="Google Shape;3437;p53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8" name="Google Shape;3438;p53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39" name="Google Shape;3439;p53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0" name="Google Shape;3440;p53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441" name="Google Shape;3441;p53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442" name="Google Shape;3442;p53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3" name="Google Shape;3443;p53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44" name="Google Shape;3444;p53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445" name="Google Shape;3445;p53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6" name="Google Shape;3446;p53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7" name="Google Shape;3447;p53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8" name="Google Shape;3448;p53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449" name="Google Shape;3449;p53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450" name="Google Shape;3450;p53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451" name="Google Shape;3451;p53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2" name="Google Shape;3452;p53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53" name="Google Shape;3453;p53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454" name="Google Shape;3454;p53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5" name="Google Shape;3455;p53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6" name="Google Shape;3456;p53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7" name="Google Shape;3457;p53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458" name="Google Shape;3458;p53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459" name="Google Shape;3459;p53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460" name="Google Shape;3460;p53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1" name="Google Shape;3461;p53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62" name="Google Shape;3462;p53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463" name="Google Shape;3463;p53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4" name="Google Shape;3464;p53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465" name="Google Shape;3465;p53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466" name="Google Shape;3466;p53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467" name="Google Shape;3467;p53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8" name="Google Shape;3468;p53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69" name="Google Shape;3469;p53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470" name="Google Shape;3470;p53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1" name="Google Shape;3471;p53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2" name="Google Shape;3472;p53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3" name="Google Shape;3473;p53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4" name="Google Shape;3474;p53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Importância</a:t>
            </a:r>
            <a:endParaRPr/>
          </a:p>
        </p:txBody>
      </p:sp>
      <p:grpSp>
        <p:nvGrpSpPr>
          <p:cNvPr id="214" name="Google Shape;214;p18"/>
          <p:cNvGrpSpPr/>
          <p:nvPr/>
        </p:nvGrpSpPr>
        <p:grpSpPr>
          <a:xfrm>
            <a:off x="2736725" y="1475125"/>
            <a:ext cx="3670623" cy="2092049"/>
            <a:chOff x="2748625" y="1627525"/>
            <a:chExt cx="3670623" cy="2092049"/>
          </a:xfrm>
        </p:grpSpPr>
        <p:sp>
          <p:nvSpPr>
            <p:cNvPr id="215" name="Google Shape;215;p18"/>
            <p:cNvSpPr/>
            <p:nvPr/>
          </p:nvSpPr>
          <p:spPr>
            <a:xfrm>
              <a:off x="5147843" y="2801147"/>
              <a:ext cx="50570" cy="138919"/>
            </a:xfrm>
            <a:custGeom>
              <a:rect b="b" l="l" r="r" t="t"/>
              <a:pathLst>
                <a:path extrusionOk="0" h="2294" w="835">
                  <a:moveTo>
                    <a:pt x="461" y="1"/>
                  </a:moveTo>
                  <a:cubicBezTo>
                    <a:pt x="379" y="1"/>
                    <a:pt x="292" y="78"/>
                    <a:pt x="215" y="272"/>
                  </a:cubicBezTo>
                  <a:cubicBezTo>
                    <a:pt x="0" y="803"/>
                    <a:pt x="86" y="1682"/>
                    <a:pt x="263" y="2197"/>
                  </a:cubicBezTo>
                  <a:cubicBezTo>
                    <a:pt x="279" y="2240"/>
                    <a:pt x="300" y="2288"/>
                    <a:pt x="349" y="2293"/>
                  </a:cubicBezTo>
                  <a:cubicBezTo>
                    <a:pt x="350" y="2294"/>
                    <a:pt x="352" y="2294"/>
                    <a:pt x="354" y="2294"/>
                  </a:cubicBezTo>
                  <a:cubicBezTo>
                    <a:pt x="409" y="2294"/>
                    <a:pt x="435" y="2216"/>
                    <a:pt x="440" y="2154"/>
                  </a:cubicBezTo>
                  <a:cubicBezTo>
                    <a:pt x="461" y="1864"/>
                    <a:pt x="483" y="1575"/>
                    <a:pt x="509" y="1285"/>
                  </a:cubicBezTo>
                  <a:cubicBezTo>
                    <a:pt x="526" y="1473"/>
                    <a:pt x="558" y="1693"/>
                    <a:pt x="713" y="1800"/>
                  </a:cubicBezTo>
                  <a:cubicBezTo>
                    <a:pt x="745" y="1452"/>
                    <a:pt x="778" y="1098"/>
                    <a:pt x="804" y="749"/>
                  </a:cubicBezTo>
                  <a:cubicBezTo>
                    <a:pt x="835" y="439"/>
                    <a:pt x="660" y="1"/>
                    <a:pt x="461" y="1"/>
                  </a:cubicBezTo>
                  <a:close/>
                </a:path>
              </a:pathLst>
            </a:custGeom>
            <a:solidFill>
              <a:srgbClr val="F5A0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5288774" y="2663013"/>
              <a:ext cx="264355" cy="965105"/>
            </a:xfrm>
            <a:custGeom>
              <a:rect b="b" l="l" r="r" t="t"/>
              <a:pathLst>
                <a:path extrusionOk="0" h="15937" w="4365">
                  <a:moveTo>
                    <a:pt x="2958" y="1"/>
                  </a:moveTo>
                  <a:cubicBezTo>
                    <a:pt x="1919" y="1"/>
                    <a:pt x="862" y="397"/>
                    <a:pt x="0" y="1105"/>
                  </a:cubicBezTo>
                  <a:cubicBezTo>
                    <a:pt x="252" y="1995"/>
                    <a:pt x="343" y="2944"/>
                    <a:pt x="434" y="3883"/>
                  </a:cubicBezTo>
                  <a:cubicBezTo>
                    <a:pt x="815" y="7877"/>
                    <a:pt x="1201" y="11877"/>
                    <a:pt x="1582" y="15877"/>
                  </a:cubicBezTo>
                  <a:cubicBezTo>
                    <a:pt x="1759" y="15899"/>
                    <a:pt x="1973" y="15915"/>
                    <a:pt x="2150" y="15936"/>
                  </a:cubicBezTo>
                  <a:cubicBezTo>
                    <a:pt x="2338" y="12515"/>
                    <a:pt x="2284" y="9073"/>
                    <a:pt x="1989" y="5668"/>
                  </a:cubicBezTo>
                  <a:cubicBezTo>
                    <a:pt x="1920" y="4853"/>
                    <a:pt x="1845" y="3968"/>
                    <a:pt x="2150" y="3255"/>
                  </a:cubicBezTo>
                  <a:cubicBezTo>
                    <a:pt x="2794" y="7427"/>
                    <a:pt x="3169" y="11668"/>
                    <a:pt x="3260" y="15926"/>
                  </a:cubicBezTo>
                  <a:lnTo>
                    <a:pt x="3936" y="15926"/>
                  </a:lnTo>
                  <a:lnTo>
                    <a:pt x="3936" y="9754"/>
                  </a:lnTo>
                  <a:cubicBezTo>
                    <a:pt x="3930" y="6580"/>
                    <a:pt x="3930" y="3384"/>
                    <a:pt x="4365" y="263"/>
                  </a:cubicBezTo>
                  <a:cubicBezTo>
                    <a:pt x="3914" y="85"/>
                    <a:pt x="3438" y="1"/>
                    <a:pt x="29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5127373" y="2124891"/>
              <a:ext cx="623188" cy="766476"/>
            </a:xfrm>
            <a:custGeom>
              <a:rect b="b" l="l" r="r" t="t"/>
              <a:pathLst>
                <a:path extrusionOk="0" h="12657" w="10290">
                  <a:moveTo>
                    <a:pt x="4432" y="1"/>
                  </a:moveTo>
                  <a:cubicBezTo>
                    <a:pt x="4349" y="1"/>
                    <a:pt x="4266" y="5"/>
                    <a:pt x="4183" y="13"/>
                  </a:cubicBezTo>
                  <a:cubicBezTo>
                    <a:pt x="2016" y="227"/>
                    <a:pt x="1362" y="3820"/>
                    <a:pt x="992" y="5653"/>
                  </a:cubicBezTo>
                  <a:cubicBezTo>
                    <a:pt x="740" y="6913"/>
                    <a:pt x="483" y="8173"/>
                    <a:pt x="231" y="9434"/>
                  </a:cubicBezTo>
                  <a:cubicBezTo>
                    <a:pt x="113" y="10023"/>
                    <a:pt x="0" y="10672"/>
                    <a:pt x="258" y="11203"/>
                  </a:cubicBezTo>
                  <a:cubicBezTo>
                    <a:pt x="457" y="11623"/>
                    <a:pt x="891" y="11870"/>
                    <a:pt x="1317" y="11870"/>
                  </a:cubicBezTo>
                  <a:cubicBezTo>
                    <a:pt x="1522" y="11870"/>
                    <a:pt x="1724" y="11813"/>
                    <a:pt x="1898" y="11691"/>
                  </a:cubicBezTo>
                  <a:lnTo>
                    <a:pt x="1898" y="11691"/>
                  </a:lnTo>
                  <a:cubicBezTo>
                    <a:pt x="1888" y="11900"/>
                    <a:pt x="2075" y="12045"/>
                    <a:pt x="2242" y="12136"/>
                  </a:cubicBezTo>
                  <a:cubicBezTo>
                    <a:pt x="2864" y="12468"/>
                    <a:pt x="3550" y="12651"/>
                    <a:pt x="4242" y="12656"/>
                  </a:cubicBezTo>
                  <a:cubicBezTo>
                    <a:pt x="4253" y="12656"/>
                    <a:pt x="4265" y="12656"/>
                    <a:pt x="4276" y="12656"/>
                  </a:cubicBezTo>
                  <a:cubicBezTo>
                    <a:pt x="4902" y="12656"/>
                    <a:pt x="5518" y="12514"/>
                    <a:pt x="6134" y="12377"/>
                  </a:cubicBezTo>
                  <a:cubicBezTo>
                    <a:pt x="6681" y="12254"/>
                    <a:pt x="7234" y="12131"/>
                    <a:pt x="7780" y="12007"/>
                  </a:cubicBezTo>
                  <a:cubicBezTo>
                    <a:pt x="8043" y="11948"/>
                    <a:pt x="8317" y="11884"/>
                    <a:pt x="8520" y="11691"/>
                  </a:cubicBezTo>
                  <a:cubicBezTo>
                    <a:pt x="8949" y="11283"/>
                    <a:pt x="8864" y="10533"/>
                    <a:pt x="8740" y="9921"/>
                  </a:cubicBezTo>
                  <a:cubicBezTo>
                    <a:pt x="8574" y="9106"/>
                    <a:pt x="8408" y="8286"/>
                    <a:pt x="8242" y="7466"/>
                  </a:cubicBezTo>
                  <a:lnTo>
                    <a:pt x="8242" y="7466"/>
                  </a:lnTo>
                  <a:cubicBezTo>
                    <a:pt x="8268" y="7493"/>
                    <a:pt x="8295" y="7519"/>
                    <a:pt x="8327" y="7541"/>
                  </a:cubicBezTo>
                  <a:cubicBezTo>
                    <a:pt x="8215" y="7262"/>
                    <a:pt x="8145" y="6972"/>
                    <a:pt x="8081" y="6678"/>
                  </a:cubicBezTo>
                  <a:cubicBezTo>
                    <a:pt x="8043" y="6506"/>
                    <a:pt x="8204" y="6399"/>
                    <a:pt x="8349" y="6399"/>
                  </a:cubicBezTo>
                  <a:cubicBezTo>
                    <a:pt x="8378" y="6360"/>
                    <a:pt x="8433" y="6339"/>
                    <a:pt x="8482" y="6339"/>
                  </a:cubicBezTo>
                  <a:cubicBezTo>
                    <a:pt x="8488" y="6339"/>
                    <a:pt x="8494" y="6339"/>
                    <a:pt x="8499" y="6340"/>
                  </a:cubicBezTo>
                  <a:cubicBezTo>
                    <a:pt x="8563" y="6350"/>
                    <a:pt x="8622" y="6361"/>
                    <a:pt x="8687" y="6361"/>
                  </a:cubicBezTo>
                  <a:cubicBezTo>
                    <a:pt x="8740" y="6336"/>
                    <a:pt x="8798" y="6322"/>
                    <a:pt x="8856" y="6322"/>
                  </a:cubicBezTo>
                  <a:cubicBezTo>
                    <a:pt x="8897" y="6322"/>
                    <a:pt x="8938" y="6329"/>
                    <a:pt x="8976" y="6345"/>
                  </a:cubicBezTo>
                  <a:cubicBezTo>
                    <a:pt x="9405" y="6275"/>
                    <a:pt x="9775" y="6007"/>
                    <a:pt x="10016" y="5675"/>
                  </a:cubicBezTo>
                  <a:cubicBezTo>
                    <a:pt x="10011" y="5616"/>
                    <a:pt x="10027" y="5562"/>
                    <a:pt x="10054" y="5519"/>
                  </a:cubicBezTo>
                  <a:cubicBezTo>
                    <a:pt x="10065" y="5080"/>
                    <a:pt x="10054" y="4635"/>
                    <a:pt x="10022" y="4195"/>
                  </a:cubicBezTo>
                  <a:cubicBezTo>
                    <a:pt x="10118" y="3621"/>
                    <a:pt x="10290" y="2983"/>
                    <a:pt x="10070" y="2425"/>
                  </a:cubicBezTo>
                  <a:cubicBezTo>
                    <a:pt x="9984" y="2002"/>
                    <a:pt x="9684" y="1750"/>
                    <a:pt x="9309" y="1643"/>
                  </a:cubicBezTo>
                  <a:cubicBezTo>
                    <a:pt x="9102" y="1545"/>
                    <a:pt x="8875" y="1490"/>
                    <a:pt x="8641" y="1490"/>
                  </a:cubicBezTo>
                  <a:cubicBezTo>
                    <a:pt x="8554" y="1490"/>
                    <a:pt x="8465" y="1498"/>
                    <a:pt x="8376" y="1514"/>
                  </a:cubicBezTo>
                  <a:cubicBezTo>
                    <a:pt x="7909" y="1594"/>
                    <a:pt x="7604" y="1857"/>
                    <a:pt x="7400" y="2190"/>
                  </a:cubicBezTo>
                  <a:cubicBezTo>
                    <a:pt x="7389" y="2206"/>
                    <a:pt x="7378" y="2216"/>
                    <a:pt x="7368" y="2232"/>
                  </a:cubicBezTo>
                  <a:cubicBezTo>
                    <a:pt x="7057" y="1568"/>
                    <a:pt x="6660" y="978"/>
                    <a:pt x="6102" y="560"/>
                  </a:cubicBezTo>
                  <a:cubicBezTo>
                    <a:pt x="5614" y="198"/>
                    <a:pt x="5022" y="1"/>
                    <a:pt x="4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5184484" y="2122590"/>
              <a:ext cx="398198" cy="256703"/>
            </a:xfrm>
            <a:custGeom>
              <a:rect b="b" l="l" r="r" t="t"/>
              <a:pathLst>
                <a:path extrusionOk="0" h="4239" w="6575">
                  <a:moveTo>
                    <a:pt x="3868" y="0"/>
                  </a:moveTo>
                  <a:cubicBezTo>
                    <a:pt x="1879" y="0"/>
                    <a:pt x="241" y="1855"/>
                    <a:pt x="1" y="3788"/>
                  </a:cubicBezTo>
                  <a:cubicBezTo>
                    <a:pt x="703" y="3675"/>
                    <a:pt x="1379" y="3370"/>
                    <a:pt x="1921" y="2903"/>
                  </a:cubicBezTo>
                  <a:lnTo>
                    <a:pt x="1921" y="2903"/>
                  </a:lnTo>
                  <a:cubicBezTo>
                    <a:pt x="1862" y="3161"/>
                    <a:pt x="1808" y="3418"/>
                    <a:pt x="1749" y="3670"/>
                  </a:cubicBezTo>
                  <a:cubicBezTo>
                    <a:pt x="1728" y="3772"/>
                    <a:pt x="1717" y="3890"/>
                    <a:pt x="1792" y="3959"/>
                  </a:cubicBezTo>
                  <a:cubicBezTo>
                    <a:pt x="1823" y="3984"/>
                    <a:pt x="1861" y="3994"/>
                    <a:pt x="1900" y="3994"/>
                  </a:cubicBezTo>
                  <a:cubicBezTo>
                    <a:pt x="1954" y="3994"/>
                    <a:pt x="2013" y="3976"/>
                    <a:pt x="2065" y="3954"/>
                  </a:cubicBezTo>
                  <a:cubicBezTo>
                    <a:pt x="2408" y="3820"/>
                    <a:pt x="2730" y="3616"/>
                    <a:pt x="3004" y="3364"/>
                  </a:cubicBezTo>
                  <a:cubicBezTo>
                    <a:pt x="3092" y="3284"/>
                    <a:pt x="3200" y="3198"/>
                    <a:pt x="3307" y="3198"/>
                  </a:cubicBezTo>
                  <a:cubicBezTo>
                    <a:pt x="3337" y="3198"/>
                    <a:pt x="3366" y="3204"/>
                    <a:pt x="3395" y="3220"/>
                  </a:cubicBezTo>
                  <a:cubicBezTo>
                    <a:pt x="3481" y="3268"/>
                    <a:pt x="3508" y="3375"/>
                    <a:pt x="3529" y="3477"/>
                  </a:cubicBezTo>
                  <a:cubicBezTo>
                    <a:pt x="3572" y="3729"/>
                    <a:pt x="3620" y="3981"/>
                    <a:pt x="3669" y="4238"/>
                  </a:cubicBezTo>
                  <a:cubicBezTo>
                    <a:pt x="3819" y="3884"/>
                    <a:pt x="3969" y="3536"/>
                    <a:pt x="4119" y="3182"/>
                  </a:cubicBezTo>
                  <a:cubicBezTo>
                    <a:pt x="4162" y="3091"/>
                    <a:pt x="4215" y="2984"/>
                    <a:pt x="4317" y="2957"/>
                  </a:cubicBezTo>
                  <a:cubicBezTo>
                    <a:pt x="4334" y="2952"/>
                    <a:pt x="4351" y="2950"/>
                    <a:pt x="4369" y="2950"/>
                  </a:cubicBezTo>
                  <a:cubicBezTo>
                    <a:pt x="4428" y="2950"/>
                    <a:pt x="4490" y="2975"/>
                    <a:pt x="4548" y="3000"/>
                  </a:cubicBezTo>
                  <a:cubicBezTo>
                    <a:pt x="4913" y="3161"/>
                    <a:pt x="5304" y="3257"/>
                    <a:pt x="5701" y="3300"/>
                  </a:cubicBezTo>
                  <a:cubicBezTo>
                    <a:pt x="5726" y="3303"/>
                    <a:pt x="5752" y="3305"/>
                    <a:pt x="5778" y="3305"/>
                  </a:cubicBezTo>
                  <a:cubicBezTo>
                    <a:pt x="5847" y="3305"/>
                    <a:pt x="5914" y="3290"/>
                    <a:pt x="5953" y="3236"/>
                  </a:cubicBezTo>
                  <a:cubicBezTo>
                    <a:pt x="5996" y="3177"/>
                    <a:pt x="5990" y="3107"/>
                    <a:pt x="5974" y="3037"/>
                  </a:cubicBezTo>
                  <a:cubicBezTo>
                    <a:pt x="5926" y="2748"/>
                    <a:pt x="5787" y="2480"/>
                    <a:pt x="5588" y="2265"/>
                  </a:cubicBezTo>
                  <a:cubicBezTo>
                    <a:pt x="5604" y="2263"/>
                    <a:pt x="5619" y="2262"/>
                    <a:pt x="5635" y="2262"/>
                  </a:cubicBezTo>
                  <a:cubicBezTo>
                    <a:pt x="5779" y="2262"/>
                    <a:pt x="5920" y="2346"/>
                    <a:pt x="6060" y="2399"/>
                  </a:cubicBezTo>
                  <a:cubicBezTo>
                    <a:pt x="6126" y="2425"/>
                    <a:pt x="6204" y="2443"/>
                    <a:pt x="6279" y="2443"/>
                  </a:cubicBezTo>
                  <a:cubicBezTo>
                    <a:pt x="6372" y="2443"/>
                    <a:pt x="6460" y="2415"/>
                    <a:pt x="6510" y="2340"/>
                  </a:cubicBezTo>
                  <a:cubicBezTo>
                    <a:pt x="6575" y="2254"/>
                    <a:pt x="6569" y="2142"/>
                    <a:pt x="6553" y="2040"/>
                  </a:cubicBezTo>
                  <a:cubicBezTo>
                    <a:pt x="6403" y="1107"/>
                    <a:pt x="5615" y="351"/>
                    <a:pt x="4703" y="110"/>
                  </a:cubicBezTo>
                  <a:cubicBezTo>
                    <a:pt x="4420" y="35"/>
                    <a:pt x="4141" y="0"/>
                    <a:pt x="3868" y="0"/>
                  </a:cubicBezTo>
                  <a:close/>
                </a:path>
              </a:pathLst>
            </a:custGeom>
            <a:solidFill>
              <a:srgbClr val="F1D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5625809" y="2132461"/>
              <a:ext cx="63712" cy="125475"/>
            </a:xfrm>
            <a:custGeom>
              <a:rect b="b" l="l" r="r" t="t"/>
              <a:pathLst>
                <a:path extrusionOk="0" h="2072" w="1052">
                  <a:moveTo>
                    <a:pt x="778" y="0"/>
                  </a:moveTo>
                  <a:cubicBezTo>
                    <a:pt x="764" y="0"/>
                    <a:pt x="749" y="3"/>
                    <a:pt x="735" y="6"/>
                  </a:cubicBezTo>
                  <a:cubicBezTo>
                    <a:pt x="537" y="59"/>
                    <a:pt x="414" y="258"/>
                    <a:pt x="360" y="456"/>
                  </a:cubicBezTo>
                  <a:cubicBezTo>
                    <a:pt x="306" y="654"/>
                    <a:pt x="301" y="869"/>
                    <a:pt x="231" y="1062"/>
                  </a:cubicBezTo>
                  <a:cubicBezTo>
                    <a:pt x="210" y="965"/>
                    <a:pt x="183" y="869"/>
                    <a:pt x="156" y="772"/>
                  </a:cubicBezTo>
                  <a:cubicBezTo>
                    <a:pt x="143" y="719"/>
                    <a:pt x="107" y="657"/>
                    <a:pt x="64" y="657"/>
                  </a:cubicBezTo>
                  <a:cubicBezTo>
                    <a:pt x="56" y="657"/>
                    <a:pt x="47" y="660"/>
                    <a:pt x="38" y="665"/>
                  </a:cubicBezTo>
                  <a:cubicBezTo>
                    <a:pt x="6" y="681"/>
                    <a:pt x="1" y="724"/>
                    <a:pt x="1" y="756"/>
                  </a:cubicBezTo>
                  <a:cubicBezTo>
                    <a:pt x="5" y="977"/>
                    <a:pt x="153" y="2071"/>
                    <a:pt x="473" y="2071"/>
                  </a:cubicBezTo>
                  <a:cubicBezTo>
                    <a:pt x="549" y="2071"/>
                    <a:pt x="635" y="2010"/>
                    <a:pt x="730" y="1861"/>
                  </a:cubicBezTo>
                  <a:cubicBezTo>
                    <a:pt x="1052" y="1357"/>
                    <a:pt x="966" y="697"/>
                    <a:pt x="870" y="107"/>
                  </a:cubicBezTo>
                  <a:cubicBezTo>
                    <a:pt x="864" y="70"/>
                    <a:pt x="853" y="27"/>
                    <a:pt x="821" y="11"/>
                  </a:cubicBezTo>
                  <a:cubicBezTo>
                    <a:pt x="808" y="3"/>
                    <a:pt x="793" y="0"/>
                    <a:pt x="778" y="0"/>
                  </a:cubicBezTo>
                  <a:close/>
                </a:path>
              </a:pathLst>
            </a:custGeom>
            <a:solidFill>
              <a:srgbClr val="FCA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5285504" y="3494298"/>
              <a:ext cx="158855" cy="225213"/>
            </a:xfrm>
            <a:custGeom>
              <a:rect b="b" l="l" r="r" t="t"/>
              <a:pathLst>
                <a:path extrusionOk="0" h="3719" w="2623">
                  <a:moveTo>
                    <a:pt x="1228" y="0"/>
                  </a:moveTo>
                  <a:lnTo>
                    <a:pt x="1228" y="0"/>
                  </a:lnTo>
                  <a:cubicBezTo>
                    <a:pt x="1271" y="231"/>
                    <a:pt x="1250" y="536"/>
                    <a:pt x="1293" y="767"/>
                  </a:cubicBezTo>
                  <a:cubicBezTo>
                    <a:pt x="1395" y="1276"/>
                    <a:pt x="1497" y="1802"/>
                    <a:pt x="1443" y="2322"/>
                  </a:cubicBezTo>
                  <a:cubicBezTo>
                    <a:pt x="934" y="2488"/>
                    <a:pt x="467" y="2804"/>
                    <a:pt x="129" y="3223"/>
                  </a:cubicBezTo>
                  <a:cubicBezTo>
                    <a:pt x="65" y="3303"/>
                    <a:pt x="1" y="3410"/>
                    <a:pt x="43" y="3502"/>
                  </a:cubicBezTo>
                  <a:cubicBezTo>
                    <a:pt x="65" y="3539"/>
                    <a:pt x="97" y="3571"/>
                    <a:pt x="135" y="3593"/>
                  </a:cubicBezTo>
                  <a:cubicBezTo>
                    <a:pt x="272" y="3682"/>
                    <a:pt x="429" y="3718"/>
                    <a:pt x="591" y="3718"/>
                  </a:cubicBezTo>
                  <a:cubicBezTo>
                    <a:pt x="808" y="3718"/>
                    <a:pt x="1034" y="3653"/>
                    <a:pt x="1234" y="3561"/>
                  </a:cubicBezTo>
                  <a:cubicBezTo>
                    <a:pt x="1577" y="3400"/>
                    <a:pt x="1888" y="3158"/>
                    <a:pt x="2253" y="3035"/>
                  </a:cubicBezTo>
                  <a:cubicBezTo>
                    <a:pt x="2392" y="2992"/>
                    <a:pt x="2574" y="2922"/>
                    <a:pt x="2569" y="2772"/>
                  </a:cubicBezTo>
                  <a:cubicBezTo>
                    <a:pt x="2558" y="2628"/>
                    <a:pt x="2371" y="2552"/>
                    <a:pt x="2349" y="2413"/>
                  </a:cubicBezTo>
                  <a:cubicBezTo>
                    <a:pt x="2236" y="1743"/>
                    <a:pt x="2580" y="1003"/>
                    <a:pt x="2617" y="327"/>
                  </a:cubicBezTo>
                  <a:cubicBezTo>
                    <a:pt x="2623" y="209"/>
                    <a:pt x="2553" y="97"/>
                    <a:pt x="2440" y="97"/>
                  </a:cubicBezTo>
                  <a:cubicBezTo>
                    <a:pt x="2033" y="97"/>
                    <a:pt x="1631" y="65"/>
                    <a:pt x="1228" y="0"/>
                  </a:cubicBezTo>
                  <a:close/>
                </a:path>
              </a:pathLst>
            </a:custGeom>
            <a:solidFill>
              <a:srgbClr val="904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5462833" y="3494298"/>
              <a:ext cx="158492" cy="225213"/>
            </a:xfrm>
            <a:custGeom>
              <a:rect b="b" l="l" r="r" t="t"/>
              <a:pathLst>
                <a:path extrusionOk="0" h="3719" w="2617">
                  <a:moveTo>
                    <a:pt x="1389" y="0"/>
                  </a:moveTo>
                  <a:cubicBezTo>
                    <a:pt x="992" y="65"/>
                    <a:pt x="585" y="97"/>
                    <a:pt x="177" y="97"/>
                  </a:cubicBezTo>
                  <a:cubicBezTo>
                    <a:pt x="64" y="97"/>
                    <a:pt x="0" y="209"/>
                    <a:pt x="6" y="327"/>
                  </a:cubicBezTo>
                  <a:cubicBezTo>
                    <a:pt x="38" y="1003"/>
                    <a:pt x="381" y="1743"/>
                    <a:pt x="274" y="2413"/>
                  </a:cubicBezTo>
                  <a:cubicBezTo>
                    <a:pt x="247" y="2552"/>
                    <a:pt x="59" y="2628"/>
                    <a:pt x="54" y="2772"/>
                  </a:cubicBezTo>
                  <a:cubicBezTo>
                    <a:pt x="43" y="2922"/>
                    <a:pt x="225" y="2992"/>
                    <a:pt x="365" y="3035"/>
                  </a:cubicBezTo>
                  <a:cubicBezTo>
                    <a:pt x="729" y="3158"/>
                    <a:pt x="1040" y="3400"/>
                    <a:pt x="1384" y="3561"/>
                  </a:cubicBezTo>
                  <a:cubicBezTo>
                    <a:pt x="1583" y="3653"/>
                    <a:pt x="1809" y="3718"/>
                    <a:pt x="2027" y="3718"/>
                  </a:cubicBezTo>
                  <a:cubicBezTo>
                    <a:pt x="2188" y="3718"/>
                    <a:pt x="2345" y="3682"/>
                    <a:pt x="2483" y="3593"/>
                  </a:cubicBezTo>
                  <a:cubicBezTo>
                    <a:pt x="2520" y="3571"/>
                    <a:pt x="2552" y="3539"/>
                    <a:pt x="2574" y="3502"/>
                  </a:cubicBezTo>
                  <a:cubicBezTo>
                    <a:pt x="2617" y="3410"/>
                    <a:pt x="2558" y="3303"/>
                    <a:pt x="2493" y="3223"/>
                  </a:cubicBezTo>
                  <a:cubicBezTo>
                    <a:pt x="2156" y="2804"/>
                    <a:pt x="1684" y="2488"/>
                    <a:pt x="1174" y="2322"/>
                  </a:cubicBezTo>
                  <a:cubicBezTo>
                    <a:pt x="1126" y="1802"/>
                    <a:pt x="1223" y="1276"/>
                    <a:pt x="1325" y="767"/>
                  </a:cubicBezTo>
                  <a:cubicBezTo>
                    <a:pt x="1367" y="536"/>
                    <a:pt x="1346" y="231"/>
                    <a:pt x="1389" y="0"/>
                  </a:cubicBezTo>
                  <a:close/>
                </a:path>
              </a:pathLst>
            </a:custGeom>
            <a:solidFill>
              <a:srgbClr val="904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5327414" y="1942187"/>
              <a:ext cx="145168" cy="253009"/>
            </a:xfrm>
            <a:custGeom>
              <a:rect b="b" l="l" r="r" t="t"/>
              <a:pathLst>
                <a:path extrusionOk="0" h="4178" w="2397">
                  <a:moveTo>
                    <a:pt x="1296" y="1"/>
                  </a:moveTo>
                  <a:cubicBezTo>
                    <a:pt x="219" y="1"/>
                    <a:pt x="84" y="1758"/>
                    <a:pt x="32" y="2472"/>
                  </a:cubicBezTo>
                  <a:cubicBezTo>
                    <a:pt x="0" y="2933"/>
                    <a:pt x="27" y="3442"/>
                    <a:pt x="338" y="3786"/>
                  </a:cubicBezTo>
                  <a:cubicBezTo>
                    <a:pt x="628" y="4104"/>
                    <a:pt x="1071" y="4177"/>
                    <a:pt x="1514" y="4177"/>
                  </a:cubicBezTo>
                  <a:cubicBezTo>
                    <a:pt x="1652" y="4177"/>
                    <a:pt x="1791" y="4170"/>
                    <a:pt x="1925" y="4161"/>
                  </a:cubicBezTo>
                  <a:cubicBezTo>
                    <a:pt x="2027" y="4156"/>
                    <a:pt x="2134" y="4150"/>
                    <a:pt x="2215" y="4091"/>
                  </a:cubicBezTo>
                  <a:cubicBezTo>
                    <a:pt x="2397" y="3979"/>
                    <a:pt x="2397" y="3721"/>
                    <a:pt x="2381" y="3512"/>
                  </a:cubicBezTo>
                  <a:cubicBezTo>
                    <a:pt x="2322" y="2783"/>
                    <a:pt x="2263" y="2059"/>
                    <a:pt x="2204" y="1330"/>
                  </a:cubicBezTo>
                  <a:cubicBezTo>
                    <a:pt x="2183" y="1056"/>
                    <a:pt x="2161" y="772"/>
                    <a:pt x="2048" y="520"/>
                  </a:cubicBezTo>
                  <a:cubicBezTo>
                    <a:pt x="1936" y="268"/>
                    <a:pt x="1716" y="48"/>
                    <a:pt x="1443" y="11"/>
                  </a:cubicBezTo>
                  <a:cubicBezTo>
                    <a:pt x="1392" y="4"/>
                    <a:pt x="1343" y="1"/>
                    <a:pt x="1296" y="1"/>
                  </a:cubicBezTo>
                  <a:close/>
                </a:path>
              </a:pathLst>
            </a:custGeom>
            <a:solidFill>
              <a:srgbClr val="904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5344311" y="1919417"/>
              <a:ext cx="108831" cy="330341"/>
            </a:xfrm>
            <a:custGeom>
              <a:rect b="b" l="l" r="r" t="t"/>
              <a:pathLst>
                <a:path extrusionOk="0" h="5455" w="1797">
                  <a:moveTo>
                    <a:pt x="832" y="0"/>
                  </a:moveTo>
                  <a:cubicBezTo>
                    <a:pt x="743" y="0"/>
                    <a:pt x="654" y="14"/>
                    <a:pt x="568" y="44"/>
                  </a:cubicBezTo>
                  <a:cubicBezTo>
                    <a:pt x="263" y="151"/>
                    <a:pt x="27" y="451"/>
                    <a:pt x="5" y="778"/>
                  </a:cubicBezTo>
                  <a:cubicBezTo>
                    <a:pt x="0" y="832"/>
                    <a:pt x="32" y="853"/>
                    <a:pt x="91" y="853"/>
                  </a:cubicBezTo>
                  <a:cubicBezTo>
                    <a:pt x="107" y="1561"/>
                    <a:pt x="139" y="2306"/>
                    <a:pt x="504" y="2912"/>
                  </a:cubicBezTo>
                  <a:cubicBezTo>
                    <a:pt x="713" y="3261"/>
                    <a:pt x="515" y="3738"/>
                    <a:pt x="526" y="4146"/>
                  </a:cubicBezTo>
                  <a:cubicBezTo>
                    <a:pt x="397" y="4215"/>
                    <a:pt x="247" y="4290"/>
                    <a:pt x="247" y="4435"/>
                  </a:cubicBezTo>
                  <a:cubicBezTo>
                    <a:pt x="247" y="4494"/>
                    <a:pt x="279" y="4553"/>
                    <a:pt x="306" y="4607"/>
                  </a:cubicBezTo>
                  <a:cubicBezTo>
                    <a:pt x="456" y="4902"/>
                    <a:pt x="622" y="5202"/>
                    <a:pt x="895" y="5390"/>
                  </a:cubicBezTo>
                  <a:cubicBezTo>
                    <a:pt x="945" y="5424"/>
                    <a:pt x="1004" y="5454"/>
                    <a:pt x="1064" y="5454"/>
                  </a:cubicBezTo>
                  <a:cubicBezTo>
                    <a:pt x="1068" y="5454"/>
                    <a:pt x="1073" y="5454"/>
                    <a:pt x="1078" y="5454"/>
                  </a:cubicBezTo>
                  <a:cubicBezTo>
                    <a:pt x="1147" y="5449"/>
                    <a:pt x="1201" y="5400"/>
                    <a:pt x="1249" y="5352"/>
                  </a:cubicBezTo>
                  <a:cubicBezTo>
                    <a:pt x="1458" y="5148"/>
                    <a:pt x="1609" y="4891"/>
                    <a:pt x="1678" y="4607"/>
                  </a:cubicBezTo>
                  <a:cubicBezTo>
                    <a:pt x="1700" y="4537"/>
                    <a:pt x="1711" y="4467"/>
                    <a:pt x="1700" y="4398"/>
                  </a:cubicBezTo>
                  <a:cubicBezTo>
                    <a:pt x="1678" y="4274"/>
                    <a:pt x="1587" y="4183"/>
                    <a:pt x="1517" y="4081"/>
                  </a:cubicBezTo>
                  <a:cubicBezTo>
                    <a:pt x="1292" y="3754"/>
                    <a:pt x="1303" y="3325"/>
                    <a:pt x="1324" y="2928"/>
                  </a:cubicBezTo>
                  <a:cubicBezTo>
                    <a:pt x="1764" y="2521"/>
                    <a:pt x="1796" y="1877"/>
                    <a:pt x="1769" y="1277"/>
                  </a:cubicBezTo>
                  <a:cubicBezTo>
                    <a:pt x="1753" y="918"/>
                    <a:pt x="1705" y="537"/>
                    <a:pt x="1464" y="274"/>
                  </a:cubicBezTo>
                  <a:cubicBezTo>
                    <a:pt x="1304" y="99"/>
                    <a:pt x="1068" y="0"/>
                    <a:pt x="832" y="0"/>
                  </a:cubicBezTo>
                  <a:close/>
                </a:path>
              </a:pathLst>
            </a:custGeom>
            <a:solidFill>
              <a:srgbClr val="FCA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5262793" y="1894406"/>
              <a:ext cx="248488" cy="343724"/>
            </a:xfrm>
            <a:custGeom>
              <a:rect b="b" l="l" r="r" t="t"/>
              <a:pathLst>
                <a:path extrusionOk="0" h="5676" w="4103">
                  <a:moveTo>
                    <a:pt x="1984" y="902"/>
                  </a:moveTo>
                  <a:cubicBezTo>
                    <a:pt x="1982" y="905"/>
                    <a:pt x="1981" y="908"/>
                    <a:pt x="1979" y="911"/>
                  </a:cubicBezTo>
                  <a:lnTo>
                    <a:pt x="1979" y="911"/>
                  </a:lnTo>
                  <a:cubicBezTo>
                    <a:pt x="1979" y="907"/>
                    <a:pt x="1979" y="907"/>
                    <a:pt x="1984" y="902"/>
                  </a:cubicBezTo>
                  <a:close/>
                  <a:moveTo>
                    <a:pt x="1977" y="914"/>
                  </a:moveTo>
                  <a:lnTo>
                    <a:pt x="1977" y="914"/>
                  </a:lnTo>
                  <a:cubicBezTo>
                    <a:pt x="1959" y="948"/>
                    <a:pt x="1945" y="986"/>
                    <a:pt x="1930" y="1020"/>
                  </a:cubicBezTo>
                  <a:cubicBezTo>
                    <a:pt x="1754" y="1438"/>
                    <a:pt x="1748" y="1963"/>
                    <a:pt x="1662" y="2408"/>
                  </a:cubicBezTo>
                  <a:cubicBezTo>
                    <a:pt x="1641" y="2521"/>
                    <a:pt x="1619" y="2634"/>
                    <a:pt x="1598" y="2746"/>
                  </a:cubicBezTo>
                  <a:cubicBezTo>
                    <a:pt x="1603" y="2392"/>
                    <a:pt x="1630" y="2038"/>
                    <a:pt x="1684" y="1690"/>
                  </a:cubicBezTo>
                  <a:cubicBezTo>
                    <a:pt x="1727" y="1406"/>
                    <a:pt x="1791" y="1112"/>
                    <a:pt x="1977" y="914"/>
                  </a:cubicBezTo>
                  <a:close/>
                  <a:moveTo>
                    <a:pt x="2149" y="0"/>
                  </a:moveTo>
                  <a:cubicBezTo>
                    <a:pt x="2087" y="0"/>
                    <a:pt x="2022" y="9"/>
                    <a:pt x="1957" y="28"/>
                  </a:cubicBezTo>
                  <a:cubicBezTo>
                    <a:pt x="1872" y="55"/>
                    <a:pt x="1791" y="92"/>
                    <a:pt x="1721" y="135"/>
                  </a:cubicBezTo>
                  <a:cubicBezTo>
                    <a:pt x="1437" y="253"/>
                    <a:pt x="1212" y="532"/>
                    <a:pt x="1142" y="918"/>
                  </a:cubicBezTo>
                  <a:cubicBezTo>
                    <a:pt x="1089" y="1052"/>
                    <a:pt x="1046" y="1197"/>
                    <a:pt x="1014" y="1336"/>
                  </a:cubicBezTo>
                  <a:cubicBezTo>
                    <a:pt x="939" y="1706"/>
                    <a:pt x="939" y="2092"/>
                    <a:pt x="906" y="2467"/>
                  </a:cubicBezTo>
                  <a:cubicBezTo>
                    <a:pt x="863" y="2945"/>
                    <a:pt x="772" y="3416"/>
                    <a:pt x="633" y="3867"/>
                  </a:cubicBezTo>
                  <a:cubicBezTo>
                    <a:pt x="617" y="3926"/>
                    <a:pt x="601" y="3985"/>
                    <a:pt x="558" y="4022"/>
                  </a:cubicBezTo>
                  <a:cubicBezTo>
                    <a:pt x="504" y="4076"/>
                    <a:pt x="424" y="4081"/>
                    <a:pt x="354" y="4103"/>
                  </a:cubicBezTo>
                  <a:cubicBezTo>
                    <a:pt x="140" y="4167"/>
                    <a:pt x="0" y="4430"/>
                    <a:pt x="48" y="4666"/>
                  </a:cubicBezTo>
                  <a:cubicBezTo>
                    <a:pt x="92" y="4875"/>
                    <a:pt x="286" y="5036"/>
                    <a:pt x="486" y="5036"/>
                  </a:cubicBezTo>
                  <a:cubicBezTo>
                    <a:pt x="506" y="5036"/>
                    <a:pt x="527" y="5034"/>
                    <a:pt x="547" y="5030"/>
                  </a:cubicBezTo>
                  <a:cubicBezTo>
                    <a:pt x="622" y="5218"/>
                    <a:pt x="724" y="5400"/>
                    <a:pt x="874" y="5529"/>
                  </a:cubicBezTo>
                  <a:cubicBezTo>
                    <a:pt x="982" y="5618"/>
                    <a:pt x="1117" y="5676"/>
                    <a:pt x="1253" y="5676"/>
                  </a:cubicBezTo>
                  <a:cubicBezTo>
                    <a:pt x="1306" y="5676"/>
                    <a:pt x="1359" y="5667"/>
                    <a:pt x="1410" y="5647"/>
                  </a:cubicBezTo>
                  <a:cubicBezTo>
                    <a:pt x="1619" y="5561"/>
                    <a:pt x="1743" y="5320"/>
                    <a:pt x="1770" y="5079"/>
                  </a:cubicBezTo>
                  <a:cubicBezTo>
                    <a:pt x="1796" y="4837"/>
                    <a:pt x="1748" y="4596"/>
                    <a:pt x="1711" y="4355"/>
                  </a:cubicBezTo>
                  <a:cubicBezTo>
                    <a:pt x="1652" y="4012"/>
                    <a:pt x="1614" y="3663"/>
                    <a:pt x="1603" y="3315"/>
                  </a:cubicBezTo>
                  <a:cubicBezTo>
                    <a:pt x="1700" y="3014"/>
                    <a:pt x="1775" y="2703"/>
                    <a:pt x="1834" y="2382"/>
                  </a:cubicBezTo>
                  <a:cubicBezTo>
                    <a:pt x="1893" y="2055"/>
                    <a:pt x="1930" y="1722"/>
                    <a:pt x="1995" y="1400"/>
                  </a:cubicBezTo>
                  <a:cubicBezTo>
                    <a:pt x="2043" y="1164"/>
                    <a:pt x="2118" y="870"/>
                    <a:pt x="2338" y="752"/>
                  </a:cubicBezTo>
                  <a:cubicBezTo>
                    <a:pt x="2349" y="746"/>
                    <a:pt x="2354" y="746"/>
                    <a:pt x="2359" y="741"/>
                  </a:cubicBezTo>
                  <a:cubicBezTo>
                    <a:pt x="2483" y="741"/>
                    <a:pt x="2595" y="789"/>
                    <a:pt x="2670" y="896"/>
                  </a:cubicBezTo>
                  <a:cubicBezTo>
                    <a:pt x="2746" y="998"/>
                    <a:pt x="2762" y="1132"/>
                    <a:pt x="2783" y="1261"/>
                  </a:cubicBezTo>
                  <a:lnTo>
                    <a:pt x="3014" y="2988"/>
                  </a:lnTo>
                  <a:cubicBezTo>
                    <a:pt x="3067" y="3411"/>
                    <a:pt x="3126" y="3845"/>
                    <a:pt x="3030" y="4258"/>
                  </a:cubicBezTo>
                  <a:cubicBezTo>
                    <a:pt x="2981" y="4478"/>
                    <a:pt x="2890" y="4693"/>
                    <a:pt x="2858" y="4918"/>
                  </a:cubicBezTo>
                  <a:cubicBezTo>
                    <a:pt x="2831" y="5148"/>
                    <a:pt x="2880" y="5411"/>
                    <a:pt x="3057" y="5534"/>
                  </a:cubicBezTo>
                  <a:cubicBezTo>
                    <a:pt x="3106" y="5570"/>
                    <a:pt x="3165" y="5587"/>
                    <a:pt x="3224" y="5587"/>
                  </a:cubicBezTo>
                  <a:cubicBezTo>
                    <a:pt x="3377" y="5587"/>
                    <a:pt x="3534" y="5477"/>
                    <a:pt x="3534" y="5315"/>
                  </a:cubicBezTo>
                  <a:cubicBezTo>
                    <a:pt x="3575" y="5338"/>
                    <a:pt x="3619" y="5349"/>
                    <a:pt x="3664" y="5349"/>
                  </a:cubicBezTo>
                  <a:cubicBezTo>
                    <a:pt x="3802" y="5349"/>
                    <a:pt x="3946" y="5248"/>
                    <a:pt x="4011" y="5111"/>
                  </a:cubicBezTo>
                  <a:cubicBezTo>
                    <a:pt x="4102" y="4923"/>
                    <a:pt x="4075" y="4698"/>
                    <a:pt x="4006" y="4505"/>
                  </a:cubicBezTo>
                  <a:cubicBezTo>
                    <a:pt x="3941" y="4312"/>
                    <a:pt x="3834" y="4135"/>
                    <a:pt x="3754" y="3947"/>
                  </a:cubicBezTo>
                  <a:cubicBezTo>
                    <a:pt x="3384" y="3063"/>
                    <a:pt x="3625" y="1953"/>
                    <a:pt x="3319" y="1073"/>
                  </a:cubicBezTo>
                  <a:cubicBezTo>
                    <a:pt x="3346" y="811"/>
                    <a:pt x="3325" y="521"/>
                    <a:pt x="3110" y="355"/>
                  </a:cubicBezTo>
                  <a:cubicBezTo>
                    <a:pt x="3026" y="293"/>
                    <a:pt x="2934" y="261"/>
                    <a:pt x="2842" y="261"/>
                  </a:cubicBezTo>
                  <a:cubicBezTo>
                    <a:pt x="2776" y="261"/>
                    <a:pt x="2710" y="278"/>
                    <a:pt x="2649" y="312"/>
                  </a:cubicBezTo>
                  <a:lnTo>
                    <a:pt x="2644" y="312"/>
                  </a:lnTo>
                  <a:cubicBezTo>
                    <a:pt x="2548" y="105"/>
                    <a:pt x="2361" y="0"/>
                    <a:pt x="2149" y="0"/>
                  </a:cubicBezTo>
                  <a:close/>
                </a:path>
              </a:pathLst>
            </a:custGeom>
            <a:solidFill>
              <a:srgbClr val="904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4665880" y="3155050"/>
              <a:ext cx="168969" cy="546713"/>
            </a:xfrm>
            <a:custGeom>
              <a:rect b="b" l="l" r="r" t="t"/>
              <a:pathLst>
                <a:path extrusionOk="0" h="9028" w="2790">
                  <a:moveTo>
                    <a:pt x="2467" y="0"/>
                  </a:moveTo>
                  <a:cubicBezTo>
                    <a:pt x="2422" y="0"/>
                    <a:pt x="2374" y="10"/>
                    <a:pt x="2328" y="20"/>
                  </a:cubicBezTo>
                  <a:cubicBezTo>
                    <a:pt x="1915" y="122"/>
                    <a:pt x="1475" y="181"/>
                    <a:pt x="1127" y="433"/>
                  </a:cubicBezTo>
                  <a:cubicBezTo>
                    <a:pt x="1577" y="2685"/>
                    <a:pt x="1899" y="4969"/>
                    <a:pt x="2097" y="7259"/>
                  </a:cubicBezTo>
                  <a:cubicBezTo>
                    <a:pt x="1390" y="7774"/>
                    <a:pt x="709" y="8331"/>
                    <a:pt x="1" y="8846"/>
                  </a:cubicBezTo>
                  <a:cubicBezTo>
                    <a:pt x="181" y="8975"/>
                    <a:pt x="393" y="9028"/>
                    <a:pt x="614" y="9028"/>
                  </a:cubicBezTo>
                  <a:cubicBezTo>
                    <a:pt x="900" y="9028"/>
                    <a:pt x="1199" y="8939"/>
                    <a:pt x="1459" y="8809"/>
                  </a:cubicBezTo>
                  <a:cubicBezTo>
                    <a:pt x="1915" y="8578"/>
                    <a:pt x="2312" y="8235"/>
                    <a:pt x="2789" y="8053"/>
                  </a:cubicBezTo>
                  <a:cubicBezTo>
                    <a:pt x="2623" y="7136"/>
                    <a:pt x="2634" y="6192"/>
                    <a:pt x="2639" y="5259"/>
                  </a:cubicBezTo>
                  <a:cubicBezTo>
                    <a:pt x="2650" y="3608"/>
                    <a:pt x="2660" y="1951"/>
                    <a:pt x="2671" y="299"/>
                  </a:cubicBezTo>
                  <a:cubicBezTo>
                    <a:pt x="2671" y="203"/>
                    <a:pt x="2666" y="95"/>
                    <a:pt x="2591" y="37"/>
                  </a:cubicBezTo>
                  <a:cubicBezTo>
                    <a:pt x="2556" y="10"/>
                    <a:pt x="2513" y="0"/>
                    <a:pt x="2467" y="0"/>
                  </a:cubicBezTo>
                  <a:close/>
                </a:path>
              </a:pathLst>
            </a:custGeom>
            <a:solidFill>
              <a:srgbClr val="9C6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4650012" y="3584894"/>
              <a:ext cx="198463" cy="124143"/>
            </a:xfrm>
            <a:custGeom>
              <a:rect b="b" l="l" r="r" t="t"/>
              <a:pathLst>
                <a:path extrusionOk="0" h="2050" w="3277">
                  <a:moveTo>
                    <a:pt x="2225" y="0"/>
                  </a:moveTo>
                  <a:cubicBezTo>
                    <a:pt x="1641" y="687"/>
                    <a:pt x="692" y="1019"/>
                    <a:pt x="81" y="1684"/>
                  </a:cubicBezTo>
                  <a:cubicBezTo>
                    <a:pt x="48" y="1716"/>
                    <a:pt x="11" y="1759"/>
                    <a:pt x="6" y="1807"/>
                  </a:cubicBezTo>
                  <a:cubicBezTo>
                    <a:pt x="0" y="1909"/>
                    <a:pt x="113" y="1973"/>
                    <a:pt x="209" y="1995"/>
                  </a:cubicBezTo>
                  <a:cubicBezTo>
                    <a:pt x="348" y="2033"/>
                    <a:pt x="488" y="2050"/>
                    <a:pt x="628" y="2050"/>
                  </a:cubicBezTo>
                  <a:cubicBezTo>
                    <a:pt x="1117" y="2050"/>
                    <a:pt x="1613" y="1846"/>
                    <a:pt x="2075" y="1646"/>
                  </a:cubicBezTo>
                  <a:cubicBezTo>
                    <a:pt x="2445" y="1485"/>
                    <a:pt x="2821" y="1325"/>
                    <a:pt x="3191" y="1164"/>
                  </a:cubicBezTo>
                  <a:cubicBezTo>
                    <a:pt x="3217" y="1153"/>
                    <a:pt x="3244" y="1137"/>
                    <a:pt x="3260" y="1110"/>
                  </a:cubicBezTo>
                  <a:cubicBezTo>
                    <a:pt x="3276" y="1083"/>
                    <a:pt x="3266" y="1051"/>
                    <a:pt x="3260" y="1019"/>
                  </a:cubicBezTo>
                  <a:cubicBezTo>
                    <a:pt x="3196" y="778"/>
                    <a:pt x="3121" y="520"/>
                    <a:pt x="3056" y="279"/>
                  </a:cubicBezTo>
                  <a:cubicBezTo>
                    <a:pt x="2939" y="300"/>
                    <a:pt x="2863" y="440"/>
                    <a:pt x="2740" y="456"/>
                  </a:cubicBezTo>
                  <a:cubicBezTo>
                    <a:pt x="2732" y="457"/>
                    <a:pt x="2723" y="458"/>
                    <a:pt x="2715" y="458"/>
                  </a:cubicBezTo>
                  <a:cubicBezTo>
                    <a:pt x="2614" y="458"/>
                    <a:pt x="2531" y="369"/>
                    <a:pt x="2467" y="290"/>
                  </a:cubicBezTo>
                  <a:lnTo>
                    <a:pt x="2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965305" y="3155050"/>
              <a:ext cx="169272" cy="546713"/>
            </a:xfrm>
            <a:custGeom>
              <a:rect b="b" l="l" r="r" t="t"/>
              <a:pathLst>
                <a:path extrusionOk="0" h="9028" w="2795">
                  <a:moveTo>
                    <a:pt x="326" y="0"/>
                  </a:moveTo>
                  <a:cubicBezTo>
                    <a:pt x="281" y="0"/>
                    <a:pt x="237" y="10"/>
                    <a:pt x="199" y="37"/>
                  </a:cubicBezTo>
                  <a:cubicBezTo>
                    <a:pt x="124" y="95"/>
                    <a:pt x="119" y="203"/>
                    <a:pt x="124" y="299"/>
                  </a:cubicBezTo>
                  <a:cubicBezTo>
                    <a:pt x="135" y="1951"/>
                    <a:pt x="145" y="3608"/>
                    <a:pt x="156" y="5259"/>
                  </a:cubicBezTo>
                  <a:cubicBezTo>
                    <a:pt x="161" y="6192"/>
                    <a:pt x="167" y="7136"/>
                    <a:pt x="1" y="8053"/>
                  </a:cubicBezTo>
                  <a:cubicBezTo>
                    <a:pt x="478" y="8235"/>
                    <a:pt x="880" y="8578"/>
                    <a:pt x="1336" y="8809"/>
                  </a:cubicBezTo>
                  <a:cubicBezTo>
                    <a:pt x="1593" y="8939"/>
                    <a:pt x="1891" y="9028"/>
                    <a:pt x="2177" y="9028"/>
                  </a:cubicBezTo>
                  <a:cubicBezTo>
                    <a:pt x="2398" y="9028"/>
                    <a:pt x="2612" y="8975"/>
                    <a:pt x="2794" y="8846"/>
                  </a:cubicBezTo>
                  <a:cubicBezTo>
                    <a:pt x="2086" y="8331"/>
                    <a:pt x="1400" y="7774"/>
                    <a:pt x="692" y="7259"/>
                  </a:cubicBezTo>
                  <a:cubicBezTo>
                    <a:pt x="891" y="4969"/>
                    <a:pt x="1218" y="2685"/>
                    <a:pt x="1663" y="433"/>
                  </a:cubicBezTo>
                  <a:cubicBezTo>
                    <a:pt x="1320" y="181"/>
                    <a:pt x="880" y="122"/>
                    <a:pt x="462" y="20"/>
                  </a:cubicBezTo>
                  <a:cubicBezTo>
                    <a:pt x="419" y="10"/>
                    <a:pt x="372" y="0"/>
                    <a:pt x="326" y="0"/>
                  </a:cubicBezTo>
                  <a:close/>
                </a:path>
              </a:pathLst>
            </a:custGeom>
            <a:solidFill>
              <a:srgbClr val="9C6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942957" y="3584894"/>
              <a:ext cx="207487" cy="128564"/>
            </a:xfrm>
            <a:custGeom>
              <a:rect b="b" l="l" r="r" t="t"/>
              <a:pathLst>
                <a:path extrusionOk="0" h="2123" w="3426">
                  <a:moveTo>
                    <a:pt x="1040" y="0"/>
                  </a:moveTo>
                  <a:cubicBezTo>
                    <a:pt x="976" y="129"/>
                    <a:pt x="900" y="258"/>
                    <a:pt x="815" y="381"/>
                  </a:cubicBezTo>
                  <a:cubicBezTo>
                    <a:pt x="788" y="392"/>
                    <a:pt x="761" y="402"/>
                    <a:pt x="734" y="408"/>
                  </a:cubicBezTo>
                  <a:cubicBezTo>
                    <a:pt x="713" y="418"/>
                    <a:pt x="691" y="418"/>
                    <a:pt x="670" y="424"/>
                  </a:cubicBezTo>
                  <a:cubicBezTo>
                    <a:pt x="579" y="408"/>
                    <a:pt x="488" y="349"/>
                    <a:pt x="466" y="252"/>
                  </a:cubicBezTo>
                  <a:cubicBezTo>
                    <a:pt x="453" y="183"/>
                    <a:pt x="400" y="151"/>
                    <a:pt x="343" y="151"/>
                  </a:cubicBezTo>
                  <a:cubicBezTo>
                    <a:pt x="282" y="151"/>
                    <a:pt x="218" y="188"/>
                    <a:pt x="198" y="252"/>
                  </a:cubicBezTo>
                  <a:cubicBezTo>
                    <a:pt x="150" y="413"/>
                    <a:pt x="96" y="574"/>
                    <a:pt x="48" y="735"/>
                  </a:cubicBezTo>
                  <a:cubicBezTo>
                    <a:pt x="43" y="756"/>
                    <a:pt x="48" y="783"/>
                    <a:pt x="53" y="804"/>
                  </a:cubicBezTo>
                  <a:cubicBezTo>
                    <a:pt x="22" y="951"/>
                    <a:pt x="1" y="1159"/>
                    <a:pt x="45" y="1159"/>
                  </a:cubicBezTo>
                  <a:cubicBezTo>
                    <a:pt x="46" y="1159"/>
                    <a:pt x="47" y="1159"/>
                    <a:pt x="48" y="1158"/>
                  </a:cubicBezTo>
                  <a:cubicBezTo>
                    <a:pt x="108" y="1147"/>
                    <a:pt x="169" y="1142"/>
                    <a:pt x="229" y="1142"/>
                  </a:cubicBezTo>
                  <a:cubicBezTo>
                    <a:pt x="579" y="1142"/>
                    <a:pt x="920" y="1316"/>
                    <a:pt x="1222" y="1512"/>
                  </a:cubicBezTo>
                  <a:cubicBezTo>
                    <a:pt x="1571" y="1737"/>
                    <a:pt x="1914" y="2006"/>
                    <a:pt x="2321" y="2091"/>
                  </a:cubicBezTo>
                  <a:cubicBezTo>
                    <a:pt x="2427" y="2113"/>
                    <a:pt x="2534" y="2122"/>
                    <a:pt x="2642" y="2122"/>
                  </a:cubicBezTo>
                  <a:cubicBezTo>
                    <a:pt x="2903" y="2122"/>
                    <a:pt x="3167" y="2068"/>
                    <a:pt x="3426" y="2011"/>
                  </a:cubicBezTo>
                  <a:cubicBezTo>
                    <a:pt x="3362" y="1861"/>
                    <a:pt x="3238" y="1748"/>
                    <a:pt x="3120" y="1641"/>
                  </a:cubicBezTo>
                  <a:cubicBezTo>
                    <a:pt x="2466" y="1040"/>
                    <a:pt x="1807" y="44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604226" y="2195260"/>
              <a:ext cx="123124" cy="580262"/>
            </a:xfrm>
            <a:custGeom>
              <a:rect b="b" l="l" r="r" t="t"/>
              <a:pathLst>
                <a:path extrusionOk="0" h="9582" w="2033">
                  <a:moveTo>
                    <a:pt x="1593" y="0"/>
                  </a:moveTo>
                  <a:cubicBezTo>
                    <a:pt x="1483" y="0"/>
                    <a:pt x="1374" y="42"/>
                    <a:pt x="1303" y="121"/>
                  </a:cubicBezTo>
                  <a:cubicBezTo>
                    <a:pt x="1276" y="121"/>
                    <a:pt x="1249" y="127"/>
                    <a:pt x="1223" y="137"/>
                  </a:cubicBezTo>
                  <a:cubicBezTo>
                    <a:pt x="1164" y="137"/>
                    <a:pt x="1105" y="132"/>
                    <a:pt x="1046" y="132"/>
                  </a:cubicBezTo>
                  <a:cubicBezTo>
                    <a:pt x="1042" y="132"/>
                    <a:pt x="1039" y="132"/>
                    <a:pt x="1035" y="132"/>
                  </a:cubicBezTo>
                  <a:cubicBezTo>
                    <a:pt x="913" y="132"/>
                    <a:pt x="761" y="222"/>
                    <a:pt x="740" y="347"/>
                  </a:cubicBezTo>
                  <a:cubicBezTo>
                    <a:pt x="713" y="491"/>
                    <a:pt x="692" y="631"/>
                    <a:pt x="676" y="770"/>
                  </a:cubicBezTo>
                  <a:cubicBezTo>
                    <a:pt x="670" y="776"/>
                    <a:pt x="670" y="781"/>
                    <a:pt x="665" y="786"/>
                  </a:cubicBezTo>
                  <a:cubicBezTo>
                    <a:pt x="547" y="1344"/>
                    <a:pt x="499" y="1885"/>
                    <a:pt x="499" y="2448"/>
                  </a:cubicBezTo>
                  <a:cubicBezTo>
                    <a:pt x="316" y="3510"/>
                    <a:pt x="32" y="4545"/>
                    <a:pt x="16" y="5644"/>
                  </a:cubicBezTo>
                  <a:cubicBezTo>
                    <a:pt x="0" y="6454"/>
                    <a:pt x="32" y="7269"/>
                    <a:pt x="54" y="8079"/>
                  </a:cubicBezTo>
                  <a:cubicBezTo>
                    <a:pt x="64" y="8502"/>
                    <a:pt x="64" y="8888"/>
                    <a:pt x="241" y="9237"/>
                  </a:cubicBezTo>
                  <a:cubicBezTo>
                    <a:pt x="263" y="9301"/>
                    <a:pt x="284" y="9365"/>
                    <a:pt x="311" y="9430"/>
                  </a:cubicBezTo>
                  <a:cubicBezTo>
                    <a:pt x="353" y="9536"/>
                    <a:pt x="445" y="9582"/>
                    <a:pt x="541" y="9582"/>
                  </a:cubicBezTo>
                  <a:cubicBezTo>
                    <a:pt x="669" y="9582"/>
                    <a:pt x="805" y="9503"/>
                    <a:pt x="847" y="9381"/>
                  </a:cubicBezTo>
                  <a:cubicBezTo>
                    <a:pt x="992" y="8931"/>
                    <a:pt x="922" y="8566"/>
                    <a:pt x="660" y="8202"/>
                  </a:cubicBezTo>
                  <a:cubicBezTo>
                    <a:pt x="644" y="7564"/>
                    <a:pt x="767" y="6883"/>
                    <a:pt x="804" y="6304"/>
                  </a:cubicBezTo>
                  <a:cubicBezTo>
                    <a:pt x="815" y="6105"/>
                    <a:pt x="831" y="5902"/>
                    <a:pt x="842" y="5703"/>
                  </a:cubicBezTo>
                  <a:cubicBezTo>
                    <a:pt x="869" y="5671"/>
                    <a:pt x="885" y="5633"/>
                    <a:pt x="896" y="5591"/>
                  </a:cubicBezTo>
                  <a:cubicBezTo>
                    <a:pt x="1003" y="5140"/>
                    <a:pt x="1094" y="4706"/>
                    <a:pt x="1094" y="4266"/>
                  </a:cubicBezTo>
                  <a:cubicBezTo>
                    <a:pt x="1185" y="3757"/>
                    <a:pt x="1303" y="3258"/>
                    <a:pt x="1507" y="2738"/>
                  </a:cubicBezTo>
                  <a:cubicBezTo>
                    <a:pt x="1818" y="1939"/>
                    <a:pt x="2032" y="1226"/>
                    <a:pt x="1973" y="368"/>
                  </a:cubicBezTo>
                  <a:cubicBezTo>
                    <a:pt x="1957" y="115"/>
                    <a:pt x="1774" y="0"/>
                    <a:pt x="1593" y="0"/>
                  </a:cubicBezTo>
                  <a:close/>
                </a:path>
              </a:pathLst>
            </a:custGeom>
            <a:solidFill>
              <a:srgbClr val="9C6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4999100" y="2195260"/>
              <a:ext cx="123124" cy="580262"/>
            </a:xfrm>
            <a:custGeom>
              <a:rect b="b" l="l" r="r" t="t"/>
              <a:pathLst>
                <a:path extrusionOk="0" h="9582" w="2033">
                  <a:moveTo>
                    <a:pt x="441" y="0"/>
                  </a:moveTo>
                  <a:cubicBezTo>
                    <a:pt x="259" y="0"/>
                    <a:pt x="76" y="115"/>
                    <a:pt x="59" y="368"/>
                  </a:cubicBezTo>
                  <a:cubicBezTo>
                    <a:pt x="0" y="1226"/>
                    <a:pt x="215" y="1939"/>
                    <a:pt x="526" y="2738"/>
                  </a:cubicBezTo>
                  <a:cubicBezTo>
                    <a:pt x="735" y="3258"/>
                    <a:pt x="853" y="3757"/>
                    <a:pt x="944" y="4266"/>
                  </a:cubicBezTo>
                  <a:cubicBezTo>
                    <a:pt x="944" y="4706"/>
                    <a:pt x="1030" y="5140"/>
                    <a:pt x="1137" y="5591"/>
                  </a:cubicBezTo>
                  <a:cubicBezTo>
                    <a:pt x="1148" y="5633"/>
                    <a:pt x="1169" y="5671"/>
                    <a:pt x="1191" y="5703"/>
                  </a:cubicBezTo>
                  <a:cubicBezTo>
                    <a:pt x="1207" y="5902"/>
                    <a:pt x="1217" y="6105"/>
                    <a:pt x="1234" y="6304"/>
                  </a:cubicBezTo>
                  <a:cubicBezTo>
                    <a:pt x="1271" y="6883"/>
                    <a:pt x="1389" y="7564"/>
                    <a:pt x="1378" y="8202"/>
                  </a:cubicBezTo>
                  <a:cubicBezTo>
                    <a:pt x="1116" y="8566"/>
                    <a:pt x="1046" y="8931"/>
                    <a:pt x="1191" y="9381"/>
                  </a:cubicBezTo>
                  <a:cubicBezTo>
                    <a:pt x="1230" y="9503"/>
                    <a:pt x="1367" y="9582"/>
                    <a:pt x="1495" y="9582"/>
                  </a:cubicBezTo>
                  <a:cubicBezTo>
                    <a:pt x="1592" y="9582"/>
                    <a:pt x="1685" y="9536"/>
                    <a:pt x="1727" y="9430"/>
                  </a:cubicBezTo>
                  <a:cubicBezTo>
                    <a:pt x="1754" y="9365"/>
                    <a:pt x="1775" y="9301"/>
                    <a:pt x="1797" y="9237"/>
                  </a:cubicBezTo>
                  <a:cubicBezTo>
                    <a:pt x="1973" y="8888"/>
                    <a:pt x="1968" y="8502"/>
                    <a:pt x="1979" y="8079"/>
                  </a:cubicBezTo>
                  <a:cubicBezTo>
                    <a:pt x="2006" y="7269"/>
                    <a:pt x="2032" y="6454"/>
                    <a:pt x="2022" y="5644"/>
                  </a:cubicBezTo>
                  <a:cubicBezTo>
                    <a:pt x="2006" y="4545"/>
                    <a:pt x="1721" y="3510"/>
                    <a:pt x="1534" y="2448"/>
                  </a:cubicBezTo>
                  <a:cubicBezTo>
                    <a:pt x="1539" y="1885"/>
                    <a:pt x="1486" y="1344"/>
                    <a:pt x="1368" y="786"/>
                  </a:cubicBezTo>
                  <a:cubicBezTo>
                    <a:pt x="1368" y="781"/>
                    <a:pt x="1362" y="776"/>
                    <a:pt x="1362" y="770"/>
                  </a:cubicBezTo>
                  <a:cubicBezTo>
                    <a:pt x="1341" y="631"/>
                    <a:pt x="1319" y="491"/>
                    <a:pt x="1298" y="347"/>
                  </a:cubicBezTo>
                  <a:cubicBezTo>
                    <a:pt x="1272" y="222"/>
                    <a:pt x="1119" y="132"/>
                    <a:pt x="1002" y="132"/>
                  </a:cubicBezTo>
                  <a:cubicBezTo>
                    <a:pt x="999" y="132"/>
                    <a:pt x="996" y="132"/>
                    <a:pt x="992" y="132"/>
                  </a:cubicBezTo>
                  <a:cubicBezTo>
                    <a:pt x="933" y="132"/>
                    <a:pt x="874" y="137"/>
                    <a:pt x="815" y="137"/>
                  </a:cubicBezTo>
                  <a:cubicBezTo>
                    <a:pt x="788" y="127"/>
                    <a:pt x="762" y="121"/>
                    <a:pt x="735" y="121"/>
                  </a:cubicBezTo>
                  <a:cubicBezTo>
                    <a:pt x="662" y="42"/>
                    <a:pt x="551" y="0"/>
                    <a:pt x="441" y="0"/>
                  </a:cubicBezTo>
                  <a:close/>
                </a:path>
              </a:pathLst>
            </a:custGeom>
            <a:solidFill>
              <a:srgbClr val="9C6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4690590" y="2557884"/>
              <a:ext cx="408252" cy="671280"/>
            </a:xfrm>
            <a:custGeom>
              <a:rect b="b" l="l" r="r" t="t"/>
              <a:pathLst>
                <a:path extrusionOk="0" h="11085" w="6741">
                  <a:moveTo>
                    <a:pt x="4009" y="0"/>
                  </a:moveTo>
                  <a:cubicBezTo>
                    <a:pt x="3711" y="0"/>
                    <a:pt x="3409" y="46"/>
                    <a:pt x="3132" y="128"/>
                  </a:cubicBezTo>
                  <a:cubicBezTo>
                    <a:pt x="1743" y="536"/>
                    <a:pt x="0" y="1694"/>
                    <a:pt x="59" y="3141"/>
                  </a:cubicBezTo>
                  <a:cubicBezTo>
                    <a:pt x="118" y="4434"/>
                    <a:pt x="172" y="5726"/>
                    <a:pt x="226" y="7024"/>
                  </a:cubicBezTo>
                  <a:cubicBezTo>
                    <a:pt x="247" y="7501"/>
                    <a:pt x="268" y="7978"/>
                    <a:pt x="403" y="8439"/>
                  </a:cubicBezTo>
                  <a:cubicBezTo>
                    <a:pt x="478" y="8713"/>
                    <a:pt x="596" y="8981"/>
                    <a:pt x="628" y="9259"/>
                  </a:cubicBezTo>
                  <a:cubicBezTo>
                    <a:pt x="676" y="9721"/>
                    <a:pt x="499" y="10166"/>
                    <a:pt x="322" y="10589"/>
                  </a:cubicBezTo>
                  <a:cubicBezTo>
                    <a:pt x="743" y="10919"/>
                    <a:pt x="1276" y="11084"/>
                    <a:pt x="1810" y="11084"/>
                  </a:cubicBezTo>
                  <a:cubicBezTo>
                    <a:pt x="2317" y="11084"/>
                    <a:pt x="2824" y="10935"/>
                    <a:pt x="3234" y="10637"/>
                  </a:cubicBezTo>
                  <a:cubicBezTo>
                    <a:pt x="3164" y="10466"/>
                    <a:pt x="3051" y="10310"/>
                    <a:pt x="2912" y="10192"/>
                  </a:cubicBezTo>
                  <a:cubicBezTo>
                    <a:pt x="3137" y="9983"/>
                    <a:pt x="3148" y="9640"/>
                    <a:pt x="3153" y="9329"/>
                  </a:cubicBezTo>
                  <a:cubicBezTo>
                    <a:pt x="3159" y="8230"/>
                    <a:pt x="3260" y="7125"/>
                    <a:pt x="3454" y="6042"/>
                  </a:cubicBezTo>
                  <a:cubicBezTo>
                    <a:pt x="3571" y="7158"/>
                    <a:pt x="3732" y="8257"/>
                    <a:pt x="3856" y="9372"/>
                  </a:cubicBezTo>
                  <a:cubicBezTo>
                    <a:pt x="3877" y="9576"/>
                    <a:pt x="3904" y="9780"/>
                    <a:pt x="4011" y="9946"/>
                  </a:cubicBezTo>
                  <a:cubicBezTo>
                    <a:pt x="4095" y="10070"/>
                    <a:pt x="4246" y="10161"/>
                    <a:pt x="4390" y="10161"/>
                  </a:cubicBezTo>
                  <a:cubicBezTo>
                    <a:pt x="4439" y="10161"/>
                    <a:pt x="4487" y="10151"/>
                    <a:pt x="4531" y="10128"/>
                  </a:cubicBezTo>
                  <a:lnTo>
                    <a:pt x="4531" y="10128"/>
                  </a:lnTo>
                  <a:cubicBezTo>
                    <a:pt x="4435" y="10262"/>
                    <a:pt x="4376" y="10428"/>
                    <a:pt x="4381" y="10595"/>
                  </a:cubicBezTo>
                  <a:cubicBezTo>
                    <a:pt x="4609" y="10641"/>
                    <a:pt x="4842" y="10663"/>
                    <a:pt x="5075" y="10663"/>
                  </a:cubicBezTo>
                  <a:cubicBezTo>
                    <a:pt x="5577" y="10663"/>
                    <a:pt x="6079" y="10558"/>
                    <a:pt x="6537" y="10353"/>
                  </a:cubicBezTo>
                  <a:cubicBezTo>
                    <a:pt x="6419" y="10267"/>
                    <a:pt x="6301" y="10182"/>
                    <a:pt x="6177" y="10091"/>
                  </a:cubicBezTo>
                  <a:cubicBezTo>
                    <a:pt x="6451" y="10026"/>
                    <a:pt x="6633" y="9758"/>
                    <a:pt x="6687" y="9485"/>
                  </a:cubicBezTo>
                  <a:cubicBezTo>
                    <a:pt x="6740" y="9211"/>
                    <a:pt x="6692" y="8927"/>
                    <a:pt x="6644" y="8648"/>
                  </a:cubicBezTo>
                  <a:cubicBezTo>
                    <a:pt x="6274" y="6525"/>
                    <a:pt x="6049" y="4369"/>
                    <a:pt x="5968" y="2208"/>
                  </a:cubicBezTo>
                  <a:cubicBezTo>
                    <a:pt x="5947" y="1726"/>
                    <a:pt x="5931" y="1211"/>
                    <a:pt x="5679" y="798"/>
                  </a:cubicBezTo>
                  <a:cubicBezTo>
                    <a:pt x="5344" y="233"/>
                    <a:pt x="4684" y="0"/>
                    <a:pt x="40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4613614" y="1999717"/>
              <a:ext cx="492676" cy="755939"/>
            </a:xfrm>
            <a:custGeom>
              <a:rect b="b" l="l" r="r" t="t"/>
              <a:pathLst>
                <a:path extrusionOk="0" h="12483" w="8135">
                  <a:moveTo>
                    <a:pt x="4263" y="1"/>
                  </a:moveTo>
                  <a:cubicBezTo>
                    <a:pt x="4222" y="1"/>
                    <a:pt x="4180" y="5"/>
                    <a:pt x="4140" y="10"/>
                  </a:cubicBezTo>
                  <a:cubicBezTo>
                    <a:pt x="3824" y="37"/>
                    <a:pt x="3502" y="15"/>
                    <a:pt x="3218" y="144"/>
                  </a:cubicBezTo>
                  <a:cubicBezTo>
                    <a:pt x="2805" y="337"/>
                    <a:pt x="2392" y="525"/>
                    <a:pt x="1979" y="718"/>
                  </a:cubicBezTo>
                  <a:cubicBezTo>
                    <a:pt x="1663" y="857"/>
                    <a:pt x="1346" y="1007"/>
                    <a:pt x="1094" y="1227"/>
                  </a:cubicBezTo>
                  <a:cubicBezTo>
                    <a:pt x="617" y="1640"/>
                    <a:pt x="440" y="2257"/>
                    <a:pt x="285" y="2836"/>
                  </a:cubicBezTo>
                  <a:cubicBezTo>
                    <a:pt x="188" y="3179"/>
                    <a:pt x="97" y="3527"/>
                    <a:pt x="1" y="3871"/>
                  </a:cubicBezTo>
                  <a:cubicBezTo>
                    <a:pt x="344" y="4096"/>
                    <a:pt x="719" y="4240"/>
                    <a:pt x="1132" y="4316"/>
                  </a:cubicBezTo>
                  <a:cubicBezTo>
                    <a:pt x="1330" y="6836"/>
                    <a:pt x="1245" y="9313"/>
                    <a:pt x="982" y="11822"/>
                  </a:cubicBezTo>
                  <a:cubicBezTo>
                    <a:pt x="1657" y="12310"/>
                    <a:pt x="2525" y="12483"/>
                    <a:pt x="3394" y="12483"/>
                  </a:cubicBezTo>
                  <a:cubicBezTo>
                    <a:pt x="3719" y="12483"/>
                    <a:pt x="4044" y="12458"/>
                    <a:pt x="4360" y="12417"/>
                  </a:cubicBezTo>
                  <a:cubicBezTo>
                    <a:pt x="5523" y="12273"/>
                    <a:pt x="6258" y="12198"/>
                    <a:pt x="7400" y="11972"/>
                  </a:cubicBezTo>
                  <a:cubicBezTo>
                    <a:pt x="6993" y="9560"/>
                    <a:pt x="7068" y="6691"/>
                    <a:pt x="7046" y="4257"/>
                  </a:cubicBezTo>
                  <a:cubicBezTo>
                    <a:pt x="7491" y="4165"/>
                    <a:pt x="7872" y="3929"/>
                    <a:pt x="8135" y="3608"/>
                  </a:cubicBezTo>
                  <a:cubicBezTo>
                    <a:pt x="7845" y="3029"/>
                    <a:pt x="7556" y="2466"/>
                    <a:pt x="7266" y="1892"/>
                  </a:cubicBezTo>
                  <a:cubicBezTo>
                    <a:pt x="7100" y="1549"/>
                    <a:pt x="6918" y="1195"/>
                    <a:pt x="6601" y="954"/>
                  </a:cubicBezTo>
                  <a:cubicBezTo>
                    <a:pt x="6049" y="535"/>
                    <a:pt x="5218" y="551"/>
                    <a:pt x="4639" y="160"/>
                  </a:cubicBezTo>
                  <a:cubicBezTo>
                    <a:pt x="4558" y="101"/>
                    <a:pt x="4478" y="42"/>
                    <a:pt x="4381" y="15"/>
                  </a:cubicBezTo>
                  <a:cubicBezTo>
                    <a:pt x="4344" y="5"/>
                    <a:pt x="4304" y="1"/>
                    <a:pt x="4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4641533" y="1965926"/>
              <a:ext cx="468330" cy="728264"/>
            </a:xfrm>
            <a:custGeom>
              <a:rect b="b" l="l" r="r" t="t"/>
              <a:pathLst>
                <a:path extrusionOk="0" h="12026" w="7733">
                  <a:moveTo>
                    <a:pt x="3949" y="1"/>
                  </a:moveTo>
                  <a:cubicBezTo>
                    <a:pt x="2697" y="1"/>
                    <a:pt x="1415" y="338"/>
                    <a:pt x="333" y="879"/>
                  </a:cubicBezTo>
                  <a:cubicBezTo>
                    <a:pt x="521" y="1045"/>
                    <a:pt x="714" y="1211"/>
                    <a:pt x="902" y="1378"/>
                  </a:cubicBezTo>
                  <a:cubicBezTo>
                    <a:pt x="339" y="1801"/>
                    <a:pt x="317" y="2622"/>
                    <a:pt x="349" y="3319"/>
                  </a:cubicBezTo>
                  <a:cubicBezTo>
                    <a:pt x="473" y="6059"/>
                    <a:pt x="574" y="8831"/>
                    <a:pt x="1" y="11512"/>
                  </a:cubicBezTo>
                  <a:cubicBezTo>
                    <a:pt x="778" y="11849"/>
                    <a:pt x="1629" y="12025"/>
                    <a:pt x="2479" y="12025"/>
                  </a:cubicBezTo>
                  <a:cubicBezTo>
                    <a:pt x="2685" y="12025"/>
                    <a:pt x="2890" y="12015"/>
                    <a:pt x="3095" y="11994"/>
                  </a:cubicBezTo>
                  <a:cubicBezTo>
                    <a:pt x="2837" y="11367"/>
                    <a:pt x="2789" y="10675"/>
                    <a:pt x="2746" y="10000"/>
                  </a:cubicBezTo>
                  <a:cubicBezTo>
                    <a:pt x="2548" y="7034"/>
                    <a:pt x="2381" y="4059"/>
                    <a:pt x="2258" y="1088"/>
                  </a:cubicBezTo>
                  <a:cubicBezTo>
                    <a:pt x="2603" y="930"/>
                    <a:pt x="2982" y="850"/>
                    <a:pt x="3361" y="850"/>
                  </a:cubicBezTo>
                  <a:cubicBezTo>
                    <a:pt x="3714" y="850"/>
                    <a:pt x="4067" y="919"/>
                    <a:pt x="4392" y="1056"/>
                  </a:cubicBezTo>
                  <a:cubicBezTo>
                    <a:pt x="4676" y="4643"/>
                    <a:pt x="4837" y="8235"/>
                    <a:pt x="4885" y="11833"/>
                  </a:cubicBezTo>
                  <a:cubicBezTo>
                    <a:pt x="5808" y="11828"/>
                    <a:pt x="6725" y="11496"/>
                    <a:pt x="7432" y="10906"/>
                  </a:cubicBezTo>
                  <a:cubicBezTo>
                    <a:pt x="7733" y="8091"/>
                    <a:pt x="7003" y="5281"/>
                    <a:pt x="6280" y="2541"/>
                  </a:cubicBezTo>
                  <a:cubicBezTo>
                    <a:pt x="6146" y="2021"/>
                    <a:pt x="5985" y="1469"/>
                    <a:pt x="5572" y="1131"/>
                  </a:cubicBezTo>
                  <a:cubicBezTo>
                    <a:pt x="5872" y="992"/>
                    <a:pt x="6226" y="648"/>
                    <a:pt x="6006" y="396"/>
                  </a:cubicBezTo>
                  <a:cubicBezTo>
                    <a:pt x="5947" y="327"/>
                    <a:pt x="5851" y="294"/>
                    <a:pt x="5765" y="268"/>
                  </a:cubicBezTo>
                  <a:cubicBezTo>
                    <a:pt x="5186" y="84"/>
                    <a:pt x="4571" y="1"/>
                    <a:pt x="39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4763629" y="1745856"/>
              <a:ext cx="148136" cy="309812"/>
            </a:xfrm>
            <a:custGeom>
              <a:rect b="b" l="l" r="r" t="t"/>
              <a:pathLst>
                <a:path extrusionOk="0" h="5116" w="2446">
                  <a:moveTo>
                    <a:pt x="1439" y="0"/>
                  </a:moveTo>
                  <a:cubicBezTo>
                    <a:pt x="1273" y="0"/>
                    <a:pt x="1100" y="44"/>
                    <a:pt x="939" y="100"/>
                  </a:cubicBezTo>
                  <a:cubicBezTo>
                    <a:pt x="928" y="84"/>
                    <a:pt x="912" y="79"/>
                    <a:pt x="891" y="79"/>
                  </a:cubicBezTo>
                  <a:cubicBezTo>
                    <a:pt x="871" y="77"/>
                    <a:pt x="852" y="76"/>
                    <a:pt x="833" y="76"/>
                  </a:cubicBezTo>
                  <a:cubicBezTo>
                    <a:pt x="391" y="76"/>
                    <a:pt x="193" y="487"/>
                    <a:pt x="167" y="894"/>
                  </a:cubicBezTo>
                  <a:cubicBezTo>
                    <a:pt x="162" y="947"/>
                    <a:pt x="156" y="1001"/>
                    <a:pt x="151" y="1060"/>
                  </a:cubicBezTo>
                  <a:cubicBezTo>
                    <a:pt x="146" y="1237"/>
                    <a:pt x="172" y="1414"/>
                    <a:pt x="205" y="1585"/>
                  </a:cubicBezTo>
                  <a:cubicBezTo>
                    <a:pt x="189" y="1585"/>
                    <a:pt x="167" y="1585"/>
                    <a:pt x="156" y="1591"/>
                  </a:cubicBezTo>
                  <a:lnTo>
                    <a:pt x="151" y="1591"/>
                  </a:lnTo>
                  <a:cubicBezTo>
                    <a:pt x="108" y="1591"/>
                    <a:pt x="71" y="1612"/>
                    <a:pt x="38" y="1666"/>
                  </a:cubicBezTo>
                  <a:cubicBezTo>
                    <a:pt x="22" y="1693"/>
                    <a:pt x="17" y="1719"/>
                    <a:pt x="17" y="1741"/>
                  </a:cubicBezTo>
                  <a:cubicBezTo>
                    <a:pt x="1" y="1859"/>
                    <a:pt x="97" y="2004"/>
                    <a:pt x="199" y="2084"/>
                  </a:cubicBezTo>
                  <a:cubicBezTo>
                    <a:pt x="231" y="2105"/>
                    <a:pt x="269" y="2132"/>
                    <a:pt x="306" y="2148"/>
                  </a:cubicBezTo>
                  <a:cubicBezTo>
                    <a:pt x="344" y="2395"/>
                    <a:pt x="392" y="2631"/>
                    <a:pt x="494" y="2872"/>
                  </a:cubicBezTo>
                  <a:cubicBezTo>
                    <a:pt x="535" y="2975"/>
                    <a:pt x="611" y="3087"/>
                    <a:pt x="716" y="3087"/>
                  </a:cubicBezTo>
                  <a:cubicBezTo>
                    <a:pt x="721" y="3087"/>
                    <a:pt x="725" y="3087"/>
                    <a:pt x="730" y="3087"/>
                  </a:cubicBezTo>
                  <a:cubicBezTo>
                    <a:pt x="762" y="3682"/>
                    <a:pt x="730" y="4266"/>
                    <a:pt x="735" y="4861"/>
                  </a:cubicBezTo>
                  <a:cubicBezTo>
                    <a:pt x="916" y="5030"/>
                    <a:pt x="1137" y="5116"/>
                    <a:pt x="1368" y="5116"/>
                  </a:cubicBezTo>
                  <a:cubicBezTo>
                    <a:pt x="1453" y="5116"/>
                    <a:pt x="1539" y="5104"/>
                    <a:pt x="1626" y="5081"/>
                  </a:cubicBezTo>
                  <a:cubicBezTo>
                    <a:pt x="1749" y="5049"/>
                    <a:pt x="1872" y="4990"/>
                    <a:pt x="1942" y="4888"/>
                  </a:cubicBezTo>
                  <a:lnTo>
                    <a:pt x="1910" y="2904"/>
                  </a:lnTo>
                  <a:cubicBezTo>
                    <a:pt x="1942" y="2883"/>
                    <a:pt x="1963" y="2845"/>
                    <a:pt x="1985" y="2808"/>
                  </a:cubicBezTo>
                  <a:cubicBezTo>
                    <a:pt x="2097" y="2567"/>
                    <a:pt x="2135" y="2298"/>
                    <a:pt x="2140" y="2030"/>
                  </a:cubicBezTo>
                  <a:cubicBezTo>
                    <a:pt x="2167" y="2009"/>
                    <a:pt x="2199" y="1987"/>
                    <a:pt x="2226" y="1955"/>
                  </a:cubicBezTo>
                  <a:cubicBezTo>
                    <a:pt x="2339" y="1859"/>
                    <a:pt x="2430" y="1746"/>
                    <a:pt x="2441" y="1628"/>
                  </a:cubicBezTo>
                  <a:cubicBezTo>
                    <a:pt x="2446" y="1575"/>
                    <a:pt x="2408" y="1532"/>
                    <a:pt x="2371" y="1505"/>
                  </a:cubicBezTo>
                  <a:cubicBezTo>
                    <a:pt x="2360" y="1483"/>
                    <a:pt x="2349" y="1467"/>
                    <a:pt x="2328" y="1446"/>
                  </a:cubicBezTo>
                  <a:cubicBezTo>
                    <a:pt x="2305" y="1423"/>
                    <a:pt x="2268" y="1405"/>
                    <a:pt x="2231" y="1405"/>
                  </a:cubicBezTo>
                  <a:cubicBezTo>
                    <a:pt x="2216" y="1405"/>
                    <a:pt x="2202" y="1408"/>
                    <a:pt x="2189" y="1414"/>
                  </a:cubicBezTo>
                  <a:cubicBezTo>
                    <a:pt x="2172" y="1419"/>
                    <a:pt x="2162" y="1424"/>
                    <a:pt x="2146" y="1430"/>
                  </a:cubicBezTo>
                  <a:cubicBezTo>
                    <a:pt x="2146" y="1403"/>
                    <a:pt x="2146" y="1376"/>
                    <a:pt x="2146" y="1344"/>
                  </a:cubicBezTo>
                  <a:cubicBezTo>
                    <a:pt x="2151" y="1119"/>
                    <a:pt x="2172" y="894"/>
                    <a:pt x="2140" y="668"/>
                  </a:cubicBezTo>
                  <a:cubicBezTo>
                    <a:pt x="2103" y="449"/>
                    <a:pt x="2001" y="223"/>
                    <a:pt x="1813" y="100"/>
                  </a:cubicBezTo>
                  <a:cubicBezTo>
                    <a:pt x="1701" y="28"/>
                    <a:pt x="1572" y="0"/>
                    <a:pt x="1439" y="0"/>
                  </a:cubicBezTo>
                  <a:close/>
                </a:path>
              </a:pathLst>
            </a:custGeom>
            <a:solidFill>
              <a:srgbClr val="9C6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769504" y="1741799"/>
              <a:ext cx="125728" cy="206380"/>
            </a:xfrm>
            <a:custGeom>
              <a:rect b="b" l="l" r="r" t="t"/>
              <a:pathLst>
                <a:path extrusionOk="0" h="3408" w="2076">
                  <a:moveTo>
                    <a:pt x="1411" y="113"/>
                  </a:moveTo>
                  <a:cubicBezTo>
                    <a:pt x="1456" y="113"/>
                    <a:pt x="1505" y="122"/>
                    <a:pt x="1561" y="146"/>
                  </a:cubicBezTo>
                  <a:cubicBezTo>
                    <a:pt x="1748" y="221"/>
                    <a:pt x="1915" y="376"/>
                    <a:pt x="1893" y="596"/>
                  </a:cubicBezTo>
                  <a:cubicBezTo>
                    <a:pt x="1888" y="671"/>
                    <a:pt x="1856" y="746"/>
                    <a:pt x="1845" y="821"/>
                  </a:cubicBezTo>
                  <a:cubicBezTo>
                    <a:pt x="1813" y="1009"/>
                    <a:pt x="1893" y="1191"/>
                    <a:pt x="1915" y="1379"/>
                  </a:cubicBezTo>
                  <a:cubicBezTo>
                    <a:pt x="1941" y="1599"/>
                    <a:pt x="1898" y="1829"/>
                    <a:pt x="1786" y="2022"/>
                  </a:cubicBezTo>
                  <a:cubicBezTo>
                    <a:pt x="1748" y="2087"/>
                    <a:pt x="1705" y="2146"/>
                    <a:pt x="1684" y="2210"/>
                  </a:cubicBezTo>
                  <a:cubicBezTo>
                    <a:pt x="1630" y="2355"/>
                    <a:pt x="1684" y="2516"/>
                    <a:pt x="1673" y="2671"/>
                  </a:cubicBezTo>
                  <a:cubicBezTo>
                    <a:pt x="1668" y="2730"/>
                    <a:pt x="1657" y="2784"/>
                    <a:pt x="1636" y="2837"/>
                  </a:cubicBezTo>
                  <a:cubicBezTo>
                    <a:pt x="1620" y="2751"/>
                    <a:pt x="1604" y="2666"/>
                    <a:pt x="1593" y="2580"/>
                  </a:cubicBezTo>
                  <a:cubicBezTo>
                    <a:pt x="1582" y="2516"/>
                    <a:pt x="1582" y="2376"/>
                    <a:pt x="1539" y="2317"/>
                  </a:cubicBezTo>
                  <a:cubicBezTo>
                    <a:pt x="1534" y="2306"/>
                    <a:pt x="1518" y="2290"/>
                    <a:pt x="1502" y="2290"/>
                  </a:cubicBezTo>
                  <a:lnTo>
                    <a:pt x="1496" y="2290"/>
                  </a:lnTo>
                  <a:cubicBezTo>
                    <a:pt x="1486" y="2288"/>
                    <a:pt x="1474" y="2286"/>
                    <a:pt x="1461" y="2286"/>
                  </a:cubicBezTo>
                  <a:cubicBezTo>
                    <a:pt x="1448" y="2286"/>
                    <a:pt x="1435" y="2288"/>
                    <a:pt x="1421" y="2290"/>
                  </a:cubicBezTo>
                  <a:cubicBezTo>
                    <a:pt x="1335" y="2290"/>
                    <a:pt x="1250" y="2306"/>
                    <a:pt x="1169" y="2328"/>
                  </a:cubicBezTo>
                  <a:cubicBezTo>
                    <a:pt x="1169" y="2360"/>
                    <a:pt x="1169" y="2398"/>
                    <a:pt x="1169" y="2424"/>
                  </a:cubicBezTo>
                  <a:cubicBezTo>
                    <a:pt x="1169" y="2446"/>
                    <a:pt x="1169" y="2473"/>
                    <a:pt x="1169" y="2499"/>
                  </a:cubicBezTo>
                  <a:cubicBezTo>
                    <a:pt x="1239" y="2489"/>
                    <a:pt x="1303" y="2473"/>
                    <a:pt x="1362" y="2446"/>
                  </a:cubicBezTo>
                  <a:cubicBezTo>
                    <a:pt x="1389" y="2435"/>
                    <a:pt x="1416" y="2414"/>
                    <a:pt x="1437" y="2408"/>
                  </a:cubicBezTo>
                  <a:cubicBezTo>
                    <a:pt x="1463" y="2401"/>
                    <a:pt x="1470" y="2392"/>
                    <a:pt x="1473" y="2392"/>
                  </a:cubicBezTo>
                  <a:cubicBezTo>
                    <a:pt x="1476" y="2392"/>
                    <a:pt x="1475" y="2402"/>
                    <a:pt x="1486" y="2435"/>
                  </a:cubicBezTo>
                  <a:cubicBezTo>
                    <a:pt x="1491" y="2457"/>
                    <a:pt x="1496" y="2473"/>
                    <a:pt x="1502" y="2494"/>
                  </a:cubicBezTo>
                  <a:cubicBezTo>
                    <a:pt x="1512" y="2548"/>
                    <a:pt x="1512" y="2612"/>
                    <a:pt x="1523" y="2655"/>
                  </a:cubicBezTo>
                  <a:cubicBezTo>
                    <a:pt x="1539" y="2751"/>
                    <a:pt x="1555" y="2853"/>
                    <a:pt x="1571" y="2950"/>
                  </a:cubicBezTo>
                  <a:cubicBezTo>
                    <a:pt x="1475" y="3084"/>
                    <a:pt x="1330" y="3180"/>
                    <a:pt x="1164" y="3197"/>
                  </a:cubicBezTo>
                  <a:cubicBezTo>
                    <a:pt x="1143" y="3199"/>
                    <a:pt x="1122" y="3200"/>
                    <a:pt x="1102" y="3200"/>
                  </a:cubicBezTo>
                  <a:cubicBezTo>
                    <a:pt x="952" y="3200"/>
                    <a:pt x="806" y="3133"/>
                    <a:pt x="697" y="3025"/>
                  </a:cubicBezTo>
                  <a:cubicBezTo>
                    <a:pt x="703" y="2939"/>
                    <a:pt x="703" y="2853"/>
                    <a:pt x="703" y="2768"/>
                  </a:cubicBezTo>
                  <a:cubicBezTo>
                    <a:pt x="703" y="2746"/>
                    <a:pt x="703" y="2714"/>
                    <a:pt x="697" y="2676"/>
                  </a:cubicBezTo>
                  <a:cubicBezTo>
                    <a:pt x="708" y="2601"/>
                    <a:pt x="719" y="2532"/>
                    <a:pt x="735" y="2457"/>
                  </a:cubicBezTo>
                  <a:cubicBezTo>
                    <a:pt x="738" y="2455"/>
                    <a:pt x="742" y="2454"/>
                    <a:pt x="746" y="2454"/>
                  </a:cubicBezTo>
                  <a:cubicBezTo>
                    <a:pt x="765" y="2454"/>
                    <a:pt x="789" y="2474"/>
                    <a:pt x="821" y="2483"/>
                  </a:cubicBezTo>
                  <a:cubicBezTo>
                    <a:pt x="853" y="2489"/>
                    <a:pt x="885" y="2499"/>
                    <a:pt x="917" y="2505"/>
                  </a:cubicBezTo>
                  <a:cubicBezTo>
                    <a:pt x="939" y="2505"/>
                    <a:pt x="960" y="2510"/>
                    <a:pt x="982" y="2510"/>
                  </a:cubicBezTo>
                  <a:cubicBezTo>
                    <a:pt x="982" y="2499"/>
                    <a:pt x="982" y="2494"/>
                    <a:pt x="982" y="2483"/>
                  </a:cubicBezTo>
                  <a:cubicBezTo>
                    <a:pt x="982" y="2440"/>
                    <a:pt x="982" y="2387"/>
                    <a:pt x="982" y="2333"/>
                  </a:cubicBezTo>
                  <a:cubicBezTo>
                    <a:pt x="955" y="2335"/>
                    <a:pt x="928" y="2335"/>
                    <a:pt x="901" y="2335"/>
                  </a:cubicBezTo>
                  <a:cubicBezTo>
                    <a:pt x="837" y="2335"/>
                    <a:pt x="771" y="2332"/>
                    <a:pt x="703" y="2328"/>
                  </a:cubicBezTo>
                  <a:cubicBezTo>
                    <a:pt x="687" y="2328"/>
                    <a:pt x="665" y="2344"/>
                    <a:pt x="665" y="2360"/>
                  </a:cubicBezTo>
                  <a:cubicBezTo>
                    <a:pt x="660" y="2371"/>
                    <a:pt x="660" y="2382"/>
                    <a:pt x="655" y="2392"/>
                  </a:cubicBezTo>
                  <a:cubicBezTo>
                    <a:pt x="655" y="2392"/>
                    <a:pt x="655" y="2398"/>
                    <a:pt x="655" y="2398"/>
                  </a:cubicBezTo>
                  <a:cubicBezTo>
                    <a:pt x="633" y="2419"/>
                    <a:pt x="633" y="2467"/>
                    <a:pt x="638" y="2516"/>
                  </a:cubicBezTo>
                  <a:cubicBezTo>
                    <a:pt x="617" y="2634"/>
                    <a:pt x="601" y="2757"/>
                    <a:pt x="590" y="2880"/>
                  </a:cubicBezTo>
                  <a:cubicBezTo>
                    <a:pt x="579" y="2853"/>
                    <a:pt x="563" y="2821"/>
                    <a:pt x="558" y="2794"/>
                  </a:cubicBezTo>
                  <a:cubicBezTo>
                    <a:pt x="499" y="2601"/>
                    <a:pt x="542" y="2392"/>
                    <a:pt x="461" y="2215"/>
                  </a:cubicBezTo>
                  <a:cubicBezTo>
                    <a:pt x="429" y="2151"/>
                    <a:pt x="386" y="2097"/>
                    <a:pt x="349" y="2044"/>
                  </a:cubicBezTo>
                  <a:cubicBezTo>
                    <a:pt x="177" y="1776"/>
                    <a:pt x="145" y="1432"/>
                    <a:pt x="226" y="1127"/>
                  </a:cubicBezTo>
                  <a:cubicBezTo>
                    <a:pt x="252" y="1030"/>
                    <a:pt x="285" y="934"/>
                    <a:pt x="290" y="837"/>
                  </a:cubicBezTo>
                  <a:cubicBezTo>
                    <a:pt x="290" y="682"/>
                    <a:pt x="209" y="516"/>
                    <a:pt x="285" y="376"/>
                  </a:cubicBezTo>
                  <a:cubicBezTo>
                    <a:pt x="349" y="253"/>
                    <a:pt x="504" y="221"/>
                    <a:pt x="644" y="221"/>
                  </a:cubicBezTo>
                  <a:cubicBezTo>
                    <a:pt x="730" y="224"/>
                    <a:pt x="820" y="239"/>
                    <a:pt x="908" y="239"/>
                  </a:cubicBezTo>
                  <a:cubicBezTo>
                    <a:pt x="957" y="239"/>
                    <a:pt x="1005" y="234"/>
                    <a:pt x="1051" y="221"/>
                  </a:cubicBezTo>
                  <a:cubicBezTo>
                    <a:pt x="1195" y="178"/>
                    <a:pt x="1291" y="113"/>
                    <a:pt x="1411" y="113"/>
                  </a:cubicBezTo>
                  <a:close/>
                  <a:moveTo>
                    <a:pt x="1094" y="1"/>
                  </a:moveTo>
                  <a:cubicBezTo>
                    <a:pt x="761" y="1"/>
                    <a:pt x="434" y="114"/>
                    <a:pt x="231" y="371"/>
                  </a:cubicBezTo>
                  <a:cubicBezTo>
                    <a:pt x="59" y="585"/>
                    <a:pt x="0" y="864"/>
                    <a:pt x="6" y="1138"/>
                  </a:cubicBezTo>
                  <a:cubicBezTo>
                    <a:pt x="16" y="1454"/>
                    <a:pt x="124" y="1754"/>
                    <a:pt x="161" y="2065"/>
                  </a:cubicBezTo>
                  <a:cubicBezTo>
                    <a:pt x="204" y="2414"/>
                    <a:pt x="236" y="2751"/>
                    <a:pt x="451" y="3041"/>
                  </a:cubicBezTo>
                  <a:cubicBezTo>
                    <a:pt x="488" y="3095"/>
                    <a:pt x="537" y="3148"/>
                    <a:pt x="585" y="3191"/>
                  </a:cubicBezTo>
                  <a:cubicBezTo>
                    <a:pt x="590" y="3191"/>
                    <a:pt x="590" y="3197"/>
                    <a:pt x="590" y="3197"/>
                  </a:cubicBezTo>
                  <a:cubicBezTo>
                    <a:pt x="738" y="3325"/>
                    <a:pt x="922" y="3408"/>
                    <a:pt x="1109" y="3408"/>
                  </a:cubicBezTo>
                  <a:cubicBezTo>
                    <a:pt x="1126" y="3408"/>
                    <a:pt x="1142" y="3407"/>
                    <a:pt x="1159" y="3406"/>
                  </a:cubicBezTo>
                  <a:cubicBezTo>
                    <a:pt x="1470" y="3390"/>
                    <a:pt x="1732" y="3154"/>
                    <a:pt x="1872" y="2880"/>
                  </a:cubicBezTo>
                  <a:cubicBezTo>
                    <a:pt x="2006" y="2607"/>
                    <a:pt x="2038" y="2290"/>
                    <a:pt x="2054" y="1979"/>
                  </a:cubicBezTo>
                  <a:cubicBezTo>
                    <a:pt x="2075" y="1577"/>
                    <a:pt x="2075" y="1170"/>
                    <a:pt x="2043" y="768"/>
                  </a:cubicBezTo>
                  <a:cubicBezTo>
                    <a:pt x="2033" y="596"/>
                    <a:pt x="2011" y="408"/>
                    <a:pt x="1898" y="274"/>
                  </a:cubicBezTo>
                  <a:cubicBezTo>
                    <a:pt x="1813" y="178"/>
                    <a:pt x="1689" y="119"/>
                    <a:pt x="1566" y="76"/>
                  </a:cubicBezTo>
                  <a:cubicBezTo>
                    <a:pt x="1416" y="27"/>
                    <a:pt x="1254" y="1"/>
                    <a:pt x="1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3113338" y="3637458"/>
              <a:ext cx="131905" cy="59044"/>
            </a:xfrm>
            <a:custGeom>
              <a:rect b="b" l="l" r="r" t="t"/>
              <a:pathLst>
                <a:path extrusionOk="0" h="975" w="2178">
                  <a:moveTo>
                    <a:pt x="1305" y="0"/>
                  </a:moveTo>
                  <a:cubicBezTo>
                    <a:pt x="1267" y="0"/>
                    <a:pt x="1228" y="6"/>
                    <a:pt x="1185" y="17"/>
                  </a:cubicBezTo>
                  <a:cubicBezTo>
                    <a:pt x="805" y="113"/>
                    <a:pt x="408" y="462"/>
                    <a:pt x="81" y="660"/>
                  </a:cubicBezTo>
                  <a:cubicBezTo>
                    <a:pt x="0" y="714"/>
                    <a:pt x="16" y="832"/>
                    <a:pt x="108" y="859"/>
                  </a:cubicBezTo>
                  <a:cubicBezTo>
                    <a:pt x="171" y="879"/>
                    <a:pt x="229" y="890"/>
                    <a:pt x="285" y="890"/>
                  </a:cubicBezTo>
                  <a:cubicBezTo>
                    <a:pt x="305" y="890"/>
                    <a:pt x="324" y="888"/>
                    <a:pt x="343" y="886"/>
                  </a:cubicBezTo>
                  <a:cubicBezTo>
                    <a:pt x="354" y="891"/>
                    <a:pt x="365" y="896"/>
                    <a:pt x="381" y="896"/>
                  </a:cubicBezTo>
                  <a:lnTo>
                    <a:pt x="402" y="896"/>
                  </a:lnTo>
                  <a:cubicBezTo>
                    <a:pt x="408" y="928"/>
                    <a:pt x="429" y="955"/>
                    <a:pt x="472" y="966"/>
                  </a:cubicBezTo>
                  <a:cubicBezTo>
                    <a:pt x="506" y="972"/>
                    <a:pt x="537" y="975"/>
                    <a:pt x="566" y="975"/>
                  </a:cubicBezTo>
                  <a:cubicBezTo>
                    <a:pt x="667" y="975"/>
                    <a:pt x="744" y="942"/>
                    <a:pt x="831" y="896"/>
                  </a:cubicBezTo>
                  <a:cubicBezTo>
                    <a:pt x="837" y="896"/>
                    <a:pt x="848" y="896"/>
                    <a:pt x="853" y="891"/>
                  </a:cubicBezTo>
                  <a:cubicBezTo>
                    <a:pt x="1266" y="768"/>
                    <a:pt x="1668" y="623"/>
                    <a:pt x="2065" y="457"/>
                  </a:cubicBezTo>
                  <a:cubicBezTo>
                    <a:pt x="2161" y="419"/>
                    <a:pt x="2177" y="312"/>
                    <a:pt x="2091" y="247"/>
                  </a:cubicBezTo>
                  <a:lnTo>
                    <a:pt x="1957" y="146"/>
                  </a:lnTo>
                  <a:cubicBezTo>
                    <a:pt x="1936" y="129"/>
                    <a:pt x="1915" y="129"/>
                    <a:pt x="1893" y="129"/>
                  </a:cubicBezTo>
                  <a:cubicBezTo>
                    <a:pt x="1834" y="92"/>
                    <a:pt x="1770" y="71"/>
                    <a:pt x="1705" y="60"/>
                  </a:cubicBezTo>
                  <a:cubicBezTo>
                    <a:pt x="1671" y="28"/>
                    <a:pt x="1625" y="15"/>
                    <a:pt x="1572" y="15"/>
                  </a:cubicBezTo>
                  <a:cubicBezTo>
                    <a:pt x="1534" y="15"/>
                    <a:pt x="1492" y="22"/>
                    <a:pt x="1448" y="33"/>
                  </a:cubicBezTo>
                  <a:cubicBezTo>
                    <a:pt x="1404" y="11"/>
                    <a:pt x="1357" y="0"/>
                    <a:pt x="1305" y="0"/>
                  </a:cubicBezTo>
                  <a:close/>
                </a:path>
              </a:pathLst>
            </a:custGeom>
            <a:solidFill>
              <a:srgbClr val="FCA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3400711" y="3637458"/>
              <a:ext cx="131905" cy="59044"/>
            </a:xfrm>
            <a:custGeom>
              <a:rect b="b" l="l" r="r" t="t"/>
              <a:pathLst>
                <a:path extrusionOk="0" h="975" w="2178">
                  <a:moveTo>
                    <a:pt x="877" y="0"/>
                  </a:moveTo>
                  <a:cubicBezTo>
                    <a:pt x="823" y="0"/>
                    <a:pt x="774" y="11"/>
                    <a:pt x="730" y="33"/>
                  </a:cubicBezTo>
                  <a:cubicBezTo>
                    <a:pt x="685" y="22"/>
                    <a:pt x="644" y="15"/>
                    <a:pt x="606" y="15"/>
                  </a:cubicBezTo>
                  <a:cubicBezTo>
                    <a:pt x="553" y="15"/>
                    <a:pt x="507" y="28"/>
                    <a:pt x="473" y="60"/>
                  </a:cubicBezTo>
                  <a:cubicBezTo>
                    <a:pt x="408" y="71"/>
                    <a:pt x="349" y="92"/>
                    <a:pt x="285" y="129"/>
                  </a:cubicBezTo>
                  <a:cubicBezTo>
                    <a:pt x="269" y="129"/>
                    <a:pt x="247" y="129"/>
                    <a:pt x="226" y="146"/>
                  </a:cubicBezTo>
                  <a:lnTo>
                    <a:pt x="86" y="247"/>
                  </a:lnTo>
                  <a:cubicBezTo>
                    <a:pt x="1" y="312"/>
                    <a:pt x="22" y="419"/>
                    <a:pt x="113" y="457"/>
                  </a:cubicBezTo>
                  <a:cubicBezTo>
                    <a:pt x="510" y="623"/>
                    <a:pt x="912" y="768"/>
                    <a:pt x="1325" y="891"/>
                  </a:cubicBezTo>
                  <a:cubicBezTo>
                    <a:pt x="1330" y="896"/>
                    <a:pt x="1341" y="896"/>
                    <a:pt x="1347" y="896"/>
                  </a:cubicBezTo>
                  <a:cubicBezTo>
                    <a:pt x="1434" y="942"/>
                    <a:pt x="1511" y="975"/>
                    <a:pt x="1612" y="975"/>
                  </a:cubicBezTo>
                  <a:cubicBezTo>
                    <a:pt x="1641" y="975"/>
                    <a:pt x="1672" y="972"/>
                    <a:pt x="1706" y="966"/>
                  </a:cubicBezTo>
                  <a:cubicBezTo>
                    <a:pt x="1749" y="955"/>
                    <a:pt x="1770" y="928"/>
                    <a:pt x="1781" y="896"/>
                  </a:cubicBezTo>
                  <a:lnTo>
                    <a:pt x="1802" y="896"/>
                  </a:lnTo>
                  <a:cubicBezTo>
                    <a:pt x="1813" y="896"/>
                    <a:pt x="1824" y="891"/>
                    <a:pt x="1840" y="886"/>
                  </a:cubicBezTo>
                  <a:cubicBezTo>
                    <a:pt x="1858" y="888"/>
                    <a:pt x="1876" y="890"/>
                    <a:pt x="1895" y="890"/>
                  </a:cubicBezTo>
                  <a:cubicBezTo>
                    <a:pt x="1949" y="890"/>
                    <a:pt x="2008" y="879"/>
                    <a:pt x="2076" y="859"/>
                  </a:cubicBezTo>
                  <a:cubicBezTo>
                    <a:pt x="2162" y="832"/>
                    <a:pt x="2178" y="714"/>
                    <a:pt x="2097" y="660"/>
                  </a:cubicBezTo>
                  <a:cubicBezTo>
                    <a:pt x="1770" y="462"/>
                    <a:pt x="1373" y="113"/>
                    <a:pt x="998" y="17"/>
                  </a:cubicBezTo>
                  <a:cubicBezTo>
                    <a:pt x="956" y="6"/>
                    <a:pt x="915" y="0"/>
                    <a:pt x="877" y="0"/>
                  </a:cubicBezTo>
                  <a:close/>
                </a:path>
              </a:pathLst>
            </a:custGeom>
            <a:solidFill>
              <a:srgbClr val="FCA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3084449" y="2419205"/>
              <a:ext cx="404981" cy="1269043"/>
            </a:xfrm>
            <a:custGeom>
              <a:rect b="b" l="l" r="r" t="t"/>
              <a:pathLst>
                <a:path extrusionOk="0" h="20956" w="6687">
                  <a:moveTo>
                    <a:pt x="4196" y="1"/>
                  </a:moveTo>
                  <a:cubicBezTo>
                    <a:pt x="4119" y="1"/>
                    <a:pt x="4041" y="62"/>
                    <a:pt x="3984" y="123"/>
                  </a:cubicBezTo>
                  <a:cubicBezTo>
                    <a:pt x="3373" y="729"/>
                    <a:pt x="2767" y="1340"/>
                    <a:pt x="2156" y="1946"/>
                  </a:cubicBezTo>
                  <a:cubicBezTo>
                    <a:pt x="1689" y="2413"/>
                    <a:pt x="901" y="2949"/>
                    <a:pt x="644" y="3571"/>
                  </a:cubicBezTo>
                  <a:cubicBezTo>
                    <a:pt x="434" y="4075"/>
                    <a:pt x="402" y="4783"/>
                    <a:pt x="295" y="5324"/>
                  </a:cubicBezTo>
                  <a:cubicBezTo>
                    <a:pt x="129" y="6145"/>
                    <a:pt x="5" y="6981"/>
                    <a:pt x="5" y="7823"/>
                  </a:cubicBezTo>
                  <a:cubicBezTo>
                    <a:pt x="0" y="8563"/>
                    <a:pt x="91" y="9303"/>
                    <a:pt x="182" y="10037"/>
                  </a:cubicBezTo>
                  <a:cubicBezTo>
                    <a:pt x="397" y="11764"/>
                    <a:pt x="606" y="13496"/>
                    <a:pt x="1019" y="15185"/>
                  </a:cubicBezTo>
                  <a:cubicBezTo>
                    <a:pt x="1421" y="16852"/>
                    <a:pt x="2016" y="18622"/>
                    <a:pt x="1442" y="20241"/>
                  </a:cubicBezTo>
                  <a:cubicBezTo>
                    <a:pt x="1537" y="20195"/>
                    <a:pt x="1638" y="20175"/>
                    <a:pt x="1740" y="20175"/>
                  </a:cubicBezTo>
                  <a:cubicBezTo>
                    <a:pt x="1957" y="20175"/>
                    <a:pt x="2181" y="20264"/>
                    <a:pt x="2370" y="20381"/>
                  </a:cubicBezTo>
                  <a:cubicBezTo>
                    <a:pt x="2644" y="20552"/>
                    <a:pt x="2890" y="20783"/>
                    <a:pt x="3196" y="20895"/>
                  </a:cubicBezTo>
                  <a:cubicBezTo>
                    <a:pt x="3306" y="20937"/>
                    <a:pt x="3445" y="20955"/>
                    <a:pt x="3602" y="20955"/>
                  </a:cubicBezTo>
                  <a:cubicBezTo>
                    <a:pt x="4365" y="20955"/>
                    <a:pt x="5543" y="20537"/>
                    <a:pt x="5743" y="20461"/>
                  </a:cubicBezTo>
                  <a:cubicBezTo>
                    <a:pt x="5924" y="20391"/>
                    <a:pt x="6191" y="20188"/>
                    <a:pt x="6376" y="20188"/>
                  </a:cubicBezTo>
                  <a:cubicBezTo>
                    <a:pt x="6431" y="20188"/>
                    <a:pt x="6479" y="20206"/>
                    <a:pt x="6515" y="20252"/>
                  </a:cubicBezTo>
                  <a:cubicBezTo>
                    <a:pt x="6300" y="19448"/>
                    <a:pt x="6048" y="18461"/>
                    <a:pt x="5952" y="17635"/>
                  </a:cubicBezTo>
                  <a:cubicBezTo>
                    <a:pt x="5416" y="13110"/>
                    <a:pt x="6686" y="8445"/>
                    <a:pt x="5678" y="4000"/>
                  </a:cubicBezTo>
                  <a:cubicBezTo>
                    <a:pt x="5491" y="3169"/>
                    <a:pt x="5223" y="2359"/>
                    <a:pt x="4922" y="1560"/>
                  </a:cubicBezTo>
                  <a:cubicBezTo>
                    <a:pt x="4751" y="1094"/>
                    <a:pt x="4563" y="627"/>
                    <a:pt x="4370" y="166"/>
                  </a:cubicBezTo>
                  <a:cubicBezTo>
                    <a:pt x="4343" y="102"/>
                    <a:pt x="4311" y="37"/>
                    <a:pt x="4247" y="11"/>
                  </a:cubicBezTo>
                  <a:cubicBezTo>
                    <a:pt x="4230" y="4"/>
                    <a:pt x="4213" y="1"/>
                    <a:pt x="4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3220474" y="2667797"/>
              <a:ext cx="239706" cy="320168"/>
            </a:xfrm>
            <a:custGeom>
              <a:rect b="b" l="l" r="r" t="t"/>
              <a:pathLst>
                <a:path extrusionOk="0" h="5287" w="3958">
                  <a:moveTo>
                    <a:pt x="103" y="1"/>
                  </a:moveTo>
                  <a:cubicBezTo>
                    <a:pt x="87" y="1"/>
                    <a:pt x="70" y="10"/>
                    <a:pt x="70" y="29"/>
                  </a:cubicBezTo>
                  <a:cubicBezTo>
                    <a:pt x="70" y="179"/>
                    <a:pt x="76" y="329"/>
                    <a:pt x="87" y="479"/>
                  </a:cubicBezTo>
                  <a:cubicBezTo>
                    <a:pt x="1" y="1814"/>
                    <a:pt x="419" y="3262"/>
                    <a:pt x="1164" y="4356"/>
                  </a:cubicBezTo>
                  <a:cubicBezTo>
                    <a:pt x="1465" y="4790"/>
                    <a:pt x="1883" y="5219"/>
                    <a:pt x="2435" y="5278"/>
                  </a:cubicBezTo>
                  <a:cubicBezTo>
                    <a:pt x="2485" y="5284"/>
                    <a:pt x="2536" y="5287"/>
                    <a:pt x="2587" y="5287"/>
                  </a:cubicBezTo>
                  <a:cubicBezTo>
                    <a:pt x="2958" y="5287"/>
                    <a:pt x="3328" y="5130"/>
                    <a:pt x="3507" y="4796"/>
                  </a:cubicBezTo>
                  <a:cubicBezTo>
                    <a:pt x="3526" y="4762"/>
                    <a:pt x="3501" y="4734"/>
                    <a:pt x="3473" y="4734"/>
                  </a:cubicBezTo>
                  <a:cubicBezTo>
                    <a:pt x="3461" y="4734"/>
                    <a:pt x="3448" y="4740"/>
                    <a:pt x="3438" y="4753"/>
                  </a:cubicBezTo>
                  <a:cubicBezTo>
                    <a:pt x="3223" y="5038"/>
                    <a:pt x="2926" y="5166"/>
                    <a:pt x="2618" y="5166"/>
                  </a:cubicBezTo>
                  <a:cubicBezTo>
                    <a:pt x="2343" y="5166"/>
                    <a:pt x="2059" y="5064"/>
                    <a:pt x="1818" y="4881"/>
                  </a:cubicBezTo>
                  <a:cubicBezTo>
                    <a:pt x="1368" y="4549"/>
                    <a:pt x="1079" y="4024"/>
                    <a:pt x="843" y="3530"/>
                  </a:cubicBezTo>
                  <a:cubicBezTo>
                    <a:pt x="574" y="2967"/>
                    <a:pt x="408" y="2388"/>
                    <a:pt x="312" y="1793"/>
                  </a:cubicBezTo>
                  <a:lnTo>
                    <a:pt x="312" y="1793"/>
                  </a:lnTo>
                  <a:cubicBezTo>
                    <a:pt x="478" y="2345"/>
                    <a:pt x="741" y="2865"/>
                    <a:pt x="1127" y="3289"/>
                  </a:cubicBezTo>
                  <a:cubicBezTo>
                    <a:pt x="1596" y="3797"/>
                    <a:pt x="2253" y="4081"/>
                    <a:pt x="2921" y="4081"/>
                  </a:cubicBezTo>
                  <a:cubicBezTo>
                    <a:pt x="3254" y="4081"/>
                    <a:pt x="3589" y="4011"/>
                    <a:pt x="3904" y="3863"/>
                  </a:cubicBezTo>
                  <a:cubicBezTo>
                    <a:pt x="3958" y="3838"/>
                    <a:pt x="3928" y="3752"/>
                    <a:pt x="3874" y="3752"/>
                  </a:cubicBezTo>
                  <a:cubicBezTo>
                    <a:pt x="3868" y="3752"/>
                    <a:pt x="3862" y="3753"/>
                    <a:pt x="3856" y="3755"/>
                  </a:cubicBezTo>
                  <a:cubicBezTo>
                    <a:pt x="3540" y="3879"/>
                    <a:pt x="3219" y="3940"/>
                    <a:pt x="2906" y="3940"/>
                  </a:cubicBezTo>
                  <a:cubicBezTo>
                    <a:pt x="2176" y="3940"/>
                    <a:pt x="1493" y="3606"/>
                    <a:pt x="1020" y="2956"/>
                  </a:cubicBezTo>
                  <a:cubicBezTo>
                    <a:pt x="574" y="2356"/>
                    <a:pt x="339" y="1611"/>
                    <a:pt x="221" y="865"/>
                  </a:cubicBezTo>
                  <a:cubicBezTo>
                    <a:pt x="215" y="651"/>
                    <a:pt x="210" y="436"/>
                    <a:pt x="210" y="217"/>
                  </a:cubicBezTo>
                  <a:cubicBezTo>
                    <a:pt x="210" y="184"/>
                    <a:pt x="191" y="170"/>
                    <a:pt x="168" y="170"/>
                  </a:cubicBezTo>
                  <a:cubicBezTo>
                    <a:pt x="161" y="170"/>
                    <a:pt x="153" y="171"/>
                    <a:pt x="146" y="174"/>
                  </a:cubicBezTo>
                  <a:cubicBezTo>
                    <a:pt x="146" y="125"/>
                    <a:pt x="140" y="77"/>
                    <a:pt x="135" y="29"/>
                  </a:cubicBezTo>
                  <a:cubicBezTo>
                    <a:pt x="135" y="10"/>
                    <a:pt x="119" y="1"/>
                    <a:pt x="1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3101164" y="2684633"/>
              <a:ext cx="206760" cy="1006466"/>
            </a:xfrm>
            <a:custGeom>
              <a:rect b="b" l="l" r="r" t="t"/>
              <a:pathLst>
                <a:path extrusionOk="0" h="16620" w="3414">
                  <a:moveTo>
                    <a:pt x="1888" y="0"/>
                  </a:moveTo>
                  <a:cubicBezTo>
                    <a:pt x="1874" y="0"/>
                    <a:pt x="1861" y="8"/>
                    <a:pt x="1858" y="24"/>
                  </a:cubicBezTo>
                  <a:cubicBezTo>
                    <a:pt x="1853" y="228"/>
                    <a:pt x="1842" y="426"/>
                    <a:pt x="1821" y="625"/>
                  </a:cubicBezTo>
                  <a:cubicBezTo>
                    <a:pt x="1815" y="630"/>
                    <a:pt x="1810" y="636"/>
                    <a:pt x="1810" y="641"/>
                  </a:cubicBezTo>
                  <a:cubicBezTo>
                    <a:pt x="1810" y="668"/>
                    <a:pt x="1810" y="689"/>
                    <a:pt x="1810" y="711"/>
                  </a:cubicBezTo>
                  <a:cubicBezTo>
                    <a:pt x="1740" y="1322"/>
                    <a:pt x="1601" y="1922"/>
                    <a:pt x="1370" y="2496"/>
                  </a:cubicBezTo>
                  <a:cubicBezTo>
                    <a:pt x="1215" y="2888"/>
                    <a:pt x="1022" y="3263"/>
                    <a:pt x="791" y="3611"/>
                  </a:cubicBezTo>
                  <a:cubicBezTo>
                    <a:pt x="561" y="3965"/>
                    <a:pt x="239" y="4260"/>
                    <a:pt x="14" y="4614"/>
                  </a:cubicBezTo>
                  <a:cubicBezTo>
                    <a:pt x="1" y="4635"/>
                    <a:pt x="22" y="4663"/>
                    <a:pt x="44" y="4663"/>
                  </a:cubicBezTo>
                  <a:cubicBezTo>
                    <a:pt x="50" y="4663"/>
                    <a:pt x="56" y="4661"/>
                    <a:pt x="62" y="4657"/>
                  </a:cubicBezTo>
                  <a:cubicBezTo>
                    <a:pt x="684" y="4233"/>
                    <a:pt x="1140" y="3333"/>
                    <a:pt x="1424" y="2657"/>
                  </a:cubicBezTo>
                  <a:cubicBezTo>
                    <a:pt x="1601" y="2244"/>
                    <a:pt x="1735" y="1810"/>
                    <a:pt x="1821" y="1370"/>
                  </a:cubicBezTo>
                  <a:cubicBezTo>
                    <a:pt x="1901" y="6469"/>
                    <a:pt x="2443" y="11574"/>
                    <a:pt x="3274" y="16609"/>
                  </a:cubicBezTo>
                  <a:cubicBezTo>
                    <a:pt x="3322" y="16614"/>
                    <a:pt x="3365" y="16620"/>
                    <a:pt x="3413" y="16620"/>
                  </a:cubicBezTo>
                  <a:cubicBezTo>
                    <a:pt x="2566" y="11461"/>
                    <a:pt x="2110" y="6266"/>
                    <a:pt x="1869" y="1043"/>
                  </a:cubicBezTo>
                  <a:cubicBezTo>
                    <a:pt x="1917" y="705"/>
                    <a:pt x="1933" y="367"/>
                    <a:pt x="1917" y="24"/>
                  </a:cubicBezTo>
                  <a:cubicBezTo>
                    <a:pt x="1914" y="8"/>
                    <a:pt x="1901" y="0"/>
                    <a:pt x="1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3120787" y="1916752"/>
              <a:ext cx="207548" cy="443160"/>
            </a:xfrm>
            <a:custGeom>
              <a:rect b="b" l="l" r="r" t="t"/>
              <a:pathLst>
                <a:path extrusionOk="0" h="7318" w="3427">
                  <a:moveTo>
                    <a:pt x="2029" y="1"/>
                  </a:moveTo>
                  <a:cubicBezTo>
                    <a:pt x="1755" y="1"/>
                    <a:pt x="1462" y="70"/>
                    <a:pt x="1202" y="147"/>
                  </a:cubicBezTo>
                  <a:lnTo>
                    <a:pt x="805" y="608"/>
                  </a:lnTo>
                  <a:cubicBezTo>
                    <a:pt x="1014" y="2050"/>
                    <a:pt x="725" y="3552"/>
                    <a:pt x="1" y="4812"/>
                  </a:cubicBezTo>
                  <a:cubicBezTo>
                    <a:pt x="355" y="5133"/>
                    <a:pt x="574" y="5573"/>
                    <a:pt x="810" y="5991"/>
                  </a:cubicBezTo>
                  <a:cubicBezTo>
                    <a:pt x="1041" y="6409"/>
                    <a:pt x="1309" y="6833"/>
                    <a:pt x="1706" y="7096"/>
                  </a:cubicBezTo>
                  <a:cubicBezTo>
                    <a:pt x="1920" y="7236"/>
                    <a:pt x="2183" y="7318"/>
                    <a:pt x="2437" y="7318"/>
                  </a:cubicBezTo>
                  <a:cubicBezTo>
                    <a:pt x="2660" y="7318"/>
                    <a:pt x="2876" y="7255"/>
                    <a:pt x="3046" y="7112"/>
                  </a:cubicBezTo>
                  <a:cubicBezTo>
                    <a:pt x="3325" y="6881"/>
                    <a:pt x="3427" y="6501"/>
                    <a:pt x="3416" y="6141"/>
                  </a:cubicBezTo>
                  <a:cubicBezTo>
                    <a:pt x="3405" y="5782"/>
                    <a:pt x="3293" y="5439"/>
                    <a:pt x="3207" y="5090"/>
                  </a:cubicBezTo>
                  <a:cubicBezTo>
                    <a:pt x="3014" y="4334"/>
                    <a:pt x="2934" y="3546"/>
                    <a:pt x="2971" y="2763"/>
                  </a:cubicBezTo>
                  <a:cubicBezTo>
                    <a:pt x="2998" y="2141"/>
                    <a:pt x="3094" y="1514"/>
                    <a:pt x="3003" y="903"/>
                  </a:cubicBezTo>
                  <a:cubicBezTo>
                    <a:pt x="2966" y="678"/>
                    <a:pt x="2901" y="447"/>
                    <a:pt x="2751" y="281"/>
                  </a:cubicBezTo>
                  <a:cubicBezTo>
                    <a:pt x="2567" y="72"/>
                    <a:pt x="2308" y="1"/>
                    <a:pt x="2029" y="1"/>
                  </a:cubicBezTo>
                  <a:close/>
                </a:path>
              </a:pathLst>
            </a:custGeom>
            <a:solidFill>
              <a:srgbClr val="B84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3021766" y="2143604"/>
              <a:ext cx="358893" cy="363829"/>
            </a:xfrm>
            <a:custGeom>
              <a:rect b="b" l="l" r="r" t="t"/>
              <a:pathLst>
                <a:path extrusionOk="0" h="6008" w="5926">
                  <a:moveTo>
                    <a:pt x="3798" y="1"/>
                  </a:moveTo>
                  <a:cubicBezTo>
                    <a:pt x="3747" y="1"/>
                    <a:pt x="3697" y="2"/>
                    <a:pt x="3646" y="4"/>
                  </a:cubicBezTo>
                  <a:cubicBezTo>
                    <a:pt x="2681" y="36"/>
                    <a:pt x="1657" y="470"/>
                    <a:pt x="842" y="1001"/>
                  </a:cubicBezTo>
                  <a:cubicBezTo>
                    <a:pt x="649" y="1516"/>
                    <a:pt x="365" y="1999"/>
                    <a:pt x="0" y="2417"/>
                  </a:cubicBezTo>
                  <a:cubicBezTo>
                    <a:pt x="258" y="2819"/>
                    <a:pt x="504" y="3210"/>
                    <a:pt x="805" y="3580"/>
                  </a:cubicBezTo>
                  <a:cubicBezTo>
                    <a:pt x="912" y="3441"/>
                    <a:pt x="1024" y="3301"/>
                    <a:pt x="1132" y="3162"/>
                  </a:cubicBezTo>
                  <a:cubicBezTo>
                    <a:pt x="1212" y="3366"/>
                    <a:pt x="1255" y="3575"/>
                    <a:pt x="1335" y="3779"/>
                  </a:cubicBezTo>
                  <a:cubicBezTo>
                    <a:pt x="1410" y="3972"/>
                    <a:pt x="1486" y="4170"/>
                    <a:pt x="1539" y="4369"/>
                  </a:cubicBezTo>
                  <a:cubicBezTo>
                    <a:pt x="1662" y="4840"/>
                    <a:pt x="1662" y="5334"/>
                    <a:pt x="1662" y="5822"/>
                  </a:cubicBezTo>
                  <a:cubicBezTo>
                    <a:pt x="1708" y="5819"/>
                    <a:pt x="1753" y="5817"/>
                    <a:pt x="1798" y="5817"/>
                  </a:cubicBezTo>
                  <a:cubicBezTo>
                    <a:pt x="2068" y="5817"/>
                    <a:pt x="2334" y="5868"/>
                    <a:pt x="2601" y="5918"/>
                  </a:cubicBezTo>
                  <a:cubicBezTo>
                    <a:pt x="2950" y="5986"/>
                    <a:pt x="3303" y="6007"/>
                    <a:pt x="3658" y="6007"/>
                  </a:cubicBezTo>
                  <a:cubicBezTo>
                    <a:pt x="3979" y="6007"/>
                    <a:pt x="4301" y="5990"/>
                    <a:pt x="4622" y="5972"/>
                  </a:cubicBezTo>
                  <a:cubicBezTo>
                    <a:pt x="4923" y="5956"/>
                    <a:pt x="5223" y="5934"/>
                    <a:pt x="5523" y="5918"/>
                  </a:cubicBezTo>
                  <a:cubicBezTo>
                    <a:pt x="5539" y="5076"/>
                    <a:pt x="5662" y="4251"/>
                    <a:pt x="5743" y="3414"/>
                  </a:cubicBezTo>
                  <a:cubicBezTo>
                    <a:pt x="5780" y="2980"/>
                    <a:pt x="5925" y="2594"/>
                    <a:pt x="5877" y="2165"/>
                  </a:cubicBezTo>
                  <a:cubicBezTo>
                    <a:pt x="5839" y="1843"/>
                    <a:pt x="5705" y="1543"/>
                    <a:pt x="5566" y="1253"/>
                  </a:cubicBezTo>
                  <a:cubicBezTo>
                    <a:pt x="5389" y="883"/>
                    <a:pt x="5191" y="497"/>
                    <a:pt x="4847" y="267"/>
                  </a:cubicBezTo>
                  <a:cubicBezTo>
                    <a:pt x="4545" y="59"/>
                    <a:pt x="4169" y="1"/>
                    <a:pt x="3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2748625" y="2133430"/>
              <a:ext cx="320254" cy="306542"/>
            </a:xfrm>
            <a:custGeom>
              <a:rect b="b" l="l" r="r" t="t"/>
              <a:pathLst>
                <a:path extrusionOk="0" h="5062" w="5288">
                  <a:moveTo>
                    <a:pt x="730" y="0"/>
                  </a:moveTo>
                  <a:lnTo>
                    <a:pt x="730" y="0"/>
                  </a:lnTo>
                  <a:cubicBezTo>
                    <a:pt x="725" y="231"/>
                    <a:pt x="853" y="456"/>
                    <a:pt x="1057" y="569"/>
                  </a:cubicBezTo>
                  <a:cubicBezTo>
                    <a:pt x="703" y="440"/>
                    <a:pt x="349" y="311"/>
                    <a:pt x="1" y="183"/>
                  </a:cubicBezTo>
                  <a:lnTo>
                    <a:pt x="1" y="183"/>
                  </a:lnTo>
                  <a:cubicBezTo>
                    <a:pt x="22" y="574"/>
                    <a:pt x="323" y="901"/>
                    <a:pt x="676" y="1073"/>
                  </a:cubicBezTo>
                  <a:cubicBezTo>
                    <a:pt x="1030" y="1244"/>
                    <a:pt x="1427" y="1287"/>
                    <a:pt x="1819" y="1330"/>
                  </a:cubicBezTo>
                  <a:cubicBezTo>
                    <a:pt x="2387" y="2553"/>
                    <a:pt x="2843" y="3839"/>
                    <a:pt x="3411" y="5062"/>
                  </a:cubicBezTo>
                  <a:cubicBezTo>
                    <a:pt x="4060" y="4558"/>
                    <a:pt x="4682" y="4027"/>
                    <a:pt x="5288" y="3469"/>
                  </a:cubicBezTo>
                  <a:lnTo>
                    <a:pt x="4752" y="2617"/>
                  </a:lnTo>
                  <a:cubicBezTo>
                    <a:pt x="4403" y="2987"/>
                    <a:pt x="4060" y="3357"/>
                    <a:pt x="3711" y="3727"/>
                  </a:cubicBezTo>
                  <a:cubicBezTo>
                    <a:pt x="3524" y="3212"/>
                    <a:pt x="2489" y="1652"/>
                    <a:pt x="2290" y="1319"/>
                  </a:cubicBezTo>
                  <a:cubicBezTo>
                    <a:pt x="1931" y="730"/>
                    <a:pt x="1336" y="333"/>
                    <a:pt x="730" y="0"/>
                  </a:cubicBezTo>
                  <a:close/>
                </a:path>
              </a:pathLst>
            </a:custGeom>
            <a:solidFill>
              <a:srgbClr val="FCA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2847101" y="2186540"/>
              <a:ext cx="39487" cy="52079"/>
            </a:xfrm>
            <a:custGeom>
              <a:rect b="b" l="l" r="r" t="t"/>
              <a:pathLst>
                <a:path extrusionOk="0" h="860" w="652">
                  <a:moveTo>
                    <a:pt x="531" y="1"/>
                  </a:moveTo>
                  <a:cubicBezTo>
                    <a:pt x="470" y="1"/>
                    <a:pt x="407" y="38"/>
                    <a:pt x="402" y="115"/>
                  </a:cubicBezTo>
                  <a:cubicBezTo>
                    <a:pt x="380" y="373"/>
                    <a:pt x="230" y="550"/>
                    <a:pt x="53" y="710"/>
                  </a:cubicBezTo>
                  <a:cubicBezTo>
                    <a:pt x="0" y="763"/>
                    <a:pt x="42" y="859"/>
                    <a:pt x="109" y="859"/>
                  </a:cubicBezTo>
                  <a:cubicBezTo>
                    <a:pt x="117" y="859"/>
                    <a:pt x="125" y="858"/>
                    <a:pt x="134" y="855"/>
                  </a:cubicBezTo>
                  <a:cubicBezTo>
                    <a:pt x="439" y="743"/>
                    <a:pt x="605" y="426"/>
                    <a:pt x="643" y="115"/>
                  </a:cubicBezTo>
                  <a:cubicBezTo>
                    <a:pt x="651" y="40"/>
                    <a:pt x="592" y="1"/>
                    <a:pt x="5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2859698" y="2194291"/>
              <a:ext cx="38397" cy="60376"/>
            </a:xfrm>
            <a:custGeom>
              <a:rect b="b" l="l" r="r" t="t"/>
              <a:pathLst>
                <a:path extrusionOk="0" h="997" w="634">
                  <a:moveTo>
                    <a:pt x="535" y="0"/>
                  </a:moveTo>
                  <a:cubicBezTo>
                    <a:pt x="519" y="0"/>
                    <a:pt x="504" y="6"/>
                    <a:pt x="494" y="19"/>
                  </a:cubicBezTo>
                  <a:cubicBezTo>
                    <a:pt x="397" y="132"/>
                    <a:pt x="355" y="271"/>
                    <a:pt x="285" y="400"/>
                  </a:cubicBezTo>
                  <a:cubicBezTo>
                    <a:pt x="215" y="534"/>
                    <a:pt x="108" y="641"/>
                    <a:pt x="38" y="775"/>
                  </a:cubicBezTo>
                  <a:cubicBezTo>
                    <a:pt x="1" y="845"/>
                    <a:pt x="17" y="931"/>
                    <a:pt x="86" y="974"/>
                  </a:cubicBezTo>
                  <a:cubicBezTo>
                    <a:pt x="92" y="974"/>
                    <a:pt x="97" y="979"/>
                    <a:pt x="97" y="979"/>
                  </a:cubicBezTo>
                  <a:cubicBezTo>
                    <a:pt x="117" y="991"/>
                    <a:pt x="138" y="996"/>
                    <a:pt x="158" y="996"/>
                  </a:cubicBezTo>
                  <a:cubicBezTo>
                    <a:pt x="192" y="996"/>
                    <a:pt x="226" y="981"/>
                    <a:pt x="253" y="958"/>
                  </a:cubicBezTo>
                  <a:lnTo>
                    <a:pt x="258" y="952"/>
                  </a:lnTo>
                  <a:cubicBezTo>
                    <a:pt x="258" y="952"/>
                    <a:pt x="263" y="947"/>
                    <a:pt x="263" y="947"/>
                  </a:cubicBezTo>
                  <a:cubicBezTo>
                    <a:pt x="306" y="904"/>
                    <a:pt x="338" y="834"/>
                    <a:pt x="365" y="786"/>
                  </a:cubicBezTo>
                  <a:cubicBezTo>
                    <a:pt x="419" y="700"/>
                    <a:pt x="462" y="615"/>
                    <a:pt x="505" y="529"/>
                  </a:cubicBezTo>
                  <a:cubicBezTo>
                    <a:pt x="574" y="373"/>
                    <a:pt x="633" y="218"/>
                    <a:pt x="601" y="46"/>
                  </a:cubicBezTo>
                  <a:cubicBezTo>
                    <a:pt x="594" y="19"/>
                    <a:pt x="563" y="0"/>
                    <a:pt x="5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2863271" y="2215002"/>
              <a:ext cx="47481" cy="65039"/>
            </a:xfrm>
            <a:custGeom>
              <a:rect b="b" l="l" r="r" t="t"/>
              <a:pathLst>
                <a:path extrusionOk="0" h="1074" w="784">
                  <a:moveTo>
                    <a:pt x="641" y="1"/>
                  </a:moveTo>
                  <a:cubicBezTo>
                    <a:pt x="609" y="1"/>
                    <a:pt x="577" y="18"/>
                    <a:pt x="569" y="53"/>
                  </a:cubicBezTo>
                  <a:cubicBezTo>
                    <a:pt x="499" y="337"/>
                    <a:pt x="397" y="632"/>
                    <a:pt x="140" y="798"/>
                  </a:cubicBezTo>
                  <a:cubicBezTo>
                    <a:pt x="0" y="887"/>
                    <a:pt x="98" y="1073"/>
                    <a:pt x="219" y="1073"/>
                  </a:cubicBezTo>
                  <a:cubicBezTo>
                    <a:pt x="252" y="1073"/>
                    <a:pt x="285" y="1060"/>
                    <a:pt x="317" y="1029"/>
                  </a:cubicBezTo>
                  <a:cubicBezTo>
                    <a:pt x="585" y="771"/>
                    <a:pt x="783" y="433"/>
                    <a:pt x="714" y="53"/>
                  </a:cubicBezTo>
                  <a:cubicBezTo>
                    <a:pt x="706" y="18"/>
                    <a:pt x="674" y="1"/>
                    <a:pt x="6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3076333" y="2133672"/>
              <a:ext cx="395897" cy="717425"/>
            </a:xfrm>
            <a:custGeom>
              <a:rect b="b" l="l" r="r" t="t"/>
              <a:pathLst>
                <a:path extrusionOk="0" h="11847" w="6537">
                  <a:moveTo>
                    <a:pt x="3676" y="0"/>
                  </a:moveTo>
                  <a:cubicBezTo>
                    <a:pt x="3584" y="0"/>
                    <a:pt x="3585" y="187"/>
                    <a:pt x="3582" y="463"/>
                  </a:cubicBezTo>
                  <a:cubicBezTo>
                    <a:pt x="3576" y="1138"/>
                    <a:pt x="3351" y="1734"/>
                    <a:pt x="3083" y="2350"/>
                  </a:cubicBezTo>
                  <a:cubicBezTo>
                    <a:pt x="2713" y="3203"/>
                    <a:pt x="2231" y="3996"/>
                    <a:pt x="1775" y="4806"/>
                  </a:cubicBezTo>
                  <a:cubicBezTo>
                    <a:pt x="1528" y="5230"/>
                    <a:pt x="1255" y="5675"/>
                    <a:pt x="815" y="5884"/>
                  </a:cubicBezTo>
                  <a:cubicBezTo>
                    <a:pt x="665" y="5959"/>
                    <a:pt x="483" y="6012"/>
                    <a:pt x="413" y="6157"/>
                  </a:cubicBezTo>
                  <a:cubicBezTo>
                    <a:pt x="386" y="6222"/>
                    <a:pt x="381" y="6291"/>
                    <a:pt x="370" y="6356"/>
                  </a:cubicBezTo>
                  <a:cubicBezTo>
                    <a:pt x="311" y="7047"/>
                    <a:pt x="252" y="7734"/>
                    <a:pt x="193" y="8425"/>
                  </a:cubicBezTo>
                  <a:cubicBezTo>
                    <a:pt x="97" y="9567"/>
                    <a:pt x="0" y="10720"/>
                    <a:pt x="177" y="11846"/>
                  </a:cubicBezTo>
                  <a:cubicBezTo>
                    <a:pt x="1673" y="9814"/>
                    <a:pt x="3528" y="8045"/>
                    <a:pt x="5635" y="6650"/>
                  </a:cubicBezTo>
                  <a:cubicBezTo>
                    <a:pt x="6043" y="6377"/>
                    <a:pt x="6509" y="6045"/>
                    <a:pt x="6531" y="5557"/>
                  </a:cubicBezTo>
                  <a:cubicBezTo>
                    <a:pt x="6536" y="5428"/>
                    <a:pt x="6509" y="5305"/>
                    <a:pt x="6483" y="5181"/>
                  </a:cubicBezTo>
                  <a:cubicBezTo>
                    <a:pt x="6150" y="3717"/>
                    <a:pt x="5523" y="2323"/>
                    <a:pt x="4654" y="1101"/>
                  </a:cubicBezTo>
                  <a:cubicBezTo>
                    <a:pt x="4434" y="795"/>
                    <a:pt x="4204" y="484"/>
                    <a:pt x="3946" y="205"/>
                  </a:cubicBezTo>
                  <a:cubicBezTo>
                    <a:pt x="3813" y="62"/>
                    <a:pt x="3729" y="0"/>
                    <a:pt x="36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3093473" y="2155594"/>
              <a:ext cx="231954" cy="372005"/>
            </a:xfrm>
            <a:custGeom>
              <a:rect b="b" l="l" r="r" t="t"/>
              <a:pathLst>
                <a:path extrusionOk="0" h="6143" w="3830">
                  <a:moveTo>
                    <a:pt x="3728" y="0"/>
                  </a:moveTo>
                  <a:cubicBezTo>
                    <a:pt x="3676" y="0"/>
                    <a:pt x="3621" y="34"/>
                    <a:pt x="3615" y="101"/>
                  </a:cubicBezTo>
                  <a:cubicBezTo>
                    <a:pt x="3492" y="1355"/>
                    <a:pt x="3149" y="2546"/>
                    <a:pt x="2457" y="3613"/>
                  </a:cubicBezTo>
                  <a:cubicBezTo>
                    <a:pt x="1787" y="4642"/>
                    <a:pt x="934" y="5307"/>
                    <a:pt x="23" y="6095"/>
                  </a:cubicBezTo>
                  <a:cubicBezTo>
                    <a:pt x="0" y="6113"/>
                    <a:pt x="19" y="6142"/>
                    <a:pt x="44" y="6142"/>
                  </a:cubicBezTo>
                  <a:cubicBezTo>
                    <a:pt x="49" y="6142"/>
                    <a:pt x="55" y="6141"/>
                    <a:pt x="60" y="6138"/>
                  </a:cubicBezTo>
                  <a:cubicBezTo>
                    <a:pt x="2243" y="5157"/>
                    <a:pt x="3615" y="2374"/>
                    <a:pt x="3824" y="101"/>
                  </a:cubicBezTo>
                  <a:cubicBezTo>
                    <a:pt x="3830" y="34"/>
                    <a:pt x="3780" y="0"/>
                    <a:pt x="3728" y="0"/>
                  </a:cubicBezTo>
                  <a:close/>
                </a:path>
              </a:pathLst>
            </a:custGeom>
            <a:solidFill>
              <a:srgbClr val="E4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3092019" y="2525425"/>
              <a:ext cx="58079" cy="44268"/>
            </a:xfrm>
            <a:custGeom>
              <a:rect b="b" l="l" r="r" t="t"/>
              <a:pathLst>
                <a:path extrusionOk="0" h="731" w="959">
                  <a:moveTo>
                    <a:pt x="891" y="0"/>
                  </a:moveTo>
                  <a:cubicBezTo>
                    <a:pt x="876" y="0"/>
                    <a:pt x="861" y="8"/>
                    <a:pt x="851" y="26"/>
                  </a:cubicBezTo>
                  <a:cubicBezTo>
                    <a:pt x="744" y="214"/>
                    <a:pt x="669" y="407"/>
                    <a:pt x="604" y="610"/>
                  </a:cubicBezTo>
                  <a:cubicBezTo>
                    <a:pt x="433" y="530"/>
                    <a:pt x="267" y="450"/>
                    <a:pt x="95" y="369"/>
                  </a:cubicBezTo>
                  <a:cubicBezTo>
                    <a:pt x="88" y="366"/>
                    <a:pt x="81" y="364"/>
                    <a:pt x="74" y="364"/>
                  </a:cubicBezTo>
                  <a:cubicBezTo>
                    <a:pt x="30" y="364"/>
                    <a:pt x="0" y="432"/>
                    <a:pt x="47" y="455"/>
                  </a:cubicBezTo>
                  <a:cubicBezTo>
                    <a:pt x="234" y="546"/>
                    <a:pt x="422" y="637"/>
                    <a:pt x="610" y="723"/>
                  </a:cubicBezTo>
                  <a:cubicBezTo>
                    <a:pt x="618" y="728"/>
                    <a:pt x="627" y="730"/>
                    <a:pt x="637" y="730"/>
                  </a:cubicBezTo>
                  <a:cubicBezTo>
                    <a:pt x="657" y="730"/>
                    <a:pt x="677" y="718"/>
                    <a:pt x="685" y="696"/>
                  </a:cubicBezTo>
                  <a:cubicBezTo>
                    <a:pt x="744" y="476"/>
                    <a:pt x="830" y="273"/>
                    <a:pt x="937" y="74"/>
                  </a:cubicBezTo>
                  <a:cubicBezTo>
                    <a:pt x="959" y="37"/>
                    <a:pt x="925" y="0"/>
                    <a:pt x="891" y="0"/>
                  </a:cubicBezTo>
                  <a:close/>
                </a:path>
              </a:pathLst>
            </a:custGeom>
            <a:solidFill>
              <a:srgbClr val="E4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3143922" y="2453421"/>
              <a:ext cx="88300" cy="86961"/>
            </a:xfrm>
            <a:custGeom>
              <a:rect b="b" l="l" r="r" t="t"/>
              <a:pathLst>
                <a:path extrusionOk="0" h="1436" w="1458">
                  <a:moveTo>
                    <a:pt x="1399" y="1"/>
                  </a:moveTo>
                  <a:cubicBezTo>
                    <a:pt x="1369" y="1"/>
                    <a:pt x="1337" y="19"/>
                    <a:pt x="1334" y="57"/>
                  </a:cubicBezTo>
                  <a:cubicBezTo>
                    <a:pt x="1308" y="277"/>
                    <a:pt x="1286" y="491"/>
                    <a:pt x="1265" y="706"/>
                  </a:cubicBezTo>
                  <a:cubicBezTo>
                    <a:pt x="1182" y="683"/>
                    <a:pt x="1091" y="664"/>
                    <a:pt x="1003" y="664"/>
                  </a:cubicBezTo>
                  <a:cubicBezTo>
                    <a:pt x="885" y="664"/>
                    <a:pt x="773" y="698"/>
                    <a:pt x="696" y="802"/>
                  </a:cubicBezTo>
                  <a:cubicBezTo>
                    <a:pt x="659" y="850"/>
                    <a:pt x="654" y="872"/>
                    <a:pt x="643" y="925"/>
                  </a:cubicBezTo>
                  <a:cubicBezTo>
                    <a:pt x="611" y="1054"/>
                    <a:pt x="648" y="1065"/>
                    <a:pt x="536" y="1177"/>
                  </a:cubicBezTo>
                  <a:cubicBezTo>
                    <a:pt x="476" y="1234"/>
                    <a:pt x="448" y="1254"/>
                    <a:pt x="421" y="1254"/>
                  </a:cubicBezTo>
                  <a:cubicBezTo>
                    <a:pt x="391" y="1254"/>
                    <a:pt x="364" y="1227"/>
                    <a:pt x="294" y="1204"/>
                  </a:cubicBezTo>
                  <a:cubicBezTo>
                    <a:pt x="214" y="1172"/>
                    <a:pt x="139" y="1161"/>
                    <a:pt x="53" y="1156"/>
                  </a:cubicBezTo>
                  <a:cubicBezTo>
                    <a:pt x="51" y="1156"/>
                    <a:pt x="49" y="1156"/>
                    <a:pt x="48" y="1156"/>
                  </a:cubicBezTo>
                  <a:cubicBezTo>
                    <a:pt x="4" y="1156"/>
                    <a:pt x="1" y="1221"/>
                    <a:pt x="42" y="1236"/>
                  </a:cubicBezTo>
                  <a:cubicBezTo>
                    <a:pt x="198" y="1279"/>
                    <a:pt x="337" y="1397"/>
                    <a:pt x="487" y="1429"/>
                  </a:cubicBezTo>
                  <a:cubicBezTo>
                    <a:pt x="509" y="1433"/>
                    <a:pt x="529" y="1436"/>
                    <a:pt x="549" y="1436"/>
                  </a:cubicBezTo>
                  <a:cubicBezTo>
                    <a:pt x="582" y="1436"/>
                    <a:pt x="614" y="1428"/>
                    <a:pt x="648" y="1408"/>
                  </a:cubicBezTo>
                  <a:cubicBezTo>
                    <a:pt x="718" y="1360"/>
                    <a:pt x="750" y="1274"/>
                    <a:pt x="761" y="1194"/>
                  </a:cubicBezTo>
                  <a:cubicBezTo>
                    <a:pt x="782" y="1043"/>
                    <a:pt x="686" y="904"/>
                    <a:pt x="938" y="802"/>
                  </a:cubicBezTo>
                  <a:cubicBezTo>
                    <a:pt x="962" y="791"/>
                    <a:pt x="991" y="787"/>
                    <a:pt x="1023" y="787"/>
                  </a:cubicBezTo>
                  <a:cubicBezTo>
                    <a:pt x="1116" y="787"/>
                    <a:pt x="1230" y="825"/>
                    <a:pt x="1302" y="845"/>
                  </a:cubicBezTo>
                  <a:cubicBezTo>
                    <a:pt x="1309" y="848"/>
                    <a:pt x="1316" y="849"/>
                    <a:pt x="1322" y="849"/>
                  </a:cubicBezTo>
                  <a:cubicBezTo>
                    <a:pt x="1355" y="849"/>
                    <a:pt x="1378" y="817"/>
                    <a:pt x="1383" y="786"/>
                  </a:cubicBezTo>
                  <a:cubicBezTo>
                    <a:pt x="1404" y="545"/>
                    <a:pt x="1431" y="303"/>
                    <a:pt x="1452" y="57"/>
                  </a:cubicBezTo>
                  <a:cubicBezTo>
                    <a:pt x="1458" y="19"/>
                    <a:pt x="1430" y="1"/>
                    <a:pt x="1399" y="1"/>
                  </a:cubicBezTo>
                  <a:close/>
                </a:path>
              </a:pathLst>
            </a:custGeom>
            <a:solidFill>
              <a:srgbClr val="E4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3220414" y="2221906"/>
              <a:ext cx="151770" cy="255008"/>
            </a:xfrm>
            <a:custGeom>
              <a:rect b="b" l="l" r="r" t="t"/>
              <a:pathLst>
                <a:path extrusionOk="0" h="4211" w="2506">
                  <a:moveTo>
                    <a:pt x="2441" y="0"/>
                  </a:moveTo>
                  <a:cubicBezTo>
                    <a:pt x="2411" y="0"/>
                    <a:pt x="2380" y="19"/>
                    <a:pt x="2377" y="57"/>
                  </a:cubicBezTo>
                  <a:cubicBezTo>
                    <a:pt x="2377" y="185"/>
                    <a:pt x="2431" y="545"/>
                    <a:pt x="2366" y="647"/>
                  </a:cubicBezTo>
                  <a:cubicBezTo>
                    <a:pt x="2265" y="802"/>
                    <a:pt x="2039" y="770"/>
                    <a:pt x="1868" y="786"/>
                  </a:cubicBezTo>
                  <a:cubicBezTo>
                    <a:pt x="1825" y="791"/>
                    <a:pt x="1782" y="829"/>
                    <a:pt x="1798" y="877"/>
                  </a:cubicBezTo>
                  <a:cubicBezTo>
                    <a:pt x="1857" y="1033"/>
                    <a:pt x="1954" y="1231"/>
                    <a:pt x="1959" y="1397"/>
                  </a:cubicBezTo>
                  <a:cubicBezTo>
                    <a:pt x="1970" y="1639"/>
                    <a:pt x="1782" y="1590"/>
                    <a:pt x="1562" y="1617"/>
                  </a:cubicBezTo>
                  <a:cubicBezTo>
                    <a:pt x="1519" y="1622"/>
                    <a:pt x="1476" y="1660"/>
                    <a:pt x="1492" y="1708"/>
                  </a:cubicBezTo>
                  <a:cubicBezTo>
                    <a:pt x="1525" y="1810"/>
                    <a:pt x="1648" y="2073"/>
                    <a:pt x="1632" y="2180"/>
                  </a:cubicBezTo>
                  <a:cubicBezTo>
                    <a:pt x="1594" y="2427"/>
                    <a:pt x="1337" y="2454"/>
                    <a:pt x="1155" y="2464"/>
                  </a:cubicBezTo>
                  <a:cubicBezTo>
                    <a:pt x="1122" y="2464"/>
                    <a:pt x="1085" y="2496"/>
                    <a:pt x="1085" y="2534"/>
                  </a:cubicBezTo>
                  <a:cubicBezTo>
                    <a:pt x="1096" y="2614"/>
                    <a:pt x="1203" y="3065"/>
                    <a:pt x="1165" y="3134"/>
                  </a:cubicBezTo>
                  <a:cubicBezTo>
                    <a:pt x="1101" y="3252"/>
                    <a:pt x="752" y="3226"/>
                    <a:pt x="624" y="3252"/>
                  </a:cubicBezTo>
                  <a:cubicBezTo>
                    <a:pt x="592" y="3258"/>
                    <a:pt x="570" y="3290"/>
                    <a:pt x="570" y="3317"/>
                  </a:cubicBezTo>
                  <a:cubicBezTo>
                    <a:pt x="570" y="3413"/>
                    <a:pt x="629" y="3923"/>
                    <a:pt x="565" y="3982"/>
                  </a:cubicBezTo>
                  <a:cubicBezTo>
                    <a:pt x="535" y="4010"/>
                    <a:pt x="498" y="4022"/>
                    <a:pt x="457" y="4022"/>
                  </a:cubicBezTo>
                  <a:cubicBezTo>
                    <a:pt x="337" y="4022"/>
                    <a:pt x="185" y="3925"/>
                    <a:pt x="77" y="3885"/>
                  </a:cubicBezTo>
                  <a:cubicBezTo>
                    <a:pt x="72" y="3884"/>
                    <a:pt x="67" y="3883"/>
                    <a:pt x="63" y="3883"/>
                  </a:cubicBezTo>
                  <a:cubicBezTo>
                    <a:pt x="23" y="3883"/>
                    <a:pt x="1" y="3942"/>
                    <a:pt x="39" y="3966"/>
                  </a:cubicBezTo>
                  <a:cubicBezTo>
                    <a:pt x="227" y="4067"/>
                    <a:pt x="415" y="4143"/>
                    <a:pt x="613" y="4207"/>
                  </a:cubicBezTo>
                  <a:cubicBezTo>
                    <a:pt x="620" y="4210"/>
                    <a:pt x="627" y="4211"/>
                    <a:pt x="633" y="4211"/>
                  </a:cubicBezTo>
                  <a:cubicBezTo>
                    <a:pt x="667" y="4211"/>
                    <a:pt x="693" y="4179"/>
                    <a:pt x="693" y="4148"/>
                  </a:cubicBezTo>
                  <a:cubicBezTo>
                    <a:pt x="699" y="3976"/>
                    <a:pt x="656" y="3724"/>
                    <a:pt x="704" y="3569"/>
                  </a:cubicBezTo>
                  <a:cubicBezTo>
                    <a:pt x="776" y="3340"/>
                    <a:pt x="974" y="3327"/>
                    <a:pt x="1179" y="3327"/>
                  </a:cubicBezTo>
                  <a:cubicBezTo>
                    <a:pt x="1205" y="3327"/>
                    <a:pt x="1231" y="3328"/>
                    <a:pt x="1256" y="3328"/>
                  </a:cubicBezTo>
                  <a:cubicBezTo>
                    <a:pt x="1305" y="3328"/>
                    <a:pt x="1332" y="3285"/>
                    <a:pt x="1321" y="3242"/>
                  </a:cubicBezTo>
                  <a:cubicBezTo>
                    <a:pt x="1299" y="3108"/>
                    <a:pt x="1256" y="2952"/>
                    <a:pt x="1256" y="2818"/>
                  </a:cubicBezTo>
                  <a:cubicBezTo>
                    <a:pt x="1251" y="2598"/>
                    <a:pt x="1246" y="2630"/>
                    <a:pt x="1423" y="2588"/>
                  </a:cubicBezTo>
                  <a:cubicBezTo>
                    <a:pt x="1541" y="2561"/>
                    <a:pt x="1675" y="2609"/>
                    <a:pt x="1760" y="2502"/>
                  </a:cubicBezTo>
                  <a:cubicBezTo>
                    <a:pt x="1889" y="2341"/>
                    <a:pt x="1739" y="1960"/>
                    <a:pt x="1659" y="1751"/>
                  </a:cubicBezTo>
                  <a:cubicBezTo>
                    <a:pt x="1809" y="1730"/>
                    <a:pt x="1954" y="1708"/>
                    <a:pt x="2104" y="1676"/>
                  </a:cubicBezTo>
                  <a:cubicBezTo>
                    <a:pt x="2141" y="1671"/>
                    <a:pt x="2157" y="1628"/>
                    <a:pt x="2152" y="1590"/>
                  </a:cubicBezTo>
                  <a:cubicBezTo>
                    <a:pt x="2104" y="1360"/>
                    <a:pt x="2039" y="1140"/>
                    <a:pt x="1959" y="915"/>
                  </a:cubicBezTo>
                  <a:cubicBezTo>
                    <a:pt x="2120" y="899"/>
                    <a:pt x="2275" y="882"/>
                    <a:pt x="2436" y="866"/>
                  </a:cubicBezTo>
                  <a:cubicBezTo>
                    <a:pt x="2474" y="861"/>
                    <a:pt x="2506" y="834"/>
                    <a:pt x="2506" y="797"/>
                  </a:cubicBezTo>
                  <a:cubicBezTo>
                    <a:pt x="2506" y="550"/>
                    <a:pt x="2500" y="303"/>
                    <a:pt x="2500" y="57"/>
                  </a:cubicBezTo>
                  <a:cubicBezTo>
                    <a:pt x="2500" y="19"/>
                    <a:pt x="2471" y="0"/>
                    <a:pt x="2441" y="0"/>
                  </a:cubicBezTo>
                  <a:close/>
                </a:path>
              </a:pathLst>
            </a:custGeom>
            <a:solidFill>
              <a:srgbClr val="E4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12369" y="2525848"/>
              <a:ext cx="13384" cy="11688"/>
            </a:xfrm>
            <a:custGeom>
              <a:rect b="b" l="l" r="r" t="t"/>
              <a:pathLst>
                <a:path extrusionOk="0" h="193" w="221">
                  <a:moveTo>
                    <a:pt x="104" y="0"/>
                  </a:moveTo>
                  <a:cubicBezTo>
                    <a:pt x="79" y="0"/>
                    <a:pt x="53" y="10"/>
                    <a:pt x="32" y="30"/>
                  </a:cubicBezTo>
                  <a:cubicBezTo>
                    <a:pt x="22" y="40"/>
                    <a:pt x="11" y="57"/>
                    <a:pt x="6" y="78"/>
                  </a:cubicBezTo>
                  <a:cubicBezTo>
                    <a:pt x="0" y="110"/>
                    <a:pt x="11" y="137"/>
                    <a:pt x="32" y="158"/>
                  </a:cubicBezTo>
                  <a:cubicBezTo>
                    <a:pt x="51" y="182"/>
                    <a:pt x="78" y="193"/>
                    <a:pt x="105" y="193"/>
                  </a:cubicBezTo>
                  <a:cubicBezTo>
                    <a:pt x="134" y="193"/>
                    <a:pt x="163" y="180"/>
                    <a:pt x="183" y="158"/>
                  </a:cubicBezTo>
                  <a:cubicBezTo>
                    <a:pt x="183" y="153"/>
                    <a:pt x="188" y="153"/>
                    <a:pt x="188" y="153"/>
                  </a:cubicBezTo>
                  <a:cubicBezTo>
                    <a:pt x="220" y="121"/>
                    <a:pt x="220" y="73"/>
                    <a:pt x="188" y="40"/>
                  </a:cubicBezTo>
                  <a:cubicBezTo>
                    <a:pt x="188" y="35"/>
                    <a:pt x="183" y="35"/>
                    <a:pt x="183" y="35"/>
                  </a:cubicBezTo>
                  <a:cubicBezTo>
                    <a:pt x="163" y="12"/>
                    <a:pt x="134" y="0"/>
                    <a:pt x="104" y="0"/>
                  </a:cubicBezTo>
                  <a:close/>
                </a:path>
              </a:pathLst>
            </a:custGeom>
            <a:solidFill>
              <a:srgbClr val="E4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3155671" y="2501504"/>
              <a:ext cx="15201" cy="12354"/>
            </a:xfrm>
            <a:custGeom>
              <a:rect b="b" l="l" r="r" t="t"/>
              <a:pathLst>
                <a:path extrusionOk="0" h="204" w="251">
                  <a:moveTo>
                    <a:pt x="109" y="1"/>
                  </a:moveTo>
                  <a:cubicBezTo>
                    <a:pt x="1" y="1"/>
                    <a:pt x="1" y="203"/>
                    <a:pt x="109" y="203"/>
                  </a:cubicBezTo>
                  <a:cubicBezTo>
                    <a:pt x="121" y="203"/>
                    <a:pt x="134" y="201"/>
                    <a:pt x="149" y="196"/>
                  </a:cubicBezTo>
                  <a:lnTo>
                    <a:pt x="165" y="190"/>
                  </a:lnTo>
                  <a:cubicBezTo>
                    <a:pt x="250" y="158"/>
                    <a:pt x="250" y="46"/>
                    <a:pt x="165" y="13"/>
                  </a:cubicBezTo>
                  <a:lnTo>
                    <a:pt x="149" y="8"/>
                  </a:lnTo>
                  <a:cubicBezTo>
                    <a:pt x="134" y="3"/>
                    <a:pt x="121" y="1"/>
                    <a:pt x="109" y="1"/>
                  </a:cubicBezTo>
                  <a:close/>
                </a:path>
              </a:pathLst>
            </a:custGeom>
            <a:solidFill>
              <a:srgbClr val="E4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3190919" y="2475646"/>
              <a:ext cx="13384" cy="10779"/>
            </a:xfrm>
            <a:custGeom>
              <a:rect b="b" l="l" r="r" t="t"/>
              <a:pathLst>
                <a:path extrusionOk="0" h="178" w="221">
                  <a:moveTo>
                    <a:pt x="113" y="1"/>
                  </a:moveTo>
                  <a:cubicBezTo>
                    <a:pt x="1" y="1"/>
                    <a:pt x="1" y="178"/>
                    <a:pt x="113" y="178"/>
                  </a:cubicBezTo>
                  <a:cubicBezTo>
                    <a:pt x="221" y="178"/>
                    <a:pt x="221" y="1"/>
                    <a:pt x="113" y="1"/>
                  </a:cubicBezTo>
                  <a:close/>
                </a:path>
              </a:pathLst>
            </a:custGeom>
            <a:solidFill>
              <a:srgbClr val="E4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3225683" y="2438644"/>
              <a:ext cx="13081" cy="10113"/>
            </a:xfrm>
            <a:custGeom>
              <a:rect b="b" l="l" r="r" t="t"/>
              <a:pathLst>
                <a:path extrusionOk="0" h="167" w="216">
                  <a:moveTo>
                    <a:pt x="108" y="1"/>
                  </a:moveTo>
                  <a:cubicBezTo>
                    <a:pt x="1" y="1"/>
                    <a:pt x="1" y="167"/>
                    <a:pt x="108" y="167"/>
                  </a:cubicBezTo>
                  <a:cubicBezTo>
                    <a:pt x="215" y="167"/>
                    <a:pt x="215" y="1"/>
                    <a:pt x="108" y="1"/>
                  </a:cubicBezTo>
                  <a:close/>
                </a:path>
              </a:pathLst>
            </a:custGeom>
            <a:solidFill>
              <a:srgbClr val="E4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3259659" y="2396253"/>
              <a:ext cx="13263" cy="9992"/>
            </a:xfrm>
            <a:custGeom>
              <a:rect b="b" l="l" r="r" t="t"/>
              <a:pathLst>
                <a:path extrusionOk="0" h="165" w="219">
                  <a:moveTo>
                    <a:pt x="117" y="0"/>
                  </a:moveTo>
                  <a:cubicBezTo>
                    <a:pt x="98" y="0"/>
                    <a:pt x="79" y="7"/>
                    <a:pt x="62" y="25"/>
                  </a:cubicBezTo>
                  <a:cubicBezTo>
                    <a:pt x="0" y="86"/>
                    <a:pt x="68" y="164"/>
                    <a:pt x="129" y="164"/>
                  </a:cubicBezTo>
                  <a:cubicBezTo>
                    <a:pt x="153" y="164"/>
                    <a:pt x="177" y="152"/>
                    <a:pt x="190" y="121"/>
                  </a:cubicBezTo>
                  <a:cubicBezTo>
                    <a:pt x="218" y="65"/>
                    <a:pt x="171" y="0"/>
                    <a:pt x="117" y="0"/>
                  </a:cubicBezTo>
                  <a:close/>
                </a:path>
              </a:pathLst>
            </a:custGeom>
            <a:solidFill>
              <a:srgbClr val="E4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3301326" y="2335150"/>
              <a:ext cx="11446" cy="9629"/>
            </a:xfrm>
            <a:custGeom>
              <a:rect b="b" l="l" r="r" t="t"/>
              <a:pathLst>
                <a:path extrusionOk="0" h="159" w="189">
                  <a:moveTo>
                    <a:pt x="82" y="1"/>
                  </a:moveTo>
                  <a:cubicBezTo>
                    <a:pt x="1" y="1"/>
                    <a:pt x="1" y="158"/>
                    <a:pt x="82" y="158"/>
                  </a:cubicBezTo>
                  <a:cubicBezTo>
                    <a:pt x="96" y="158"/>
                    <a:pt x="112" y="154"/>
                    <a:pt x="130" y="144"/>
                  </a:cubicBezTo>
                  <a:lnTo>
                    <a:pt x="146" y="133"/>
                  </a:lnTo>
                  <a:cubicBezTo>
                    <a:pt x="189" y="112"/>
                    <a:pt x="189" y="47"/>
                    <a:pt x="146" y="26"/>
                  </a:cubicBezTo>
                  <a:cubicBezTo>
                    <a:pt x="140" y="21"/>
                    <a:pt x="135" y="15"/>
                    <a:pt x="130" y="15"/>
                  </a:cubicBezTo>
                  <a:cubicBezTo>
                    <a:pt x="112" y="5"/>
                    <a:pt x="96" y="1"/>
                    <a:pt x="82" y="1"/>
                  </a:cubicBezTo>
                  <a:close/>
                </a:path>
              </a:pathLst>
            </a:custGeom>
            <a:solidFill>
              <a:srgbClr val="E4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3313681" y="2295121"/>
              <a:ext cx="12718" cy="9810"/>
            </a:xfrm>
            <a:custGeom>
              <a:rect b="b" l="l" r="r" t="t"/>
              <a:pathLst>
                <a:path extrusionOk="0" h="162" w="210">
                  <a:moveTo>
                    <a:pt x="108" y="1"/>
                  </a:moveTo>
                  <a:cubicBezTo>
                    <a:pt x="1" y="1"/>
                    <a:pt x="1" y="161"/>
                    <a:pt x="108" y="161"/>
                  </a:cubicBezTo>
                  <a:cubicBezTo>
                    <a:pt x="210" y="161"/>
                    <a:pt x="210" y="1"/>
                    <a:pt x="108" y="1"/>
                  </a:cubicBezTo>
                  <a:close/>
                </a:path>
              </a:pathLst>
            </a:custGeom>
            <a:solidFill>
              <a:srgbClr val="E4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3337059" y="2230808"/>
              <a:ext cx="14050" cy="10779"/>
            </a:xfrm>
            <a:custGeom>
              <a:rect b="b" l="l" r="r" t="t"/>
              <a:pathLst>
                <a:path extrusionOk="0" h="178" w="232">
                  <a:moveTo>
                    <a:pt x="113" y="1"/>
                  </a:moveTo>
                  <a:cubicBezTo>
                    <a:pt x="1" y="1"/>
                    <a:pt x="1" y="178"/>
                    <a:pt x="113" y="178"/>
                  </a:cubicBezTo>
                  <a:cubicBezTo>
                    <a:pt x="231" y="178"/>
                    <a:pt x="231" y="1"/>
                    <a:pt x="113" y="1"/>
                  </a:cubicBezTo>
                  <a:close/>
                </a:path>
              </a:pathLst>
            </a:custGeom>
            <a:solidFill>
              <a:srgbClr val="E4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3082390" y="2470740"/>
              <a:ext cx="396200" cy="360983"/>
            </a:xfrm>
            <a:custGeom>
              <a:rect b="b" l="l" r="r" t="t"/>
              <a:pathLst>
                <a:path extrusionOk="0" h="5961" w="6542">
                  <a:moveTo>
                    <a:pt x="6442" y="1"/>
                  </a:moveTo>
                  <a:cubicBezTo>
                    <a:pt x="6430" y="1"/>
                    <a:pt x="6417" y="4"/>
                    <a:pt x="6404" y="12"/>
                  </a:cubicBezTo>
                  <a:cubicBezTo>
                    <a:pt x="3970" y="1540"/>
                    <a:pt x="1653" y="3546"/>
                    <a:pt x="13" y="5921"/>
                  </a:cubicBezTo>
                  <a:cubicBezTo>
                    <a:pt x="0" y="5937"/>
                    <a:pt x="20" y="5960"/>
                    <a:pt x="36" y="5960"/>
                  </a:cubicBezTo>
                  <a:cubicBezTo>
                    <a:pt x="42" y="5960"/>
                    <a:pt x="46" y="5958"/>
                    <a:pt x="50" y="5953"/>
                  </a:cubicBezTo>
                  <a:cubicBezTo>
                    <a:pt x="962" y="4838"/>
                    <a:pt x="1879" y="3760"/>
                    <a:pt x="2940" y="2784"/>
                  </a:cubicBezTo>
                  <a:cubicBezTo>
                    <a:pt x="4029" y="1787"/>
                    <a:pt x="5219" y="908"/>
                    <a:pt x="6474" y="130"/>
                  </a:cubicBezTo>
                  <a:cubicBezTo>
                    <a:pt x="6541" y="90"/>
                    <a:pt x="6503" y="1"/>
                    <a:pt x="6442" y="1"/>
                  </a:cubicBezTo>
                  <a:close/>
                </a:path>
              </a:pathLst>
            </a:custGeom>
            <a:solidFill>
              <a:srgbClr val="E4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3402043" y="2485093"/>
              <a:ext cx="264355" cy="136497"/>
            </a:xfrm>
            <a:custGeom>
              <a:rect b="b" l="l" r="r" t="t"/>
              <a:pathLst>
                <a:path extrusionOk="0" h="2254" w="4365">
                  <a:moveTo>
                    <a:pt x="16" y="0"/>
                  </a:moveTo>
                  <a:lnTo>
                    <a:pt x="16" y="0"/>
                  </a:lnTo>
                  <a:cubicBezTo>
                    <a:pt x="0" y="311"/>
                    <a:pt x="38" y="644"/>
                    <a:pt x="134" y="917"/>
                  </a:cubicBezTo>
                  <a:cubicBezTo>
                    <a:pt x="955" y="1357"/>
                    <a:pt x="1839" y="1625"/>
                    <a:pt x="2686" y="1925"/>
                  </a:cubicBezTo>
                  <a:cubicBezTo>
                    <a:pt x="3207" y="2108"/>
                    <a:pt x="3737" y="2220"/>
                    <a:pt x="4274" y="2252"/>
                  </a:cubicBezTo>
                  <a:cubicBezTo>
                    <a:pt x="4279" y="2253"/>
                    <a:pt x="4285" y="2254"/>
                    <a:pt x="4290" y="2254"/>
                  </a:cubicBezTo>
                  <a:cubicBezTo>
                    <a:pt x="4324" y="2254"/>
                    <a:pt x="4360" y="2238"/>
                    <a:pt x="4365" y="2188"/>
                  </a:cubicBezTo>
                  <a:cubicBezTo>
                    <a:pt x="4365" y="2167"/>
                    <a:pt x="4359" y="2140"/>
                    <a:pt x="4349" y="2118"/>
                  </a:cubicBezTo>
                  <a:cubicBezTo>
                    <a:pt x="4177" y="1662"/>
                    <a:pt x="3882" y="1319"/>
                    <a:pt x="3544" y="1191"/>
                  </a:cubicBezTo>
                  <a:cubicBezTo>
                    <a:pt x="3448" y="1153"/>
                    <a:pt x="3349" y="1136"/>
                    <a:pt x="3250" y="1136"/>
                  </a:cubicBezTo>
                  <a:cubicBezTo>
                    <a:pt x="3005" y="1136"/>
                    <a:pt x="2757" y="1244"/>
                    <a:pt x="2547" y="1443"/>
                  </a:cubicBezTo>
                  <a:cubicBezTo>
                    <a:pt x="1721" y="890"/>
                    <a:pt x="879" y="408"/>
                    <a:pt x="16" y="0"/>
                  </a:cubicBezTo>
                  <a:close/>
                </a:path>
              </a:pathLst>
            </a:custGeom>
            <a:solidFill>
              <a:srgbClr val="FCA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514025" y="2544500"/>
              <a:ext cx="21197" cy="60679"/>
            </a:xfrm>
            <a:custGeom>
              <a:rect b="b" l="l" r="r" t="t"/>
              <a:pathLst>
                <a:path extrusionOk="0" h="1002" w="350">
                  <a:moveTo>
                    <a:pt x="269" y="1"/>
                  </a:moveTo>
                  <a:cubicBezTo>
                    <a:pt x="124" y="6"/>
                    <a:pt x="76" y="236"/>
                    <a:pt x="49" y="349"/>
                  </a:cubicBezTo>
                  <a:cubicBezTo>
                    <a:pt x="1" y="547"/>
                    <a:pt x="6" y="740"/>
                    <a:pt x="49" y="934"/>
                  </a:cubicBezTo>
                  <a:cubicBezTo>
                    <a:pt x="60" y="981"/>
                    <a:pt x="95" y="1001"/>
                    <a:pt x="131" y="1001"/>
                  </a:cubicBezTo>
                  <a:cubicBezTo>
                    <a:pt x="185" y="1001"/>
                    <a:pt x="242" y="956"/>
                    <a:pt x="226" y="885"/>
                  </a:cubicBezTo>
                  <a:cubicBezTo>
                    <a:pt x="183" y="708"/>
                    <a:pt x="178" y="521"/>
                    <a:pt x="226" y="338"/>
                  </a:cubicBezTo>
                  <a:cubicBezTo>
                    <a:pt x="258" y="236"/>
                    <a:pt x="350" y="124"/>
                    <a:pt x="296" y="17"/>
                  </a:cubicBezTo>
                  <a:cubicBezTo>
                    <a:pt x="291" y="6"/>
                    <a:pt x="280" y="1"/>
                    <a:pt x="269" y="1"/>
                  </a:cubicBezTo>
                  <a:close/>
                </a:path>
              </a:pathLst>
            </a:custGeom>
            <a:solidFill>
              <a:srgbClr val="F6AA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3527046" y="2556794"/>
              <a:ext cx="19864" cy="51777"/>
            </a:xfrm>
            <a:custGeom>
              <a:rect b="b" l="l" r="r" t="t"/>
              <a:pathLst>
                <a:path extrusionOk="0" h="855" w="328">
                  <a:moveTo>
                    <a:pt x="252" y="1"/>
                  </a:moveTo>
                  <a:cubicBezTo>
                    <a:pt x="123" y="1"/>
                    <a:pt x="53" y="287"/>
                    <a:pt x="38" y="377"/>
                  </a:cubicBezTo>
                  <a:cubicBezTo>
                    <a:pt x="17" y="495"/>
                    <a:pt x="0" y="822"/>
                    <a:pt x="167" y="854"/>
                  </a:cubicBezTo>
                  <a:cubicBezTo>
                    <a:pt x="172" y="854"/>
                    <a:pt x="176" y="855"/>
                    <a:pt x="181" y="855"/>
                  </a:cubicBezTo>
                  <a:cubicBezTo>
                    <a:pt x="222" y="855"/>
                    <a:pt x="255" y="833"/>
                    <a:pt x="274" y="789"/>
                  </a:cubicBezTo>
                  <a:cubicBezTo>
                    <a:pt x="274" y="789"/>
                    <a:pt x="274" y="784"/>
                    <a:pt x="274" y="784"/>
                  </a:cubicBezTo>
                  <a:cubicBezTo>
                    <a:pt x="290" y="747"/>
                    <a:pt x="269" y="709"/>
                    <a:pt x="236" y="688"/>
                  </a:cubicBezTo>
                  <a:cubicBezTo>
                    <a:pt x="188" y="613"/>
                    <a:pt x="204" y="441"/>
                    <a:pt x="220" y="366"/>
                  </a:cubicBezTo>
                  <a:cubicBezTo>
                    <a:pt x="231" y="302"/>
                    <a:pt x="252" y="173"/>
                    <a:pt x="301" y="114"/>
                  </a:cubicBezTo>
                  <a:cubicBezTo>
                    <a:pt x="301" y="114"/>
                    <a:pt x="306" y="109"/>
                    <a:pt x="306" y="109"/>
                  </a:cubicBezTo>
                  <a:cubicBezTo>
                    <a:pt x="322" y="87"/>
                    <a:pt x="328" y="71"/>
                    <a:pt x="322" y="44"/>
                  </a:cubicBezTo>
                  <a:cubicBezTo>
                    <a:pt x="322" y="28"/>
                    <a:pt x="301" y="12"/>
                    <a:pt x="285" y="7"/>
                  </a:cubicBezTo>
                  <a:cubicBezTo>
                    <a:pt x="273" y="3"/>
                    <a:pt x="263" y="1"/>
                    <a:pt x="252" y="1"/>
                  </a:cubicBezTo>
                  <a:close/>
                </a:path>
              </a:pathLst>
            </a:custGeom>
            <a:solidFill>
              <a:srgbClr val="F6AA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3537100" y="2556733"/>
              <a:ext cx="27919" cy="61950"/>
            </a:xfrm>
            <a:custGeom>
              <a:rect b="b" l="l" r="r" t="t"/>
              <a:pathLst>
                <a:path extrusionOk="0" h="1023" w="461">
                  <a:moveTo>
                    <a:pt x="382" y="0"/>
                  </a:moveTo>
                  <a:cubicBezTo>
                    <a:pt x="363" y="0"/>
                    <a:pt x="343" y="9"/>
                    <a:pt x="328" y="29"/>
                  </a:cubicBezTo>
                  <a:cubicBezTo>
                    <a:pt x="162" y="276"/>
                    <a:pt x="1" y="699"/>
                    <a:pt x="167" y="984"/>
                  </a:cubicBezTo>
                  <a:cubicBezTo>
                    <a:pt x="183" y="1011"/>
                    <a:pt x="206" y="1023"/>
                    <a:pt x="229" y="1023"/>
                  </a:cubicBezTo>
                  <a:cubicBezTo>
                    <a:pt x="269" y="1023"/>
                    <a:pt x="310" y="988"/>
                    <a:pt x="317" y="941"/>
                  </a:cubicBezTo>
                  <a:cubicBezTo>
                    <a:pt x="333" y="812"/>
                    <a:pt x="290" y="678"/>
                    <a:pt x="306" y="544"/>
                  </a:cubicBezTo>
                  <a:cubicBezTo>
                    <a:pt x="322" y="388"/>
                    <a:pt x="365" y="227"/>
                    <a:pt x="435" y="93"/>
                  </a:cubicBezTo>
                  <a:cubicBezTo>
                    <a:pt x="461" y="42"/>
                    <a:pt x="423" y="0"/>
                    <a:pt x="382" y="0"/>
                  </a:cubicBezTo>
                  <a:close/>
                </a:path>
              </a:pathLst>
            </a:custGeom>
            <a:solidFill>
              <a:srgbClr val="F6AA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3165301" y="1860009"/>
              <a:ext cx="132874" cy="377152"/>
            </a:xfrm>
            <a:custGeom>
              <a:rect b="b" l="l" r="r" t="t"/>
              <a:pathLst>
                <a:path extrusionOk="0" h="6228" w="2194">
                  <a:moveTo>
                    <a:pt x="1137" y="1"/>
                  </a:moveTo>
                  <a:cubicBezTo>
                    <a:pt x="712" y="1"/>
                    <a:pt x="332" y="345"/>
                    <a:pt x="172" y="746"/>
                  </a:cubicBezTo>
                  <a:cubicBezTo>
                    <a:pt x="0" y="1175"/>
                    <a:pt x="113" y="1722"/>
                    <a:pt x="70" y="2183"/>
                  </a:cubicBezTo>
                  <a:cubicBezTo>
                    <a:pt x="48" y="2392"/>
                    <a:pt x="97" y="2606"/>
                    <a:pt x="209" y="2789"/>
                  </a:cubicBezTo>
                  <a:cubicBezTo>
                    <a:pt x="284" y="2907"/>
                    <a:pt x="386" y="3009"/>
                    <a:pt x="445" y="3143"/>
                  </a:cubicBezTo>
                  <a:cubicBezTo>
                    <a:pt x="488" y="3239"/>
                    <a:pt x="510" y="3346"/>
                    <a:pt x="520" y="3454"/>
                  </a:cubicBezTo>
                  <a:cubicBezTo>
                    <a:pt x="569" y="3786"/>
                    <a:pt x="601" y="4124"/>
                    <a:pt x="622" y="4456"/>
                  </a:cubicBezTo>
                  <a:cubicBezTo>
                    <a:pt x="515" y="4515"/>
                    <a:pt x="418" y="4569"/>
                    <a:pt x="311" y="4628"/>
                  </a:cubicBezTo>
                  <a:cubicBezTo>
                    <a:pt x="284" y="4644"/>
                    <a:pt x="258" y="4660"/>
                    <a:pt x="247" y="4687"/>
                  </a:cubicBezTo>
                  <a:cubicBezTo>
                    <a:pt x="236" y="4703"/>
                    <a:pt x="236" y="4730"/>
                    <a:pt x="236" y="4751"/>
                  </a:cubicBezTo>
                  <a:cubicBezTo>
                    <a:pt x="236" y="4976"/>
                    <a:pt x="236" y="5196"/>
                    <a:pt x="236" y="5421"/>
                  </a:cubicBezTo>
                  <a:cubicBezTo>
                    <a:pt x="236" y="5556"/>
                    <a:pt x="242" y="5695"/>
                    <a:pt x="301" y="5818"/>
                  </a:cubicBezTo>
                  <a:cubicBezTo>
                    <a:pt x="402" y="6017"/>
                    <a:pt x="633" y="6108"/>
                    <a:pt x="847" y="6161"/>
                  </a:cubicBezTo>
                  <a:cubicBezTo>
                    <a:pt x="999" y="6199"/>
                    <a:pt x="1153" y="6227"/>
                    <a:pt x="1309" y="6227"/>
                  </a:cubicBezTo>
                  <a:cubicBezTo>
                    <a:pt x="1351" y="6227"/>
                    <a:pt x="1394" y="6225"/>
                    <a:pt x="1437" y="6220"/>
                  </a:cubicBezTo>
                  <a:cubicBezTo>
                    <a:pt x="1636" y="6194"/>
                    <a:pt x="1829" y="6102"/>
                    <a:pt x="1952" y="5947"/>
                  </a:cubicBezTo>
                  <a:cubicBezTo>
                    <a:pt x="2049" y="5824"/>
                    <a:pt x="2091" y="5663"/>
                    <a:pt x="2118" y="5513"/>
                  </a:cubicBezTo>
                  <a:cubicBezTo>
                    <a:pt x="2177" y="5212"/>
                    <a:pt x="2193" y="4907"/>
                    <a:pt x="2172" y="4606"/>
                  </a:cubicBezTo>
                  <a:cubicBezTo>
                    <a:pt x="1995" y="4553"/>
                    <a:pt x="1802" y="4472"/>
                    <a:pt x="1630" y="4408"/>
                  </a:cubicBezTo>
                  <a:cubicBezTo>
                    <a:pt x="1507" y="3909"/>
                    <a:pt x="1410" y="3395"/>
                    <a:pt x="1625" y="2928"/>
                  </a:cubicBezTo>
                  <a:cubicBezTo>
                    <a:pt x="1711" y="2746"/>
                    <a:pt x="1850" y="2585"/>
                    <a:pt x="1920" y="2397"/>
                  </a:cubicBezTo>
                  <a:cubicBezTo>
                    <a:pt x="1995" y="2215"/>
                    <a:pt x="2006" y="2017"/>
                    <a:pt x="2011" y="1824"/>
                  </a:cubicBezTo>
                  <a:cubicBezTo>
                    <a:pt x="2032" y="1277"/>
                    <a:pt x="2016" y="682"/>
                    <a:pt x="1668" y="258"/>
                  </a:cubicBezTo>
                  <a:cubicBezTo>
                    <a:pt x="1614" y="194"/>
                    <a:pt x="1550" y="129"/>
                    <a:pt x="1475" y="86"/>
                  </a:cubicBezTo>
                  <a:cubicBezTo>
                    <a:pt x="1400" y="43"/>
                    <a:pt x="1314" y="17"/>
                    <a:pt x="1228" y="6"/>
                  </a:cubicBezTo>
                  <a:cubicBezTo>
                    <a:pt x="1198" y="2"/>
                    <a:pt x="1167" y="1"/>
                    <a:pt x="1137" y="1"/>
                  </a:cubicBezTo>
                  <a:close/>
                </a:path>
              </a:pathLst>
            </a:custGeom>
            <a:solidFill>
              <a:srgbClr val="FCA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3152946" y="1855043"/>
              <a:ext cx="155948" cy="168047"/>
            </a:xfrm>
            <a:custGeom>
              <a:rect b="b" l="l" r="r" t="t"/>
              <a:pathLst>
                <a:path extrusionOk="0" h="2775" w="2575">
                  <a:moveTo>
                    <a:pt x="1384" y="1"/>
                  </a:moveTo>
                  <a:cubicBezTo>
                    <a:pt x="1368" y="1"/>
                    <a:pt x="1352" y="1"/>
                    <a:pt x="1336" y="2"/>
                  </a:cubicBezTo>
                  <a:cubicBezTo>
                    <a:pt x="1255" y="2"/>
                    <a:pt x="1094" y="72"/>
                    <a:pt x="1110" y="142"/>
                  </a:cubicBezTo>
                  <a:cubicBezTo>
                    <a:pt x="1068" y="67"/>
                    <a:pt x="1007" y="38"/>
                    <a:pt x="937" y="38"/>
                  </a:cubicBezTo>
                  <a:cubicBezTo>
                    <a:pt x="750" y="38"/>
                    <a:pt x="503" y="251"/>
                    <a:pt x="413" y="388"/>
                  </a:cubicBezTo>
                  <a:cubicBezTo>
                    <a:pt x="285" y="570"/>
                    <a:pt x="226" y="780"/>
                    <a:pt x="167" y="989"/>
                  </a:cubicBezTo>
                  <a:cubicBezTo>
                    <a:pt x="81" y="1289"/>
                    <a:pt x="0" y="1589"/>
                    <a:pt x="6" y="1900"/>
                  </a:cubicBezTo>
                  <a:cubicBezTo>
                    <a:pt x="11" y="2206"/>
                    <a:pt x="113" y="2522"/>
                    <a:pt x="349" y="2747"/>
                  </a:cubicBezTo>
                  <a:cubicBezTo>
                    <a:pt x="365" y="1996"/>
                    <a:pt x="458" y="553"/>
                    <a:pt x="1033" y="553"/>
                  </a:cubicBezTo>
                  <a:cubicBezTo>
                    <a:pt x="1044" y="553"/>
                    <a:pt x="1056" y="553"/>
                    <a:pt x="1068" y="554"/>
                  </a:cubicBezTo>
                  <a:cubicBezTo>
                    <a:pt x="1689" y="694"/>
                    <a:pt x="1673" y="2656"/>
                    <a:pt x="1968" y="2774"/>
                  </a:cubicBezTo>
                  <a:cubicBezTo>
                    <a:pt x="2204" y="2705"/>
                    <a:pt x="2376" y="2501"/>
                    <a:pt x="2467" y="2297"/>
                  </a:cubicBezTo>
                  <a:cubicBezTo>
                    <a:pt x="2558" y="2093"/>
                    <a:pt x="2569" y="1868"/>
                    <a:pt x="2574" y="1654"/>
                  </a:cubicBezTo>
                  <a:cubicBezTo>
                    <a:pt x="2574" y="1278"/>
                    <a:pt x="2537" y="898"/>
                    <a:pt x="2338" y="565"/>
                  </a:cubicBezTo>
                  <a:cubicBezTo>
                    <a:pt x="2153" y="251"/>
                    <a:pt x="1784" y="1"/>
                    <a:pt x="1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3073063" y="1846202"/>
              <a:ext cx="250426" cy="528485"/>
            </a:xfrm>
            <a:custGeom>
              <a:rect b="b" l="l" r="r" t="t"/>
              <a:pathLst>
                <a:path extrusionOk="0" h="8727" w="4135">
                  <a:moveTo>
                    <a:pt x="2765" y="1"/>
                  </a:moveTo>
                  <a:cubicBezTo>
                    <a:pt x="2748" y="1"/>
                    <a:pt x="2731" y="2"/>
                    <a:pt x="2714" y="3"/>
                  </a:cubicBezTo>
                  <a:cubicBezTo>
                    <a:pt x="2622" y="9"/>
                    <a:pt x="2247" y="159"/>
                    <a:pt x="2328" y="314"/>
                  </a:cubicBezTo>
                  <a:cubicBezTo>
                    <a:pt x="2341" y="338"/>
                    <a:pt x="2365" y="346"/>
                    <a:pt x="2393" y="346"/>
                  </a:cubicBezTo>
                  <a:cubicBezTo>
                    <a:pt x="2454" y="346"/>
                    <a:pt x="2535" y="307"/>
                    <a:pt x="2580" y="304"/>
                  </a:cubicBezTo>
                  <a:cubicBezTo>
                    <a:pt x="2596" y="302"/>
                    <a:pt x="2612" y="302"/>
                    <a:pt x="2627" y="302"/>
                  </a:cubicBezTo>
                  <a:cubicBezTo>
                    <a:pt x="3037" y="302"/>
                    <a:pt x="3124" y="704"/>
                    <a:pt x="3207" y="1092"/>
                  </a:cubicBezTo>
                  <a:cubicBezTo>
                    <a:pt x="3411" y="2057"/>
                    <a:pt x="3357" y="3060"/>
                    <a:pt x="3303" y="4046"/>
                  </a:cubicBezTo>
                  <a:lnTo>
                    <a:pt x="3244" y="5081"/>
                  </a:lnTo>
                  <a:cubicBezTo>
                    <a:pt x="3228" y="5414"/>
                    <a:pt x="3207" y="5746"/>
                    <a:pt x="3084" y="6052"/>
                  </a:cubicBezTo>
                  <a:cubicBezTo>
                    <a:pt x="2955" y="6357"/>
                    <a:pt x="2698" y="6625"/>
                    <a:pt x="2376" y="6679"/>
                  </a:cubicBezTo>
                  <a:cubicBezTo>
                    <a:pt x="2349" y="6681"/>
                    <a:pt x="2323" y="6684"/>
                    <a:pt x="2298" y="6684"/>
                  </a:cubicBezTo>
                  <a:cubicBezTo>
                    <a:pt x="2266" y="6684"/>
                    <a:pt x="2236" y="6680"/>
                    <a:pt x="2210" y="6668"/>
                  </a:cubicBezTo>
                  <a:cubicBezTo>
                    <a:pt x="2129" y="6636"/>
                    <a:pt x="2086" y="6561"/>
                    <a:pt x="2043" y="6486"/>
                  </a:cubicBezTo>
                  <a:cubicBezTo>
                    <a:pt x="1807" y="6030"/>
                    <a:pt x="1706" y="5505"/>
                    <a:pt x="1765" y="4995"/>
                  </a:cubicBezTo>
                  <a:cubicBezTo>
                    <a:pt x="1770" y="4931"/>
                    <a:pt x="1770" y="4840"/>
                    <a:pt x="1706" y="4813"/>
                  </a:cubicBezTo>
                  <a:cubicBezTo>
                    <a:pt x="1693" y="4807"/>
                    <a:pt x="1679" y="4804"/>
                    <a:pt x="1666" y="4804"/>
                  </a:cubicBezTo>
                  <a:cubicBezTo>
                    <a:pt x="1634" y="4804"/>
                    <a:pt x="1601" y="4818"/>
                    <a:pt x="1571" y="4829"/>
                  </a:cubicBezTo>
                  <a:cubicBezTo>
                    <a:pt x="1100" y="5054"/>
                    <a:pt x="649" y="5328"/>
                    <a:pt x="236" y="5649"/>
                  </a:cubicBezTo>
                  <a:cubicBezTo>
                    <a:pt x="134" y="5730"/>
                    <a:pt x="27" y="5821"/>
                    <a:pt x="11" y="5950"/>
                  </a:cubicBezTo>
                  <a:cubicBezTo>
                    <a:pt x="0" y="6041"/>
                    <a:pt x="38" y="6127"/>
                    <a:pt x="70" y="6207"/>
                  </a:cubicBezTo>
                  <a:cubicBezTo>
                    <a:pt x="338" y="6818"/>
                    <a:pt x="622" y="7419"/>
                    <a:pt x="933" y="8009"/>
                  </a:cubicBezTo>
                  <a:cubicBezTo>
                    <a:pt x="1030" y="8202"/>
                    <a:pt x="1132" y="8395"/>
                    <a:pt x="1293" y="8540"/>
                  </a:cubicBezTo>
                  <a:cubicBezTo>
                    <a:pt x="1413" y="8648"/>
                    <a:pt x="1579" y="8727"/>
                    <a:pt x="1743" y="8727"/>
                  </a:cubicBezTo>
                  <a:cubicBezTo>
                    <a:pt x="1790" y="8727"/>
                    <a:pt x="1837" y="8720"/>
                    <a:pt x="1882" y="8706"/>
                  </a:cubicBezTo>
                  <a:cubicBezTo>
                    <a:pt x="2000" y="8668"/>
                    <a:pt x="2102" y="8588"/>
                    <a:pt x="2199" y="8502"/>
                  </a:cubicBezTo>
                  <a:cubicBezTo>
                    <a:pt x="2746" y="8025"/>
                    <a:pt x="3223" y="7467"/>
                    <a:pt x="3614" y="6861"/>
                  </a:cubicBezTo>
                  <a:cubicBezTo>
                    <a:pt x="3765" y="6620"/>
                    <a:pt x="3909" y="6368"/>
                    <a:pt x="3979" y="6089"/>
                  </a:cubicBezTo>
                  <a:cubicBezTo>
                    <a:pt x="4135" y="5456"/>
                    <a:pt x="3882" y="4797"/>
                    <a:pt x="3829" y="4148"/>
                  </a:cubicBezTo>
                  <a:cubicBezTo>
                    <a:pt x="3770" y="3435"/>
                    <a:pt x="3952" y="2733"/>
                    <a:pt x="3963" y="2019"/>
                  </a:cubicBezTo>
                  <a:cubicBezTo>
                    <a:pt x="3979" y="1312"/>
                    <a:pt x="3775" y="523"/>
                    <a:pt x="3180" y="143"/>
                  </a:cubicBezTo>
                  <a:cubicBezTo>
                    <a:pt x="3055" y="61"/>
                    <a:pt x="2913" y="1"/>
                    <a:pt x="27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200670" y="1912937"/>
              <a:ext cx="15686" cy="12051"/>
            </a:xfrm>
            <a:custGeom>
              <a:rect b="b" l="l" r="r" t="t"/>
              <a:pathLst>
                <a:path extrusionOk="0" h="199" w="259">
                  <a:moveTo>
                    <a:pt x="129" y="1"/>
                  </a:moveTo>
                  <a:cubicBezTo>
                    <a:pt x="1" y="1"/>
                    <a:pt x="1" y="199"/>
                    <a:pt x="129" y="199"/>
                  </a:cubicBezTo>
                  <a:cubicBezTo>
                    <a:pt x="258" y="199"/>
                    <a:pt x="258" y="1"/>
                    <a:pt x="129" y="1"/>
                  </a:cubicBezTo>
                  <a:close/>
                </a:path>
              </a:pathLst>
            </a:custGeom>
            <a:solidFill>
              <a:srgbClr val="E4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5846321" y="3560973"/>
              <a:ext cx="166668" cy="151636"/>
            </a:xfrm>
            <a:custGeom>
              <a:rect b="b" l="l" r="r" t="t"/>
              <a:pathLst>
                <a:path extrusionOk="0" h="2504" w="2752">
                  <a:moveTo>
                    <a:pt x="2254" y="0"/>
                  </a:moveTo>
                  <a:cubicBezTo>
                    <a:pt x="2039" y="0"/>
                    <a:pt x="1711" y="742"/>
                    <a:pt x="1636" y="888"/>
                  </a:cubicBezTo>
                  <a:cubicBezTo>
                    <a:pt x="1561" y="1033"/>
                    <a:pt x="1057" y="1666"/>
                    <a:pt x="655" y="2036"/>
                  </a:cubicBezTo>
                  <a:cubicBezTo>
                    <a:pt x="505" y="2127"/>
                    <a:pt x="344" y="2175"/>
                    <a:pt x="167" y="2224"/>
                  </a:cubicBezTo>
                  <a:cubicBezTo>
                    <a:pt x="161" y="2224"/>
                    <a:pt x="156" y="2229"/>
                    <a:pt x="151" y="2234"/>
                  </a:cubicBezTo>
                  <a:lnTo>
                    <a:pt x="129" y="2234"/>
                  </a:lnTo>
                  <a:cubicBezTo>
                    <a:pt x="27" y="2245"/>
                    <a:pt x="1" y="2390"/>
                    <a:pt x="103" y="2417"/>
                  </a:cubicBezTo>
                  <a:cubicBezTo>
                    <a:pt x="288" y="2471"/>
                    <a:pt x="471" y="2504"/>
                    <a:pt x="655" y="2504"/>
                  </a:cubicBezTo>
                  <a:cubicBezTo>
                    <a:pt x="794" y="2504"/>
                    <a:pt x="935" y="2485"/>
                    <a:pt x="1078" y="2443"/>
                  </a:cubicBezTo>
                  <a:cubicBezTo>
                    <a:pt x="1443" y="2336"/>
                    <a:pt x="1749" y="2084"/>
                    <a:pt x="2113" y="1993"/>
                  </a:cubicBezTo>
                  <a:cubicBezTo>
                    <a:pt x="2269" y="1950"/>
                    <a:pt x="2580" y="1993"/>
                    <a:pt x="2660" y="1805"/>
                  </a:cubicBezTo>
                  <a:cubicBezTo>
                    <a:pt x="2751" y="1591"/>
                    <a:pt x="2569" y="1082"/>
                    <a:pt x="2505" y="878"/>
                  </a:cubicBezTo>
                  <a:cubicBezTo>
                    <a:pt x="2499" y="867"/>
                    <a:pt x="2494" y="856"/>
                    <a:pt x="2489" y="851"/>
                  </a:cubicBezTo>
                  <a:cubicBezTo>
                    <a:pt x="2467" y="685"/>
                    <a:pt x="2446" y="518"/>
                    <a:pt x="2424" y="347"/>
                  </a:cubicBezTo>
                  <a:cubicBezTo>
                    <a:pt x="2393" y="95"/>
                    <a:pt x="2331" y="0"/>
                    <a:pt x="2254" y="0"/>
                  </a:cubicBezTo>
                  <a:close/>
                </a:path>
              </a:pathLst>
            </a:custGeom>
            <a:solidFill>
              <a:srgbClr val="FCA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5846018" y="3651992"/>
              <a:ext cx="170605" cy="67461"/>
            </a:xfrm>
            <a:custGeom>
              <a:rect b="b" l="l" r="r" t="t"/>
              <a:pathLst>
                <a:path extrusionOk="0" h="1114" w="2817">
                  <a:moveTo>
                    <a:pt x="1098" y="1"/>
                  </a:moveTo>
                  <a:cubicBezTo>
                    <a:pt x="1095" y="1"/>
                    <a:pt x="1092" y="1"/>
                    <a:pt x="1089" y="2"/>
                  </a:cubicBezTo>
                  <a:cubicBezTo>
                    <a:pt x="1067" y="7"/>
                    <a:pt x="1051" y="24"/>
                    <a:pt x="1040" y="40"/>
                  </a:cubicBezTo>
                  <a:cubicBezTo>
                    <a:pt x="928" y="190"/>
                    <a:pt x="821" y="340"/>
                    <a:pt x="713" y="485"/>
                  </a:cubicBezTo>
                  <a:cubicBezTo>
                    <a:pt x="896" y="538"/>
                    <a:pt x="1051" y="694"/>
                    <a:pt x="1132" y="865"/>
                  </a:cubicBezTo>
                  <a:cubicBezTo>
                    <a:pt x="960" y="946"/>
                    <a:pt x="767" y="978"/>
                    <a:pt x="574" y="989"/>
                  </a:cubicBezTo>
                  <a:cubicBezTo>
                    <a:pt x="544" y="990"/>
                    <a:pt x="513" y="992"/>
                    <a:pt x="482" y="992"/>
                  </a:cubicBezTo>
                  <a:cubicBezTo>
                    <a:pt x="329" y="992"/>
                    <a:pt x="175" y="965"/>
                    <a:pt x="59" y="876"/>
                  </a:cubicBezTo>
                  <a:cubicBezTo>
                    <a:pt x="11" y="881"/>
                    <a:pt x="0" y="924"/>
                    <a:pt x="27" y="962"/>
                  </a:cubicBezTo>
                  <a:cubicBezTo>
                    <a:pt x="54" y="1005"/>
                    <a:pt x="102" y="1026"/>
                    <a:pt x="150" y="1037"/>
                  </a:cubicBezTo>
                  <a:cubicBezTo>
                    <a:pt x="319" y="1088"/>
                    <a:pt x="496" y="1114"/>
                    <a:pt x="673" y="1114"/>
                  </a:cubicBezTo>
                  <a:cubicBezTo>
                    <a:pt x="942" y="1114"/>
                    <a:pt x="1213" y="1055"/>
                    <a:pt x="1459" y="935"/>
                  </a:cubicBezTo>
                  <a:cubicBezTo>
                    <a:pt x="1545" y="892"/>
                    <a:pt x="1630" y="844"/>
                    <a:pt x="1711" y="796"/>
                  </a:cubicBezTo>
                  <a:cubicBezTo>
                    <a:pt x="1743" y="780"/>
                    <a:pt x="1770" y="769"/>
                    <a:pt x="1797" y="758"/>
                  </a:cubicBezTo>
                  <a:cubicBezTo>
                    <a:pt x="1968" y="688"/>
                    <a:pt x="2140" y="619"/>
                    <a:pt x="2322" y="570"/>
                  </a:cubicBezTo>
                  <a:cubicBezTo>
                    <a:pt x="2461" y="528"/>
                    <a:pt x="2644" y="522"/>
                    <a:pt x="2756" y="415"/>
                  </a:cubicBezTo>
                  <a:cubicBezTo>
                    <a:pt x="2816" y="360"/>
                    <a:pt x="2760" y="263"/>
                    <a:pt x="2687" y="263"/>
                  </a:cubicBezTo>
                  <a:cubicBezTo>
                    <a:pt x="2682" y="263"/>
                    <a:pt x="2676" y="264"/>
                    <a:pt x="2671" y="265"/>
                  </a:cubicBezTo>
                  <a:cubicBezTo>
                    <a:pt x="2349" y="345"/>
                    <a:pt x="1968" y="399"/>
                    <a:pt x="1679" y="576"/>
                  </a:cubicBezTo>
                  <a:cubicBezTo>
                    <a:pt x="1555" y="345"/>
                    <a:pt x="1368" y="147"/>
                    <a:pt x="1142" y="18"/>
                  </a:cubicBezTo>
                  <a:cubicBezTo>
                    <a:pt x="1129" y="9"/>
                    <a:pt x="1113" y="1"/>
                    <a:pt x="1098" y="1"/>
                  </a:cubicBezTo>
                  <a:close/>
                </a:path>
              </a:pathLst>
            </a:custGeom>
            <a:solidFill>
              <a:srgbClr val="904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6164581" y="3560973"/>
              <a:ext cx="166668" cy="151636"/>
            </a:xfrm>
            <a:custGeom>
              <a:rect b="b" l="l" r="r" t="t"/>
              <a:pathLst>
                <a:path extrusionOk="0" h="2504" w="2752">
                  <a:moveTo>
                    <a:pt x="498" y="0"/>
                  </a:moveTo>
                  <a:cubicBezTo>
                    <a:pt x="421" y="0"/>
                    <a:pt x="359" y="95"/>
                    <a:pt x="327" y="347"/>
                  </a:cubicBezTo>
                  <a:cubicBezTo>
                    <a:pt x="306" y="518"/>
                    <a:pt x="285" y="685"/>
                    <a:pt x="263" y="851"/>
                  </a:cubicBezTo>
                  <a:cubicBezTo>
                    <a:pt x="258" y="856"/>
                    <a:pt x="247" y="867"/>
                    <a:pt x="247" y="878"/>
                  </a:cubicBezTo>
                  <a:cubicBezTo>
                    <a:pt x="183" y="1082"/>
                    <a:pt x="0" y="1591"/>
                    <a:pt x="92" y="1805"/>
                  </a:cubicBezTo>
                  <a:cubicBezTo>
                    <a:pt x="172" y="1993"/>
                    <a:pt x="478" y="1950"/>
                    <a:pt x="638" y="1993"/>
                  </a:cubicBezTo>
                  <a:cubicBezTo>
                    <a:pt x="1003" y="2084"/>
                    <a:pt x="1309" y="2336"/>
                    <a:pt x="1673" y="2443"/>
                  </a:cubicBezTo>
                  <a:cubicBezTo>
                    <a:pt x="1817" y="2485"/>
                    <a:pt x="1956" y="2504"/>
                    <a:pt x="2095" y="2504"/>
                  </a:cubicBezTo>
                  <a:cubicBezTo>
                    <a:pt x="2278" y="2504"/>
                    <a:pt x="2460" y="2471"/>
                    <a:pt x="2649" y="2417"/>
                  </a:cubicBezTo>
                  <a:cubicBezTo>
                    <a:pt x="2751" y="2384"/>
                    <a:pt x="2724" y="2245"/>
                    <a:pt x="2622" y="2234"/>
                  </a:cubicBezTo>
                  <a:lnTo>
                    <a:pt x="2596" y="2234"/>
                  </a:lnTo>
                  <a:cubicBezTo>
                    <a:pt x="2590" y="2229"/>
                    <a:pt x="2590" y="2224"/>
                    <a:pt x="2585" y="2224"/>
                  </a:cubicBezTo>
                  <a:cubicBezTo>
                    <a:pt x="2408" y="2175"/>
                    <a:pt x="2247" y="2127"/>
                    <a:pt x="2092" y="2036"/>
                  </a:cubicBezTo>
                  <a:cubicBezTo>
                    <a:pt x="1695" y="1666"/>
                    <a:pt x="1191" y="1033"/>
                    <a:pt x="1116" y="888"/>
                  </a:cubicBezTo>
                  <a:cubicBezTo>
                    <a:pt x="1041" y="742"/>
                    <a:pt x="713" y="0"/>
                    <a:pt x="498" y="0"/>
                  </a:cubicBezTo>
                  <a:close/>
                </a:path>
              </a:pathLst>
            </a:custGeom>
            <a:solidFill>
              <a:srgbClr val="FCA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6160645" y="3651992"/>
              <a:ext cx="170605" cy="67461"/>
            </a:xfrm>
            <a:custGeom>
              <a:rect b="b" l="l" r="r" t="t"/>
              <a:pathLst>
                <a:path extrusionOk="0" h="1114" w="2817">
                  <a:moveTo>
                    <a:pt x="1722" y="1"/>
                  </a:moveTo>
                  <a:cubicBezTo>
                    <a:pt x="1706" y="1"/>
                    <a:pt x="1692" y="9"/>
                    <a:pt x="1679" y="18"/>
                  </a:cubicBezTo>
                  <a:cubicBezTo>
                    <a:pt x="1454" y="147"/>
                    <a:pt x="1266" y="345"/>
                    <a:pt x="1143" y="576"/>
                  </a:cubicBezTo>
                  <a:cubicBezTo>
                    <a:pt x="854" y="399"/>
                    <a:pt x="473" y="345"/>
                    <a:pt x="151" y="265"/>
                  </a:cubicBezTo>
                  <a:cubicBezTo>
                    <a:pt x="146" y="264"/>
                    <a:pt x="140" y="263"/>
                    <a:pt x="135" y="263"/>
                  </a:cubicBezTo>
                  <a:cubicBezTo>
                    <a:pt x="61" y="263"/>
                    <a:pt x="0" y="360"/>
                    <a:pt x="65" y="415"/>
                  </a:cubicBezTo>
                  <a:cubicBezTo>
                    <a:pt x="178" y="522"/>
                    <a:pt x="360" y="528"/>
                    <a:pt x="500" y="570"/>
                  </a:cubicBezTo>
                  <a:cubicBezTo>
                    <a:pt x="677" y="619"/>
                    <a:pt x="854" y="688"/>
                    <a:pt x="1025" y="758"/>
                  </a:cubicBezTo>
                  <a:cubicBezTo>
                    <a:pt x="1052" y="769"/>
                    <a:pt x="1079" y="780"/>
                    <a:pt x="1106" y="796"/>
                  </a:cubicBezTo>
                  <a:cubicBezTo>
                    <a:pt x="1191" y="844"/>
                    <a:pt x="1277" y="892"/>
                    <a:pt x="1363" y="935"/>
                  </a:cubicBezTo>
                  <a:cubicBezTo>
                    <a:pt x="1605" y="1055"/>
                    <a:pt x="1875" y="1114"/>
                    <a:pt x="2145" y="1114"/>
                  </a:cubicBezTo>
                  <a:cubicBezTo>
                    <a:pt x="2323" y="1114"/>
                    <a:pt x="2501" y="1088"/>
                    <a:pt x="2671" y="1037"/>
                  </a:cubicBezTo>
                  <a:cubicBezTo>
                    <a:pt x="2720" y="1026"/>
                    <a:pt x="2768" y="1005"/>
                    <a:pt x="2795" y="962"/>
                  </a:cubicBezTo>
                  <a:cubicBezTo>
                    <a:pt x="2816" y="924"/>
                    <a:pt x="2811" y="881"/>
                    <a:pt x="2762" y="876"/>
                  </a:cubicBezTo>
                  <a:cubicBezTo>
                    <a:pt x="2642" y="965"/>
                    <a:pt x="2488" y="992"/>
                    <a:pt x="2337" y="992"/>
                  </a:cubicBezTo>
                  <a:cubicBezTo>
                    <a:pt x="2307" y="992"/>
                    <a:pt x="2277" y="990"/>
                    <a:pt x="2248" y="989"/>
                  </a:cubicBezTo>
                  <a:cubicBezTo>
                    <a:pt x="2055" y="978"/>
                    <a:pt x="1862" y="946"/>
                    <a:pt x="1690" y="865"/>
                  </a:cubicBezTo>
                  <a:cubicBezTo>
                    <a:pt x="1770" y="694"/>
                    <a:pt x="1926" y="538"/>
                    <a:pt x="2108" y="485"/>
                  </a:cubicBezTo>
                  <a:cubicBezTo>
                    <a:pt x="2001" y="340"/>
                    <a:pt x="1888" y="190"/>
                    <a:pt x="1781" y="40"/>
                  </a:cubicBezTo>
                  <a:cubicBezTo>
                    <a:pt x="1770" y="24"/>
                    <a:pt x="1754" y="7"/>
                    <a:pt x="1733" y="2"/>
                  </a:cubicBezTo>
                  <a:cubicBezTo>
                    <a:pt x="1729" y="1"/>
                    <a:pt x="1725" y="1"/>
                    <a:pt x="1722" y="1"/>
                  </a:cubicBezTo>
                  <a:close/>
                </a:path>
              </a:pathLst>
            </a:custGeom>
            <a:solidFill>
              <a:srgbClr val="904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5870364" y="2629888"/>
              <a:ext cx="385541" cy="996050"/>
            </a:xfrm>
            <a:custGeom>
              <a:rect b="b" l="l" r="r" t="t"/>
              <a:pathLst>
                <a:path extrusionOk="0" h="16448" w="6366">
                  <a:moveTo>
                    <a:pt x="3897" y="0"/>
                  </a:moveTo>
                  <a:cubicBezTo>
                    <a:pt x="3392" y="0"/>
                    <a:pt x="2889" y="28"/>
                    <a:pt x="2392" y="119"/>
                  </a:cubicBezTo>
                  <a:cubicBezTo>
                    <a:pt x="1512" y="280"/>
                    <a:pt x="644" y="650"/>
                    <a:pt x="38" y="1309"/>
                  </a:cubicBezTo>
                  <a:cubicBezTo>
                    <a:pt x="0" y="1352"/>
                    <a:pt x="526" y="11518"/>
                    <a:pt x="1277" y="16290"/>
                  </a:cubicBezTo>
                  <a:cubicBezTo>
                    <a:pt x="1516" y="16398"/>
                    <a:pt x="1875" y="16447"/>
                    <a:pt x="2155" y="16447"/>
                  </a:cubicBezTo>
                  <a:cubicBezTo>
                    <a:pt x="2183" y="16447"/>
                    <a:pt x="2210" y="16447"/>
                    <a:pt x="2236" y="16446"/>
                  </a:cubicBezTo>
                  <a:cubicBezTo>
                    <a:pt x="3153" y="12676"/>
                    <a:pt x="3191" y="8580"/>
                    <a:pt x="3126" y="4698"/>
                  </a:cubicBezTo>
                  <a:lnTo>
                    <a:pt x="3126" y="4698"/>
                  </a:lnTo>
                  <a:cubicBezTo>
                    <a:pt x="3405" y="8537"/>
                    <a:pt x="4210" y="12676"/>
                    <a:pt x="5041" y="16430"/>
                  </a:cubicBezTo>
                  <a:cubicBezTo>
                    <a:pt x="5373" y="16414"/>
                    <a:pt x="5797" y="16349"/>
                    <a:pt x="6129" y="16333"/>
                  </a:cubicBezTo>
                  <a:cubicBezTo>
                    <a:pt x="5872" y="15213"/>
                    <a:pt x="5781" y="14087"/>
                    <a:pt x="5840" y="12939"/>
                  </a:cubicBezTo>
                  <a:lnTo>
                    <a:pt x="6129" y="7379"/>
                  </a:lnTo>
                  <a:cubicBezTo>
                    <a:pt x="6252" y="5014"/>
                    <a:pt x="6365" y="2574"/>
                    <a:pt x="5539" y="360"/>
                  </a:cubicBezTo>
                  <a:cubicBezTo>
                    <a:pt x="5507" y="269"/>
                    <a:pt x="5464" y="172"/>
                    <a:pt x="5389" y="113"/>
                  </a:cubicBezTo>
                  <a:cubicBezTo>
                    <a:pt x="5303" y="44"/>
                    <a:pt x="5180" y="33"/>
                    <a:pt x="5062" y="33"/>
                  </a:cubicBezTo>
                  <a:cubicBezTo>
                    <a:pt x="4675" y="17"/>
                    <a:pt x="4286" y="0"/>
                    <a:pt x="3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5741425" y="1974464"/>
              <a:ext cx="596298" cy="838176"/>
            </a:xfrm>
            <a:custGeom>
              <a:rect b="b" l="l" r="r" t="t"/>
              <a:pathLst>
                <a:path extrusionOk="0" h="13841" w="9846">
                  <a:moveTo>
                    <a:pt x="4752" y="0"/>
                  </a:moveTo>
                  <a:cubicBezTo>
                    <a:pt x="4555" y="0"/>
                    <a:pt x="4368" y="47"/>
                    <a:pt x="4205" y="170"/>
                  </a:cubicBezTo>
                  <a:cubicBezTo>
                    <a:pt x="3261" y="877"/>
                    <a:pt x="1969" y="1242"/>
                    <a:pt x="1422" y="2298"/>
                  </a:cubicBezTo>
                  <a:cubicBezTo>
                    <a:pt x="1218" y="2684"/>
                    <a:pt x="1143" y="3129"/>
                    <a:pt x="1068" y="3564"/>
                  </a:cubicBezTo>
                  <a:cubicBezTo>
                    <a:pt x="767" y="5328"/>
                    <a:pt x="424" y="7092"/>
                    <a:pt x="49" y="8840"/>
                  </a:cubicBezTo>
                  <a:cubicBezTo>
                    <a:pt x="22" y="8958"/>
                    <a:pt x="1" y="9076"/>
                    <a:pt x="28" y="9194"/>
                  </a:cubicBezTo>
                  <a:cubicBezTo>
                    <a:pt x="44" y="9279"/>
                    <a:pt x="92" y="9355"/>
                    <a:pt x="140" y="9424"/>
                  </a:cubicBezTo>
                  <a:cubicBezTo>
                    <a:pt x="496" y="9915"/>
                    <a:pt x="1098" y="10213"/>
                    <a:pt x="1698" y="10213"/>
                  </a:cubicBezTo>
                  <a:cubicBezTo>
                    <a:pt x="1812" y="10213"/>
                    <a:pt x="1926" y="10203"/>
                    <a:pt x="2038" y="10180"/>
                  </a:cubicBezTo>
                  <a:lnTo>
                    <a:pt x="2038" y="10180"/>
                  </a:lnTo>
                  <a:cubicBezTo>
                    <a:pt x="2033" y="11103"/>
                    <a:pt x="1952" y="11998"/>
                    <a:pt x="1947" y="12915"/>
                  </a:cubicBezTo>
                  <a:cubicBezTo>
                    <a:pt x="2324" y="13148"/>
                    <a:pt x="2721" y="13387"/>
                    <a:pt x="3160" y="13387"/>
                  </a:cubicBezTo>
                  <a:cubicBezTo>
                    <a:pt x="3165" y="13387"/>
                    <a:pt x="3170" y="13387"/>
                    <a:pt x="3175" y="13387"/>
                  </a:cubicBezTo>
                  <a:cubicBezTo>
                    <a:pt x="3534" y="13381"/>
                    <a:pt x="3872" y="13221"/>
                    <a:pt x="4221" y="13156"/>
                  </a:cubicBezTo>
                  <a:cubicBezTo>
                    <a:pt x="4338" y="13136"/>
                    <a:pt x="4456" y="13126"/>
                    <a:pt x="4574" y="13126"/>
                  </a:cubicBezTo>
                  <a:cubicBezTo>
                    <a:pt x="5195" y="13126"/>
                    <a:pt x="5813" y="13383"/>
                    <a:pt x="6408" y="13590"/>
                  </a:cubicBezTo>
                  <a:cubicBezTo>
                    <a:pt x="6809" y="13729"/>
                    <a:pt x="7246" y="13840"/>
                    <a:pt x="7666" y="13840"/>
                  </a:cubicBezTo>
                  <a:cubicBezTo>
                    <a:pt x="7994" y="13840"/>
                    <a:pt x="8311" y="13772"/>
                    <a:pt x="8591" y="13596"/>
                  </a:cubicBezTo>
                  <a:cubicBezTo>
                    <a:pt x="8312" y="12379"/>
                    <a:pt x="8156" y="11076"/>
                    <a:pt x="8028" y="9837"/>
                  </a:cubicBezTo>
                  <a:lnTo>
                    <a:pt x="8028" y="9837"/>
                  </a:lnTo>
                  <a:cubicBezTo>
                    <a:pt x="8164" y="9876"/>
                    <a:pt x="8303" y="9896"/>
                    <a:pt x="8441" y="9896"/>
                  </a:cubicBezTo>
                  <a:cubicBezTo>
                    <a:pt x="8661" y="9896"/>
                    <a:pt x="8880" y="9847"/>
                    <a:pt x="9084" y="9751"/>
                  </a:cubicBezTo>
                  <a:cubicBezTo>
                    <a:pt x="9416" y="9596"/>
                    <a:pt x="9695" y="9317"/>
                    <a:pt x="9845" y="8979"/>
                  </a:cubicBezTo>
                  <a:cubicBezTo>
                    <a:pt x="9266" y="6700"/>
                    <a:pt x="9255" y="4282"/>
                    <a:pt x="8306" y="2132"/>
                  </a:cubicBezTo>
                  <a:cubicBezTo>
                    <a:pt x="8215" y="1923"/>
                    <a:pt x="8108" y="1714"/>
                    <a:pt x="7953" y="1542"/>
                  </a:cubicBezTo>
                  <a:cubicBezTo>
                    <a:pt x="7829" y="1414"/>
                    <a:pt x="7674" y="1312"/>
                    <a:pt x="7524" y="1215"/>
                  </a:cubicBezTo>
                  <a:cubicBezTo>
                    <a:pt x="7020" y="883"/>
                    <a:pt x="6510" y="545"/>
                    <a:pt x="5947" y="330"/>
                  </a:cubicBezTo>
                  <a:cubicBezTo>
                    <a:pt x="5573" y="184"/>
                    <a:pt x="5142" y="0"/>
                    <a:pt x="4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5940073" y="2008316"/>
              <a:ext cx="185927" cy="130078"/>
            </a:xfrm>
            <a:custGeom>
              <a:rect b="b" l="l" r="r" t="t"/>
              <a:pathLst>
                <a:path extrusionOk="0" h="2148" w="3070">
                  <a:moveTo>
                    <a:pt x="3007" y="1"/>
                  </a:moveTo>
                  <a:cubicBezTo>
                    <a:pt x="2975" y="1"/>
                    <a:pt x="2943" y="21"/>
                    <a:pt x="2941" y="61"/>
                  </a:cubicBezTo>
                  <a:cubicBezTo>
                    <a:pt x="2919" y="817"/>
                    <a:pt x="2533" y="1680"/>
                    <a:pt x="1772" y="1932"/>
                  </a:cubicBezTo>
                  <a:cubicBezTo>
                    <a:pt x="1655" y="1972"/>
                    <a:pt x="1547" y="1991"/>
                    <a:pt x="1446" y="1991"/>
                  </a:cubicBezTo>
                  <a:cubicBezTo>
                    <a:pt x="1072" y="1991"/>
                    <a:pt x="808" y="1732"/>
                    <a:pt x="635" y="1342"/>
                  </a:cubicBezTo>
                  <a:cubicBezTo>
                    <a:pt x="453" y="930"/>
                    <a:pt x="303" y="501"/>
                    <a:pt x="83" y="115"/>
                  </a:cubicBezTo>
                  <a:cubicBezTo>
                    <a:pt x="75" y="99"/>
                    <a:pt x="62" y="93"/>
                    <a:pt x="49" y="93"/>
                  </a:cubicBezTo>
                  <a:cubicBezTo>
                    <a:pt x="25" y="93"/>
                    <a:pt x="1" y="114"/>
                    <a:pt x="8" y="141"/>
                  </a:cubicBezTo>
                  <a:cubicBezTo>
                    <a:pt x="99" y="463"/>
                    <a:pt x="244" y="769"/>
                    <a:pt x="367" y="1080"/>
                  </a:cubicBezTo>
                  <a:cubicBezTo>
                    <a:pt x="463" y="1310"/>
                    <a:pt x="544" y="1562"/>
                    <a:pt x="683" y="1766"/>
                  </a:cubicBezTo>
                  <a:cubicBezTo>
                    <a:pt x="862" y="2028"/>
                    <a:pt x="1118" y="2147"/>
                    <a:pt x="1397" y="2147"/>
                  </a:cubicBezTo>
                  <a:cubicBezTo>
                    <a:pt x="1512" y="2147"/>
                    <a:pt x="1631" y="2127"/>
                    <a:pt x="1750" y="2088"/>
                  </a:cubicBezTo>
                  <a:cubicBezTo>
                    <a:pt x="2603" y="1809"/>
                    <a:pt x="3042" y="913"/>
                    <a:pt x="3069" y="61"/>
                  </a:cubicBezTo>
                  <a:cubicBezTo>
                    <a:pt x="3069" y="21"/>
                    <a:pt x="3038" y="1"/>
                    <a:pt x="30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5899314" y="2029633"/>
              <a:ext cx="272652" cy="177010"/>
            </a:xfrm>
            <a:custGeom>
              <a:rect b="b" l="l" r="r" t="t"/>
              <a:pathLst>
                <a:path extrusionOk="0" h="2923" w="4502">
                  <a:moveTo>
                    <a:pt x="4403" y="0"/>
                  </a:moveTo>
                  <a:cubicBezTo>
                    <a:pt x="4396" y="0"/>
                    <a:pt x="4388" y="2"/>
                    <a:pt x="4380" y="4"/>
                  </a:cubicBezTo>
                  <a:cubicBezTo>
                    <a:pt x="4225" y="47"/>
                    <a:pt x="4102" y="111"/>
                    <a:pt x="3967" y="197"/>
                  </a:cubicBezTo>
                  <a:cubicBezTo>
                    <a:pt x="3935" y="218"/>
                    <a:pt x="3914" y="267"/>
                    <a:pt x="3941" y="299"/>
                  </a:cubicBezTo>
                  <a:cubicBezTo>
                    <a:pt x="4005" y="390"/>
                    <a:pt x="4128" y="513"/>
                    <a:pt x="4171" y="610"/>
                  </a:cubicBezTo>
                  <a:cubicBezTo>
                    <a:pt x="4230" y="738"/>
                    <a:pt x="4273" y="690"/>
                    <a:pt x="4144" y="771"/>
                  </a:cubicBezTo>
                  <a:cubicBezTo>
                    <a:pt x="4080" y="808"/>
                    <a:pt x="4000" y="776"/>
                    <a:pt x="3946" y="840"/>
                  </a:cubicBezTo>
                  <a:cubicBezTo>
                    <a:pt x="3817" y="980"/>
                    <a:pt x="3994" y="1269"/>
                    <a:pt x="4091" y="1446"/>
                  </a:cubicBezTo>
                  <a:cubicBezTo>
                    <a:pt x="3882" y="1500"/>
                    <a:pt x="3673" y="1548"/>
                    <a:pt x="3458" y="1575"/>
                  </a:cubicBezTo>
                  <a:cubicBezTo>
                    <a:pt x="3415" y="1580"/>
                    <a:pt x="3378" y="1612"/>
                    <a:pt x="3394" y="1661"/>
                  </a:cubicBezTo>
                  <a:cubicBezTo>
                    <a:pt x="3463" y="1854"/>
                    <a:pt x="3533" y="2047"/>
                    <a:pt x="3603" y="2245"/>
                  </a:cubicBezTo>
                  <a:cubicBezTo>
                    <a:pt x="3404" y="2192"/>
                    <a:pt x="3201" y="2143"/>
                    <a:pt x="3002" y="2095"/>
                  </a:cubicBezTo>
                  <a:cubicBezTo>
                    <a:pt x="2996" y="2094"/>
                    <a:pt x="2990" y="2093"/>
                    <a:pt x="2984" y="2093"/>
                  </a:cubicBezTo>
                  <a:cubicBezTo>
                    <a:pt x="2946" y="2093"/>
                    <a:pt x="2921" y="2121"/>
                    <a:pt x="2917" y="2154"/>
                  </a:cubicBezTo>
                  <a:cubicBezTo>
                    <a:pt x="2903" y="2316"/>
                    <a:pt x="2905" y="2673"/>
                    <a:pt x="2707" y="2673"/>
                  </a:cubicBezTo>
                  <a:cubicBezTo>
                    <a:pt x="2670" y="2673"/>
                    <a:pt x="2626" y="2660"/>
                    <a:pt x="2573" y="2631"/>
                  </a:cubicBezTo>
                  <a:cubicBezTo>
                    <a:pt x="2407" y="2540"/>
                    <a:pt x="2278" y="2277"/>
                    <a:pt x="2187" y="2116"/>
                  </a:cubicBezTo>
                  <a:cubicBezTo>
                    <a:pt x="2178" y="2098"/>
                    <a:pt x="2159" y="2089"/>
                    <a:pt x="2138" y="2089"/>
                  </a:cubicBezTo>
                  <a:cubicBezTo>
                    <a:pt x="2122" y="2089"/>
                    <a:pt x="2105" y="2094"/>
                    <a:pt x="2091" y="2106"/>
                  </a:cubicBezTo>
                  <a:cubicBezTo>
                    <a:pt x="1898" y="2299"/>
                    <a:pt x="1710" y="2486"/>
                    <a:pt x="1517" y="2679"/>
                  </a:cubicBezTo>
                  <a:cubicBezTo>
                    <a:pt x="1453" y="2481"/>
                    <a:pt x="1469" y="2267"/>
                    <a:pt x="1399" y="2084"/>
                  </a:cubicBezTo>
                  <a:cubicBezTo>
                    <a:pt x="1378" y="2020"/>
                    <a:pt x="1367" y="1982"/>
                    <a:pt x="1308" y="1950"/>
                  </a:cubicBezTo>
                  <a:cubicBezTo>
                    <a:pt x="1265" y="1923"/>
                    <a:pt x="1213" y="1912"/>
                    <a:pt x="1157" y="1912"/>
                  </a:cubicBezTo>
                  <a:cubicBezTo>
                    <a:pt x="1014" y="1912"/>
                    <a:pt x="842" y="1981"/>
                    <a:pt x="707" y="2031"/>
                  </a:cubicBezTo>
                  <a:cubicBezTo>
                    <a:pt x="804" y="1773"/>
                    <a:pt x="997" y="1318"/>
                    <a:pt x="799" y="1157"/>
                  </a:cubicBezTo>
                  <a:cubicBezTo>
                    <a:pt x="747" y="1111"/>
                    <a:pt x="688" y="1103"/>
                    <a:pt x="627" y="1103"/>
                  </a:cubicBezTo>
                  <a:cubicBezTo>
                    <a:pt x="597" y="1103"/>
                    <a:pt x="566" y="1105"/>
                    <a:pt x="536" y="1105"/>
                  </a:cubicBezTo>
                  <a:cubicBezTo>
                    <a:pt x="520" y="1105"/>
                    <a:pt x="504" y="1105"/>
                    <a:pt x="488" y="1103"/>
                  </a:cubicBezTo>
                  <a:cubicBezTo>
                    <a:pt x="469" y="1108"/>
                    <a:pt x="452" y="1110"/>
                    <a:pt x="435" y="1110"/>
                  </a:cubicBezTo>
                  <a:cubicBezTo>
                    <a:pt x="376" y="1110"/>
                    <a:pt x="324" y="1082"/>
                    <a:pt x="278" y="1028"/>
                  </a:cubicBezTo>
                  <a:cubicBezTo>
                    <a:pt x="295" y="990"/>
                    <a:pt x="311" y="953"/>
                    <a:pt x="332" y="915"/>
                  </a:cubicBezTo>
                  <a:cubicBezTo>
                    <a:pt x="364" y="738"/>
                    <a:pt x="573" y="540"/>
                    <a:pt x="686" y="417"/>
                  </a:cubicBezTo>
                  <a:cubicBezTo>
                    <a:pt x="713" y="385"/>
                    <a:pt x="702" y="336"/>
                    <a:pt x="659" y="326"/>
                  </a:cubicBezTo>
                  <a:cubicBezTo>
                    <a:pt x="461" y="272"/>
                    <a:pt x="278" y="197"/>
                    <a:pt x="85" y="116"/>
                  </a:cubicBezTo>
                  <a:cubicBezTo>
                    <a:pt x="79" y="114"/>
                    <a:pt x="73" y="112"/>
                    <a:pt x="67" y="112"/>
                  </a:cubicBezTo>
                  <a:cubicBezTo>
                    <a:pt x="28" y="112"/>
                    <a:pt x="1" y="168"/>
                    <a:pt x="43" y="192"/>
                  </a:cubicBezTo>
                  <a:cubicBezTo>
                    <a:pt x="209" y="277"/>
                    <a:pt x="380" y="347"/>
                    <a:pt x="557" y="406"/>
                  </a:cubicBezTo>
                  <a:cubicBezTo>
                    <a:pt x="380" y="610"/>
                    <a:pt x="236" y="830"/>
                    <a:pt x="128" y="1087"/>
                  </a:cubicBezTo>
                  <a:cubicBezTo>
                    <a:pt x="118" y="1114"/>
                    <a:pt x="118" y="1151"/>
                    <a:pt x="150" y="1162"/>
                  </a:cubicBezTo>
                  <a:cubicBezTo>
                    <a:pt x="284" y="1232"/>
                    <a:pt x="396" y="1178"/>
                    <a:pt x="530" y="1221"/>
                  </a:cubicBezTo>
                  <a:cubicBezTo>
                    <a:pt x="895" y="1334"/>
                    <a:pt x="622" y="1859"/>
                    <a:pt x="547" y="2111"/>
                  </a:cubicBezTo>
                  <a:cubicBezTo>
                    <a:pt x="537" y="2149"/>
                    <a:pt x="570" y="2188"/>
                    <a:pt x="608" y="2188"/>
                  </a:cubicBezTo>
                  <a:cubicBezTo>
                    <a:pt x="613" y="2188"/>
                    <a:pt x="617" y="2187"/>
                    <a:pt x="622" y="2186"/>
                  </a:cubicBezTo>
                  <a:cubicBezTo>
                    <a:pt x="740" y="2154"/>
                    <a:pt x="874" y="2100"/>
                    <a:pt x="992" y="2090"/>
                  </a:cubicBezTo>
                  <a:cubicBezTo>
                    <a:pt x="1027" y="2086"/>
                    <a:pt x="1057" y="2084"/>
                    <a:pt x="1083" y="2084"/>
                  </a:cubicBezTo>
                  <a:cubicBezTo>
                    <a:pt x="1218" y="2084"/>
                    <a:pt x="1238" y="2137"/>
                    <a:pt x="1292" y="2299"/>
                  </a:cubicBezTo>
                  <a:cubicBezTo>
                    <a:pt x="1351" y="2476"/>
                    <a:pt x="1362" y="2647"/>
                    <a:pt x="1437" y="2824"/>
                  </a:cubicBezTo>
                  <a:cubicBezTo>
                    <a:pt x="1445" y="2845"/>
                    <a:pt x="1465" y="2854"/>
                    <a:pt x="1486" y="2854"/>
                  </a:cubicBezTo>
                  <a:cubicBezTo>
                    <a:pt x="1503" y="2854"/>
                    <a:pt x="1521" y="2847"/>
                    <a:pt x="1533" y="2835"/>
                  </a:cubicBezTo>
                  <a:cubicBezTo>
                    <a:pt x="1732" y="2642"/>
                    <a:pt x="1925" y="2444"/>
                    <a:pt x="2123" y="2251"/>
                  </a:cubicBezTo>
                  <a:cubicBezTo>
                    <a:pt x="2253" y="2475"/>
                    <a:pt x="2531" y="2923"/>
                    <a:pt x="2777" y="2923"/>
                  </a:cubicBezTo>
                  <a:cubicBezTo>
                    <a:pt x="2795" y="2923"/>
                    <a:pt x="2813" y="2921"/>
                    <a:pt x="2831" y="2915"/>
                  </a:cubicBezTo>
                  <a:cubicBezTo>
                    <a:pt x="3040" y="2862"/>
                    <a:pt x="3035" y="2454"/>
                    <a:pt x="3045" y="2240"/>
                  </a:cubicBezTo>
                  <a:cubicBezTo>
                    <a:pt x="3260" y="2293"/>
                    <a:pt x="3474" y="2347"/>
                    <a:pt x="3689" y="2401"/>
                  </a:cubicBezTo>
                  <a:cubicBezTo>
                    <a:pt x="3695" y="2403"/>
                    <a:pt x="3702" y="2404"/>
                    <a:pt x="3708" y="2404"/>
                  </a:cubicBezTo>
                  <a:cubicBezTo>
                    <a:pt x="3750" y="2404"/>
                    <a:pt x="3788" y="2362"/>
                    <a:pt x="3769" y="2320"/>
                  </a:cubicBezTo>
                  <a:cubicBezTo>
                    <a:pt x="3694" y="2111"/>
                    <a:pt x="3619" y="1902"/>
                    <a:pt x="3544" y="1693"/>
                  </a:cubicBezTo>
                  <a:cubicBezTo>
                    <a:pt x="3774" y="1666"/>
                    <a:pt x="3994" y="1623"/>
                    <a:pt x="4220" y="1559"/>
                  </a:cubicBezTo>
                  <a:cubicBezTo>
                    <a:pt x="4268" y="1548"/>
                    <a:pt x="4284" y="1494"/>
                    <a:pt x="4262" y="1457"/>
                  </a:cubicBezTo>
                  <a:cubicBezTo>
                    <a:pt x="4177" y="1269"/>
                    <a:pt x="4021" y="1066"/>
                    <a:pt x="4220" y="905"/>
                  </a:cubicBezTo>
                  <a:cubicBezTo>
                    <a:pt x="4257" y="878"/>
                    <a:pt x="4375" y="872"/>
                    <a:pt x="4423" y="846"/>
                  </a:cubicBezTo>
                  <a:cubicBezTo>
                    <a:pt x="4455" y="824"/>
                    <a:pt x="4477" y="776"/>
                    <a:pt x="4450" y="744"/>
                  </a:cubicBezTo>
                  <a:cubicBezTo>
                    <a:pt x="4375" y="637"/>
                    <a:pt x="4225" y="503"/>
                    <a:pt x="4182" y="379"/>
                  </a:cubicBezTo>
                  <a:cubicBezTo>
                    <a:pt x="4118" y="197"/>
                    <a:pt x="4236" y="202"/>
                    <a:pt x="4418" y="143"/>
                  </a:cubicBezTo>
                  <a:cubicBezTo>
                    <a:pt x="4501" y="119"/>
                    <a:pt x="4477" y="0"/>
                    <a:pt x="44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168457" y="2094430"/>
              <a:ext cx="13082" cy="10174"/>
            </a:xfrm>
            <a:custGeom>
              <a:rect b="b" l="l" r="r" t="t"/>
              <a:pathLst>
                <a:path extrusionOk="0" h="168" w="216">
                  <a:moveTo>
                    <a:pt x="108" y="1"/>
                  </a:moveTo>
                  <a:cubicBezTo>
                    <a:pt x="1" y="1"/>
                    <a:pt x="1" y="167"/>
                    <a:pt x="108" y="167"/>
                  </a:cubicBezTo>
                  <a:cubicBezTo>
                    <a:pt x="215" y="167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5968780" y="2001292"/>
              <a:ext cx="143412" cy="102948"/>
            </a:xfrm>
            <a:custGeom>
              <a:rect b="b" l="l" r="r" t="t"/>
              <a:pathLst>
                <a:path extrusionOk="0" h="1700" w="2368">
                  <a:moveTo>
                    <a:pt x="2327" y="0"/>
                  </a:moveTo>
                  <a:cubicBezTo>
                    <a:pt x="2314" y="0"/>
                    <a:pt x="2303" y="7"/>
                    <a:pt x="2300" y="21"/>
                  </a:cubicBezTo>
                  <a:cubicBezTo>
                    <a:pt x="2204" y="660"/>
                    <a:pt x="1957" y="1582"/>
                    <a:pt x="1174" y="1619"/>
                  </a:cubicBezTo>
                  <a:cubicBezTo>
                    <a:pt x="1154" y="1620"/>
                    <a:pt x="1134" y="1621"/>
                    <a:pt x="1115" y="1621"/>
                  </a:cubicBezTo>
                  <a:cubicBezTo>
                    <a:pt x="323" y="1621"/>
                    <a:pt x="226" y="673"/>
                    <a:pt x="22" y="107"/>
                  </a:cubicBezTo>
                  <a:cubicBezTo>
                    <a:pt x="19" y="102"/>
                    <a:pt x="15" y="100"/>
                    <a:pt x="10" y="100"/>
                  </a:cubicBezTo>
                  <a:cubicBezTo>
                    <a:pt x="5" y="100"/>
                    <a:pt x="0" y="104"/>
                    <a:pt x="0" y="113"/>
                  </a:cubicBezTo>
                  <a:cubicBezTo>
                    <a:pt x="0" y="751"/>
                    <a:pt x="359" y="1684"/>
                    <a:pt x="1115" y="1700"/>
                  </a:cubicBezTo>
                  <a:cubicBezTo>
                    <a:pt x="1120" y="1700"/>
                    <a:pt x="1124" y="1700"/>
                    <a:pt x="1129" y="1700"/>
                  </a:cubicBezTo>
                  <a:cubicBezTo>
                    <a:pt x="1981" y="1700"/>
                    <a:pt x="2215" y="699"/>
                    <a:pt x="2365" y="38"/>
                  </a:cubicBezTo>
                  <a:cubicBezTo>
                    <a:pt x="2368" y="15"/>
                    <a:pt x="2346" y="0"/>
                    <a:pt x="2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5889866" y="2059549"/>
              <a:ext cx="14898" cy="11021"/>
            </a:xfrm>
            <a:custGeom>
              <a:rect b="b" l="l" r="r" t="t"/>
              <a:pathLst>
                <a:path extrusionOk="0" h="182" w="246">
                  <a:moveTo>
                    <a:pt x="130" y="1"/>
                  </a:moveTo>
                  <a:cubicBezTo>
                    <a:pt x="123" y="1"/>
                    <a:pt x="116" y="2"/>
                    <a:pt x="107" y="3"/>
                  </a:cubicBezTo>
                  <a:lnTo>
                    <a:pt x="81" y="9"/>
                  </a:lnTo>
                  <a:cubicBezTo>
                    <a:pt x="0" y="25"/>
                    <a:pt x="0" y="159"/>
                    <a:pt x="81" y="175"/>
                  </a:cubicBezTo>
                  <a:lnTo>
                    <a:pt x="107" y="180"/>
                  </a:lnTo>
                  <a:cubicBezTo>
                    <a:pt x="114" y="181"/>
                    <a:pt x="120" y="182"/>
                    <a:pt x="126" y="182"/>
                  </a:cubicBezTo>
                  <a:cubicBezTo>
                    <a:pt x="244" y="182"/>
                    <a:pt x="246" y="1"/>
                    <a:pt x="1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5904159" y="2115263"/>
              <a:ext cx="14959" cy="12051"/>
            </a:xfrm>
            <a:custGeom>
              <a:rect b="b" l="l" r="r" t="t"/>
              <a:pathLst>
                <a:path extrusionOk="0" h="199" w="247">
                  <a:moveTo>
                    <a:pt x="123" y="0"/>
                  </a:moveTo>
                  <a:cubicBezTo>
                    <a:pt x="0" y="0"/>
                    <a:pt x="0" y="198"/>
                    <a:pt x="123" y="198"/>
                  </a:cubicBezTo>
                  <a:cubicBezTo>
                    <a:pt x="247" y="198"/>
                    <a:pt x="247" y="0"/>
                    <a:pt x="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5958363" y="2178183"/>
              <a:ext cx="13384" cy="11324"/>
            </a:xfrm>
            <a:custGeom>
              <a:rect b="b" l="l" r="r" t="t"/>
              <a:pathLst>
                <a:path extrusionOk="0" h="187" w="221">
                  <a:moveTo>
                    <a:pt x="97" y="0"/>
                  </a:moveTo>
                  <a:cubicBezTo>
                    <a:pt x="46" y="0"/>
                    <a:pt x="1" y="36"/>
                    <a:pt x="1" y="92"/>
                  </a:cubicBezTo>
                  <a:cubicBezTo>
                    <a:pt x="1" y="151"/>
                    <a:pt x="50" y="187"/>
                    <a:pt x="102" y="187"/>
                  </a:cubicBezTo>
                  <a:cubicBezTo>
                    <a:pt x="116" y="187"/>
                    <a:pt x="131" y="184"/>
                    <a:pt x="145" y="178"/>
                  </a:cubicBezTo>
                  <a:cubicBezTo>
                    <a:pt x="151" y="173"/>
                    <a:pt x="161" y="167"/>
                    <a:pt x="167" y="167"/>
                  </a:cubicBezTo>
                  <a:cubicBezTo>
                    <a:pt x="220" y="141"/>
                    <a:pt x="220" y="44"/>
                    <a:pt x="167" y="17"/>
                  </a:cubicBezTo>
                  <a:cubicBezTo>
                    <a:pt x="161" y="17"/>
                    <a:pt x="151" y="12"/>
                    <a:pt x="145" y="12"/>
                  </a:cubicBezTo>
                  <a:cubicBezTo>
                    <a:pt x="130" y="4"/>
                    <a:pt x="113" y="0"/>
                    <a:pt x="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6020925" y="2196350"/>
              <a:ext cx="15746" cy="13444"/>
            </a:xfrm>
            <a:custGeom>
              <a:rect b="b" l="l" r="r" t="t"/>
              <a:pathLst>
                <a:path extrusionOk="0" h="222" w="260">
                  <a:moveTo>
                    <a:pt x="144" y="1"/>
                  </a:moveTo>
                  <a:cubicBezTo>
                    <a:pt x="66" y="1"/>
                    <a:pt x="0" y="98"/>
                    <a:pt x="67" y="173"/>
                  </a:cubicBezTo>
                  <a:cubicBezTo>
                    <a:pt x="99" y="205"/>
                    <a:pt x="131" y="221"/>
                    <a:pt x="174" y="221"/>
                  </a:cubicBezTo>
                  <a:cubicBezTo>
                    <a:pt x="222" y="221"/>
                    <a:pt x="254" y="184"/>
                    <a:pt x="260" y="136"/>
                  </a:cubicBezTo>
                  <a:cubicBezTo>
                    <a:pt x="260" y="87"/>
                    <a:pt x="244" y="61"/>
                    <a:pt x="211" y="28"/>
                  </a:cubicBezTo>
                  <a:cubicBezTo>
                    <a:pt x="190" y="9"/>
                    <a:pt x="166" y="1"/>
                    <a:pt x="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6096932" y="2193928"/>
              <a:ext cx="16412" cy="10961"/>
            </a:xfrm>
            <a:custGeom>
              <a:rect b="b" l="l" r="r" t="t"/>
              <a:pathLst>
                <a:path extrusionOk="0" h="181" w="271">
                  <a:moveTo>
                    <a:pt x="108" y="0"/>
                  </a:moveTo>
                  <a:cubicBezTo>
                    <a:pt x="2" y="0"/>
                    <a:pt x="1" y="181"/>
                    <a:pt x="105" y="181"/>
                  </a:cubicBezTo>
                  <a:cubicBezTo>
                    <a:pt x="114" y="181"/>
                    <a:pt x="125" y="179"/>
                    <a:pt x="136" y="176"/>
                  </a:cubicBezTo>
                  <a:cubicBezTo>
                    <a:pt x="179" y="165"/>
                    <a:pt x="206" y="154"/>
                    <a:pt x="238" y="133"/>
                  </a:cubicBezTo>
                  <a:cubicBezTo>
                    <a:pt x="270" y="111"/>
                    <a:pt x="270" y="68"/>
                    <a:pt x="238" y="47"/>
                  </a:cubicBezTo>
                  <a:cubicBezTo>
                    <a:pt x="200" y="25"/>
                    <a:pt x="179" y="15"/>
                    <a:pt x="136" y="4"/>
                  </a:cubicBezTo>
                  <a:cubicBezTo>
                    <a:pt x="126" y="1"/>
                    <a:pt x="117" y="0"/>
                    <a:pt x="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6134360" y="2149841"/>
              <a:ext cx="15504" cy="11445"/>
            </a:xfrm>
            <a:custGeom>
              <a:rect b="b" l="l" r="r" t="t"/>
              <a:pathLst>
                <a:path extrusionOk="0" h="189" w="256">
                  <a:moveTo>
                    <a:pt x="131" y="1"/>
                  </a:moveTo>
                  <a:cubicBezTo>
                    <a:pt x="124" y="1"/>
                    <a:pt x="116" y="1"/>
                    <a:pt x="108" y="3"/>
                  </a:cubicBezTo>
                  <a:cubicBezTo>
                    <a:pt x="103" y="8"/>
                    <a:pt x="92" y="8"/>
                    <a:pt x="86" y="8"/>
                  </a:cubicBezTo>
                  <a:cubicBezTo>
                    <a:pt x="1" y="24"/>
                    <a:pt x="1" y="169"/>
                    <a:pt x="86" y="185"/>
                  </a:cubicBezTo>
                  <a:lnTo>
                    <a:pt x="108" y="185"/>
                  </a:lnTo>
                  <a:cubicBezTo>
                    <a:pt x="118" y="187"/>
                    <a:pt x="127" y="188"/>
                    <a:pt x="135" y="188"/>
                  </a:cubicBezTo>
                  <a:cubicBezTo>
                    <a:pt x="256" y="188"/>
                    <a:pt x="254" y="1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6180812" y="2056763"/>
              <a:ext cx="13384" cy="10476"/>
            </a:xfrm>
            <a:custGeom>
              <a:rect b="b" l="l" r="r" t="t"/>
              <a:pathLst>
                <a:path extrusionOk="0" h="173" w="221">
                  <a:moveTo>
                    <a:pt x="108" y="1"/>
                  </a:moveTo>
                  <a:cubicBezTo>
                    <a:pt x="0" y="1"/>
                    <a:pt x="0" y="172"/>
                    <a:pt x="108" y="172"/>
                  </a:cubicBezTo>
                  <a:cubicBezTo>
                    <a:pt x="220" y="172"/>
                    <a:pt x="220" y="1"/>
                    <a:pt x="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5956122" y="1717454"/>
              <a:ext cx="139657" cy="318290"/>
            </a:xfrm>
            <a:custGeom>
              <a:rect b="b" l="l" r="r" t="t"/>
              <a:pathLst>
                <a:path extrusionOk="0" h="5256" w="2306">
                  <a:moveTo>
                    <a:pt x="1126" y="1"/>
                  </a:moveTo>
                  <a:cubicBezTo>
                    <a:pt x="810" y="1"/>
                    <a:pt x="477" y="97"/>
                    <a:pt x="295" y="322"/>
                  </a:cubicBezTo>
                  <a:cubicBezTo>
                    <a:pt x="107" y="548"/>
                    <a:pt x="118" y="816"/>
                    <a:pt x="139" y="1100"/>
                  </a:cubicBezTo>
                  <a:cubicBezTo>
                    <a:pt x="150" y="1282"/>
                    <a:pt x="166" y="1470"/>
                    <a:pt x="188" y="1658"/>
                  </a:cubicBezTo>
                  <a:cubicBezTo>
                    <a:pt x="172" y="1652"/>
                    <a:pt x="155" y="1649"/>
                    <a:pt x="139" y="1649"/>
                  </a:cubicBezTo>
                  <a:cubicBezTo>
                    <a:pt x="67" y="1649"/>
                    <a:pt x="1" y="1705"/>
                    <a:pt x="27" y="1797"/>
                  </a:cubicBezTo>
                  <a:cubicBezTo>
                    <a:pt x="75" y="1974"/>
                    <a:pt x="139" y="2129"/>
                    <a:pt x="263" y="2263"/>
                  </a:cubicBezTo>
                  <a:cubicBezTo>
                    <a:pt x="268" y="2322"/>
                    <a:pt x="279" y="2381"/>
                    <a:pt x="284" y="2440"/>
                  </a:cubicBezTo>
                  <a:cubicBezTo>
                    <a:pt x="322" y="2671"/>
                    <a:pt x="381" y="2923"/>
                    <a:pt x="584" y="3073"/>
                  </a:cubicBezTo>
                  <a:cubicBezTo>
                    <a:pt x="601" y="3523"/>
                    <a:pt x="611" y="4038"/>
                    <a:pt x="627" y="4494"/>
                  </a:cubicBezTo>
                  <a:cubicBezTo>
                    <a:pt x="568" y="4532"/>
                    <a:pt x="472" y="4574"/>
                    <a:pt x="413" y="4617"/>
                  </a:cubicBezTo>
                  <a:cubicBezTo>
                    <a:pt x="708" y="4821"/>
                    <a:pt x="992" y="5036"/>
                    <a:pt x="1276" y="5255"/>
                  </a:cubicBezTo>
                  <a:cubicBezTo>
                    <a:pt x="1426" y="4987"/>
                    <a:pt x="1641" y="4746"/>
                    <a:pt x="1903" y="4558"/>
                  </a:cubicBezTo>
                  <a:cubicBezTo>
                    <a:pt x="1850" y="4526"/>
                    <a:pt x="1807" y="4387"/>
                    <a:pt x="1753" y="4360"/>
                  </a:cubicBezTo>
                  <a:cubicBezTo>
                    <a:pt x="1694" y="3920"/>
                    <a:pt x="1673" y="3481"/>
                    <a:pt x="1657" y="3041"/>
                  </a:cubicBezTo>
                  <a:cubicBezTo>
                    <a:pt x="1673" y="3030"/>
                    <a:pt x="1684" y="3019"/>
                    <a:pt x="1694" y="3003"/>
                  </a:cubicBezTo>
                  <a:cubicBezTo>
                    <a:pt x="1850" y="2773"/>
                    <a:pt x="1909" y="2505"/>
                    <a:pt x="1925" y="2231"/>
                  </a:cubicBezTo>
                  <a:cubicBezTo>
                    <a:pt x="2145" y="2086"/>
                    <a:pt x="2306" y="1888"/>
                    <a:pt x="2182" y="1647"/>
                  </a:cubicBezTo>
                  <a:cubicBezTo>
                    <a:pt x="2161" y="1599"/>
                    <a:pt x="2107" y="1577"/>
                    <a:pt x="2059" y="1577"/>
                  </a:cubicBezTo>
                  <a:cubicBezTo>
                    <a:pt x="2051" y="1576"/>
                    <a:pt x="2044" y="1576"/>
                    <a:pt x="2037" y="1576"/>
                  </a:cubicBezTo>
                  <a:cubicBezTo>
                    <a:pt x="2003" y="1576"/>
                    <a:pt x="1973" y="1585"/>
                    <a:pt x="1946" y="1599"/>
                  </a:cubicBezTo>
                  <a:cubicBezTo>
                    <a:pt x="1984" y="1427"/>
                    <a:pt x="2011" y="1250"/>
                    <a:pt x="2005" y="1068"/>
                  </a:cubicBezTo>
                  <a:cubicBezTo>
                    <a:pt x="2000" y="725"/>
                    <a:pt x="1962" y="322"/>
                    <a:pt x="1641" y="124"/>
                  </a:cubicBezTo>
                  <a:cubicBezTo>
                    <a:pt x="1491" y="33"/>
                    <a:pt x="1308" y="1"/>
                    <a:pt x="1126" y="1"/>
                  </a:cubicBezTo>
                  <a:close/>
                </a:path>
              </a:pathLst>
            </a:custGeom>
            <a:solidFill>
              <a:srgbClr val="FCA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5908822" y="1627525"/>
              <a:ext cx="220387" cy="314960"/>
            </a:xfrm>
            <a:custGeom>
              <a:rect b="b" l="l" r="r" t="t"/>
              <a:pathLst>
                <a:path extrusionOk="0" h="5201" w="3639">
                  <a:moveTo>
                    <a:pt x="1784" y="1812"/>
                  </a:moveTo>
                  <a:cubicBezTo>
                    <a:pt x="1854" y="1812"/>
                    <a:pt x="1921" y="1817"/>
                    <a:pt x="1982" y="1823"/>
                  </a:cubicBezTo>
                  <a:cubicBezTo>
                    <a:pt x="2004" y="1829"/>
                    <a:pt x="2025" y="1829"/>
                    <a:pt x="2052" y="1834"/>
                  </a:cubicBezTo>
                  <a:cubicBezTo>
                    <a:pt x="2223" y="1845"/>
                    <a:pt x="2379" y="1893"/>
                    <a:pt x="2481" y="1995"/>
                  </a:cubicBezTo>
                  <a:cubicBezTo>
                    <a:pt x="2572" y="2065"/>
                    <a:pt x="2642" y="2151"/>
                    <a:pt x="2684" y="2263"/>
                  </a:cubicBezTo>
                  <a:cubicBezTo>
                    <a:pt x="2706" y="2317"/>
                    <a:pt x="2690" y="2365"/>
                    <a:pt x="2663" y="2397"/>
                  </a:cubicBezTo>
                  <a:cubicBezTo>
                    <a:pt x="2663" y="2403"/>
                    <a:pt x="2663" y="2408"/>
                    <a:pt x="2663" y="2413"/>
                  </a:cubicBezTo>
                  <a:cubicBezTo>
                    <a:pt x="2679" y="2547"/>
                    <a:pt x="2604" y="2665"/>
                    <a:pt x="2556" y="2789"/>
                  </a:cubicBezTo>
                  <a:cubicBezTo>
                    <a:pt x="2475" y="3025"/>
                    <a:pt x="2502" y="3287"/>
                    <a:pt x="2529" y="3539"/>
                  </a:cubicBezTo>
                  <a:cubicBezTo>
                    <a:pt x="2545" y="3689"/>
                    <a:pt x="2556" y="3866"/>
                    <a:pt x="2459" y="3984"/>
                  </a:cubicBezTo>
                  <a:cubicBezTo>
                    <a:pt x="2422" y="4022"/>
                    <a:pt x="2373" y="4054"/>
                    <a:pt x="2352" y="4102"/>
                  </a:cubicBezTo>
                  <a:cubicBezTo>
                    <a:pt x="2315" y="4172"/>
                    <a:pt x="2331" y="4252"/>
                    <a:pt x="2331" y="4327"/>
                  </a:cubicBezTo>
                  <a:cubicBezTo>
                    <a:pt x="2325" y="4472"/>
                    <a:pt x="2234" y="4617"/>
                    <a:pt x="2105" y="4687"/>
                  </a:cubicBezTo>
                  <a:cubicBezTo>
                    <a:pt x="2062" y="4612"/>
                    <a:pt x="2068" y="4521"/>
                    <a:pt x="2046" y="4440"/>
                  </a:cubicBezTo>
                  <a:cubicBezTo>
                    <a:pt x="2025" y="4354"/>
                    <a:pt x="1966" y="4269"/>
                    <a:pt x="1880" y="4269"/>
                  </a:cubicBezTo>
                  <a:cubicBezTo>
                    <a:pt x="1794" y="4274"/>
                    <a:pt x="1735" y="4365"/>
                    <a:pt x="1714" y="4451"/>
                  </a:cubicBezTo>
                  <a:cubicBezTo>
                    <a:pt x="1687" y="4537"/>
                    <a:pt x="1671" y="4638"/>
                    <a:pt x="1596" y="4687"/>
                  </a:cubicBezTo>
                  <a:cubicBezTo>
                    <a:pt x="1489" y="4617"/>
                    <a:pt x="1424" y="4478"/>
                    <a:pt x="1446" y="4349"/>
                  </a:cubicBezTo>
                  <a:cubicBezTo>
                    <a:pt x="1457" y="4295"/>
                    <a:pt x="1473" y="4247"/>
                    <a:pt x="1462" y="4199"/>
                  </a:cubicBezTo>
                  <a:cubicBezTo>
                    <a:pt x="1446" y="4140"/>
                    <a:pt x="1398" y="4108"/>
                    <a:pt x="1355" y="4065"/>
                  </a:cubicBezTo>
                  <a:cubicBezTo>
                    <a:pt x="1076" y="3786"/>
                    <a:pt x="1221" y="3341"/>
                    <a:pt x="1130" y="2992"/>
                  </a:cubicBezTo>
                  <a:cubicBezTo>
                    <a:pt x="1054" y="2692"/>
                    <a:pt x="690" y="2344"/>
                    <a:pt x="1060" y="2070"/>
                  </a:cubicBezTo>
                  <a:cubicBezTo>
                    <a:pt x="1081" y="2054"/>
                    <a:pt x="1097" y="2043"/>
                    <a:pt x="1113" y="2038"/>
                  </a:cubicBezTo>
                  <a:cubicBezTo>
                    <a:pt x="1124" y="1984"/>
                    <a:pt x="1156" y="1936"/>
                    <a:pt x="1226" y="1920"/>
                  </a:cubicBezTo>
                  <a:cubicBezTo>
                    <a:pt x="1258" y="1915"/>
                    <a:pt x="1296" y="1909"/>
                    <a:pt x="1333" y="1904"/>
                  </a:cubicBezTo>
                  <a:cubicBezTo>
                    <a:pt x="1466" y="1834"/>
                    <a:pt x="1631" y="1812"/>
                    <a:pt x="1784" y="1812"/>
                  </a:cubicBezTo>
                  <a:close/>
                  <a:moveTo>
                    <a:pt x="1226" y="0"/>
                  </a:moveTo>
                  <a:cubicBezTo>
                    <a:pt x="1221" y="59"/>
                    <a:pt x="1210" y="118"/>
                    <a:pt x="1205" y="177"/>
                  </a:cubicBezTo>
                  <a:cubicBezTo>
                    <a:pt x="1165" y="90"/>
                    <a:pt x="1069" y="35"/>
                    <a:pt x="974" y="35"/>
                  </a:cubicBezTo>
                  <a:cubicBezTo>
                    <a:pt x="952" y="35"/>
                    <a:pt x="930" y="37"/>
                    <a:pt x="910" y="43"/>
                  </a:cubicBezTo>
                  <a:cubicBezTo>
                    <a:pt x="797" y="75"/>
                    <a:pt x="717" y="193"/>
                    <a:pt x="727" y="311"/>
                  </a:cubicBezTo>
                  <a:cubicBezTo>
                    <a:pt x="697" y="295"/>
                    <a:pt x="663" y="287"/>
                    <a:pt x="629" y="287"/>
                  </a:cubicBezTo>
                  <a:cubicBezTo>
                    <a:pt x="563" y="287"/>
                    <a:pt x="498" y="317"/>
                    <a:pt x="459" y="370"/>
                  </a:cubicBezTo>
                  <a:cubicBezTo>
                    <a:pt x="400" y="451"/>
                    <a:pt x="416" y="574"/>
                    <a:pt x="486" y="638"/>
                  </a:cubicBezTo>
                  <a:cubicBezTo>
                    <a:pt x="462" y="632"/>
                    <a:pt x="438" y="629"/>
                    <a:pt x="414" y="629"/>
                  </a:cubicBezTo>
                  <a:cubicBezTo>
                    <a:pt x="202" y="629"/>
                    <a:pt x="0" y="872"/>
                    <a:pt x="68" y="1089"/>
                  </a:cubicBezTo>
                  <a:cubicBezTo>
                    <a:pt x="100" y="1180"/>
                    <a:pt x="170" y="1255"/>
                    <a:pt x="234" y="1336"/>
                  </a:cubicBezTo>
                  <a:cubicBezTo>
                    <a:pt x="604" y="1791"/>
                    <a:pt x="760" y="2370"/>
                    <a:pt x="872" y="2939"/>
                  </a:cubicBezTo>
                  <a:cubicBezTo>
                    <a:pt x="926" y="3201"/>
                    <a:pt x="1001" y="3443"/>
                    <a:pt x="995" y="3711"/>
                  </a:cubicBezTo>
                  <a:cubicBezTo>
                    <a:pt x="990" y="4011"/>
                    <a:pt x="926" y="4317"/>
                    <a:pt x="1028" y="4612"/>
                  </a:cubicBezTo>
                  <a:cubicBezTo>
                    <a:pt x="1119" y="4874"/>
                    <a:pt x="1344" y="5094"/>
                    <a:pt x="1612" y="5169"/>
                  </a:cubicBezTo>
                  <a:cubicBezTo>
                    <a:pt x="1687" y="5190"/>
                    <a:pt x="1765" y="5200"/>
                    <a:pt x="1842" y="5200"/>
                  </a:cubicBezTo>
                  <a:cubicBezTo>
                    <a:pt x="2047" y="5200"/>
                    <a:pt x="2250" y="5130"/>
                    <a:pt x="2406" y="4998"/>
                  </a:cubicBezTo>
                  <a:cubicBezTo>
                    <a:pt x="2802" y="4660"/>
                    <a:pt x="2824" y="4049"/>
                    <a:pt x="2733" y="3529"/>
                  </a:cubicBezTo>
                  <a:cubicBezTo>
                    <a:pt x="2711" y="3421"/>
                    <a:pt x="2690" y="3309"/>
                    <a:pt x="2717" y="3196"/>
                  </a:cubicBezTo>
                  <a:cubicBezTo>
                    <a:pt x="2749" y="3035"/>
                    <a:pt x="2883" y="2917"/>
                    <a:pt x="2979" y="2783"/>
                  </a:cubicBezTo>
                  <a:cubicBezTo>
                    <a:pt x="3081" y="2655"/>
                    <a:pt x="3156" y="2467"/>
                    <a:pt x="3065" y="2327"/>
                  </a:cubicBezTo>
                  <a:cubicBezTo>
                    <a:pt x="3339" y="2247"/>
                    <a:pt x="3510" y="1920"/>
                    <a:pt x="3419" y="1647"/>
                  </a:cubicBezTo>
                  <a:cubicBezTo>
                    <a:pt x="3639" y="1539"/>
                    <a:pt x="3607" y="1148"/>
                    <a:pt x="3376" y="1078"/>
                  </a:cubicBezTo>
                  <a:cubicBezTo>
                    <a:pt x="3414" y="928"/>
                    <a:pt x="3392" y="756"/>
                    <a:pt x="3280" y="649"/>
                  </a:cubicBezTo>
                  <a:cubicBezTo>
                    <a:pt x="3230" y="604"/>
                    <a:pt x="3161" y="581"/>
                    <a:pt x="3094" y="581"/>
                  </a:cubicBezTo>
                  <a:cubicBezTo>
                    <a:pt x="3009" y="581"/>
                    <a:pt x="2927" y="617"/>
                    <a:pt x="2888" y="692"/>
                  </a:cubicBezTo>
                  <a:cubicBezTo>
                    <a:pt x="2915" y="547"/>
                    <a:pt x="2845" y="397"/>
                    <a:pt x="2722" y="317"/>
                  </a:cubicBezTo>
                  <a:cubicBezTo>
                    <a:pt x="2665" y="278"/>
                    <a:pt x="2595" y="259"/>
                    <a:pt x="2525" y="259"/>
                  </a:cubicBezTo>
                  <a:cubicBezTo>
                    <a:pt x="2451" y="259"/>
                    <a:pt x="2375" y="281"/>
                    <a:pt x="2315" y="322"/>
                  </a:cubicBezTo>
                  <a:cubicBezTo>
                    <a:pt x="2256" y="204"/>
                    <a:pt x="2186" y="75"/>
                    <a:pt x="2062" y="22"/>
                  </a:cubicBezTo>
                  <a:cubicBezTo>
                    <a:pt x="2036" y="10"/>
                    <a:pt x="2007" y="4"/>
                    <a:pt x="1977" y="4"/>
                  </a:cubicBezTo>
                  <a:cubicBezTo>
                    <a:pt x="1873" y="4"/>
                    <a:pt x="1765" y="73"/>
                    <a:pt x="1773" y="177"/>
                  </a:cubicBezTo>
                  <a:cubicBezTo>
                    <a:pt x="1607" y="75"/>
                    <a:pt x="1419" y="16"/>
                    <a:pt x="1226" y="0"/>
                  </a:cubicBezTo>
                  <a:close/>
                </a:path>
              </a:pathLst>
            </a:custGeom>
            <a:solidFill>
              <a:srgbClr val="904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5781397" y="2361614"/>
              <a:ext cx="311776" cy="187849"/>
            </a:xfrm>
            <a:custGeom>
              <a:rect b="b" l="l" r="r" t="t"/>
              <a:pathLst>
                <a:path extrusionOk="0" h="3102" w="5148">
                  <a:moveTo>
                    <a:pt x="4231" y="0"/>
                  </a:moveTo>
                  <a:cubicBezTo>
                    <a:pt x="4141" y="0"/>
                    <a:pt x="4050" y="10"/>
                    <a:pt x="3963" y="29"/>
                  </a:cubicBezTo>
                  <a:cubicBezTo>
                    <a:pt x="3566" y="114"/>
                    <a:pt x="3223" y="356"/>
                    <a:pt x="2901" y="608"/>
                  </a:cubicBezTo>
                  <a:cubicBezTo>
                    <a:pt x="2676" y="785"/>
                    <a:pt x="2456" y="972"/>
                    <a:pt x="2209" y="1128"/>
                  </a:cubicBezTo>
                  <a:cubicBezTo>
                    <a:pt x="1603" y="1514"/>
                    <a:pt x="1003" y="1584"/>
                    <a:pt x="284" y="1643"/>
                  </a:cubicBezTo>
                  <a:cubicBezTo>
                    <a:pt x="118" y="1900"/>
                    <a:pt x="0" y="2211"/>
                    <a:pt x="43" y="2517"/>
                  </a:cubicBezTo>
                  <a:cubicBezTo>
                    <a:pt x="91" y="2819"/>
                    <a:pt x="344" y="3101"/>
                    <a:pt x="646" y="3101"/>
                  </a:cubicBezTo>
                  <a:cubicBezTo>
                    <a:pt x="649" y="3101"/>
                    <a:pt x="652" y="3101"/>
                    <a:pt x="654" y="3101"/>
                  </a:cubicBezTo>
                  <a:cubicBezTo>
                    <a:pt x="896" y="3096"/>
                    <a:pt x="1099" y="2924"/>
                    <a:pt x="1282" y="2763"/>
                  </a:cubicBezTo>
                  <a:cubicBezTo>
                    <a:pt x="1775" y="2323"/>
                    <a:pt x="2268" y="1884"/>
                    <a:pt x="2756" y="1444"/>
                  </a:cubicBezTo>
                  <a:cubicBezTo>
                    <a:pt x="3464" y="1332"/>
                    <a:pt x="4322" y="1021"/>
                    <a:pt x="4976" y="726"/>
                  </a:cubicBezTo>
                  <a:cubicBezTo>
                    <a:pt x="5024" y="699"/>
                    <a:pt x="5083" y="672"/>
                    <a:pt x="5110" y="624"/>
                  </a:cubicBezTo>
                  <a:cubicBezTo>
                    <a:pt x="5148" y="549"/>
                    <a:pt x="5110" y="458"/>
                    <a:pt x="5062" y="388"/>
                  </a:cubicBezTo>
                  <a:cubicBezTo>
                    <a:pt x="4877" y="124"/>
                    <a:pt x="4555" y="0"/>
                    <a:pt x="4231" y="0"/>
                  </a:cubicBezTo>
                  <a:close/>
                </a:path>
              </a:pathLst>
            </a:custGeom>
            <a:solidFill>
              <a:srgbClr val="FCA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6254518" y="2038353"/>
              <a:ext cx="164730" cy="424084"/>
            </a:xfrm>
            <a:custGeom>
              <a:rect b="b" l="l" r="r" t="t"/>
              <a:pathLst>
                <a:path extrusionOk="0" h="7003" w="2720">
                  <a:moveTo>
                    <a:pt x="2363" y="1"/>
                  </a:moveTo>
                  <a:cubicBezTo>
                    <a:pt x="2305" y="1"/>
                    <a:pt x="2260" y="66"/>
                    <a:pt x="2231" y="123"/>
                  </a:cubicBezTo>
                  <a:cubicBezTo>
                    <a:pt x="1979" y="637"/>
                    <a:pt x="1749" y="1163"/>
                    <a:pt x="1550" y="1699"/>
                  </a:cubicBezTo>
                  <a:cubicBezTo>
                    <a:pt x="1604" y="1463"/>
                    <a:pt x="1631" y="1216"/>
                    <a:pt x="1636" y="975"/>
                  </a:cubicBezTo>
                  <a:cubicBezTo>
                    <a:pt x="1636" y="895"/>
                    <a:pt x="1603" y="791"/>
                    <a:pt x="1533" y="791"/>
                  </a:cubicBezTo>
                  <a:cubicBezTo>
                    <a:pt x="1528" y="791"/>
                    <a:pt x="1523" y="792"/>
                    <a:pt x="1518" y="793"/>
                  </a:cubicBezTo>
                  <a:cubicBezTo>
                    <a:pt x="1475" y="804"/>
                    <a:pt x="1454" y="852"/>
                    <a:pt x="1438" y="895"/>
                  </a:cubicBezTo>
                  <a:cubicBezTo>
                    <a:pt x="1266" y="1367"/>
                    <a:pt x="1202" y="1881"/>
                    <a:pt x="1255" y="2380"/>
                  </a:cubicBezTo>
                  <a:cubicBezTo>
                    <a:pt x="1282" y="2594"/>
                    <a:pt x="1325" y="2809"/>
                    <a:pt x="1288" y="3023"/>
                  </a:cubicBezTo>
                  <a:cubicBezTo>
                    <a:pt x="1261" y="3168"/>
                    <a:pt x="1196" y="3302"/>
                    <a:pt x="1132" y="3436"/>
                  </a:cubicBezTo>
                  <a:cubicBezTo>
                    <a:pt x="773" y="4187"/>
                    <a:pt x="360" y="4836"/>
                    <a:pt x="1" y="5586"/>
                  </a:cubicBezTo>
                  <a:cubicBezTo>
                    <a:pt x="54" y="6037"/>
                    <a:pt x="231" y="6476"/>
                    <a:pt x="515" y="6830"/>
                  </a:cubicBezTo>
                  <a:cubicBezTo>
                    <a:pt x="574" y="6911"/>
                    <a:pt x="655" y="6991"/>
                    <a:pt x="757" y="7002"/>
                  </a:cubicBezTo>
                  <a:cubicBezTo>
                    <a:pt x="763" y="7003"/>
                    <a:pt x="769" y="7003"/>
                    <a:pt x="775" y="7003"/>
                  </a:cubicBezTo>
                  <a:cubicBezTo>
                    <a:pt x="886" y="7003"/>
                    <a:pt x="985" y="6911"/>
                    <a:pt x="1052" y="6820"/>
                  </a:cubicBezTo>
                  <a:cubicBezTo>
                    <a:pt x="1196" y="6611"/>
                    <a:pt x="1266" y="6353"/>
                    <a:pt x="1330" y="6107"/>
                  </a:cubicBezTo>
                  <a:cubicBezTo>
                    <a:pt x="1561" y="5157"/>
                    <a:pt x="1727" y="4198"/>
                    <a:pt x="1818" y="3227"/>
                  </a:cubicBezTo>
                  <a:lnTo>
                    <a:pt x="1818" y="3227"/>
                  </a:lnTo>
                  <a:cubicBezTo>
                    <a:pt x="1808" y="3238"/>
                    <a:pt x="1792" y="3249"/>
                    <a:pt x="1770" y="3249"/>
                  </a:cubicBezTo>
                  <a:cubicBezTo>
                    <a:pt x="1735" y="3244"/>
                    <a:pt x="1775" y="3190"/>
                    <a:pt x="1805" y="3190"/>
                  </a:cubicBezTo>
                  <a:cubicBezTo>
                    <a:pt x="1812" y="3190"/>
                    <a:pt x="1819" y="3193"/>
                    <a:pt x="1824" y="3200"/>
                  </a:cubicBezTo>
                  <a:cubicBezTo>
                    <a:pt x="1824" y="3206"/>
                    <a:pt x="1818" y="3216"/>
                    <a:pt x="1818" y="3227"/>
                  </a:cubicBezTo>
                  <a:cubicBezTo>
                    <a:pt x="1834" y="3206"/>
                    <a:pt x="1845" y="3179"/>
                    <a:pt x="1856" y="3157"/>
                  </a:cubicBezTo>
                  <a:cubicBezTo>
                    <a:pt x="2022" y="2643"/>
                    <a:pt x="2301" y="2171"/>
                    <a:pt x="2478" y="1661"/>
                  </a:cubicBezTo>
                  <a:cubicBezTo>
                    <a:pt x="2649" y="1152"/>
                    <a:pt x="2719" y="568"/>
                    <a:pt x="2467" y="90"/>
                  </a:cubicBezTo>
                  <a:cubicBezTo>
                    <a:pt x="2451" y="53"/>
                    <a:pt x="2424" y="10"/>
                    <a:pt x="2387" y="5"/>
                  </a:cubicBezTo>
                  <a:cubicBezTo>
                    <a:pt x="2378" y="2"/>
                    <a:pt x="2370" y="1"/>
                    <a:pt x="2363" y="1"/>
                  </a:cubicBezTo>
                  <a:close/>
                </a:path>
              </a:pathLst>
            </a:custGeom>
            <a:solidFill>
              <a:srgbClr val="FCA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3717639" y="3630979"/>
              <a:ext cx="13082" cy="727"/>
            </a:xfrm>
            <a:custGeom>
              <a:rect b="b" l="l" r="r" t="t"/>
              <a:pathLst>
                <a:path extrusionOk="0" h="12" w="216">
                  <a:moveTo>
                    <a:pt x="215" y="1"/>
                  </a:moveTo>
                  <a:cubicBezTo>
                    <a:pt x="215" y="1"/>
                    <a:pt x="214" y="1"/>
                    <a:pt x="214" y="1"/>
                  </a:cubicBezTo>
                  <a:lnTo>
                    <a:pt x="214" y="1"/>
                  </a:lnTo>
                  <a:lnTo>
                    <a:pt x="215" y="1"/>
                  </a:lnTo>
                  <a:close/>
                  <a:moveTo>
                    <a:pt x="214" y="1"/>
                  </a:moveTo>
                  <a:lnTo>
                    <a:pt x="1" y="6"/>
                  </a:lnTo>
                  <a:cubicBezTo>
                    <a:pt x="65" y="6"/>
                    <a:pt x="124" y="6"/>
                    <a:pt x="183" y="11"/>
                  </a:cubicBezTo>
                  <a:cubicBezTo>
                    <a:pt x="193" y="6"/>
                    <a:pt x="204" y="1"/>
                    <a:pt x="214" y="1"/>
                  </a:cubicBezTo>
                  <a:close/>
                </a:path>
              </a:pathLst>
            </a:custGeom>
            <a:solidFill>
              <a:srgbClr val="1A2B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3606929" y="3631645"/>
              <a:ext cx="198161" cy="87929"/>
            </a:xfrm>
            <a:custGeom>
              <a:rect b="b" l="l" r="r" t="t"/>
              <a:pathLst>
                <a:path extrusionOk="0" h="1452" w="3272">
                  <a:moveTo>
                    <a:pt x="2011" y="0"/>
                  </a:moveTo>
                  <a:cubicBezTo>
                    <a:pt x="1277" y="247"/>
                    <a:pt x="580" y="724"/>
                    <a:pt x="1" y="1384"/>
                  </a:cubicBezTo>
                  <a:cubicBezTo>
                    <a:pt x="242" y="1429"/>
                    <a:pt x="486" y="1451"/>
                    <a:pt x="732" y="1451"/>
                  </a:cubicBezTo>
                  <a:cubicBezTo>
                    <a:pt x="1597" y="1451"/>
                    <a:pt x="2478" y="1176"/>
                    <a:pt x="3271" y="654"/>
                  </a:cubicBezTo>
                  <a:cubicBezTo>
                    <a:pt x="2934" y="268"/>
                    <a:pt x="2483" y="38"/>
                    <a:pt x="2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3814116" y="1767960"/>
              <a:ext cx="177388" cy="333248"/>
            </a:xfrm>
            <a:custGeom>
              <a:rect b="b" l="l" r="r" t="t"/>
              <a:pathLst>
                <a:path extrusionOk="0" h="5503" w="2929">
                  <a:moveTo>
                    <a:pt x="1327" y="0"/>
                  </a:moveTo>
                  <a:cubicBezTo>
                    <a:pt x="615" y="0"/>
                    <a:pt x="598" y="881"/>
                    <a:pt x="467" y="1488"/>
                  </a:cubicBezTo>
                  <a:cubicBezTo>
                    <a:pt x="279" y="2357"/>
                    <a:pt x="134" y="3231"/>
                    <a:pt x="22" y="4116"/>
                  </a:cubicBezTo>
                  <a:cubicBezTo>
                    <a:pt x="11" y="4191"/>
                    <a:pt x="0" y="4277"/>
                    <a:pt x="38" y="4346"/>
                  </a:cubicBezTo>
                  <a:cubicBezTo>
                    <a:pt x="65" y="4405"/>
                    <a:pt x="118" y="4448"/>
                    <a:pt x="167" y="4486"/>
                  </a:cubicBezTo>
                  <a:cubicBezTo>
                    <a:pt x="799" y="4983"/>
                    <a:pt x="1519" y="5503"/>
                    <a:pt x="2299" y="5503"/>
                  </a:cubicBezTo>
                  <a:cubicBezTo>
                    <a:pt x="2385" y="5503"/>
                    <a:pt x="2471" y="5496"/>
                    <a:pt x="2558" y="5483"/>
                  </a:cubicBezTo>
                  <a:cubicBezTo>
                    <a:pt x="2676" y="5467"/>
                    <a:pt x="2810" y="5429"/>
                    <a:pt x="2874" y="5328"/>
                  </a:cubicBezTo>
                  <a:cubicBezTo>
                    <a:pt x="2928" y="5242"/>
                    <a:pt x="2928" y="5135"/>
                    <a:pt x="2923" y="5033"/>
                  </a:cubicBezTo>
                  <a:cubicBezTo>
                    <a:pt x="2858" y="3628"/>
                    <a:pt x="2751" y="2228"/>
                    <a:pt x="2601" y="834"/>
                  </a:cubicBezTo>
                  <a:cubicBezTo>
                    <a:pt x="2590" y="748"/>
                    <a:pt x="2585" y="668"/>
                    <a:pt x="2542" y="593"/>
                  </a:cubicBezTo>
                  <a:cubicBezTo>
                    <a:pt x="2494" y="496"/>
                    <a:pt x="2392" y="437"/>
                    <a:pt x="2301" y="378"/>
                  </a:cubicBezTo>
                  <a:cubicBezTo>
                    <a:pt x="2070" y="234"/>
                    <a:pt x="1834" y="94"/>
                    <a:pt x="1571" y="30"/>
                  </a:cubicBezTo>
                  <a:cubicBezTo>
                    <a:pt x="1482" y="10"/>
                    <a:pt x="1401" y="0"/>
                    <a:pt x="1327" y="0"/>
                  </a:cubicBezTo>
                  <a:close/>
                </a:path>
              </a:pathLst>
            </a:custGeom>
            <a:solidFill>
              <a:srgbClr val="DBB9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4079747" y="3630979"/>
              <a:ext cx="13021" cy="727"/>
            </a:xfrm>
            <a:custGeom>
              <a:rect b="b" l="l" r="r" t="t"/>
              <a:pathLst>
                <a:path extrusionOk="0" h="12" w="215">
                  <a:moveTo>
                    <a:pt x="1" y="1"/>
                  </a:moveTo>
                  <a:lnTo>
                    <a:pt x="4" y="1"/>
                  </a:lnTo>
                  <a:lnTo>
                    <a:pt x="4" y="1"/>
                  </a:lnTo>
                  <a:cubicBezTo>
                    <a:pt x="3" y="1"/>
                    <a:pt x="2" y="1"/>
                    <a:pt x="1" y="1"/>
                  </a:cubicBezTo>
                  <a:close/>
                  <a:moveTo>
                    <a:pt x="4" y="1"/>
                  </a:moveTo>
                  <a:lnTo>
                    <a:pt x="4" y="1"/>
                  </a:lnTo>
                  <a:cubicBezTo>
                    <a:pt x="18" y="1"/>
                    <a:pt x="28" y="6"/>
                    <a:pt x="38" y="11"/>
                  </a:cubicBezTo>
                  <a:cubicBezTo>
                    <a:pt x="97" y="6"/>
                    <a:pt x="156" y="6"/>
                    <a:pt x="215" y="6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1A2B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4005376" y="3631645"/>
              <a:ext cx="198161" cy="87929"/>
            </a:xfrm>
            <a:custGeom>
              <a:rect b="b" l="l" r="r" t="t"/>
              <a:pathLst>
                <a:path extrusionOk="0" h="1452" w="3272">
                  <a:moveTo>
                    <a:pt x="1266" y="0"/>
                  </a:moveTo>
                  <a:cubicBezTo>
                    <a:pt x="789" y="38"/>
                    <a:pt x="338" y="268"/>
                    <a:pt x="1" y="654"/>
                  </a:cubicBezTo>
                  <a:cubicBezTo>
                    <a:pt x="794" y="1176"/>
                    <a:pt x="1678" y="1451"/>
                    <a:pt x="2542" y="1451"/>
                  </a:cubicBezTo>
                  <a:cubicBezTo>
                    <a:pt x="2787" y="1451"/>
                    <a:pt x="3032" y="1429"/>
                    <a:pt x="3271" y="1384"/>
                  </a:cubicBezTo>
                  <a:cubicBezTo>
                    <a:pt x="2698" y="724"/>
                    <a:pt x="1995" y="247"/>
                    <a:pt x="1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3584823" y="1979854"/>
              <a:ext cx="654438" cy="1699607"/>
            </a:xfrm>
            <a:custGeom>
              <a:rect b="b" l="l" r="r" t="t"/>
              <a:pathLst>
                <a:path extrusionOk="0" h="28066" w="10806">
                  <a:moveTo>
                    <a:pt x="5231" y="1"/>
                  </a:moveTo>
                  <a:cubicBezTo>
                    <a:pt x="4928" y="1"/>
                    <a:pt x="4636" y="73"/>
                    <a:pt x="4355" y="279"/>
                  </a:cubicBezTo>
                  <a:cubicBezTo>
                    <a:pt x="4237" y="365"/>
                    <a:pt x="4483" y="788"/>
                    <a:pt x="4355" y="885"/>
                  </a:cubicBezTo>
                  <a:cubicBezTo>
                    <a:pt x="3609" y="1464"/>
                    <a:pt x="2548" y="1952"/>
                    <a:pt x="2108" y="2676"/>
                  </a:cubicBezTo>
                  <a:cubicBezTo>
                    <a:pt x="1937" y="2955"/>
                    <a:pt x="1808" y="3260"/>
                    <a:pt x="1679" y="3560"/>
                  </a:cubicBezTo>
                  <a:cubicBezTo>
                    <a:pt x="1245" y="4590"/>
                    <a:pt x="811" y="5614"/>
                    <a:pt x="371" y="6644"/>
                  </a:cubicBezTo>
                  <a:cubicBezTo>
                    <a:pt x="226" y="6992"/>
                    <a:pt x="76" y="7346"/>
                    <a:pt x="38" y="7721"/>
                  </a:cubicBezTo>
                  <a:cubicBezTo>
                    <a:pt x="1" y="8102"/>
                    <a:pt x="97" y="8510"/>
                    <a:pt x="371" y="8767"/>
                  </a:cubicBezTo>
                  <a:cubicBezTo>
                    <a:pt x="524" y="8908"/>
                    <a:pt x="736" y="8988"/>
                    <a:pt x="942" y="8988"/>
                  </a:cubicBezTo>
                  <a:cubicBezTo>
                    <a:pt x="1112" y="8988"/>
                    <a:pt x="1277" y="8934"/>
                    <a:pt x="1400" y="8815"/>
                  </a:cubicBezTo>
                  <a:lnTo>
                    <a:pt x="1400" y="8815"/>
                  </a:lnTo>
                  <a:cubicBezTo>
                    <a:pt x="1459" y="12810"/>
                    <a:pt x="113" y="22955"/>
                    <a:pt x="33" y="26949"/>
                  </a:cubicBezTo>
                  <a:cubicBezTo>
                    <a:pt x="1402" y="27772"/>
                    <a:pt x="2909" y="28066"/>
                    <a:pt x="4389" y="28066"/>
                  </a:cubicBezTo>
                  <a:cubicBezTo>
                    <a:pt x="6770" y="28066"/>
                    <a:pt x="9083" y="27305"/>
                    <a:pt x="10650" y="26756"/>
                  </a:cubicBezTo>
                  <a:cubicBezTo>
                    <a:pt x="9551" y="22740"/>
                    <a:pt x="9384" y="11855"/>
                    <a:pt x="8827" y="7727"/>
                  </a:cubicBezTo>
                  <a:lnTo>
                    <a:pt x="8827" y="7727"/>
                  </a:lnTo>
                  <a:cubicBezTo>
                    <a:pt x="9100" y="8030"/>
                    <a:pt x="9490" y="8346"/>
                    <a:pt x="9862" y="8346"/>
                  </a:cubicBezTo>
                  <a:cubicBezTo>
                    <a:pt x="9964" y="8346"/>
                    <a:pt x="10065" y="8322"/>
                    <a:pt x="10162" y="8268"/>
                  </a:cubicBezTo>
                  <a:cubicBezTo>
                    <a:pt x="10312" y="8188"/>
                    <a:pt x="10414" y="8048"/>
                    <a:pt x="10489" y="7898"/>
                  </a:cubicBezTo>
                  <a:cubicBezTo>
                    <a:pt x="10805" y="7266"/>
                    <a:pt x="10596" y="6504"/>
                    <a:pt x="10344" y="5845"/>
                  </a:cubicBezTo>
                  <a:cubicBezTo>
                    <a:pt x="9910" y="4708"/>
                    <a:pt x="9363" y="3614"/>
                    <a:pt x="8709" y="2590"/>
                  </a:cubicBezTo>
                  <a:cubicBezTo>
                    <a:pt x="8194" y="1791"/>
                    <a:pt x="7534" y="976"/>
                    <a:pt x="6607" y="783"/>
                  </a:cubicBezTo>
                  <a:cubicBezTo>
                    <a:pt x="6628" y="611"/>
                    <a:pt x="6655" y="451"/>
                    <a:pt x="6650" y="284"/>
                  </a:cubicBezTo>
                  <a:cubicBezTo>
                    <a:pt x="6151" y="160"/>
                    <a:pt x="5679" y="1"/>
                    <a:pt x="5231" y="1"/>
                  </a:cubicBezTo>
                  <a:close/>
                </a:path>
              </a:pathLst>
            </a:custGeom>
            <a:solidFill>
              <a:srgbClr val="F1D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3659862" y="2240618"/>
              <a:ext cx="144381" cy="222791"/>
            </a:xfrm>
            <a:custGeom>
              <a:rect b="b" l="l" r="r" t="t"/>
              <a:pathLst>
                <a:path extrusionOk="0" h="3679" w="2384">
                  <a:moveTo>
                    <a:pt x="1862" y="1"/>
                  </a:moveTo>
                  <a:cubicBezTo>
                    <a:pt x="1814" y="1"/>
                    <a:pt x="1768" y="18"/>
                    <a:pt x="1732" y="59"/>
                  </a:cubicBezTo>
                  <a:cubicBezTo>
                    <a:pt x="1690" y="107"/>
                    <a:pt x="1647" y="155"/>
                    <a:pt x="1604" y="209"/>
                  </a:cubicBezTo>
                  <a:cubicBezTo>
                    <a:pt x="1599" y="208"/>
                    <a:pt x="1595" y="208"/>
                    <a:pt x="1590" y="208"/>
                  </a:cubicBezTo>
                  <a:cubicBezTo>
                    <a:pt x="1540" y="208"/>
                    <a:pt x="1484" y="236"/>
                    <a:pt x="1459" y="295"/>
                  </a:cubicBezTo>
                  <a:cubicBezTo>
                    <a:pt x="1443" y="332"/>
                    <a:pt x="1400" y="423"/>
                    <a:pt x="1336" y="541"/>
                  </a:cubicBezTo>
                  <a:cubicBezTo>
                    <a:pt x="1330" y="552"/>
                    <a:pt x="1325" y="557"/>
                    <a:pt x="1314" y="568"/>
                  </a:cubicBezTo>
                  <a:cubicBezTo>
                    <a:pt x="1277" y="540"/>
                    <a:pt x="1230" y="525"/>
                    <a:pt x="1183" y="525"/>
                  </a:cubicBezTo>
                  <a:cubicBezTo>
                    <a:pt x="1119" y="525"/>
                    <a:pt x="1054" y="552"/>
                    <a:pt x="1009" y="616"/>
                  </a:cubicBezTo>
                  <a:cubicBezTo>
                    <a:pt x="966" y="675"/>
                    <a:pt x="933" y="734"/>
                    <a:pt x="901" y="793"/>
                  </a:cubicBezTo>
                  <a:cubicBezTo>
                    <a:pt x="858" y="804"/>
                    <a:pt x="816" y="836"/>
                    <a:pt x="799" y="901"/>
                  </a:cubicBezTo>
                  <a:cubicBezTo>
                    <a:pt x="767" y="1061"/>
                    <a:pt x="746" y="1222"/>
                    <a:pt x="740" y="1383"/>
                  </a:cubicBezTo>
                  <a:cubicBezTo>
                    <a:pt x="719" y="1603"/>
                    <a:pt x="708" y="1834"/>
                    <a:pt x="778" y="2016"/>
                  </a:cubicBezTo>
                  <a:cubicBezTo>
                    <a:pt x="778" y="2027"/>
                    <a:pt x="778" y="2037"/>
                    <a:pt x="783" y="2048"/>
                  </a:cubicBezTo>
                  <a:cubicBezTo>
                    <a:pt x="778" y="2053"/>
                    <a:pt x="778" y="2053"/>
                    <a:pt x="778" y="2059"/>
                  </a:cubicBezTo>
                  <a:cubicBezTo>
                    <a:pt x="596" y="2236"/>
                    <a:pt x="1" y="3490"/>
                    <a:pt x="124" y="3539"/>
                  </a:cubicBezTo>
                  <a:cubicBezTo>
                    <a:pt x="226" y="3582"/>
                    <a:pt x="333" y="3624"/>
                    <a:pt x="435" y="3667"/>
                  </a:cubicBezTo>
                  <a:cubicBezTo>
                    <a:pt x="454" y="3675"/>
                    <a:pt x="475" y="3679"/>
                    <a:pt x="496" y="3679"/>
                  </a:cubicBezTo>
                  <a:cubicBezTo>
                    <a:pt x="575" y="3679"/>
                    <a:pt x="658" y="3629"/>
                    <a:pt x="692" y="3565"/>
                  </a:cubicBezTo>
                  <a:cubicBezTo>
                    <a:pt x="858" y="3244"/>
                    <a:pt x="1014" y="2917"/>
                    <a:pt x="1164" y="2584"/>
                  </a:cubicBezTo>
                  <a:cubicBezTo>
                    <a:pt x="1974" y="2515"/>
                    <a:pt x="2274" y="1297"/>
                    <a:pt x="2365" y="632"/>
                  </a:cubicBezTo>
                  <a:cubicBezTo>
                    <a:pt x="2384" y="476"/>
                    <a:pt x="2252" y="371"/>
                    <a:pt x="2134" y="371"/>
                  </a:cubicBezTo>
                  <a:cubicBezTo>
                    <a:pt x="2114" y="371"/>
                    <a:pt x="2094" y="374"/>
                    <a:pt x="2076" y="380"/>
                  </a:cubicBezTo>
                  <a:cubicBezTo>
                    <a:pt x="2070" y="375"/>
                    <a:pt x="2060" y="375"/>
                    <a:pt x="2054" y="370"/>
                  </a:cubicBezTo>
                  <a:cubicBezTo>
                    <a:pt x="2060" y="311"/>
                    <a:pt x="2065" y="257"/>
                    <a:pt x="2065" y="198"/>
                  </a:cubicBezTo>
                  <a:cubicBezTo>
                    <a:pt x="2069" y="84"/>
                    <a:pt x="1964" y="1"/>
                    <a:pt x="1862" y="1"/>
                  </a:cubicBezTo>
                  <a:close/>
                </a:path>
              </a:pathLst>
            </a:custGeom>
            <a:solidFill>
              <a:srgbClr val="F5A0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4020516" y="2202285"/>
              <a:ext cx="144684" cy="222852"/>
            </a:xfrm>
            <a:custGeom>
              <a:rect b="b" l="l" r="r" t="t"/>
              <a:pathLst>
                <a:path extrusionOk="0" h="3680" w="2389">
                  <a:moveTo>
                    <a:pt x="525" y="1"/>
                  </a:moveTo>
                  <a:cubicBezTo>
                    <a:pt x="422" y="1"/>
                    <a:pt x="321" y="83"/>
                    <a:pt x="324" y="193"/>
                  </a:cubicBezTo>
                  <a:cubicBezTo>
                    <a:pt x="324" y="252"/>
                    <a:pt x="330" y="311"/>
                    <a:pt x="335" y="370"/>
                  </a:cubicBezTo>
                  <a:cubicBezTo>
                    <a:pt x="324" y="370"/>
                    <a:pt x="319" y="375"/>
                    <a:pt x="314" y="375"/>
                  </a:cubicBezTo>
                  <a:cubicBezTo>
                    <a:pt x="297" y="371"/>
                    <a:pt x="279" y="368"/>
                    <a:pt x="261" y="368"/>
                  </a:cubicBezTo>
                  <a:cubicBezTo>
                    <a:pt x="140" y="368"/>
                    <a:pt x="1" y="474"/>
                    <a:pt x="24" y="633"/>
                  </a:cubicBezTo>
                  <a:cubicBezTo>
                    <a:pt x="115" y="1298"/>
                    <a:pt x="416" y="2515"/>
                    <a:pt x="1225" y="2584"/>
                  </a:cubicBezTo>
                  <a:cubicBezTo>
                    <a:pt x="1370" y="2917"/>
                    <a:pt x="1525" y="3244"/>
                    <a:pt x="1692" y="3566"/>
                  </a:cubicBezTo>
                  <a:cubicBezTo>
                    <a:pt x="1725" y="3629"/>
                    <a:pt x="1813" y="3679"/>
                    <a:pt x="1893" y="3679"/>
                  </a:cubicBezTo>
                  <a:cubicBezTo>
                    <a:pt x="1914" y="3679"/>
                    <a:pt x="1935" y="3676"/>
                    <a:pt x="1954" y="3668"/>
                  </a:cubicBezTo>
                  <a:cubicBezTo>
                    <a:pt x="2056" y="3625"/>
                    <a:pt x="2158" y="3582"/>
                    <a:pt x="2265" y="3539"/>
                  </a:cubicBezTo>
                  <a:cubicBezTo>
                    <a:pt x="2389" y="3491"/>
                    <a:pt x="1788" y="2236"/>
                    <a:pt x="1611" y="2054"/>
                  </a:cubicBezTo>
                  <a:cubicBezTo>
                    <a:pt x="1611" y="2054"/>
                    <a:pt x="1606" y="2054"/>
                    <a:pt x="1606" y="2048"/>
                  </a:cubicBezTo>
                  <a:cubicBezTo>
                    <a:pt x="1606" y="2038"/>
                    <a:pt x="1611" y="2027"/>
                    <a:pt x="1611" y="2016"/>
                  </a:cubicBezTo>
                  <a:cubicBezTo>
                    <a:pt x="1676" y="1828"/>
                    <a:pt x="1670" y="1603"/>
                    <a:pt x="1643" y="1383"/>
                  </a:cubicBezTo>
                  <a:cubicBezTo>
                    <a:pt x="1638" y="1223"/>
                    <a:pt x="1622" y="1062"/>
                    <a:pt x="1584" y="895"/>
                  </a:cubicBezTo>
                  <a:cubicBezTo>
                    <a:pt x="1574" y="837"/>
                    <a:pt x="1531" y="804"/>
                    <a:pt x="1483" y="794"/>
                  </a:cubicBezTo>
                  <a:cubicBezTo>
                    <a:pt x="1456" y="735"/>
                    <a:pt x="1418" y="676"/>
                    <a:pt x="1375" y="617"/>
                  </a:cubicBezTo>
                  <a:cubicBezTo>
                    <a:pt x="1333" y="553"/>
                    <a:pt x="1267" y="525"/>
                    <a:pt x="1203" y="525"/>
                  </a:cubicBezTo>
                  <a:cubicBezTo>
                    <a:pt x="1154" y="525"/>
                    <a:pt x="1107" y="541"/>
                    <a:pt x="1070" y="568"/>
                  </a:cubicBezTo>
                  <a:cubicBezTo>
                    <a:pt x="1064" y="558"/>
                    <a:pt x="1059" y="547"/>
                    <a:pt x="1048" y="542"/>
                  </a:cubicBezTo>
                  <a:cubicBezTo>
                    <a:pt x="989" y="424"/>
                    <a:pt x="946" y="332"/>
                    <a:pt x="930" y="295"/>
                  </a:cubicBezTo>
                  <a:cubicBezTo>
                    <a:pt x="901" y="231"/>
                    <a:pt x="849" y="203"/>
                    <a:pt x="795" y="203"/>
                  </a:cubicBezTo>
                  <a:cubicBezTo>
                    <a:pt x="790" y="203"/>
                    <a:pt x="785" y="203"/>
                    <a:pt x="780" y="204"/>
                  </a:cubicBezTo>
                  <a:cubicBezTo>
                    <a:pt x="737" y="156"/>
                    <a:pt x="700" y="107"/>
                    <a:pt x="657" y="59"/>
                  </a:cubicBezTo>
                  <a:cubicBezTo>
                    <a:pt x="620" y="18"/>
                    <a:pt x="572" y="1"/>
                    <a:pt x="525" y="1"/>
                  </a:cubicBezTo>
                  <a:close/>
                </a:path>
              </a:pathLst>
            </a:custGeom>
            <a:solidFill>
              <a:srgbClr val="F5A0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3863173" y="1753487"/>
              <a:ext cx="107196" cy="242957"/>
            </a:xfrm>
            <a:custGeom>
              <a:rect b="b" l="l" r="r" t="t"/>
              <a:pathLst>
                <a:path extrusionOk="0" h="4012" w="1770">
                  <a:moveTo>
                    <a:pt x="863" y="1"/>
                  </a:moveTo>
                  <a:cubicBezTo>
                    <a:pt x="740" y="38"/>
                    <a:pt x="606" y="44"/>
                    <a:pt x="477" y="87"/>
                  </a:cubicBezTo>
                  <a:cubicBezTo>
                    <a:pt x="327" y="140"/>
                    <a:pt x="204" y="258"/>
                    <a:pt x="118" y="392"/>
                  </a:cubicBezTo>
                  <a:cubicBezTo>
                    <a:pt x="81" y="457"/>
                    <a:pt x="48" y="521"/>
                    <a:pt x="27" y="585"/>
                  </a:cubicBezTo>
                  <a:cubicBezTo>
                    <a:pt x="27" y="827"/>
                    <a:pt x="43" y="1073"/>
                    <a:pt x="5" y="1320"/>
                  </a:cubicBezTo>
                  <a:cubicBezTo>
                    <a:pt x="0" y="1325"/>
                    <a:pt x="0" y="1331"/>
                    <a:pt x="0" y="1336"/>
                  </a:cubicBezTo>
                  <a:cubicBezTo>
                    <a:pt x="11" y="1422"/>
                    <a:pt x="22" y="1508"/>
                    <a:pt x="27" y="1593"/>
                  </a:cubicBezTo>
                  <a:cubicBezTo>
                    <a:pt x="70" y="1969"/>
                    <a:pt x="64" y="2344"/>
                    <a:pt x="64" y="2719"/>
                  </a:cubicBezTo>
                  <a:cubicBezTo>
                    <a:pt x="150" y="2912"/>
                    <a:pt x="252" y="3095"/>
                    <a:pt x="370" y="3266"/>
                  </a:cubicBezTo>
                  <a:cubicBezTo>
                    <a:pt x="354" y="3470"/>
                    <a:pt x="338" y="3674"/>
                    <a:pt x="322" y="3878"/>
                  </a:cubicBezTo>
                  <a:cubicBezTo>
                    <a:pt x="481" y="3971"/>
                    <a:pt x="654" y="4012"/>
                    <a:pt x="831" y="4012"/>
                  </a:cubicBezTo>
                  <a:cubicBezTo>
                    <a:pt x="916" y="4012"/>
                    <a:pt x="1003" y="4002"/>
                    <a:pt x="1089" y="3985"/>
                  </a:cubicBezTo>
                  <a:cubicBezTo>
                    <a:pt x="1185" y="3958"/>
                    <a:pt x="1276" y="3926"/>
                    <a:pt x="1367" y="3888"/>
                  </a:cubicBezTo>
                  <a:cubicBezTo>
                    <a:pt x="1357" y="3668"/>
                    <a:pt x="1330" y="3438"/>
                    <a:pt x="1314" y="3229"/>
                  </a:cubicBezTo>
                  <a:cubicBezTo>
                    <a:pt x="1335" y="3229"/>
                    <a:pt x="1357" y="3218"/>
                    <a:pt x="1373" y="3202"/>
                  </a:cubicBezTo>
                  <a:cubicBezTo>
                    <a:pt x="1577" y="3036"/>
                    <a:pt x="1630" y="2752"/>
                    <a:pt x="1668" y="2494"/>
                  </a:cubicBezTo>
                  <a:cubicBezTo>
                    <a:pt x="1743" y="1937"/>
                    <a:pt x="1770" y="1379"/>
                    <a:pt x="1753" y="821"/>
                  </a:cubicBezTo>
                  <a:cubicBezTo>
                    <a:pt x="1748" y="537"/>
                    <a:pt x="1652" y="323"/>
                    <a:pt x="1416" y="167"/>
                  </a:cubicBezTo>
                  <a:cubicBezTo>
                    <a:pt x="1255" y="60"/>
                    <a:pt x="1056" y="6"/>
                    <a:pt x="863" y="1"/>
                  </a:cubicBezTo>
                  <a:close/>
                </a:path>
              </a:pathLst>
            </a:custGeom>
            <a:solidFill>
              <a:srgbClr val="F5A0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3858933" y="1749853"/>
              <a:ext cx="120883" cy="213102"/>
            </a:xfrm>
            <a:custGeom>
              <a:rect b="b" l="l" r="r" t="t"/>
              <a:pathLst>
                <a:path extrusionOk="0" h="3519" w="1996">
                  <a:moveTo>
                    <a:pt x="471" y="377"/>
                  </a:moveTo>
                  <a:cubicBezTo>
                    <a:pt x="477" y="377"/>
                    <a:pt x="483" y="377"/>
                    <a:pt x="488" y="377"/>
                  </a:cubicBezTo>
                  <a:cubicBezTo>
                    <a:pt x="689" y="387"/>
                    <a:pt x="864" y="574"/>
                    <a:pt x="1051" y="574"/>
                  </a:cubicBezTo>
                  <a:cubicBezTo>
                    <a:pt x="1080" y="574"/>
                    <a:pt x="1108" y="569"/>
                    <a:pt x="1137" y="560"/>
                  </a:cubicBezTo>
                  <a:cubicBezTo>
                    <a:pt x="1180" y="543"/>
                    <a:pt x="1218" y="517"/>
                    <a:pt x="1266" y="517"/>
                  </a:cubicBezTo>
                  <a:cubicBezTo>
                    <a:pt x="1303" y="517"/>
                    <a:pt x="1336" y="533"/>
                    <a:pt x="1368" y="549"/>
                  </a:cubicBezTo>
                  <a:cubicBezTo>
                    <a:pt x="1464" y="586"/>
                    <a:pt x="1566" y="586"/>
                    <a:pt x="1668" y="592"/>
                  </a:cubicBezTo>
                  <a:cubicBezTo>
                    <a:pt x="1700" y="592"/>
                    <a:pt x="1732" y="592"/>
                    <a:pt x="1759" y="586"/>
                  </a:cubicBezTo>
                  <a:cubicBezTo>
                    <a:pt x="1764" y="602"/>
                    <a:pt x="1770" y="618"/>
                    <a:pt x="1775" y="635"/>
                  </a:cubicBezTo>
                  <a:cubicBezTo>
                    <a:pt x="1807" y="844"/>
                    <a:pt x="1823" y="1058"/>
                    <a:pt x="1818" y="1267"/>
                  </a:cubicBezTo>
                  <a:cubicBezTo>
                    <a:pt x="1813" y="1337"/>
                    <a:pt x="1807" y="1407"/>
                    <a:pt x="1802" y="1476"/>
                  </a:cubicBezTo>
                  <a:cubicBezTo>
                    <a:pt x="1797" y="1525"/>
                    <a:pt x="1797" y="1568"/>
                    <a:pt x="1791" y="1616"/>
                  </a:cubicBezTo>
                  <a:cubicBezTo>
                    <a:pt x="1775" y="1734"/>
                    <a:pt x="1759" y="1852"/>
                    <a:pt x="1732" y="1970"/>
                  </a:cubicBezTo>
                  <a:cubicBezTo>
                    <a:pt x="1722" y="2007"/>
                    <a:pt x="1711" y="2050"/>
                    <a:pt x="1673" y="2066"/>
                  </a:cubicBezTo>
                  <a:cubicBezTo>
                    <a:pt x="1665" y="2069"/>
                    <a:pt x="1657" y="2071"/>
                    <a:pt x="1648" y="2071"/>
                  </a:cubicBezTo>
                  <a:cubicBezTo>
                    <a:pt x="1625" y="2071"/>
                    <a:pt x="1601" y="2063"/>
                    <a:pt x="1582" y="2055"/>
                  </a:cubicBezTo>
                  <a:cubicBezTo>
                    <a:pt x="1449" y="2011"/>
                    <a:pt x="1307" y="1988"/>
                    <a:pt x="1166" y="1988"/>
                  </a:cubicBezTo>
                  <a:cubicBezTo>
                    <a:pt x="1052" y="1988"/>
                    <a:pt x="939" y="2003"/>
                    <a:pt x="831" y="2034"/>
                  </a:cubicBezTo>
                  <a:cubicBezTo>
                    <a:pt x="723" y="2062"/>
                    <a:pt x="607" y="2104"/>
                    <a:pt x="501" y="2104"/>
                  </a:cubicBezTo>
                  <a:cubicBezTo>
                    <a:pt x="445" y="2104"/>
                    <a:pt x="392" y="2092"/>
                    <a:pt x="344" y="2061"/>
                  </a:cubicBezTo>
                  <a:cubicBezTo>
                    <a:pt x="258" y="2002"/>
                    <a:pt x="215" y="1895"/>
                    <a:pt x="210" y="1793"/>
                  </a:cubicBezTo>
                  <a:cubicBezTo>
                    <a:pt x="199" y="1691"/>
                    <a:pt x="220" y="1589"/>
                    <a:pt x="231" y="1487"/>
                  </a:cubicBezTo>
                  <a:cubicBezTo>
                    <a:pt x="252" y="1299"/>
                    <a:pt x="236" y="1101"/>
                    <a:pt x="193" y="913"/>
                  </a:cubicBezTo>
                  <a:cubicBezTo>
                    <a:pt x="172" y="833"/>
                    <a:pt x="145" y="758"/>
                    <a:pt x="151" y="677"/>
                  </a:cubicBezTo>
                  <a:cubicBezTo>
                    <a:pt x="166" y="517"/>
                    <a:pt x="311" y="377"/>
                    <a:pt x="471" y="377"/>
                  </a:cubicBezTo>
                  <a:close/>
                  <a:moveTo>
                    <a:pt x="966" y="1"/>
                  </a:moveTo>
                  <a:cubicBezTo>
                    <a:pt x="869" y="1"/>
                    <a:pt x="772" y="11"/>
                    <a:pt x="676" y="34"/>
                  </a:cubicBezTo>
                  <a:cubicBezTo>
                    <a:pt x="386" y="104"/>
                    <a:pt x="118" y="313"/>
                    <a:pt x="49" y="608"/>
                  </a:cubicBezTo>
                  <a:cubicBezTo>
                    <a:pt x="16" y="747"/>
                    <a:pt x="38" y="897"/>
                    <a:pt x="43" y="1047"/>
                  </a:cubicBezTo>
                  <a:cubicBezTo>
                    <a:pt x="59" y="1391"/>
                    <a:pt x="11" y="1734"/>
                    <a:pt x="6" y="2072"/>
                  </a:cubicBezTo>
                  <a:cubicBezTo>
                    <a:pt x="0" y="2415"/>
                    <a:pt x="49" y="2774"/>
                    <a:pt x="226" y="3064"/>
                  </a:cubicBezTo>
                  <a:cubicBezTo>
                    <a:pt x="387" y="3321"/>
                    <a:pt x="676" y="3518"/>
                    <a:pt x="975" y="3518"/>
                  </a:cubicBezTo>
                  <a:cubicBezTo>
                    <a:pt x="1013" y="3518"/>
                    <a:pt x="1051" y="3515"/>
                    <a:pt x="1089" y="3509"/>
                  </a:cubicBezTo>
                  <a:cubicBezTo>
                    <a:pt x="1314" y="3466"/>
                    <a:pt x="1512" y="3310"/>
                    <a:pt x="1636" y="3112"/>
                  </a:cubicBezTo>
                  <a:cubicBezTo>
                    <a:pt x="1786" y="2860"/>
                    <a:pt x="1807" y="2576"/>
                    <a:pt x="1813" y="2291"/>
                  </a:cubicBezTo>
                  <a:cubicBezTo>
                    <a:pt x="1877" y="2013"/>
                    <a:pt x="1872" y="1712"/>
                    <a:pt x="1893" y="1444"/>
                  </a:cubicBezTo>
                  <a:cubicBezTo>
                    <a:pt x="1909" y="1214"/>
                    <a:pt x="1995" y="785"/>
                    <a:pt x="1861" y="538"/>
                  </a:cubicBezTo>
                  <a:cubicBezTo>
                    <a:pt x="1893" y="506"/>
                    <a:pt x="1909" y="452"/>
                    <a:pt x="1904" y="404"/>
                  </a:cubicBezTo>
                  <a:cubicBezTo>
                    <a:pt x="1845" y="383"/>
                    <a:pt x="1786" y="324"/>
                    <a:pt x="1748" y="291"/>
                  </a:cubicBezTo>
                  <a:cubicBezTo>
                    <a:pt x="1657" y="216"/>
                    <a:pt x="1555" y="147"/>
                    <a:pt x="1443" y="93"/>
                  </a:cubicBezTo>
                  <a:cubicBezTo>
                    <a:pt x="1421" y="88"/>
                    <a:pt x="1411" y="72"/>
                    <a:pt x="1400" y="55"/>
                  </a:cubicBezTo>
                  <a:cubicBezTo>
                    <a:pt x="1258" y="23"/>
                    <a:pt x="1112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3848032" y="1740285"/>
              <a:ext cx="130512" cy="39120"/>
            </a:xfrm>
            <a:custGeom>
              <a:rect b="b" l="l" r="r" t="t"/>
              <a:pathLst>
                <a:path extrusionOk="0" h="646" w="2155">
                  <a:moveTo>
                    <a:pt x="1057" y="0"/>
                  </a:moveTo>
                  <a:cubicBezTo>
                    <a:pt x="687" y="0"/>
                    <a:pt x="336" y="214"/>
                    <a:pt x="62" y="492"/>
                  </a:cubicBezTo>
                  <a:cubicBezTo>
                    <a:pt x="0" y="563"/>
                    <a:pt x="59" y="646"/>
                    <a:pt x="132" y="646"/>
                  </a:cubicBezTo>
                  <a:cubicBezTo>
                    <a:pt x="153" y="646"/>
                    <a:pt x="176" y="638"/>
                    <a:pt x="196" y="621"/>
                  </a:cubicBezTo>
                  <a:cubicBezTo>
                    <a:pt x="406" y="455"/>
                    <a:pt x="609" y="353"/>
                    <a:pt x="845" y="310"/>
                  </a:cubicBezTo>
                  <a:cubicBezTo>
                    <a:pt x="884" y="307"/>
                    <a:pt x="923" y="305"/>
                    <a:pt x="962" y="305"/>
                  </a:cubicBezTo>
                  <a:cubicBezTo>
                    <a:pt x="1243" y="305"/>
                    <a:pt x="1535" y="383"/>
                    <a:pt x="1832" y="444"/>
                  </a:cubicBezTo>
                  <a:cubicBezTo>
                    <a:pt x="1875" y="471"/>
                    <a:pt x="1912" y="508"/>
                    <a:pt x="1950" y="546"/>
                  </a:cubicBezTo>
                  <a:cubicBezTo>
                    <a:pt x="1969" y="571"/>
                    <a:pt x="1992" y="581"/>
                    <a:pt x="2015" y="581"/>
                  </a:cubicBezTo>
                  <a:cubicBezTo>
                    <a:pt x="2087" y="581"/>
                    <a:pt x="2154" y="480"/>
                    <a:pt x="2089" y="407"/>
                  </a:cubicBezTo>
                  <a:cubicBezTo>
                    <a:pt x="1869" y="155"/>
                    <a:pt x="1499" y="20"/>
                    <a:pt x="1183" y="4"/>
                  </a:cubicBezTo>
                  <a:lnTo>
                    <a:pt x="1146" y="4"/>
                  </a:lnTo>
                  <a:cubicBezTo>
                    <a:pt x="1116" y="2"/>
                    <a:pt x="1087" y="0"/>
                    <a:pt x="1057" y="0"/>
                  </a:cubicBezTo>
                  <a:close/>
                </a:path>
              </a:pathLst>
            </a:custGeom>
            <a:solidFill>
              <a:srgbClr val="E4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3766695" y="1749793"/>
              <a:ext cx="255332" cy="384056"/>
            </a:xfrm>
            <a:custGeom>
              <a:rect b="b" l="l" r="r" t="t"/>
              <a:pathLst>
                <a:path extrusionOk="0" h="6342" w="4216">
                  <a:moveTo>
                    <a:pt x="2597" y="1"/>
                  </a:moveTo>
                  <a:cubicBezTo>
                    <a:pt x="2449" y="1"/>
                    <a:pt x="2299" y="24"/>
                    <a:pt x="2156" y="56"/>
                  </a:cubicBezTo>
                  <a:cubicBezTo>
                    <a:pt x="1808" y="132"/>
                    <a:pt x="1443" y="298"/>
                    <a:pt x="1304" y="625"/>
                  </a:cubicBezTo>
                  <a:cubicBezTo>
                    <a:pt x="1245" y="759"/>
                    <a:pt x="1234" y="909"/>
                    <a:pt x="1228" y="1054"/>
                  </a:cubicBezTo>
                  <a:cubicBezTo>
                    <a:pt x="1218" y="1295"/>
                    <a:pt x="1212" y="1542"/>
                    <a:pt x="1132" y="1772"/>
                  </a:cubicBezTo>
                  <a:cubicBezTo>
                    <a:pt x="1062" y="1981"/>
                    <a:pt x="928" y="2169"/>
                    <a:pt x="837" y="2373"/>
                  </a:cubicBezTo>
                  <a:cubicBezTo>
                    <a:pt x="692" y="2705"/>
                    <a:pt x="665" y="3075"/>
                    <a:pt x="606" y="3435"/>
                  </a:cubicBezTo>
                  <a:cubicBezTo>
                    <a:pt x="505" y="4040"/>
                    <a:pt x="301" y="5000"/>
                    <a:pt x="1" y="5531"/>
                  </a:cubicBezTo>
                  <a:cubicBezTo>
                    <a:pt x="269" y="5660"/>
                    <a:pt x="456" y="5906"/>
                    <a:pt x="682" y="6099"/>
                  </a:cubicBezTo>
                  <a:cubicBezTo>
                    <a:pt x="842" y="6233"/>
                    <a:pt x="1056" y="6342"/>
                    <a:pt x="1259" y="6342"/>
                  </a:cubicBezTo>
                  <a:cubicBezTo>
                    <a:pt x="1341" y="6342"/>
                    <a:pt x="1422" y="6324"/>
                    <a:pt x="1497" y="6282"/>
                  </a:cubicBezTo>
                  <a:cubicBezTo>
                    <a:pt x="1577" y="5939"/>
                    <a:pt x="1604" y="5574"/>
                    <a:pt x="1475" y="5247"/>
                  </a:cubicBezTo>
                  <a:cubicBezTo>
                    <a:pt x="1427" y="5113"/>
                    <a:pt x="1357" y="4995"/>
                    <a:pt x="1304" y="4861"/>
                  </a:cubicBezTo>
                  <a:cubicBezTo>
                    <a:pt x="1164" y="4518"/>
                    <a:pt x="1175" y="3735"/>
                    <a:pt x="1330" y="3392"/>
                  </a:cubicBezTo>
                  <a:cubicBezTo>
                    <a:pt x="1395" y="3263"/>
                    <a:pt x="1480" y="3134"/>
                    <a:pt x="1523" y="2995"/>
                  </a:cubicBezTo>
                  <a:cubicBezTo>
                    <a:pt x="1609" y="2716"/>
                    <a:pt x="1529" y="2410"/>
                    <a:pt x="1523" y="2115"/>
                  </a:cubicBezTo>
                  <a:cubicBezTo>
                    <a:pt x="1518" y="1783"/>
                    <a:pt x="1604" y="1456"/>
                    <a:pt x="1706" y="1134"/>
                  </a:cubicBezTo>
                  <a:cubicBezTo>
                    <a:pt x="1770" y="1070"/>
                    <a:pt x="1824" y="995"/>
                    <a:pt x="1872" y="898"/>
                  </a:cubicBezTo>
                  <a:cubicBezTo>
                    <a:pt x="1970" y="701"/>
                    <a:pt x="1989" y="334"/>
                    <a:pt x="2271" y="334"/>
                  </a:cubicBezTo>
                  <a:cubicBezTo>
                    <a:pt x="2281" y="334"/>
                    <a:pt x="2291" y="334"/>
                    <a:pt x="2301" y="335"/>
                  </a:cubicBezTo>
                  <a:cubicBezTo>
                    <a:pt x="2437" y="350"/>
                    <a:pt x="2539" y="422"/>
                    <a:pt x="2676" y="422"/>
                  </a:cubicBezTo>
                  <a:cubicBezTo>
                    <a:pt x="2685" y="422"/>
                    <a:pt x="2694" y="422"/>
                    <a:pt x="2703" y="421"/>
                  </a:cubicBezTo>
                  <a:cubicBezTo>
                    <a:pt x="2773" y="410"/>
                    <a:pt x="2842" y="389"/>
                    <a:pt x="2907" y="362"/>
                  </a:cubicBezTo>
                  <a:cubicBezTo>
                    <a:pt x="3030" y="405"/>
                    <a:pt x="3153" y="448"/>
                    <a:pt x="3277" y="491"/>
                  </a:cubicBezTo>
                  <a:cubicBezTo>
                    <a:pt x="3336" y="544"/>
                    <a:pt x="3368" y="646"/>
                    <a:pt x="3384" y="748"/>
                  </a:cubicBezTo>
                  <a:cubicBezTo>
                    <a:pt x="3384" y="786"/>
                    <a:pt x="3384" y="818"/>
                    <a:pt x="3379" y="855"/>
                  </a:cubicBezTo>
                  <a:cubicBezTo>
                    <a:pt x="3346" y="1140"/>
                    <a:pt x="3336" y="1424"/>
                    <a:pt x="3330" y="1703"/>
                  </a:cubicBezTo>
                  <a:cubicBezTo>
                    <a:pt x="3314" y="2276"/>
                    <a:pt x="3314" y="2850"/>
                    <a:pt x="3223" y="3418"/>
                  </a:cubicBezTo>
                  <a:cubicBezTo>
                    <a:pt x="3170" y="3767"/>
                    <a:pt x="3084" y="4110"/>
                    <a:pt x="3052" y="4459"/>
                  </a:cubicBezTo>
                  <a:cubicBezTo>
                    <a:pt x="3019" y="4802"/>
                    <a:pt x="3041" y="5279"/>
                    <a:pt x="2993" y="5622"/>
                  </a:cubicBezTo>
                  <a:cubicBezTo>
                    <a:pt x="2960" y="5831"/>
                    <a:pt x="2896" y="6040"/>
                    <a:pt x="2837" y="6244"/>
                  </a:cubicBezTo>
                  <a:cubicBezTo>
                    <a:pt x="2879" y="6252"/>
                    <a:pt x="2922" y="6255"/>
                    <a:pt x="2964" y="6255"/>
                  </a:cubicBezTo>
                  <a:cubicBezTo>
                    <a:pt x="3158" y="6255"/>
                    <a:pt x="3351" y="6180"/>
                    <a:pt x="3518" y="6083"/>
                  </a:cubicBezTo>
                  <a:cubicBezTo>
                    <a:pt x="3722" y="5960"/>
                    <a:pt x="3904" y="5799"/>
                    <a:pt x="4108" y="5670"/>
                  </a:cubicBezTo>
                  <a:cubicBezTo>
                    <a:pt x="4145" y="5649"/>
                    <a:pt x="4188" y="5622"/>
                    <a:pt x="4204" y="5579"/>
                  </a:cubicBezTo>
                  <a:cubicBezTo>
                    <a:pt x="4215" y="5547"/>
                    <a:pt x="4215" y="5510"/>
                    <a:pt x="4210" y="5477"/>
                  </a:cubicBezTo>
                  <a:cubicBezTo>
                    <a:pt x="4161" y="5145"/>
                    <a:pt x="4113" y="4695"/>
                    <a:pt x="4044" y="4367"/>
                  </a:cubicBezTo>
                  <a:cubicBezTo>
                    <a:pt x="3877" y="3633"/>
                    <a:pt x="3582" y="2904"/>
                    <a:pt x="3652" y="2153"/>
                  </a:cubicBezTo>
                  <a:cubicBezTo>
                    <a:pt x="3674" y="1928"/>
                    <a:pt x="3727" y="1708"/>
                    <a:pt x="3743" y="1483"/>
                  </a:cubicBezTo>
                  <a:cubicBezTo>
                    <a:pt x="3765" y="1188"/>
                    <a:pt x="3727" y="888"/>
                    <a:pt x="3593" y="625"/>
                  </a:cubicBezTo>
                  <a:cubicBezTo>
                    <a:pt x="3545" y="534"/>
                    <a:pt x="3486" y="443"/>
                    <a:pt x="3416" y="367"/>
                  </a:cubicBezTo>
                  <a:cubicBezTo>
                    <a:pt x="3346" y="266"/>
                    <a:pt x="3255" y="185"/>
                    <a:pt x="3153" y="148"/>
                  </a:cubicBezTo>
                  <a:cubicBezTo>
                    <a:pt x="3089" y="105"/>
                    <a:pt x="3019" y="73"/>
                    <a:pt x="2944" y="51"/>
                  </a:cubicBezTo>
                  <a:cubicBezTo>
                    <a:pt x="2832" y="15"/>
                    <a:pt x="2715" y="1"/>
                    <a:pt x="2597" y="1"/>
                  </a:cubicBezTo>
                  <a:close/>
                </a:path>
              </a:pathLst>
            </a:custGeom>
            <a:solidFill>
              <a:srgbClr val="F1D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4431742" y="3626497"/>
              <a:ext cx="90541" cy="92895"/>
            </a:xfrm>
            <a:custGeom>
              <a:rect b="b" l="l" r="r" t="t"/>
              <a:pathLst>
                <a:path extrusionOk="0" h="1534" w="1495">
                  <a:moveTo>
                    <a:pt x="120" y="0"/>
                  </a:moveTo>
                  <a:cubicBezTo>
                    <a:pt x="95" y="0"/>
                    <a:pt x="71" y="15"/>
                    <a:pt x="60" y="37"/>
                  </a:cubicBezTo>
                  <a:cubicBezTo>
                    <a:pt x="22" y="53"/>
                    <a:pt x="1" y="101"/>
                    <a:pt x="22" y="139"/>
                  </a:cubicBezTo>
                  <a:cubicBezTo>
                    <a:pt x="33" y="155"/>
                    <a:pt x="38" y="176"/>
                    <a:pt x="49" y="193"/>
                  </a:cubicBezTo>
                  <a:cubicBezTo>
                    <a:pt x="49" y="305"/>
                    <a:pt x="49" y="418"/>
                    <a:pt x="49" y="530"/>
                  </a:cubicBezTo>
                  <a:cubicBezTo>
                    <a:pt x="49" y="627"/>
                    <a:pt x="28" y="745"/>
                    <a:pt x="49" y="841"/>
                  </a:cubicBezTo>
                  <a:cubicBezTo>
                    <a:pt x="55" y="873"/>
                    <a:pt x="71" y="895"/>
                    <a:pt x="92" y="916"/>
                  </a:cubicBezTo>
                  <a:cubicBezTo>
                    <a:pt x="92" y="922"/>
                    <a:pt x="92" y="922"/>
                    <a:pt x="92" y="927"/>
                  </a:cubicBezTo>
                  <a:cubicBezTo>
                    <a:pt x="92" y="970"/>
                    <a:pt x="130" y="997"/>
                    <a:pt x="167" y="1002"/>
                  </a:cubicBezTo>
                  <a:cubicBezTo>
                    <a:pt x="178" y="1002"/>
                    <a:pt x="183" y="1002"/>
                    <a:pt x="194" y="1008"/>
                  </a:cubicBezTo>
                  <a:cubicBezTo>
                    <a:pt x="199" y="1013"/>
                    <a:pt x="210" y="1018"/>
                    <a:pt x="215" y="1018"/>
                  </a:cubicBezTo>
                  <a:cubicBezTo>
                    <a:pt x="280" y="1050"/>
                    <a:pt x="344" y="1077"/>
                    <a:pt x="408" y="1104"/>
                  </a:cubicBezTo>
                  <a:cubicBezTo>
                    <a:pt x="414" y="1131"/>
                    <a:pt x="414" y="1158"/>
                    <a:pt x="419" y="1190"/>
                  </a:cubicBezTo>
                  <a:cubicBezTo>
                    <a:pt x="419" y="1211"/>
                    <a:pt x="430" y="1227"/>
                    <a:pt x="441" y="1238"/>
                  </a:cubicBezTo>
                  <a:cubicBezTo>
                    <a:pt x="441" y="1313"/>
                    <a:pt x="441" y="1388"/>
                    <a:pt x="462" y="1458"/>
                  </a:cubicBezTo>
                  <a:cubicBezTo>
                    <a:pt x="467" y="1485"/>
                    <a:pt x="489" y="1506"/>
                    <a:pt x="516" y="1512"/>
                  </a:cubicBezTo>
                  <a:cubicBezTo>
                    <a:pt x="548" y="1522"/>
                    <a:pt x="580" y="1522"/>
                    <a:pt x="612" y="1522"/>
                  </a:cubicBezTo>
                  <a:cubicBezTo>
                    <a:pt x="623" y="1533"/>
                    <a:pt x="634" y="1533"/>
                    <a:pt x="644" y="1533"/>
                  </a:cubicBezTo>
                  <a:cubicBezTo>
                    <a:pt x="880" y="1528"/>
                    <a:pt x="1116" y="1522"/>
                    <a:pt x="1352" y="1506"/>
                  </a:cubicBezTo>
                  <a:cubicBezTo>
                    <a:pt x="1379" y="1501"/>
                    <a:pt x="1416" y="1485"/>
                    <a:pt x="1422" y="1453"/>
                  </a:cubicBezTo>
                  <a:cubicBezTo>
                    <a:pt x="1449" y="1233"/>
                    <a:pt x="1470" y="1008"/>
                    <a:pt x="1492" y="788"/>
                  </a:cubicBezTo>
                  <a:cubicBezTo>
                    <a:pt x="1495" y="767"/>
                    <a:pt x="1479" y="756"/>
                    <a:pt x="1463" y="756"/>
                  </a:cubicBezTo>
                  <a:cubicBezTo>
                    <a:pt x="1450" y="756"/>
                    <a:pt x="1437" y="763"/>
                    <a:pt x="1433" y="777"/>
                  </a:cubicBezTo>
                  <a:cubicBezTo>
                    <a:pt x="1433" y="788"/>
                    <a:pt x="1433" y="793"/>
                    <a:pt x="1427" y="798"/>
                  </a:cubicBezTo>
                  <a:cubicBezTo>
                    <a:pt x="1415" y="791"/>
                    <a:pt x="1401" y="786"/>
                    <a:pt x="1383" y="786"/>
                  </a:cubicBezTo>
                  <a:cubicBezTo>
                    <a:pt x="1377" y="786"/>
                    <a:pt x="1370" y="786"/>
                    <a:pt x="1363" y="788"/>
                  </a:cubicBezTo>
                  <a:cubicBezTo>
                    <a:pt x="1327" y="793"/>
                    <a:pt x="1292" y="796"/>
                    <a:pt x="1257" y="796"/>
                  </a:cubicBezTo>
                  <a:cubicBezTo>
                    <a:pt x="951" y="796"/>
                    <a:pt x="694" y="592"/>
                    <a:pt x="467" y="380"/>
                  </a:cubicBezTo>
                  <a:cubicBezTo>
                    <a:pt x="414" y="235"/>
                    <a:pt x="317" y="112"/>
                    <a:pt x="156" y="10"/>
                  </a:cubicBezTo>
                  <a:cubicBezTo>
                    <a:pt x="145" y="3"/>
                    <a:pt x="132" y="0"/>
                    <a:pt x="120" y="0"/>
                  </a:cubicBezTo>
                  <a:close/>
                </a:path>
              </a:pathLst>
            </a:custGeom>
            <a:solidFill>
              <a:srgbClr val="934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4470078" y="3470559"/>
              <a:ext cx="727" cy="61"/>
            </a:xfrm>
            <a:custGeom>
              <a:rect b="b" l="l" r="r" t="t"/>
              <a:pathLst>
                <a:path extrusionOk="0" h="1" w="12">
                  <a:moveTo>
                    <a:pt x="11" y="1"/>
                  </a:moveTo>
                  <a:cubicBezTo>
                    <a:pt x="6" y="1"/>
                    <a:pt x="6" y="1"/>
                    <a:pt x="1" y="1"/>
                  </a:cubicBezTo>
                  <a:cubicBezTo>
                    <a:pt x="1" y="1"/>
                    <a:pt x="6" y="1"/>
                    <a:pt x="11" y="1"/>
                  </a:cubicBezTo>
                  <a:close/>
                </a:path>
              </a:pathLst>
            </a:custGeom>
            <a:solidFill>
              <a:srgbClr val="F1D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4469776" y="3469530"/>
              <a:ext cx="848" cy="1090"/>
            </a:xfrm>
            <a:custGeom>
              <a:rect b="b" l="l" r="r" t="t"/>
              <a:pathLst>
                <a:path extrusionOk="0" h="18" w="14">
                  <a:moveTo>
                    <a:pt x="9" y="1"/>
                  </a:moveTo>
                  <a:cubicBezTo>
                    <a:pt x="8" y="1"/>
                    <a:pt x="7" y="1"/>
                    <a:pt x="6" y="2"/>
                  </a:cubicBezTo>
                  <a:cubicBezTo>
                    <a:pt x="6" y="7"/>
                    <a:pt x="6" y="12"/>
                    <a:pt x="0" y="18"/>
                  </a:cubicBezTo>
                  <a:lnTo>
                    <a:pt x="6" y="18"/>
                  </a:lnTo>
                  <a:cubicBezTo>
                    <a:pt x="6" y="13"/>
                    <a:pt x="14" y="1"/>
                    <a:pt x="9" y="1"/>
                  </a:cubicBezTo>
                  <a:close/>
                </a:path>
              </a:pathLst>
            </a:custGeom>
            <a:solidFill>
              <a:srgbClr val="F1D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4430773" y="3469530"/>
              <a:ext cx="97203" cy="219824"/>
            </a:xfrm>
            <a:custGeom>
              <a:rect b="b" l="l" r="r" t="t"/>
              <a:pathLst>
                <a:path extrusionOk="0" h="3630" w="1605">
                  <a:moveTo>
                    <a:pt x="299" y="1"/>
                  </a:moveTo>
                  <a:cubicBezTo>
                    <a:pt x="200" y="1"/>
                    <a:pt x="100" y="5"/>
                    <a:pt x="1" y="12"/>
                  </a:cubicBezTo>
                  <a:cubicBezTo>
                    <a:pt x="140" y="795"/>
                    <a:pt x="172" y="1610"/>
                    <a:pt x="199" y="2404"/>
                  </a:cubicBezTo>
                  <a:cubicBezTo>
                    <a:pt x="113" y="2404"/>
                    <a:pt x="49" y="2511"/>
                    <a:pt x="54" y="2602"/>
                  </a:cubicBezTo>
                  <a:cubicBezTo>
                    <a:pt x="60" y="2693"/>
                    <a:pt x="113" y="2779"/>
                    <a:pt x="162" y="2854"/>
                  </a:cubicBezTo>
                  <a:cubicBezTo>
                    <a:pt x="328" y="3101"/>
                    <a:pt x="494" y="3358"/>
                    <a:pt x="746" y="3508"/>
                  </a:cubicBezTo>
                  <a:cubicBezTo>
                    <a:pt x="868" y="3585"/>
                    <a:pt x="1014" y="3629"/>
                    <a:pt x="1156" y="3629"/>
                  </a:cubicBezTo>
                  <a:cubicBezTo>
                    <a:pt x="1302" y="3629"/>
                    <a:pt x="1444" y="3582"/>
                    <a:pt x="1550" y="3476"/>
                  </a:cubicBezTo>
                  <a:cubicBezTo>
                    <a:pt x="1577" y="3449"/>
                    <a:pt x="1599" y="3417"/>
                    <a:pt x="1604" y="3385"/>
                  </a:cubicBezTo>
                  <a:cubicBezTo>
                    <a:pt x="1604" y="3321"/>
                    <a:pt x="1556" y="3278"/>
                    <a:pt x="1508" y="3240"/>
                  </a:cubicBezTo>
                  <a:cubicBezTo>
                    <a:pt x="1277" y="3058"/>
                    <a:pt x="1062" y="2860"/>
                    <a:pt x="859" y="2650"/>
                  </a:cubicBezTo>
                  <a:cubicBezTo>
                    <a:pt x="762" y="2549"/>
                    <a:pt x="666" y="2436"/>
                    <a:pt x="617" y="2297"/>
                  </a:cubicBezTo>
                  <a:cubicBezTo>
                    <a:pt x="580" y="2179"/>
                    <a:pt x="580" y="2050"/>
                    <a:pt x="580" y="1927"/>
                  </a:cubicBezTo>
                  <a:cubicBezTo>
                    <a:pt x="591" y="1289"/>
                    <a:pt x="612" y="650"/>
                    <a:pt x="644" y="18"/>
                  </a:cubicBezTo>
                  <a:cubicBezTo>
                    <a:pt x="529" y="6"/>
                    <a:pt x="414" y="1"/>
                    <a:pt x="299" y="1"/>
                  </a:cubicBezTo>
                  <a:close/>
                </a:path>
              </a:pathLst>
            </a:custGeom>
            <a:solidFill>
              <a:srgbClr val="F1D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4448821" y="3650054"/>
              <a:ext cx="65105" cy="47659"/>
            </a:xfrm>
            <a:custGeom>
              <a:rect b="b" l="l" r="r" t="t"/>
              <a:pathLst>
                <a:path extrusionOk="0" h="787" w="1075">
                  <a:moveTo>
                    <a:pt x="986" y="0"/>
                  </a:moveTo>
                  <a:cubicBezTo>
                    <a:pt x="980" y="0"/>
                    <a:pt x="975" y="1"/>
                    <a:pt x="968" y="2"/>
                  </a:cubicBezTo>
                  <a:cubicBezTo>
                    <a:pt x="899" y="13"/>
                    <a:pt x="850" y="39"/>
                    <a:pt x="813" y="77"/>
                  </a:cubicBezTo>
                  <a:cubicBezTo>
                    <a:pt x="786" y="98"/>
                    <a:pt x="764" y="136"/>
                    <a:pt x="754" y="174"/>
                  </a:cubicBezTo>
                  <a:cubicBezTo>
                    <a:pt x="738" y="227"/>
                    <a:pt x="732" y="291"/>
                    <a:pt x="743" y="356"/>
                  </a:cubicBezTo>
                  <a:cubicBezTo>
                    <a:pt x="679" y="291"/>
                    <a:pt x="604" y="238"/>
                    <a:pt x="523" y="195"/>
                  </a:cubicBezTo>
                  <a:cubicBezTo>
                    <a:pt x="441" y="137"/>
                    <a:pt x="352" y="98"/>
                    <a:pt x="259" y="98"/>
                  </a:cubicBezTo>
                  <a:cubicBezTo>
                    <a:pt x="231" y="98"/>
                    <a:pt x="203" y="102"/>
                    <a:pt x="175" y="109"/>
                  </a:cubicBezTo>
                  <a:cubicBezTo>
                    <a:pt x="121" y="120"/>
                    <a:pt x="73" y="141"/>
                    <a:pt x="35" y="184"/>
                  </a:cubicBezTo>
                  <a:cubicBezTo>
                    <a:pt x="1" y="223"/>
                    <a:pt x="29" y="287"/>
                    <a:pt x="70" y="287"/>
                  </a:cubicBezTo>
                  <a:cubicBezTo>
                    <a:pt x="79" y="287"/>
                    <a:pt x="89" y="284"/>
                    <a:pt x="100" y="275"/>
                  </a:cubicBezTo>
                  <a:cubicBezTo>
                    <a:pt x="151" y="237"/>
                    <a:pt x="204" y="221"/>
                    <a:pt x="256" y="221"/>
                  </a:cubicBezTo>
                  <a:cubicBezTo>
                    <a:pt x="505" y="221"/>
                    <a:pt x="751" y="590"/>
                    <a:pt x="866" y="758"/>
                  </a:cubicBezTo>
                  <a:cubicBezTo>
                    <a:pt x="878" y="778"/>
                    <a:pt x="896" y="787"/>
                    <a:pt x="913" y="787"/>
                  </a:cubicBezTo>
                  <a:cubicBezTo>
                    <a:pt x="951" y="787"/>
                    <a:pt x="989" y="747"/>
                    <a:pt x="963" y="699"/>
                  </a:cubicBezTo>
                  <a:cubicBezTo>
                    <a:pt x="941" y="656"/>
                    <a:pt x="920" y="613"/>
                    <a:pt x="899" y="565"/>
                  </a:cubicBezTo>
                  <a:cubicBezTo>
                    <a:pt x="888" y="533"/>
                    <a:pt x="877" y="501"/>
                    <a:pt x="866" y="463"/>
                  </a:cubicBezTo>
                  <a:cubicBezTo>
                    <a:pt x="866" y="458"/>
                    <a:pt x="861" y="452"/>
                    <a:pt x="861" y="442"/>
                  </a:cubicBezTo>
                  <a:cubicBezTo>
                    <a:pt x="841" y="341"/>
                    <a:pt x="816" y="138"/>
                    <a:pt x="940" y="138"/>
                  </a:cubicBezTo>
                  <a:cubicBezTo>
                    <a:pt x="949" y="138"/>
                    <a:pt x="958" y="139"/>
                    <a:pt x="968" y="141"/>
                  </a:cubicBezTo>
                  <a:cubicBezTo>
                    <a:pt x="975" y="143"/>
                    <a:pt x="980" y="143"/>
                    <a:pt x="986" y="143"/>
                  </a:cubicBezTo>
                  <a:cubicBezTo>
                    <a:pt x="1075" y="143"/>
                    <a:pt x="1075" y="0"/>
                    <a:pt x="986" y="0"/>
                  </a:cubicBezTo>
                  <a:close/>
                </a:path>
              </a:pathLst>
            </a:custGeom>
            <a:solidFill>
              <a:srgbClr val="934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4319215" y="3626497"/>
              <a:ext cx="90844" cy="92895"/>
            </a:xfrm>
            <a:custGeom>
              <a:rect b="b" l="l" r="r" t="t"/>
              <a:pathLst>
                <a:path extrusionOk="0" h="1534" w="1500">
                  <a:moveTo>
                    <a:pt x="1377" y="0"/>
                  </a:moveTo>
                  <a:cubicBezTo>
                    <a:pt x="1365" y="0"/>
                    <a:pt x="1354" y="3"/>
                    <a:pt x="1344" y="10"/>
                  </a:cubicBezTo>
                  <a:cubicBezTo>
                    <a:pt x="1178" y="112"/>
                    <a:pt x="1087" y="235"/>
                    <a:pt x="1033" y="380"/>
                  </a:cubicBezTo>
                  <a:cubicBezTo>
                    <a:pt x="807" y="592"/>
                    <a:pt x="550" y="796"/>
                    <a:pt x="243" y="796"/>
                  </a:cubicBezTo>
                  <a:cubicBezTo>
                    <a:pt x="209" y="796"/>
                    <a:pt x="173" y="793"/>
                    <a:pt x="138" y="788"/>
                  </a:cubicBezTo>
                  <a:cubicBezTo>
                    <a:pt x="131" y="786"/>
                    <a:pt x="124" y="786"/>
                    <a:pt x="117" y="786"/>
                  </a:cubicBezTo>
                  <a:cubicBezTo>
                    <a:pt x="99" y="786"/>
                    <a:pt x="84" y="791"/>
                    <a:pt x="68" y="798"/>
                  </a:cubicBezTo>
                  <a:cubicBezTo>
                    <a:pt x="68" y="793"/>
                    <a:pt x="68" y="788"/>
                    <a:pt x="63" y="777"/>
                  </a:cubicBezTo>
                  <a:cubicBezTo>
                    <a:pt x="60" y="763"/>
                    <a:pt x="47" y="756"/>
                    <a:pt x="34" y="756"/>
                  </a:cubicBezTo>
                  <a:cubicBezTo>
                    <a:pt x="18" y="756"/>
                    <a:pt x="1" y="767"/>
                    <a:pt x="4" y="788"/>
                  </a:cubicBezTo>
                  <a:cubicBezTo>
                    <a:pt x="25" y="1008"/>
                    <a:pt x="47" y="1233"/>
                    <a:pt x="79" y="1453"/>
                  </a:cubicBezTo>
                  <a:cubicBezTo>
                    <a:pt x="84" y="1485"/>
                    <a:pt x="116" y="1501"/>
                    <a:pt x="143" y="1506"/>
                  </a:cubicBezTo>
                  <a:cubicBezTo>
                    <a:pt x="379" y="1522"/>
                    <a:pt x="615" y="1528"/>
                    <a:pt x="851" y="1533"/>
                  </a:cubicBezTo>
                  <a:cubicBezTo>
                    <a:pt x="867" y="1533"/>
                    <a:pt x="878" y="1533"/>
                    <a:pt x="888" y="1522"/>
                  </a:cubicBezTo>
                  <a:cubicBezTo>
                    <a:pt x="921" y="1522"/>
                    <a:pt x="953" y="1522"/>
                    <a:pt x="985" y="1512"/>
                  </a:cubicBezTo>
                  <a:cubicBezTo>
                    <a:pt x="1012" y="1506"/>
                    <a:pt x="1033" y="1485"/>
                    <a:pt x="1039" y="1458"/>
                  </a:cubicBezTo>
                  <a:cubicBezTo>
                    <a:pt x="1055" y="1388"/>
                    <a:pt x="1060" y="1313"/>
                    <a:pt x="1055" y="1238"/>
                  </a:cubicBezTo>
                  <a:cubicBezTo>
                    <a:pt x="1071" y="1227"/>
                    <a:pt x="1076" y="1211"/>
                    <a:pt x="1081" y="1190"/>
                  </a:cubicBezTo>
                  <a:cubicBezTo>
                    <a:pt x="1081" y="1158"/>
                    <a:pt x="1087" y="1131"/>
                    <a:pt x="1087" y="1104"/>
                  </a:cubicBezTo>
                  <a:cubicBezTo>
                    <a:pt x="1151" y="1077"/>
                    <a:pt x="1215" y="1050"/>
                    <a:pt x="1280" y="1018"/>
                  </a:cubicBezTo>
                  <a:cubicBezTo>
                    <a:pt x="1291" y="1018"/>
                    <a:pt x="1301" y="1013"/>
                    <a:pt x="1307" y="1008"/>
                  </a:cubicBezTo>
                  <a:cubicBezTo>
                    <a:pt x="1312" y="1002"/>
                    <a:pt x="1323" y="1002"/>
                    <a:pt x="1328" y="1002"/>
                  </a:cubicBezTo>
                  <a:cubicBezTo>
                    <a:pt x="1371" y="997"/>
                    <a:pt x="1409" y="970"/>
                    <a:pt x="1403" y="927"/>
                  </a:cubicBezTo>
                  <a:cubicBezTo>
                    <a:pt x="1403" y="922"/>
                    <a:pt x="1403" y="922"/>
                    <a:pt x="1403" y="916"/>
                  </a:cubicBezTo>
                  <a:cubicBezTo>
                    <a:pt x="1425" y="895"/>
                    <a:pt x="1441" y="873"/>
                    <a:pt x="1451" y="841"/>
                  </a:cubicBezTo>
                  <a:cubicBezTo>
                    <a:pt x="1473" y="745"/>
                    <a:pt x="1451" y="627"/>
                    <a:pt x="1451" y="530"/>
                  </a:cubicBezTo>
                  <a:cubicBezTo>
                    <a:pt x="1451" y="418"/>
                    <a:pt x="1451" y="305"/>
                    <a:pt x="1451" y="193"/>
                  </a:cubicBezTo>
                  <a:cubicBezTo>
                    <a:pt x="1457" y="176"/>
                    <a:pt x="1467" y="155"/>
                    <a:pt x="1478" y="139"/>
                  </a:cubicBezTo>
                  <a:cubicBezTo>
                    <a:pt x="1500" y="101"/>
                    <a:pt x="1478" y="53"/>
                    <a:pt x="1441" y="37"/>
                  </a:cubicBezTo>
                  <a:cubicBezTo>
                    <a:pt x="1426" y="15"/>
                    <a:pt x="1401" y="0"/>
                    <a:pt x="1377" y="0"/>
                  </a:cubicBezTo>
                  <a:close/>
                </a:path>
              </a:pathLst>
            </a:custGeom>
            <a:solidFill>
              <a:srgbClr val="934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4370876" y="3469530"/>
              <a:ext cx="848" cy="1090"/>
            </a:xfrm>
            <a:custGeom>
              <a:rect b="b" l="l" r="r" t="t"/>
              <a:pathLst>
                <a:path extrusionOk="0" h="18" w="14">
                  <a:moveTo>
                    <a:pt x="9" y="1"/>
                  </a:moveTo>
                  <a:cubicBezTo>
                    <a:pt x="1" y="1"/>
                    <a:pt x="9" y="13"/>
                    <a:pt x="9" y="18"/>
                  </a:cubicBezTo>
                  <a:lnTo>
                    <a:pt x="14" y="18"/>
                  </a:lnTo>
                  <a:cubicBezTo>
                    <a:pt x="14" y="12"/>
                    <a:pt x="14" y="7"/>
                    <a:pt x="14" y="2"/>
                  </a:cubicBezTo>
                  <a:cubicBezTo>
                    <a:pt x="12" y="1"/>
                    <a:pt x="10" y="1"/>
                    <a:pt x="9" y="1"/>
                  </a:cubicBezTo>
                  <a:close/>
                </a:path>
              </a:pathLst>
            </a:custGeom>
            <a:solidFill>
              <a:srgbClr val="F1D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4371057" y="3470559"/>
              <a:ext cx="363" cy="61"/>
            </a:xfrm>
            <a:custGeom>
              <a:rect b="b" l="l" r="r" t="t"/>
              <a:pathLst>
                <a:path extrusionOk="0" h="1" w="6">
                  <a:moveTo>
                    <a:pt x="6" y="1"/>
                  </a:moveTo>
                  <a:cubicBezTo>
                    <a:pt x="6" y="1"/>
                    <a:pt x="0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lose/>
                </a:path>
              </a:pathLst>
            </a:custGeom>
            <a:solidFill>
              <a:srgbClr val="F1D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4313583" y="3469530"/>
              <a:ext cx="97445" cy="219824"/>
            </a:xfrm>
            <a:custGeom>
              <a:rect b="b" l="l" r="r" t="t"/>
              <a:pathLst>
                <a:path extrusionOk="0" h="3630" w="1609">
                  <a:moveTo>
                    <a:pt x="1308" y="1"/>
                  </a:moveTo>
                  <a:cubicBezTo>
                    <a:pt x="1191" y="1"/>
                    <a:pt x="1075" y="6"/>
                    <a:pt x="960" y="18"/>
                  </a:cubicBezTo>
                  <a:cubicBezTo>
                    <a:pt x="997" y="650"/>
                    <a:pt x="1019" y="1289"/>
                    <a:pt x="1024" y="1927"/>
                  </a:cubicBezTo>
                  <a:cubicBezTo>
                    <a:pt x="1024" y="2050"/>
                    <a:pt x="1030" y="2179"/>
                    <a:pt x="987" y="2297"/>
                  </a:cubicBezTo>
                  <a:cubicBezTo>
                    <a:pt x="938" y="2436"/>
                    <a:pt x="842" y="2543"/>
                    <a:pt x="745" y="2650"/>
                  </a:cubicBezTo>
                  <a:cubicBezTo>
                    <a:pt x="547" y="2860"/>
                    <a:pt x="327" y="3058"/>
                    <a:pt x="102" y="3240"/>
                  </a:cubicBezTo>
                  <a:cubicBezTo>
                    <a:pt x="54" y="3278"/>
                    <a:pt x="0" y="3321"/>
                    <a:pt x="6" y="3385"/>
                  </a:cubicBezTo>
                  <a:cubicBezTo>
                    <a:pt x="11" y="3417"/>
                    <a:pt x="32" y="3449"/>
                    <a:pt x="59" y="3476"/>
                  </a:cubicBezTo>
                  <a:cubicBezTo>
                    <a:pt x="163" y="3582"/>
                    <a:pt x="305" y="3629"/>
                    <a:pt x="452" y="3629"/>
                  </a:cubicBezTo>
                  <a:cubicBezTo>
                    <a:pt x="594" y="3629"/>
                    <a:pt x="742" y="3585"/>
                    <a:pt x="863" y="3508"/>
                  </a:cubicBezTo>
                  <a:cubicBezTo>
                    <a:pt x="1110" y="3358"/>
                    <a:pt x="1282" y="3101"/>
                    <a:pt x="1443" y="2854"/>
                  </a:cubicBezTo>
                  <a:cubicBezTo>
                    <a:pt x="1496" y="2779"/>
                    <a:pt x="1544" y="2693"/>
                    <a:pt x="1550" y="2602"/>
                  </a:cubicBezTo>
                  <a:cubicBezTo>
                    <a:pt x="1555" y="2511"/>
                    <a:pt x="1496" y="2404"/>
                    <a:pt x="1405" y="2404"/>
                  </a:cubicBezTo>
                  <a:cubicBezTo>
                    <a:pt x="1432" y="1610"/>
                    <a:pt x="1469" y="795"/>
                    <a:pt x="1609" y="12"/>
                  </a:cubicBezTo>
                  <a:cubicBezTo>
                    <a:pt x="1509" y="5"/>
                    <a:pt x="1409" y="1"/>
                    <a:pt x="1308" y="1"/>
                  </a:cubicBezTo>
                  <a:close/>
                </a:path>
              </a:pathLst>
            </a:custGeom>
            <a:solidFill>
              <a:srgbClr val="F1D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327573" y="3650054"/>
              <a:ext cx="65165" cy="47598"/>
            </a:xfrm>
            <a:custGeom>
              <a:rect b="b" l="l" r="r" t="t"/>
              <a:pathLst>
                <a:path extrusionOk="0" h="786" w="1076">
                  <a:moveTo>
                    <a:pt x="89" y="0"/>
                  </a:moveTo>
                  <a:cubicBezTo>
                    <a:pt x="0" y="0"/>
                    <a:pt x="0" y="143"/>
                    <a:pt x="89" y="143"/>
                  </a:cubicBezTo>
                  <a:cubicBezTo>
                    <a:pt x="95" y="143"/>
                    <a:pt x="101" y="143"/>
                    <a:pt x="107" y="141"/>
                  </a:cubicBezTo>
                  <a:cubicBezTo>
                    <a:pt x="117" y="139"/>
                    <a:pt x="127" y="138"/>
                    <a:pt x="135" y="138"/>
                  </a:cubicBezTo>
                  <a:cubicBezTo>
                    <a:pt x="260" y="138"/>
                    <a:pt x="240" y="341"/>
                    <a:pt x="220" y="442"/>
                  </a:cubicBezTo>
                  <a:cubicBezTo>
                    <a:pt x="214" y="452"/>
                    <a:pt x="214" y="458"/>
                    <a:pt x="214" y="463"/>
                  </a:cubicBezTo>
                  <a:cubicBezTo>
                    <a:pt x="203" y="501"/>
                    <a:pt x="187" y="533"/>
                    <a:pt x="177" y="565"/>
                  </a:cubicBezTo>
                  <a:cubicBezTo>
                    <a:pt x="161" y="613"/>
                    <a:pt x="134" y="656"/>
                    <a:pt x="112" y="699"/>
                  </a:cubicBezTo>
                  <a:cubicBezTo>
                    <a:pt x="90" y="744"/>
                    <a:pt x="127" y="786"/>
                    <a:pt x="166" y="786"/>
                  </a:cubicBezTo>
                  <a:cubicBezTo>
                    <a:pt x="183" y="786"/>
                    <a:pt x="201" y="778"/>
                    <a:pt x="214" y="758"/>
                  </a:cubicBezTo>
                  <a:cubicBezTo>
                    <a:pt x="329" y="590"/>
                    <a:pt x="572" y="221"/>
                    <a:pt x="819" y="221"/>
                  </a:cubicBezTo>
                  <a:cubicBezTo>
                    <a:pt x="872" y="221"/>
                    <a:pt x="924" y="237"/>
                    <a:pt x="976" y="275"/>
                  </a:cubicBezTo>
                  <a:cubicBezTo>
                    <a:pt x="986" y="284"/>
                    <a:pt x="996" y="287"/>
                    <a:pt x="1006" y="287"/>
                  </a:cubicBezTo>
                  <a:cubicBezTo>
                    <a:pt x="1046" y="287"/>
                    <a:pt x="1076" y="223"/>
                    <a:pt x="1045" y="184"/>
                  </a:cubicBezTo>
                  <a:cubicBezTo>
                    <a:pt x="1002" y="141"/>
                    <a:pt x="954" y="120"/>
                    <a:pt x="901" y="109"/>
                  </a:cubicBezTo>
                  <a:cubicBezTo>
                    <a:pt x="873" y="102"/>
                    <a:pt x="846" y="98"/>
                    <a:pt x="819" y="98"/>
                  </a:cubicBezTo>
                  <a:cubicBezTo>
                    <a:pt x="729" y="98"/>
                    <a:pt x="639" y="137"/>
                    <a:pt x="552" y="195"/>
                  </a:cubicBezTo>
                  <a:cubicBezTo>
                    <a:pt x="472" y="238"/>
                    <a:pt x="402" y="291"/>
                    <a:pt x="338" y="356"/>
                  </a:cubicBezTo>
                  <a:cubicBezTo>
                    <a:pt x="343" y="291"/>
                    <a:pt x="338" y="227"/>
                    <a:pt x="321" y="174"/>
                  </a:cubicBezTo>
                  <a:cubicBezTo>
                    <a:pt x="311" y="136"/>
                    <a:pt x="295" y="98"/>
                    <a:pt x="262" y="77"/>
                  </a:cubicBezTo>
                  <a:cubicBezTo>
                    <a:pt x="230" y="39"/>
                    <a:pt x="177" y="13"/>
                    <a:pt x="107" y="2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rgbClr val="934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184340" y="2380629"/>
              <a:ext cx="411159" cy="1182204"/>
            </a:xfrm>
            <a:custGeom>
              <a:rect b="b" l="l" r="r" t="t"/>
              <a:pathLst>
                <a:path extrusionOk="0" h="19522" w="6789">
                  <a:moveTo>
                    <a:pt x="3569" y="1"/>
                  </a:moveTo>
                  <a:cubicBezTo>
                    <a:pt x="3329" y="1"/>
                    <a:pt x="3068" y="91"/>
                    <a:pt x="2819" y="91"/>
                  </a:cubicBezTo>
                  <a:cubicBezTo>
                    <a:pt x="2784" y="91"/>
                    <a:pt x="2748" y="89"/>
                    <a:pt x="2713" y="85"/>
                  </a:cubicBezTo>
                  <a:cubicBezTo>
                    <a:pt x="2690" y="82"/>
                    <a:pt x="2667" y="81"/>
                    <a:pt x="2645" y="81"/>
                  </a:cubicBezTo>
                  <a:cubicBezTo>
                    <a:pt x="2238" y="81"/>
                    <a:pt x="1924" y="480"/>
                    <a:pt x="1711" y="846"/>
                  </a:cubicBezTo>
                  <a:cubicBezTo>
                    <a:pt x="740" y="2513"/>
                    <a:pt x="156" y="4422"/>
                    <a:pt x="32" y="6363"/>
                  </a:cubicBezTo>
                  <a:cubicBezTo>
                    <a:pt x="11" y="6690"/>
                    <a:pt x="0" y="7023"/>
                    <a:pt x="123" y="7323"/>
                  </a:cubicBezTo>
                  <a:cubicBezTo>
                    <a:pt x="239" y="7617"/>
                    <a:pt x="509" y="7865"/>
                    <a:pt x="812" y="7865"/>
                  </a:cubicBezTo>
                  <a:cubicBezTo>
                    <a:pt x="818" y="7865"/>
                    <a:pt x="825" y="7865"/>
                    <a:pt x="831" y="7865"/>
                  </a:cubicBezTo>
                  <a:cubicBezTo>
                    <a:pt x="1121" y="11682"/>
                    <a:pt x="1560" y="15489"/>
                    <a:pt x="2156" y="19275"/>
                  </a:cubicBezTo>
                  <a:cubicBezTo>
                    <a:pt x="2643" y="19440"/>
                    <a:pt x="3150" y="19522"/>
                    <a:pt x="3658" y="19522"/>
                  </a:cubicBezTo>
                  <a:cubicBezTo>
                    <a:pt x="4205" y="19522"/>
                    <a:pt x="4753" y="19427"/>
                    <a:pt x="5276" y="19237"/>
                  </a:cubicBezTo>
                  <a:cubicBezTo>
                    <a:pt x="5507" y="16449"/>
                    <a:pt x="5866" y="13645"/>
                    <a:pt x="6038" y="10851"/>
                  </a:cubicBezTo>
                  <a:cubicBezTo>
                    <a:pt x="6091" y="10009"/>
                    <a:pt x="6134" y="9141"/>
                    <a:pt x="5920" y="8326"/>
                  </a:cubicBezTo>
                  <a:cubicBezTo>
                    <a:pt x="6392" y="8278"/>
                    <a:pt x="6520" y="7629"/>
                    <a:pt x="6585" y="7146"/>
                  </a:cubicBezTo>
                  <a:cubicBezTo>
                    <a:pt x="6788" y="5505"/>
                    <a:pt x="6740" y="3720"/>
                    <a:pt x="5839" y="2347"/>
                  </a:cubicBezTo>
                  <a:cubicBezTo>
                    <a:pt x="5410" y="1693"/>
                    <a:pt x="4810" y="1178"/>
                    <a:pt x="4338" y="556"/>
                  </a:cubicBezTo>
                  <a:cubicBezTo>
                    <a:pt x="4209" y="385"/>
                    <a:pt x="4086" y="203"/>
                    <a:pt x="3909" y="90"/>
                  </a:cubicBezTo>
                  <a:cubicBezTo>
                    <a:pt x="3803" y="23"/>
                    <a:pt x="3688" y="1"/>
                    <a:pt x="3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294384" y="2810655"/>
              <a:ext cx="207850" cy="752548"/>
            </a:xfrm>
            <a:custGeom>
              <a:rect b="b" l="l" r="r" t="t"/>
              <a:pathLst>
                <a:path extrusionOk="0" h="12427" w="3432">
                  <a:moveTo>
                    <a:pt x="44" y="1"/>
                  </a:moveTo>
                  <a:cubicBezTo>
                    <a:pt x="22" y="1"/>
                    <a:pt x="1" y="16"/>
                    <a:pt x="1" y="45"/>
                  </a:cubicBezTo>
                  <a:cubicBezTo>
                    <a:pt x="44" y="4195"/>
                    <a:pt x="601" y="8287"/>
                    <a:pt x="1293" y="12367"/>
                  </a:cubicBezTo>
                  <a:cubicBezTo>
                    <a:pt x="1298" y="12399"/>
                    <a:pt x="1331" y="12415"/>
                    <a:pt x="1363" y="12415"/>
                  </a:cubicBezTo>
                  <a:cubicBezTo>
                    <a:pt x="1496" y="12423"/>
                    <a:pt x="1629" y="12426"/>
                    <a:pt x="1762" y="12426"/>
                  </a:cubicBezTo>
                  <a:cubicBezTo>
                    <a:pt x="2293" y="12426"/>
                    <a:pt x="2824" y="12368"/>
                    <a:pt x="3352" y="12265"/>
                  </a:cubicBezTo>
                  <a:cubicBezTo>
                    <a:pt x="3432" y="12245"/>
                    <a:pt x="3405" y="12123"/>
                    <a:pt x="3332" y="12123"/>
                  </a:cubicBezTo>
                  <a:cubicBezTo>
                    <a:pt x="3326" y="12123"/>
                    <a:pt x="3321" y="12124"/>
                    <a:pt x="3314" y="12126"/>
                  </a:cubicBezTo>
                  <a:cubicBezTo>
                    <a:pt x="2993" y="12190"/>
                    <a:pt x="2676" y="12238"/>
                    <a:pt x="2349" y="12265"/>
                  </a:cubicBezTo>
                  <a:cubicBezTo>
                    <a:pt x="2226" y="12276"/>
                    <a:pt x="2103" y="12281"/>
                    <a:pt x="1979" y="12281"/>
                  </a:cubicBezTo>
                  <a:cubicBezTo>
                    <a:pt x="1910" y="12285"/>
                    <a:pt x="1761" y="12306"/>
                    <a:pt x="1640" y="12306"/>
                  </a:cubicBezTo>
                  <a:cubicBezTo>
                    <a:pt x="1575" y="12306"/>
                    <a:pt x="1518" y="12300"/>
                    <a:pt x="1486" y="12281"/>
                  </a:cubicBezTo>
                  <a:cubicBezTo>
                    <a:pt x="1304" y="12169"/>
                    <a:pt x="1293" y="11702"/>
                    <a:pt x="1255" y="11498"/>
                  </a:cubicBezTo>
                  <a:cubicBezTo>
                    <a:pt x="1202" y="11219"/>
                    <a:pt x="1154" y="10941"/>
                    <a:pt x="1105" y="10667"/>
                  </a:cubicBezTo>
                  <a:cubicBezTo>
                    <a:pt x="902" y="9471"/>
                    <a:pt x="725" y="8270"/>
                    <a:pt x="580" y="7069"/>
                  </a:cubicBezTo>
                  <a:cubicBezTo>
                    <a:pt x="301" y="4737"/>
                    <a:pt x="162" y="2394"/>
                    <a:pt x="87" y="45"/>
                  </a:cubicBezTo>
                  <a:cubicBezTo>
                    <a:pt x="87" y="16"/>
                    <a:pt x="65" y="1"/>
                    <a:pt x="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4285300" y="2735078"/>
              <a:ext cx="200765" cy="88717"/>
            </a:xfrm>
            <a:custGeom>
              <a:rect b="b" l="l" r="r" t="t"/>
              <a:pathLst>
                <a:path extrusionOk="0" h="1465" w="3315">
                  <a:moveTo>
                    <a:pt x="2692" y="1"/>
                  </a:moveTo>
                  <a:lnTo>
                    <a:pt x="639" y="65"/>
                  </a:lnTo>
                  <a:cubicBezTo>
                    <a:pt x="408" y="521"/>
                    <a:pt x="194" y="988"/>
                    <a:pt x="1" y="1465"/>
                  </a:cubicBezTo>
                  <a:lnTo>
                    <a:pt x="3314" y="1465"/>
                  </a:lnTo>
                  <a:cubicBezTo>
                    <a:pt x="2971" y="1068"/>
                    <a:pt x="2746" y="532"/>
                    <a:pt x="2692" y="1"/>
                  </a:cubicBezTo>
                  <a:close/>
                </a:path>
              </a:pathLst>
            </a:custGeom>
            <a:solidFill>
              <a:srgbClr val="F1D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4303469" y="2760754"/>
              <a:ext cx="156917" cy="21195"/>
            </a:xfrm>
            <a:custGeom>
              <a:rect b="b" l="l" r="r" t="t"/>
              <a:pathLst>
                <a:path extrusionOk="0" h="350" w="2591">
                  <a:moveTo>
                    <a:pt x="162" y="1"/>
                  </a:moveTo>
                  <a:cubicBezTo>
                    <a:pt x="108" y="119"/>
                    <a:pt x="55" y="231"/>
                    <a:pt x="1" y="349"/>
                  </a:cubicBezTo>
                  <a:lnTo>
                    <a:pt x="2591" y="349"/>
                  </a:lnTo>
                  <a:cubicBezTo>
                    <a:pt x="2543" y="237"/>
                    <a:pt x="2505" y="119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4304801" y="2122045"/>
              <a:ext cx="139051" cy="410519"/>
            </a:xfrm>
            <a:custGeom>
              <a:rect b="b" l="l" r="r" t="t"/>
              <a:pathLst>
                <a:path extrusionOk="0" h="6779" w="2296">
                  <a:moveTo>
                    <a:pt x="1647" y="1"/>
                  </a:moveTo>
                  <a:cubicBezTo>
                    <a:pt x="1496" y="11"/>
                    <a:pt x="1346" y="33"/>
                    <a:pt x="1196" y="65"/>
                  </a:cubicBezTo>
                  <a:cubicBezTo>
                    <a:pt x="885" y="124"/>
                    <a:pt x="585" y="215"/>
                    <a:pt x="279" y="301"/>
                  </a:cubicBezTo>
                  <a:cubicBezTo>
                    <a:pt x="279" y="355"/>
                    <a:pt x="279" y="403"/>
                    <a:pt x="279" y="451"/>
                  </a:cubicBezTo>
                  <a:cubicBezTo>
                    <a:pt x="285" y="853"/>
                    <a:pt x="279" y="1271"/>
                    <a:pt x="279" y="1674"/>
                  </a:cubicBezTo>
                  <a:cubicBezTo>
                    <a:pt x="274" y="1593"/>
                    <a:pt x="215" y="1529"/>
                    <a:pt x="151" y="1518"/>
                  </a:cubicBezTo>
                  <a:cubicBezTo>
                    <a:pt x="145" y="1517"/>
                    <a:pt x="140" y="1517"/>
                    <a:pt x="135" y="1517"/>
                  </a:cubicBezTo>
                  <a:cubicBezTo>
                    <a:pt x="107" y="1517"/>
                    <a:pt x="78" y="1529"/>
                    <a:pt x="65" y="1561"/>
                  </a:cubicBezTo>
                  <a:cubicBezTo>
                    <a:pt x="59" y="1577"/>
                    <a:pt x="59" y="1599"/>
                    <a:pt x="59" y="1615"/>
                  </a:cubicBezTo>
                  <a:cubicBezTo>
                    <a:pt x="59" y="1727"/>
                    <a:pt x="65" y="1834"/>
                    <a:pt x="92" y="1942"/>
                  </a:cubicBezTo>
                  <a:cubicBezTo>
                    <a:pt x="118" y="2044"/>
                    <a:pt x="177" y="2140"/>
                    <a:pt x="263" y="2183"/>
                  </a:cubicBezTo>
                  <a:cubicBezTo>
                    <a:pt x="263" y="2521"/>
                    <a:pt x="413" y="2832"/>
                    <a:pt x="638" y="3041"/>
                  </a:cubicBezTo>
                  <a:cubicBezTo>
                    <a:pt x="660" y="3062"/>
                    <a:pt x="687" y="3084"/>
                    <a:pt x="708" y="3105"/>
                  </a:cubicBezTo>
                  <a:cubicBezTo>
                    <a:pt x="724" y="3582"/>
                    <a:pt x="692" y="4065"/>
                    <a:pt x="612" y="4542"/>
                  </a:cubicBezTo>
                  <a:cubicBezTo>
                    <a:pt x="392" y="4682"/>
                    <a:pt x="188" y="4848"/>
                    <a:pt x="0" y="5036"/>
                  </a:cubicBezTo>
                  <a:cubicBezTo>
                    <a:pt x="236" y="5700"/>
                    <a:pt x="912" y="6113"/>
                    <a:pt x="1137" y="6778"/>
                  </a:cubicBezTo>
                  <a:cubicBezTo>
                    <a:pt x="1368" y="6167"/>
                    <a:pt x="1684" y="5625"/>
                    <a:pt x="2075" y="5105"/>
                  </a:cubicBezTo>
                  <a:cubicBezTo>
                    <a:pt x="1925" y="4993"/>
                    <a:pt x="1791" y="4859"/>
                    <a:pt x="1673" y="4708"/>
                  </a:cubicBezTo>
                  <a:cubicBezTo>
                    <a:pt x="1652" y="4204"/>
                    <a:pt x="1636" y="3684"/>
                    <a:pt x="1636" y="3170"/>
                  </a:cubicBezTo>
                  <a:cubicBezTo>
                    <a:pt x="1754" y="3068"/>
                    <a:pt x="1829" y="2901"/>
                    <a:pt x="1888" y="2735"/>
                  </a:cubicBezTo>
                  <a:cubicBezTo>
                    <a:pt x="1947" y="2574"/>
                    <a:pt x="2000" y="2408"/>
                    <a:pt x="2049" y="2242"/>
                  </a:cubicBezTo>
                  <a:cubicBezTo>
                    <a:pt x="2140" y="2242"/>
                    <a:pt x="2199" y="2124"/>
                    <a:pt x="2231" y="2022"/>
                  </a:cubicBezTo>
                  <a:cubicBezTo>
                    <a:pt x="2258" y="1936"/>
                    <a:pt x="2279" y="1851"/>
                    <a:pt x="2290" y="1759"/>
                  </a:cubicBezTo>
                  <a:cubicBezTo>
                    <a:pt x="2295" y="1733"/>
                    <a:pt x="2295" y="1706"/>
                    <a:pt x="2285" y="1679"/>
                  </a:cubicBezTo>
                  <a:cubicBezTo>
                    <a:pt x="2274" y="1648"/>
                    <a:pt x="2244" y="1632"/>
                    <a:pt x="2212" y="1632"/>
                  </a:cubicBezTo>
                  <a:cubicBezTo>
                    <a:pt x="2195" y="1632"/>
                    <a:pt x="2177" y="1637"/>
                    <a:pt x="2161" y="1647"/>
                  </a:cubicBezTo>
                  <a:cubicBezTo>
                    <a:pt x="2118" y="1674"/>
                    <a:pt x="2092" y="1727"/>
                    <a:pt x="2070" y="1781"/>
                  </a:cubicBezTo>
                  <a:cubicBezTo>
                    <a:pt x="2092" y="1282"/>
                    <a:pt x="2097" y="778"/>
                    <a:pt x="2118" y="279"/>
                  </a:cubicBezTo>
                  <a:cubicBezTo>
                    <a:pt x="2118" y="263"/>
                    <a:pt x="2118" y="253"/>
                    <a:pt x="2118" y="237"/>
                  </a:cubicBezTo>
                  <a:cubicBezTo>
                    <a:pt x="2102" y="226"/>
                    <a:pt x="2086" y="215"/>
                    <a:pt x="2070" y="204"/>
                  </a:cubicBezTo>
                  <a:cubicBezTo>
                    <a:pt x="1941" y="108"/>
                    <a:pt x="1797" y="54"/>
                    <a:pt x="1647" y="1"/>
                  </a:cubicBezTo>
                  <a:close/>
                </a:path>
              </a:pathLst>
            </a:custGeom>
            <a:solidFill>
              <a:srgbClr val="F5A0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4253262" y="2066331"/>
              <a:ext cx="212332" cy="222004"/>
            </a:xfrm>
            <a:custGeom>
              <a:rect b="b" l="l" r="r" t="t"/>
              <a:pathLst>
                <a:path extrusionOk="0" h="3666" w="3506">
                  <a:moveTo>
                    <a:pt x="1907" y="1"/>
                  </a:moveTo>
                  <a:cubicBezTo>
                    <a:pt x="1588" y="1"/>
                    <a:pt x="1270" y="119"/>
                    <a:pt x="1002" y="342"/>
                  </a:cubicBezTo>
                  <a:cubicBezTo>
                    <a:pt x="626" y="653"/>
                    <a:pt x="358" y="1167"/>
                    <a:pt x="278" y="1730"/>
                  </a:cubicBezTo>
                  <a:cubicBezTo>
                    <a:pt x="257" y="1716"/>
                    <a:pt x="236" y="1709"/>
                    <a:pt x="215" y="1709"/>
                  </a:cubicBezTo>
                  <a:cubicBezTo>
                    <a:pt x="99" y="1709"/>
                    <a:pt x="1" y="1919"/>
                    <a:pt x="42" y="2079"/>
                  </a:cubicBezTo>
                  <a:cubicBezTo>
                    <a:pt x="95" y="2266"/>
                    <a:pt x="251" y="2368"/>
                    <a:pt x="390" y="2449"/>
                  </a:cubicBezTo>
                  <a:cubicBezTo>
                    <a:pt x="377" y="2444"/>
                    <a:pt x="363" y="2441"/>
                    <a:pt x="350" y="2441"/>
                  </a:cubicBezTo>
                  <a:cubicBezTo>
                    <a:pt x="260" y="2441"/>
                    <a:pt x="172" y="2542"/>
                    <a:pt x="149" y="2663"/>
                  </a:cubicBezTo>
                  <a:cubicBezTo>
                    <a:pt x="122" y="2797"/>
                    <a:pt x="154" y="2942"/>
                    <a:pt x="197" y="3071"/>
                  </a:cubicBezTo>
                  <a:cubicBezTo>
                    <a:pt x="235" y="3199"/>
                    <a:pt x="288" y="3328"/>
                    <a:pt x="363" y="3430"/>
                  </a:cubicBezTo>
                  <a:cubicBezTo>
                    <a:pt x="487" y="3592"/>
                    <a:pt x="658" y="3666"/>
                    <a:pt x="834" y="3666"/>
                  </a:cubicBezTo>
                  <a:cubicBezTo>
                    <a:pt x="1025" y="3666"/>
                    <a:pt x="1221" y="3580"/>
                    <a:pt x="1371" y="3430"/>
                  </a:cubicBezTo>
                  <a:cubicBezTo>
                    <a:pt x="1666" y="3140"/>
                    <a:pt x="1822" y="2679"/>
                    <a:pt x="1929" y="2229"/>
                  </a:cubicBezTo>
                  <a:cubicBezTo>
                    <a:pt x="1977" y="2036"/>
                    <a:pt x="2020" y="1838"/>
                    <a:pt x="2106" y="1671"/>
                  </a:cubicBezTo>
                  <a:cubicBezTo>
                    <a:pt x="2202" y="1477"/>
                    <a:pt x="2373" y="1344"/>
                    <a:pt x="2533" y="1344"/>
                  </a:cubicBezTo>
                  <a:cubicBezTo>
                    <a:pt x="2660" y="1344"/>
                    <a:pt x="2780" y="1427"/>
                    <a:pt x="2851" y="1628"/>
                  </a:cubicBezTo>
                  <a:cubicBezTo>
                    <a:pt x="2926" y="1832"/>
                    <a:pt x="2900" y="2073"/>
                    <a:pt x="2857" y="2293"/>
                  </a:cubicBezTo>
                  <a:cubicBezTo>
                    <a:pt x="2814" y="2513"/>
                    <a:pt x="2755" y="2733"/>
                    <a:pt x="2760" y="2958"/>
                  </a:cubicBezTo>
                  <a:cubicBezTo>
                    <a:pt x="2766" y="3146"/>
                    <a:pt x="2835" y="3350"/>
                    <a:pt x="2975" y="3403"/>
                  </a:cubicBezTo>
                  <a:cubicBezTo>
                    <a:pt x="2992" y="3411"/>
                    <a:pt x="3010" y="3414"/>
                    <a:pt x="3028" y="3414"/>
                  </a:cubicBezTo>
                  <a:cubicBezTo>
                    <a:pt x="3153" y="3414"/>
                    <a:pt x="3277" y="3248"/>
                    <a:pt x="3216" y="3103"/>
                  </a:cubicBezTo>
                  <a:lnTo>
                    <a:pt x="3216" y="3103"/>
                  </a:lnTo>
                  <a:cubicBezTo>
                    <a:pt x="3264" y="3140"/>
                    <a:pt x="3328" y="3167"/>
                    <a:pt x="3384" y="3167"/>
                  </a:cubicBezTo>
                  <a:cubicBezTo>
                    <a:pt x="3441" y="3167"/>
                    <a:pt x="3489" y="3139"/>
                    <a:pt x="3500" y="3065"/>
                  </a:cubicBezTo>
                  <a:cubicBezTo>
                    <a:pt x="3506" y="3017"/>
                    <a:pt x="3484" y="2969"/>
                    <a:pt x="3463" y="2921"/>
                  </a:cubicBezTo>
                  <a:cubicBezTo>
                    <a:pt x="3339" y="2588"/>
                    <a:pt x="3398" y="2191"/>
                    <a:pt x="3377" y="1821"/>
                  </a:cubicBezTo>
                  <a:cubicBezTo>
                    <a:pt x="3356" y="1462"/>
                    <a:pt x="3184" y="1043"/>
                    <a:pt x="2909" y="1043"/>
                  </a:cubicBezTo>
                  <a:cubicBezTo>
                    <a:pt x="2901" y="1043"/>
                    <a:pt x="2892" y="1043"/>
                    <a:pt x="2884" y="1044"/>
                  </a:cubicBezTo>
                  <a:cubicBezTo>
                    <a:pt x="2953" y="824"/>
                    <a:pt x="2894" y="561"/>
                    <a:pt x="2766" y="384"/>
                  </a:cubicBezTo>
                  <a:cubicBezTo>
                    <a:pt x="2642" y="208"/>
                    <a:pt x="2465" y="111"/>
                    <a:pt x="2283" y="57"/>
                  </a:cubicBezTo>
                  <a:cubicBezTo>
                    <a:pt x="2160" y="19"/>
                    <a:pt x="2033" y="1"/>
                    <a:pt x="1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4296322" y="2378207"/>
              <a:ext cx="155948" cy="329978"/>
            </a:xfrm>
            <a:custGeom>
              <a:rect b="b" l="l" r="r" t="t"/>
              <a:pathLst>
                <a:path extrusionOk="0" h="5449" w="2575">
                  <a:moveTo>
                    <a:pt x="1820" y="1"/>
                  </a:moveTo>
                  <a:cubicBezTo>
                    <a:pt x="1812" y="1"/>
                    <a:pt x="1805" y="1"/>
                    <a:pt x="1797" y="1"/>
                  </a:cubicBezTo>
                  <a:cubicBezTo>
                    <a:pt x="1813" y="360"/>
                    <a:pt x="1529" y="1251"/>
                    <a:pt x="1417" y="1535"/>
                  </a:cubicBezTo>
                  <a:cubicBezTo>
                    <a:pt x="1245" y="1245"/>
                    <a:pt x="832" y="623"/>
                    <a:pt x="778" y="285"/>
                  </a:cubicBezTo>
                  <a:cubicBezTo>
                    <a:pt x="762" y="157"/>
                    <a:pt x="832" y="76"/>
                    <a:pt x="805" y="44"/>
                  </a:cubicBezTo>
                  <a:cubicBezTo>
                    <a:pt x="787" y="40"/>
                    <a:pt x="767" y="37"/>
                    <a:pt x="746" y="37"/>
                  </a:cubicBezTo>
                  <a:cubicBezTo>
                    <a:pt x="584" y="37"/>
                    <a:pt x="346" y="177"/>
                    <a:pt x="28" y="629"/>
                  </a:cubicBezTo>
                  <a:cubicBezTo>
                    <a:pt x="258" y="1379"/>
                    <a:pt x="628" y="1974"/>
                    <a:pt x="1159" y="2532"/>
                  </a:cubicBezTo>
                  <a:cubicBezTo>
                    <a:pt x="832" y="3245"/>
                    <a:pt x="441" y="3980"/>
                    <a:pt x="1" y="4629"/>
                  </a:cubicBezTo>
                  <a:cubicBezTo>
                    <a:pt x="44" y="4907"/>
                    <a:pt x="124" y="5186"/>
                    <a:pt x="237" y="5449"/>
                  </a:cubicBezTo>
                  <a:cubicBezTo>
                    <a:pt x="339" y="4671"/>
                    <a:pt x="912" y="4066"/>
                    <a:pt x="1336" y="3417"/>
                  </a:cubicBezTo>
                  <a:cubicBezTo>
                    <a:pt x="1658" y="2929"/>
                    <a:pt x="1904" y="2393"/>
                    <a:pt x="2151" y="1856"/>
                  </a:cubicBezTo>
                  <a:cubicBezTo>
                    <a:pt x="2328" y="1481"/>
                    <a:pt x="2500" y="1165"/>
                    <a:pt x="2575" y="757"/>
                  </a:cubicBezTo>
                  <a:cubicBezTo>
                    <a:pt x="2489" y="580"/>
                    <a:pt x="2403" y="403"/>
                    <a:pt x="2274" y="259"/>
                  </a:cubicBezTo>
                  <a:cubicBezTo>
                    <a:pt x="2151" y="120"/>
                    <a:pt x="1998" y="1"/>
                    <a:pt x="1820" y="1"/>
                  </a:cubicBezTo>
                  <a:close/>
                </a:path>
              </a:pathLst>
            </a:custGeom>
            <a:solidFill>
              <a:srgbClr val="F1D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4299593" y="2379237"/>
              <a:ext cx="132208" cy="309146"/>
            </a:xfrm>
            <a:custGeom>
              <a:rect b="b" l="l" r="r" t="t"/>
              <a:pathLst>
                <a:path extrusionOk="0" h="5105" w="2183">
                  <a:moveTo>
                    <a:pt x="1883" y="0"/>
                  </a:moveTo>
                  <a:cubicBezTo>
                    <a:pt x="1883" y="697"/>
                    <a:pt x="1668" y="1389"/>
                    <a:pt x="1405" y="2038"/>
                  </a:cubicBezTo>
                  <a:cubicBezTo>
                    <a:pt x="891" y="1663"/>
                    <a:pt x="489" y="826"/>
                    <a:pt x="392" y="150"/>
                  </a:cubicBezTo>
                  <a:cubicBezTo>
                    <a:pt x="312" y="209"/>
                    <a:pt x="226" y="290"/>
                    <a:pt x="135" y="402"/>
                  </a:cubicBezTo>
                  <a:cubicBezTo>
                    <a:pt x="263" y="1142"/>
                    <a:pt x="805" y="1786"/>
                    <a:pt x="1293" y="2311"/>
                  </a:cubicBezTo>
                  <a:cubicBezTo>
                    <a:pt x="1250" y="2413"/>
                    <a:pt x="1207" y="2515"/>
                    <a:pt x="1164" y="2612"/>
                  </a:cubicBezTo>
                  <a:cubicBezTo>
                    <a:pt x="821" y="3405"/>
                    <a:pt x="387" y="4134"/>
                    <a:pt x="1" y="4896"/>
                  </a:cubicBezTo>
                  <a:cubicBezTo>
                    <a:pt x="22" y="4965"/>
                    <a:pt x="38" y="5035"/>
                    <a:pt x="65" y="5105"/>
                  </a:cubicBezTo>
                  <a:cubicBezTo>
                    <a:pt x="724" y="4386"/>
                    <a:pt x="1132" y="3303"/>
                    <a:pt x="1529" y="2424"/>
                  </a:cubicBezTo>
                  <a:cubicBezTo>
                    <a:pt x="1856" y="1705"/>
                    <a:pt x="2102" y="976"/>
                    <a:pt x="2183" y="204"/>
                  </a:cubicBezTo>
                  <a:cubicBezTo>
                    <a:pt x="2097" y="113"/>
                    <a:pt x="1995" y="32"/>
                    <a:pt x="1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4297352" y="2495448"/>
              <a:ext cx="173451" cy="238718"/>
            </a:xfrm>
            <a:custGeom>
              <a:rect b="b" l="l" r="r" t="t"/>
              <a:pathLst>
                <a:path extrusionOk="0" h="3942" w="2864">
                  <a:moveTo>
                    <a:pt x="1267" y="0"/>
                  </a:moveTo>
                  <a:cubicBezTo>
                    <a:pt x="1263" y="0"/>
                    <a:pt x="1260" y="6"/>
                    <a:pt x="1260" y="17"/>
                  </a:cubicBezTo>
                  <a:cubicBezTo>
                    <a:pt x="1217" y="172"/>
                    <a:pt x="1105" y="408"/>
                    <a:pt x="1078" y="516"/>
                  </a:cubicBezTo>
                  <a:cubicBezTo>
                    <a:pt x="1030" y="725"/>
                    <a:pt x="997" y="939"/>
                    <a:pt x="971" y="1159"/>
                  </a:cubicBezTo>
                  <a:cubicBezTo>
                    <a:pt x="933" y="1459"/>
                    <a:pt x="949" y="1668"/>
                    <a:pt x="778" y="1920"/>
                  </a:cubicBezTo>
                  <a:cubicBezTo>
                    <a:pt x="558" y="2231"/>
                    <a:pt x="295" y="2510"/>
                    <a:pt x="21" y="2762"/>
                  </a:cubicBezTo>
                  <a:cubicBezTo>
                    <a:pt x="0" y="3116"/>
                    <a:pt x="123" y="3459"/>
                    <a:pt x="343" y="3738"/>
                  </a:cubicBezTo>
                  <a:cubicBezTo>
                    <a:pt x="542" y="3191"/>
                    <a:pt x="767" y="2655"/>
                    <a:pt x="1024" y="2135"/>
                  </a:cubicBezTo>
                  <a:cubicBezTo>
                    <a:pt x="1046" y="2156"/>
                    <a:pt x="1078" y="2172"/>
                    <a:pt x="1115" y="2178"/>
                  </a:cubicBezTo>
                  <a:cubicBezTo>
                    <a:pt x="1127" y="2181"/>
                    <a:pt x="1139" y="2183"/>
                    <a:pt x="1151" y="2183"/>
                  </a:cubicBezTo>
                  <a:cubicBezTo>
                    <a:pt x="1176" y="2183"/>
                    <a:pt x="1201" y="2175"/>
                    <a:pt x="1223" y="2156"/>
                  </a:cubicBezTo>
                  <a:cubicBezTo>
                    <a:pt x="1298" y="2092"/>
                    <a:pt x="1308" y="1937"/>
                    <a:pt x="1303" y="1808"/>
                  </a:cubicBezTo>
                  <a:cubicBezTo>
                    <a:pt x="1303" y="1459"/>
                    <a:pt x="1298" y="1116"/>
                    <a:pt x="1292" y="768"/>
                  </a:cubicBezTo>
                  <a:lnTo>
                    <a:pt x="1292" y="768"/>
                  </a:lnTo>
                  <a:cubicBezTo>
                    <a:pt x="1308" y="1122"/>
                    <a:pt x="1319" y="1470"/>
                    <a:pt x="1335" y="1824"/>
                  </a:cubicBezTo>
                  <a:cubicBezTo>
                    <a:pt x="1341" y="1953"/>
                    <a:pt x="1357" y="2108"/>
                    <a:pt x="1442" y="2162"/>
                  </a:cubicBezTo>
                  <a:cubicBezTo>
                    <a:pt x="1461" y="2174"/>
                    <a:pt x="1482" y="2180"/>
                    <a:pt x="1503" y="2180"/>
                  </a:cubicBezTo>
                  <a:cubicBezTo>
                    <a:pt x="1519" y="2180"/>
                    <a:pt x="1534" y="2177"/>
                    <a:pt x="1550" y="2172"/>
                  </a:cubicBezTo>
                  <a:cubicBezTo>
                    <a:pt x="1566" y="2167"/>
                    <a:pt x="1582" y="2156"/>
                    <a:pt x="1598" y="2151"/>
                  </a:cubicBezTo>
                  <a:cubicBezTo>
                    <a:pt x="1925" y="2746"/>
                    <a:pt x="2257" y="3347"/>
                    <a:pt x="2585" y="3942"/>
                  </a:cubicBezTo>
                  <a:cubicBezTo>
                    <a:pt x="2740" y="3776"/>
                    <a:pt x="2837" y="3550"/>
                    <a:pt x="2863" y="3320"/>
                  </a:cubicBezTo>
                  <a:lnTo>
                    <a:pt x="1732" y="1738"/>
                  </a:lnTo>
                  <a:cubicBezTo>
                    <a:pt x="1721" y="1524"/>
                    <a:pt x="1657" y="1277"/>
                    <a:pt x="1635" y="1138"/>
                  </a:cubicBezTo>
                  <a:cubicBezTo>
                    <a:pt x="1593" y="923"/>
                    <a:pt x="1550" y="709"/>
                    <a:pt x="1485" y="505"/>
                  </a:cubicBezTo>
                  <a:cubicBezTo>
                    <a:pt x="1459" y="403"/>
                    <a:pt x="1330" y="183"/>
                    <a:pt x="1282" y="33"/>
                  </a:cubicBezTo>
                  <a:cubicBezTo>
                    <a:pt x="1278" y="11"/>
                    <a:pt x="1272" y="0"/>
                    <a:pt x="1267" y="0"/>
                  </a:cubicBezTo>
                  <a:close/>
                </a:path>
              </a:pathLst>
            </a:custGeom>
            <a:solidFill>
              <a:srgbClr val="F5A0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4291780" y="2654232"/>
              <a:ext cx="41970" cy="86052"/>
            </a:xfrm>
            <a:custGeom>
              <a:rect b="b" l="l" r="r" t="t"/>
              <a:pathLst>
                <a:path extrusionOk="0" h="1421" w="693">
                  <a:moveTo>
                    <a:pt x="104" y="0"/>
                  </a:moveTo>
                  <a:cubicBezTo>
                    <a:pt x="91" y="0"/>
                    <a:pt x="79" y="7"/>
                    <a:pt x="76" y="22"/>
                  </a:cubicBezTo>
                  <a:cubicBezTo>
                    <a:pt x="1" y="494"/>
                    <a:pt x="231" y="1014"/>
                    <a:pt x="489" y="1384"/>
                  </a:cubicBezTo>
                  <a:cubicBezTo>
                    <a:pt x="506" y="1407"/>
                    <a:pt x="532" y="1421"/>
                    <a:pt x="556" y="1421"/>
                  </a:cubicBezTo>
                  <a:cubicBezTo>
                    <a:pt x="578" y="1421"/>
                    <a:pt x="599" y="1410"/>
                    <a:pt x="612" y="1384"/>
                  </a:cubicBezTo>
                  <a:cubicBezTo>
                    <a:pt x="671" y="1282"/>
                    <a:pt x="693" y="1122"/>
                    <a:pt x="628" y="1041"/>
                  </a:cubicBezTo>
                  <a:cubicBezTo>
                    <a:pt x="639" y="1030"/>
                    <a:pt x="650" y="1009"/>
                    <a:pt x="644" y="987"/>
                  </a:cubicBezTo>
                  <a:cubicBezTo>
                    <a:pt x="634" y="928"/>
                    <a:pt x="634" y="928"/>
                    <a:pt x="601" y="875"/>
                  </a:cubicBezTo>
                  <a:cubicBezTo>
                    <a:pt x="590" y="851"/>
                    <a:pt x="566" y="840"/>
                    <a:pt x="543" y="840"/>
                  </a:cubicBezTo>
                  <a:cubicBezTo>
                    <a:pt x="514" y="840"/>
                    <a:pt x="484" y="858"/>
                    <a:pt x="478" y="891"/>
                  </a:cubicBezTo>
                  <a:cubicBezTo>
                    <a:pt x="473" y="939"/>
                    <a:pt x="457" y="982"/>
                    <a:pt x="430" y="1020"/>
                  </a:cubicBezTo>
                  <a:cubicBezTo>
                    <a:pt x="371" y="907"/>
                    <a:pt x="323" y="794"/>
                    <a:pt x="280" y="671"/>
                  </a:cubicBezTo>
                  <a:cubicBezTo>
                    <a:pt x="210" y="457"/>
                    <a:pt x="189" y="242"/>
                    <a:pt x="140" y="22"/>
                  </a:cubicBezTo>
                  <a:cubicBezTo>
                    <a:pt x="135" y="8"/>
                    <a:pt x="119" y="0"/>
                    <a:pt x="104" y="0"/>
                  </a:cubicBezTo>
                  <a:close/>
                </a:path>
              </a:pathLst>
            </a:custGeom>
            <a:solidFill>
              <a:srgbClr val="1A2B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4444763" y="2684754"/>
              <a:ext cx="30584" cy="64494"/>
            </a:xfrm>
            <a:custGeom>
              <a:rect b="b" l="l" r="r" t="t"/>
              <a:pathLst>
                <a:path extrusionOk="0" h="1065" w="505">
                  <a:moveTo>
                    <a:pt x="443" y="1"/>
                  </a:moveTo>
                  <a:cubicBezTo>
                    <a:pt x="411" y="1"/>
                    <a:pt x="376" y="22"/>
                    <a:pt x="370" y="65"/>
                  </a:cubicBezTo>
                  <a:cubicBezTo>
                    <a:pt x="344" y="290"/>
                    <a:pt x="290" y="505"/>
                    <a:pt x="204" y="714"/>
                  </a:cubicBezTo>
                  <a:cubicBezTo>
                    <a:pt x="183" y="714"/>
                    <a:pt x="161" y="730"/>
                    <a:pt x="151" y="752"/>
                  </a:cubicBezTo>
                  <a:cubicBezTo>
                    <a:pt x="151" y="757"/>
                    <a:pt x="151" y="757"/>
                    <a:pt x="145" y="762"/>
                  </a:cubicBezTo>
                  <a:cubicBezTo>
                    <a:pt x="134" y="749"/>
                    <a:pt x="117" y="742"/>
                    <a:pt x="100" y="742"/>
                  </a:cubicBezTo>
                  <a:cubicBezTo>
                    <a:pt x="77" y="742"/>
                    <a:pt x="53" y="756"/>
                    <a:pt x="43" y="784"/>
                  </a:cubicBezTo>
                  <a:cubicBezTo>
                    <a:pt x="16" y="794"/>
                    <a:pt x="0" y="816"/>
                    <a:pt x="6" y="848"/>
                  </a:cubicBezTo>
                  <a:cubicBezTo>
                    <a:pt x="16" y="891"/>
                    <a:pt x="33" y="928"/>
                    <a:pt x="49" y="971"/>
                  </a:cubicBezTo>
                  <a:cubicBezTo>
                    <a:pt x="49" y="982"/>
                    <a:pt x="59" y="993"/>
                    <a:pt x="65" y="998"/>
                  </a:cubicBezTo>
                  <a:cubicBezTo>
                    <a:pt x="70" y="1009"/>
                    <a:pt x="75" y="1020"/>
                    <a:pt x="81" y="1030"/>
                  </a:cubicBezTo>
                  <a:cubicBezTo>
                    <a:pt x="91" y="1054"/>
                    <a:pt x="112" y="1065"/>
                    <a:pt x="133" y="1065"/>
                  </a:cubicBezTo>
                  <a:cubicBezTo>
                    <a:pt x="156" y="1065"/>
                    <a:pt x="180" y="1052"/>
                    <a:pt x="193" y="1030"/>
                  </a:cubicBezTo>
                  <a:cubicBezTo>
                    <a:pt x="360" y="730"/>
                    <a:pt x="467" y="408"/>
                    <a:pt x="499" y="65"/>
                  </a:cubicBezTo>
                  <a:cubicBezTo>
                    <a:pt x="504" y="22"/>
                    <a:pt x="475" y="1"/>
                    <a:pt x="443" y="1"/>
                  </a:cubicBezTo>
                  <a:close/>
                </a:path>
              </a:pathLst>
            </a:custGeom>
            <a:solidFill>
              <a:srgbClr val="1A2B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18"/>
          <p:cNvSpPr txBox="1"/>
          <p:nvPr/>
        </p:nvSpPr>
        <p:spPr>
          <a:xfrm>
            <a:off x="1483952" y="1077725"/>
            <a:ext cx="6176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Acessibilidade e Experiência de usuário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526749" y="3920775"/>
            <a:ext cx="1943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Deficiência auditiva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2529150" y="4270350"/>
            <a:ext cx="1954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Deficiência motora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4708901" y="3920775"/>
            <a:ext cx="2017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Deficiência cognitiva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6799957" y="3920763"/>
            <a:ext cx="1817321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Idosos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526759" y="2200688"/>
            <a:ext cx="1817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Deficiência visual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9" name="Google Shape;329;p18"/>
          <p:cNvSpPr txBox="1"/>
          <p:nvPr/>
        </p:nvSpPr>
        <p:spPr>
          <a:xfrm>
            <a:off x="6799949" y="2200675"/>
            <a:ext cx="2017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Dispositivos móveis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0" name="Google Shape;330;p18"/>
          <p:cNvSpPr/>
          <p:nvPr/>
        </p:nvSpPr>
        <p:spPr>
          <a:xfrm>
            <a:off x="3144550" y="1893075"/>
            <a:ext cx="348600" cy="348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8"/>
          <p:cNvSpPr/>
          <p:nvPr/>
        </p:nvSpPr>
        <p:spPr>
          <a:xfrm>
            <a:off x="3821263" y="2951100"/>
            <a:ext cx="348600" cy="348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8"/>
          <p:cNvSpPr/>
          <p:nvPr/>
        </p:nvSpPr>
        <p:spPr>
          <a:xfrm>
            <a:off x="4223400" y="2452425"/>
            <a:ext cx="348600" cy="348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8"/>
          <p:cNvSpPr/>
          <p:nvPr/>
        </p:nvSpPr>
        <p:spPr>
          <a:xfrm>
            <a:off x="4708875" y="2452425"/>
            <a:ext cx="348600" cy="348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8"/>
          <p:cNvSpPr/>
          <p:nvPr/>
        </p:nvSpPr>
        <p:spPr>
          <a:xfrm>
            <a:off x="5105475" y="2951100"/>
            <a:ext cx="348600" cy="348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8"/>
          <p:cNvSpPr/>
          <p:nvPr/>
        </p:nvSpPr>
        <p:spPr>
          <a:xfrm>
            <a:off x="5814613" y="1893075"/>
            <a:ext cx="348600" cy="348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6" name="Google Shape;336;p18"/>
          <p:cNvCxnSpPr>
            <a:stCxn id="328" idx="0"/>
            <a:endCxn id="330" idx="2"/>
          </p:cNvCxnSpPr>
          <p:nvPr/>
        </p:nvCxnSpPr>
        <p:spPr>
          <a:xfrm rot="-5400000">
            <a:off x="2223409" y="1279538"/>
            <a:ext cx="133200" cy="1709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37" name="Google Shape;337;p18"/>
          <p:cNvCxnSpPr>
            <a:stCxn id="324" idx="0"/>
            <a:endCxn id="331" idx="2"/>
          </p:cNvCxnSpPr>
          <p:nvPr/>
        </p:nvCxnSpPr>
        <p:spPr>
          <a:xfrm rot="-5400000">
            <a:off x="2262249" y="2361675"/>
            <a:ext cx="795300" cy="2322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38" name="Google Shape;338;p18"/>
          <p:cNvCxnSpPr>
            <a:stCxn id="325" idx="0"/>
            <a:endCxn id="332" idx="4"/>
          </p:cNvCxnSpPr>
          <p:nvPr/>
        </p:nvCxnSpPr>
        <p:spPr>
          <a:xfrm rot="-5400000">
            <a:off x="3217200" y="3090000"/>
            <a:ext cx="1469400" cy="8913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39" name="Google Shape;339;p18"/>
          <p:cNvCxnSpPr>
            <a:stCxn id="326" idx="0"/>
            <a:endCxn id="333" idx="4"/>
          </p:cNvCxnSpPr>
          <p:nvPr/>
        </p:nvCxnSpPr>
        <p:spPr>
          <a:xfrm flipH="1" rot="5400000">
            <a:off x="4740401" y="2943675"/>
            <a:ext cx="1119900" cy="834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40" name="Google Shape;340;p18"/>
          <p:cNvCxnSpPr>
            <a:stCxn id="327" idx="0"/>
            <a:endCxn id="334" idx="6"/>
          </p:cNvCxnSpPr>
          <p:nvPr/>
        </p:nvCxnSpPr>
        <p:spPr>
          <a:xfrm flipH="1" rot="5400000">
            <a:off x="6183717" y="2395863"/>
            <a:ext cx="795300" cy="2254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41" name="Google Shape;341;p18"/>
          <p:cNvCxnSpPr>
            <a:stCxn id="329" idx="0"/>
            <a:endCxn id="335" idx="6"/>
          </p:cNvCxnSpPr>
          <p:nvPr/>
        </p:nvCxnSpPr>
        <p:spPr>
          <a:xfrm flipH="1" rot="5400000">
            <a:off x="6919349" y="1311475"/>
            <a:ext cx="133200" cy="1645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 semânticas</a:t>
            </a:r>
            <a:endParaRPr/>
          </a:p>
        </p:txBody>
      </p:sp>
      <p:graphicFrame>
        <p:nvGraphicFramePr>
          <p:cNvPr id="347" name="Google Shape;347;p19"/>
          <p:cNvGraphicFramePr/>
          <p:nvPr/>
        </p:nvGraphicFramePr>
        <p:xfrm>
          <a:off x="457269" y="222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{22C0E3F0-2779-4D3D-9735-C571E235DC5A}</a:tableStyleId>
              </a:tblPr>
              <a:tblGrid>
                <a:gridCol w="1390200"/>
                <a:gridCol w="1390200"/>
                <a:gridCol w="1390200"/>
                <a:gridCol w="1390200"/>
                <a:gridCol w="1318750"/>
                <a:gridCol w="1461650"/>
              </a:tblGrid>
              <a:tr h="57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h1-h6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header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nav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aside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article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Títulos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Parágrafo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Cabeçalho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Navegação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Secundário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Independente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348" name="Google Shape;3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000" y="1628076"/>
            <a:ext cx="442825" cy="44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4550" y="1597612"/>
            <a:ext cx="442825" cy="4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0863" y="1628063"/>
            <a:ext cx="442825" cy="4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1575" y="1597625"/>
            <a:ext cx="442800" cy="4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2275" y="1597613"/>
            <a:ext cx="442825" cy="4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52125" y="1597613"/>
            <a:ext cx="442825" cy="4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Ruim</a:t>
            </a:r>
            <a:endParaRPr/>
          </a:p>
        </p:txBody>
      </p:sp>
      <p:pic>
        <p:nvPicPr>
          <p:cNvPr id="359" name="Google Shape;3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6875" y="1047675"/>
            <a:ext cx="4250252" cy="4013698"/>
          </a:xfrm>
          <a:prstGeom prst="rect">
            <a:avLst/>
          </a:prstGeom>
          <a:noFill/>
          <a:ln>
            <a:noFill/>
          </a:ln>
          <a:effectLst>
            <a:outerShdw blurRad="300038" rotWithShape="0" algn="bl" dir="5400000" dist="57150">
              <a:srgbClr val="000000">
                <a:alpha val="3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Correção</a:t>
            </a:r>
            <a:endParaRPr/>
          </a:p>
        </p:txBody>
      </p:sp>
      <p:pic>
        <p:nvPicPr>
          <p:cNvPr id="365" name="Google Shape;365;p21"/>
          <p:cNvPicPr preferRelativeResize="0"/>
          <p:nvPr/>
        </p:nvPicPr>
        <p:blipFill rotWithShape="1">
          <a:blip r:embed="rId3">
            <a:alphaModFix/>
          </a:blip>
          <a:srcRect b="0" l="0" r="10" t="0"/>
          <a:stretch/>
        </p:blipFill>
        <p:spPr>
          <a:xfrm>
            <a:off x="273813" y="983100"/>
            <a:ext cx="3371775" cy="3978851"/>
          </a:xfrm>
          <a:prstGeom prst="rect">
            <a:avLst/>
          </a:prstGeom>
          <a:noFill/>
          <a:ln>
            <a:noFill/>
          </a:ln>
          <a:effectLst>
            <a:outerShdw blurRad="300038" rotWithShape="0" algn="bl" dir="5400000" dist="57150">
              <a:srgbClr val="000000">
                <a:alpha val="30000"/>
              </a:srgbClr>
            </a:outerShdw>
          </a:effectLst>
        </p:spPr>
      </p:pic>
      <p:pic>
        <p:nvPicPr>
          <p:cNvPr id="366" name="Google Shape;36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3538" y="1421075"/>
            <a:ext cx="5376650" cy="2947949"/>
          </a:xfrm>
          <a:prstGeom prst="rect">
            <a:avLst/>
          </a:prstGeom>
          <a:noFill/>
          <a:ln>
            <a:noFill/>
          </a:ln>
          <a:effectLst>
            <a:outerShdw blurRad="300038" rotWithShape="0" algn="bl" dir="5400000" dist="57150">
              <a:srgbClr val="000000">
                <a:alpha val="3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Motivos para se ter</a:t>
            </a:r>
            <a:endParaRPr/>
          </a:p>
        </p:txBody>
      </p:sp>
      <p:grpSp>
        <p:nvGrpSpPr>
          <p:cNvPr id="372" name="Google Shape;372;p22"/>
          <p:cNvGrpSpPr/>
          <p:nvPr/>
        </p:nvGrpSpPr>
        <p:grpSpPr>
          <a:xfrm>
            <a:off x="2758059" y="1022666"/>
            <a:ext cx="3658608" cy="3842825"/>
            <a:chOff x="2758059" y="1175066"/>
            <a:chExt cx="3658608" cy="3842825"/>
          </a:xfrm>
        </p:grpSpPr>
        <p:sp>
          <p:nvSpPr>
            <p:cNvPr id="373" name="Google Shape;373;p22"/>
            <p:cNvSpPr/>
            <p:nvPr/>
          </p:nvSpPr>
          <p:spPr>
            <a:xfrm>
              <a:off x="3992831" y="3498565"/>
              <a:ext cx="456008" cy="252763"/>
            </a:xfrm>
            <a:custGeom>
              <a:rect b="b" l="l" r="r" t="t"/>
              <a:pathLst>
                <a:path extrusionOk="0" h="2720" w="4907">
                  <a:moveTo>
                    <a:pt x="1610" y="1"/>
                  </a:moveTo>
                  <a:cubicBezTo>
                    <a:pt x="1414" y="1"/>
                    <a:pt x="1191" y="100"/>
                    <a:pt x="1024" y="167"/>
                  </a:cubicBezTo>
                  <a:cubicBezTo>
                    <a:pt x="1019" y="170"/>
                    <a:pt x="1013" y="170"/>
                    <a:pt x="1006" y="170"/>
                  </a:cubicBezTo>
                  <a:cubicBezTo>
                    <a:pt x="988" y="170"/>
                    <a:pt x="968" y="164"/>
                    <a:pt x="946" y="164"/>
                  </a:cubicBezTo>
                  <a:cubicBezTo>
                    <a:pt x="938" y="164"/>
                    <a:pt x="930" y="165"/>
                    <a:pt x="922" y="167"/>
                  </a:cubicBezTo>
                  <a:cubicBezTo>
                    <a:pt x="762" y="232"/>
                    <a:pt x="611" y="355"/>
                    <a:pt x="435" y="371"/>
                  </a:cubicBezTo>
                  <a:cubicBezTo>
                    <a:pt x="370" y="371"/>
                    <a:pt x="333" y="430"/>
                    <a:pt x="284" y="446"/>
                  </a:cubicBezTo>
                  <a:cubicBezTo>
                    <a:pt x="166" y="468"/>
                    <a:pt x="81" y="527"/>
                    <a:pt x="0" y="580"/>
                  </a:cubicBezTo>
                  <a:cubicBezTo>
                    <a:pt x="1217" y="1754"/>
                    <a:pt x="2890" y="2666"/>
                    <a:pt x="4906" y="2720"/>
                  </a:cubicBezTo>
                  <a:cubicBezTo>
                    <a:pt x="4703" y="1980"/>
                    <a:pt x="4279" y="1331"/>
                    <a:pt x="3614" y="923"/>
                  </a:cubicBezTo>
                  <a:cubicBezTo>
                    <a:pt x="3512" y="859"/>
                    <a:pt x="3400" y="784"/>
                    <a:pt x="3276" y="757"/>
                  </a:cubicBezTo>
                  <a:cubicBezTo>
                    <a:pt x="3265" y="755"/>
                    <a:pt x="3254" y="755"/>
                    <a:pt x="3242" y="755"/>
                  </a:cubicBezTo>
                  <a:cubicBezTo>
                    <a:pt x="3205" y="755"/>
                    <a:pt x="3168" y="762"/>
                    <a:pt x="3133" y="762"/>
                  </a:cubicBezTo>
                  <a:cubicBezTo>
                    <a:pt x="3118" y="762"/>
                    <a:pt x="3103" y="761"/>
                    <a:pt x="3089" y="757"/>
                  </a:cubicBezTo>
                  <a:cubicBezTo>
                    <a:pt x="3062" y="746"/>
                    <a:pt x="3051" y="720"/>
                    <a:pt x="3035" y="709"/>
                  </a:cubicBezTo>
                  <a:cubicBezTo>
                    <a:pt x="2933" y="709"/>
                    <a:pt x="2821" y="736"/>
                    <a:pt x="2735" y="736"/>
                  </a:cubicBezTo>
                  <a:cubicBezTo>
                    <a:pt x="2676" y="740"/>
                    <a:pt x="2615" y="743"/>
                    <a:pt x="2555" y="743"/>
                  </a:cubicBezTo>
                  <a:cubicBezTo>
                    <a:pt x="2445" y="743"/>
                    <a:pt x="2341" y="731"/>
                    <a:pt x="2268" y="682"/>
                  </a:cubicBezTo>
                  <a:cubicBezTo>
                    <a:pt x="2107" y="569"/>
                    <a:pt x="2054" y="355"/>
                    <a:pt x="1941" y="178"/>
                  </a:cubicBezTo>
                  <a:cubicBezTo>
                    <a:pt x="1861" y="46"/>
                    <a:pt x="1742" y="1"/>
                    <a:pt x="16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3779005" y="2871299"/>
              <a:ext cx="908484" cy="880209"/>
            </a:xfrm>
            <a:custGeom>
              <a:rect b="b" l="l" r="r" t="t"/>
              <a:pathLst>
                <a:path extrusionOk="0" h="9472" w="9776">
                  <a:moveTo>
                    <a:pt x="376" y="0"/>
                  </a:moveTo>
                  <a:cubicBezTo>
                    <a:pt x="189" y="832"/>
                    <a:pt x="76" y="1818"/>
                    <a:pt x="38" y="2896"/>
                  </a:cubicBezTo>
                  <a:cubicBezTo>
                    <a:pt x="1" y="4070"/>
                    <a:pt x="816" y="5899"/>
                    <a:pt x="2301" y="7330"/>
                  </a:cubicBezTo>
                  <a:cubicBezTo>
                    <a:pt x="2382" y="7277"/>
                    <a:pt x="2467" y="7218"/>
                    <a:pt x="2585" y="7196"/>
                  </a:cubicBezTo>
                  <a:cubicBezTo>
                    <a:pt x="2634" y="7180"/>
                    <a:pt x="2671" y="7121"/>
                    <a:pt x="2736" y="7121"/>
                  </a:cubicBezTo>
                  <a:cubicBezTo>
                    <a:pt x="2912" y="7105"/>
                    <a:pt x="3063" y="6982"/>
                    <a:pt x="3223" y="6917"/>
                  </a:cubicBezTo>
                  <a:cubicBezTo>
                    <a:pt x="3231" y="6915"/>
                    <a:pt x="3239" y="6914"/>
                    <a:pt x="3247" y="6914"/>
                  </a:cubicBezTo>
                  <a:cubicBezTo>
                    <a:pt x="3269" y="6914"/>
                    <a:pt x="3289" y="6920"/>
                    <a:pt x="3307" y="6920"/>
                  </a:cubicBezTo>
                  <a:cubicBezTo>
                    <a:pt x="3314" y="6920"/>
                    <a:pt x="3320" y="6920"/>
                    <a:pt x="3325" y="6917"/>
                  </a:cubicBezTo>
                  <a:cubicBezTo>
                    <a:pt x="3492" y="6850"/>
                    <a:pt x="3715" y="6751"/>
                    <a:pt x="3911" y="6751"/>
                  </a:cubicBezTo>
                  <a:cubicBezTo>
                    <a:pt x="4043" y="6751"/>
                    <a:pt x="4162" y="6796"/>
                    <a:pt x="4242" y="6928"/>
                  </a:cubicBezTo>
                  <a:cubicBezTo>
                    <a:pt x="4355" y="7105"/>
                    <a:pt x="4408" y="7319"/>
                    <a:pt x="4569" y="7432"/>
                  </a:cubicBezTo>
                  <a:cubicBezTo>
                    <a:pt x="4642" y="7481"/>
                    <a:pt x="4746" y="7493"/>
                    <a:pt x="4856" y="7493"/>
                  </a:cubicBezTo>
                  <a:cubicBezTo>
                    <a:pt x="4916" y="7493"/>
                    <a:pt x="4977" y="7490"/>
                    <a:pt x="5036" y="7486"/>
                  </a:cubicBezTo>
                  <a:cubicBezTo>
                    <a:pt x="5122" y="7486"/>
                    <a:pt x="5234" y="7459"/>
                    <a:pt x="5336" y="7459"/>
                  </a:cubicBezTo>
                  <a:cubicBezTo>
                    <a:pt x="5352" y="7470"/>
                    <a:pt x="5363" y="7496"/>
                    <a:pt x="5390" y="7507"/>
                  </a:cubicBezTo>
                  <a:cubicBezTo>
                    <a:pt x="5404" y="7511"/>
                    <a:pt x="5419" y="7512"/>
                    <a:pt x="5434" y="7512"/>
                  </a:cubicBezTo>
                  <a:cubicBezTo>
                    <a:pt x="5469" y="7512"/>
                    <a:pt x="5506" y="7505"/>
                    <a:pt x="5543" y="7505"/>
                  </a:cubicBezTo>
                  <a:cubicBezTo>
                    <a:pt x="5555" y="7505"/>
                    <a:pt x="5566" y="7505"/>
                    <a:pt x="5577" y="7507"/>
                  </a:cubicBezTo>
                  <a:cubicBezTo>
                    <a:pt x="5701" y="7534"/>
                    <a:pt x="5813" y="7609"/>
                    <a:pt x="5915" y="7673"/>
                  </a:cubicBezTo>
                  <a:cubicBezTo>
                    <a:pt x="6580" y="8081"/>
                    <a:pt x="7004" y="8730"/>
                    <a:pt x="7207" y="9470"/>
                  </a:cubicBezTo>
                  <a:cubicBezTo>
                    <a:pt x="7265" y="9471"/>
                    <a:pt x="7324" y="9472"/>
                    <a:pt x="7382" y="9472"/>
                  </a:cubicBezTo>
                  <a:cubicBezTo>
                    <a:pt x="7995" y="9472"/>
                    <a:pt x="8639" y="9394"/>
                    <a:pt x="9315" y="9218"/>
                  </a:cubicBezTo>
                  <a:cubicBezTo>
                    <a:pt x="9443" y="9185"/>
                    <a:pt x="9567" y="9148"/>
                    <a:pt x="9690" y="9110"/>
                  </a:cubicBezTo>
                  <a:cubicBezTo>
                    <a:pt x="9652" y="9014"/>
                    <a:pt x="9615" y="8912"/>
                    <a:pt x="9572" y="8815"/>
                  </a:cubicBezTo>
                  <a:cubicBezTo>
                    <a:pt x="9513" y="8665"/>
                    <a:pt x="9513" y="8451"/>
                    <a:pt x="9572" y="8301"/>
                  </a:cubicBezTo>
                  <a:cubicBezTo>
                    <a:pt x="9599" y="8199"/>
                    <a:pt x="9561" y="8151"/>
                    <a:pt x="9599" y="8086"/>
                  </a:cubicBezTo>
                  <a:lnTo>
                    <a:pt x="9647" y="8086"/>
                  </a:lnTo>
                  <a:cubicBezTo>
                    <a:pt x="9636" y="8011"/>
                    <a:pt x="9663" y="7909"/>
                    <a:pt x="9610" y="7834"/>
                  </a:cubicBezTo>
                  <a:cubicBezTo>
                    <a:pt x="9572" y="7759"/>
                    <a:pt x="9572" y="7636"/>
                    <a:pt x="9610" y="7561"/>
                  </a:cubicBezTo>
                  <a:cubicBezTo>
                    <a:pt x="9674" y="7448"/>
                    <a:pt x="9610" y="7384"/>
                    <a:pt x="9647" y="7309"/>
                  </a:cubicBezTo>
                  <a:lnTo>
                    <a:pt x="9701" y="7309"/>
                  </a:lnTo>
                  <a:cubicBezTo>
                    <a:pt x="9711" y="7255"/>
                    <a:pt x="9701" y="7207"/>
                    <a:pt x="9738" y="7143"/>
                  </a:cubicBezTo>
                  <a:cubicBezTo>
                    <a:pt x="9776" y="7105"/>
                    <a:pt x="9765" y="7030"/>
                    <a:pt x="9749" y="6966"/>
                  </a:cubicBezTo>
                  <a:lnTo>
                    <a:pt x="9701" y="6966"/>
                  </a:lnTo>
                  <a:cubicBezTo>
                    <a:pt x="9685" y="6794"/>
                    <a:pt x="9765" y="6526"/>
                    <a:pt x="9674" y="6467"/>
                  </a:cubicBezTo>
                  <a:cubicBezTo>
                    <a:pt x="9347" y="6226"/>
                    <a:pt x="9073" y="6000"/>
                    <a:pt x="8843" y="5647"/>
                  </a:cubicBezTo>
                  <a:cubicBezTo>
                    <a:pt x="8833" y="5630"/>
                    <a:pt x="8804" y="5624"/>
                    <a:pt x="8767" y="5624"/>
                  </a:cubicBezTo>
                  <a:cubicBezTo>
                    <a:pt x="8719" y="5624"/>
                    <a:pt x="8660" y="5634"/>
                    <a:pt x="8618" y="5647"/>
                  </a:cubicBezTo>
                  <a:cubicBezTo>
                    <a:pt x="8564" y="5660"/>
                    <a:pt x="8515" y="5688"/>
                    <a:pt x="8462" y="5688"/>
                  </a:cubicBezTo>
                  <a:cubicBezTo>
                    <a:pt x="8452" y="5688"/>
                    <a:pt x="8441" y="5687"/>
                    <a:pt x="8430" y="5684"/>
                  </a:cubicBezTo>
                  <a:lnTo>
                    <a:pt x="8430" y="5684"/>
                  </a:lnTo>
                  <a:cubicBezTo>
                    <a:pt x="8457" y="5748"/>
                    <a:pt x="8355" y="5775"/>
                    <a:pt x="8382" y="5834"/>
                  </a:cubicBezTo>
                  <a:cubicBezTo>
                    <a:pt x="8357" y="5834"/>
                    <a:pt x="8332" y="5829"/>
                    <a:pt x="8310" y="5829"/>
                  </a:cubicBezTo>
                  <a:cubicBezTo>
                    <a:pt x="8299" y="5829"/>
                    <a:pt x="8289" y="5831"/>
                    <a:pt x="8280" y="5834"/>
                  </a:cubicBezTo>
                  <a:lnTo>
                    <a:pt x="8280" y="5888"/>
                  </a:lnTo>
                  <a:lnTo>
                    <a:pt x="8232" y="5888"/>
                  </a:lnTo>
                  <a:lnTo>
                    <a:pt x="8232" y="5834"/>
                  </a:lnTo>
                  <a:cubicBezTo>
                    <a:pt x="8222" y="5832"/>
                    <a:pt x="8213" y="5832"/>
                    <a:pt x="8204" y="5832"/>
                  </a:cubicBezTo>
                  <a:cubicBezTo>
                    <a:pt x="8173" y="5832"/>
                    <a:pt x="8144" y="5840"/>
                    <a:pt x="8114" y="5840"/>
                  </a:cubicBezTo>
                  <a:cubicBezTo>
                    <a:pt x="8102" y="5840"/>
                    <a:pt x="8089" y="5838"/>
                    <a:pt x="8076" y="5834"/>
                  </a:cubicBezTo>
                  <a:cubicBezTo>
                    <a:pt x="7940" y="5771"/>
                    <a:pt x="7820" y="5673"/>
                    <a:pt x="7673" y="5673"/>
                  </a:cubicBezTo>
                  <a:cubicBezTo>
                    <a:pt x="7646" y="5673"/>
                    <a:pt x="7617" y="5677"/>
                    <a:pt x="7588" y="5684"/>
                  </a:cubicBezTo>
                  <a:lnTo>
                    <a:pt x="7588" y="5738"/>
                  </a:lnTo>
                  <a:cubicBezTo>
                    <a:pt x="7583" y="5740"/>
                    <a:pt x="7578" y="5740"/>
                    <a:pt x="7572" y="5740"/>
                  </a:cubicBezTo>
                  <a:cubicBezTo>
                    <a:pt x="7553" y="5740"/>
                    <a:pt x="7529" y="5732"/>
                    <a:pt x="7509" y="5732"/>
                  </a:cubicBezTo>
                  <a:cubicBezTo>
                    <a:pt x="7501" y="5732"/>
                    <a:pt x="7493" y="5734"/>
                    <a:pt x="7486" y="5738"/>
                  </a:cubicBezTo>
                  <a:lnTo>
                    <a:pt x="7486" y="5786"/>
                  </a:lnTo>
                  <a:cubicBezTo>
                    <a:pt x="7450" y="5785"/>
                    <a:pt x="7413" y="5784"/>
                    <a:pt x="7376" y="5784"/>
                  </a:cubicBezTo>
                  <a:cubicBezTo>
                    <a:pt x="7306" y="5784"/>
                    <a:pt x="7236" y="5786"/>
                    <a:pt x="7166" y="5786"/>
                  </a:cubicBezTo>
                  <a:cubicBezTo>
                    <a:pt x="6975" y="5786"/>
                    <a:pt x="6786" y="5774"/>
                    <a:pt x="6607" y="5684"/>
                  </a:cubicBezTo>
                  <a:cubicBezTo>
                    <a:pt x="6602" y="5682"/>
                    <a:pt x="6597" y="5681"/>
                    <a:pt x="6591" y="5681"/>
                  </a:cubicBezTo>
                  <a:cubicBezTo>
                    <a:pt x="6572" y="5681"/>
                    <a:pt x="6549" y="5689"/>
                    <a:pt x="6535" y="5689"/>
                  </a:cubicBezTo>
                  <a:cubicBezTo>
                    <a:pt x="6528" y="5689"/>
                    <a:pt x="6524" y="5688"/>
                    <a:pt x="6521" y="5684"/>
                  </a:cubicBezTo>
                  <a:cubicBezTo>
                    <a:pt x="6450" y="5609"/>
                    <a:pt x="6373" y="5544"/>
                    <a:pt x="6289" y="5544"/>
                  </a:cubicBezTo>
                  <a:cubicBezTo>
                    <a:pt x="6265" y="5544"/>
                    <a:pt x="6240" y="5549"/>
                    <a:pt x="6215" y="5561"/>
                  </a:cubicBezTo>
                  <a:cubicBezTo>
                    <a:pt x="6078" y="5629"/>
                    <a:pt x="5937" y="5636"/>
                    <a:pt x="5791" y="5636"/>
                  </a:cubicBezTo>
                  <a:cubicBezTo>
                    <a:pt x="5754" y="5636"/>
                    <a:pt x="5717" y="5636"/>
                    <a:pt x="5679" y="5636"/>
                  </a:cubicBezTo>
                  <a:lnTo>
                    <a:pt x="5679" y="5588"/>
                  </a:lnTo>
                  <a:cubicBezTo>
                    <a:pt x="5667" y="5588"/>
                    <a:pt x="5656" y="5589"/>
                    <a:pt x="5645" y="5589"/>
                  </a:cubicBezTo>
                  <a:cubicBezTo>
                    <a:pt x="5364" y="5589"/>
                    <a:pt x="5244" y="5338"/>
                    <a:pt x="5100" y="5132"/>
                  </a:cubicBezTo>
                  <a:cubicBezTo>
                    <a:pt x="4923" y="4858"/>
                    <a:pt x="4698" y="4644"/>
                    <a:pt x="4569" y="4354"/>
                  </a:cubicBezTo>
                  <a:cubicBezTo>
                    <a:pt x="4494" y="4204"/>
                    <a:pt x="4532" y="4000"/>
                    <a:pt x="4484" y="3824"/>
                  </a:cubicBezTo>
                  <a:cubicBezTo>
                    <a:pt x="4467" y="3765"/>
                    <a:pt x="4467" y="3647"/>
                    <a:pt x="4355" y="3625"/>
                  </a:cubicBezTo>
                  <a:cubicBezTo>
                    <a:pt x="4317" y="3609"/>
                    <a:pt x="4280" y="3609"/>
                    <a:pt x="4269" y="3588"/>
                  </a:cubicBezTo>
                  <a:cubicBezTo>
                    <a:pt x="4221" y="3496"/>
                    <a:pt x="4167" y="3459"/>
                    <a:pt x="4103" y="3437"/>
                  </a:cubicBezTo>
                  <a:lnTo>
                    <a:pt x="4103" y="3384"/>
                  </a:lnTo>
                  <a:cubicBezTo>
                    <a:pt x="3980" y="3282"/>
                    <a:pt x="3867" y="3148"/>
                    <a:pt x="3840" y="2992"/>
                  </a:cubicBezTo>
                  <a:cubicBezTo>
                    <a:pt x="3776" y="2681"/>
                    <a:pt x="3492" y="2531"/>
                    <a:pt x="3223" y="2456"/>
                  </a:cubicBezTo>
                  <a:lnTo>
                    <a:pt x="3223" y="2456"/>
                  </a:lnTo>
                  <a:cubicBezTo>
                    <a:pt x="3223" y="2494"/>
                    <a:pt x="3240" y="2531"/>
                    <a:pt x="3223" y="2553"/>
                  </a:cubicBezTo>
                  <a:lnTo>
                    <a:pt x="3175" y="2553"/>
                  </a:lnTo>
                  <a:cubicBezTo>
                    <a:pt x="3164" y="2681"/>
                    <a:pt x="3164" y="2821"/>
                    <a:pt x="3175" y="2944"/>
                  </a:cubicBezTo>
                  <a:cubicBezTo>
                    <a:pt x="3186" y="2955"/>
                    <a:pt x="3213" y="2971"/>
                    <a:pt x="3223" y="2992"/>
                  </a:cubicBezTo>
                  <a:cubicBezTo>
                    <a:pt x="3240" y="3084"/>
                    <a:pt x="3250" y="3159"/>
                    <a:pt x="3261" y="3234"/>
                  </a:cubicBezTo>
                  <a:cubicBezTo>
                    <a:pt x="3299" y="3523"/>
                    <a:pt x="3390" y="3786"/>
                    <a:pt x="3427" y="4076"/>
                  </a:cubicBezTo>
                  <a:cubicBezTo>
                    <a:pt x="3431" y="4075"/>
                    <a:pt x="3436" y="4075"/>
                    <a:pt x="3440" y="4075"/>
                  </a:cubicBezTo>
                  <a:cubicBezTo>
                    <a:pt x="3531" y="4075"/>
                    <a:pt x="3553" y="4189"/>
                    <a:pt x="3615" y="4204"/>
                  </a:cubicBezTo>
                  <a:cubicBezTo>
                    <a:pt x="3717" y="4215"/>
                    <a:pt x="3776" y="4242"/>
                    <a:pt x="3867" y="4263"/>
                  </a:cubicBezTo>
                  <a:lnTo>
                    <a:pt x="3813" y="4263"/>
                  </a:lnTo>
                  <a:lnTo>
                    <a:pt x="3813" y="4317"/>
                  </a:lnTo>
                  <a:lnTo>
                    <a:pt x="3765" y="4317"/>
                  </a:lnTo>
                  <a:cubicBezTo>
                    <a:pt x="3754" y="4365"/>
                    <a:pt x="3765" y="4429"/>
                    <a:pt x="3727" y="4478"/>
                  </a:cubicBezTo>
                  <a:cubicBezTo>
                    <a:pt x="3701" y="4504"/>
                    <a:pt x="3727" y="4569"/>
                    <a:pt x="3717" y="4606"/>
                  </a:cubicBezTo>
                  <a:lnTo>
                    <a:pt x="3663" y="4606"/>
                  </a:lnTo>
                  <a:cubicBezTo>
                    <a:pt x="3679" y="4719"/>
                    <a:pt x="3626" y="4794"/>
                    <a:pt x="3567" y="4842"/>
                  </a:cubicBezTo>
                  <a:cubicBezTo>
                    <a:pt x="3544" y="4859"/>
                    <a:pt x="3511" y="4865"/>
                    <a:pt x="3480" y="4865"/>
                  </a:cubicBezTo>
                  <a:cubicBezTo>
                    <a:pt x="3460" y="4865"/>
                    <a:pt x="3442" y="4863"/>
                    <a:pt x="3427" y="4858"/>
                  </a:cubicBezTo>
                  <a:cubicBezTo>
                    <a:pt x="3240" y="4767"/>
                    <a:pt x="3073" y="4644"/>
                    <a:pt x="2961" y="4504"/>
                  </a:cubicBezTo>
                  <a:cubicBezTo>
                    <a:pt x="2859" y="4392"/>
                    <a:pt x="2762" y="4376"/>
                    <a:pt x="2671" y="4263"/>
                  </a:cubicBezTo>
                  <a:cubicBezTo>
                    <a:pt x="2669" y="4261"/>
                    <a:pt x="2666" y="4261"/>
                    <a:pt x="2662" y="4261"/>
                  </a:cubicBezTo>
                  <a:cubicBezTo>
                    <a:pt x="2648" y="4261"/>
                    <a:pt x="2625" y="4268"/>
                    <a:pt x="2606" y="4268"/>
                  </a:cubicBezTo>
                  <a:cubicBezTo>
                    <a:pt x="2598" y="4268"/>
                    <a:pt x="2591" y="4267"/>
                    <a:pt x="2585" y="4263"/>
                  </a:cubicBezTo>
                  <a:lnTo>
                    <a:pt x="2585" y="4215"/>
                  </a:lnTo>
                  <a:cubicBezTo>
                    <a:pt x="2575" y="4217"/>
                    <a:pt x="2565" y="4219"/>
                    <a:pt x="2556" y="4219"/>
                  </a:cubicBezTo>
                  <a:cubicBezTo>
                    <a:pt x="2463" y="4219"/>
                    <a:pt x="2417" y="4105"/>
                    <a:pt x="2398" y="4027"/>
                  </a:cubicBezTo>
                  <a:lnTo>
                    <a:pt x="2344" y="4027"/>
                  </a:lnTo>
                  <a:cubicBezTo>
                    <a:pt x="2333" y="3974"/>
                    <a:pt x="2333" y="3915"/>
                    <a:pt x="2355" y="3877"/>
                  </a:cubicBezTo>
                  <a:cubicBezTo>
                    <a:pt x="2408" y="3775"/>
                    <a:pt x="2382" y="3684"/>
                    <a:pt x="2398" y="3588"/>
                  </a:cubicBezTo>
                  <a:cubicBezTo>
                    <a:pt x="2408" y="3561"/>
                    <a:pt x="2435" y="3550"/>
                    <a:pt x="2446" y="3534"/>
                  </a:cubicBezTo>
                  <a:cubicBezTo>
                    <a:pt x="2457" y="3448"/>
                    <a:pt x="2457" y="3373"/>
                    <a:pt x="2446" y="3282"/>
                  </a:cubicBezTo>
                  <a:cubicBezTo>
                    <a:pt x="2435" y="3271"/>
                    <a:pt x="2408" y="3261"/>
                    <a:pt x="2398" y="3234"/>
                  </a:cubicBezTo>
                  <a:cubicBezTo>
                    <a:pt x="2382" y="3169"/>
                    <a:pt x="2419" y="3094"/>
                    <a:pt x="2382" y="3057"/>
                  </a:cubicBezTo>
                  <a:cubicBezTo>
                    <a:pt x="2333" y="2982"/>
                    <a:pt x="2355" y="2944"/>
                    <a:pt x="2344" y="2896"/>
                  </a:cubicBezTo>
                  <a:lnTo>
                    <a:pt x="2296" y="2896"/>
                  </a:lnTo>
                  <a:lnTo>
                    <a:pt x="2296" y="2842"/>
                  </a:lnTo>
                  <a:lnTo>
                    <a:pt x="2242" y="2842"/>
                  </a:lnTo>
                  <a:lnTo>
                    <a:pt x="2242" y="2794"/>
                  </a:lnTo>
                  <a:lnTo>
                    <a:pt x="2194" y="2794"/>
                  </a:lnTo>
                  <a:cubicBezTo>
                    <a:pt x="2167" y="2671"/>
                    <a:pt x="2081" y="2644"/>
                    <a:pt x="2017" y="2542"/>
                  </a:cubicBezTo>
                  <a:cubicBezTo>
                    <a:pt x="1979" y="2504"/>
                    <a:pt x="2017" y="2419"/>
                    <a:pt x="2006" y="2354"/>
                  </a:cubicBezTo>
                  <a:lnTo>
                    <a:pt x="1953" y="2354"/>
                  </a:lnTo>
                  <a:cubicBezTo>
                    <a:pt x="1942" y="2167"/>
                    <a:pt x="1856" y="1979"/>
                    <a:pt x="1706" y="1861"/>
                  </a:cubicBezTo>
                  <a:cubicBezTo>
                    <a:pt x="1701" y="1859"/>
                    <a:pt x="1696" y="1858"/>
                    <a:pt x="1691" y="1858"/>
                  </a:cubicBezTo>
                  <a:cubicBezTo>
                    <a:pt x="1674" y="1858"/>
                    <a:pt x="1654" y="1866"/>
                    <a:pt x="1636" y="1866"/>
                  </a:cubicBezTo>
                  <a:cubicBezTo>
                    <a:pt x="1629" y="1866"/>
                    <a:pt x="1621" y="1865"/>
                    <a:pt x="1615" y="1861"/>
                  </a:cubicBezTo>
                  <a:lnTo>
                    <a:pt x="1615" y="1813"/>
                  </a:lnTo>
                  <a:cubicBezTo>
                    <a:pt x="1605" y="1811"/>
                    <a:pt x="1594" y="1810"/>
                    <a:pt x="1584" y="1810"/>
                  </a:cubicBezTo>
                  <a:cubicBezTo>
                    <a:pt x="1555" y="1810"/>
                    <a:pt x="1525" y="1816"/>
                    <a:pt x="1496" y="1816"/>
                  </a:cubicBezTo>
                  <a:cubicBezTo>
                    <a:pt x="1485" y="1816"/>
                    <a:pt x="1475" y="1815"/>
                    <a:pt x="1465" y="1813"/>
                  </a:cubicBezTo>
                  <a:lnTo>
                    <a:pt x="1465" y="1765"/>
                  </a:lnTo>
                  <a:cubicBezTo>
                    <a:pt x="1458" y="1761"/>
                    <a:pt x="1450" y="1759"/>
                    <a:pt x="1442" y="1759"/>
                  </a:cubicBezTo>
                  <a:cubicBezTo>
                    <a:pt x="1422" y="1759"/>
                    <a:pt x="1398" y="1767"/>
                    <a:pt x="1379" y="1767"/>
                  </a:cubicBezTo>
                  <a:cubicBezTo>
                    <a:pt x="1373" y="1767"/>
                    <a:pt x="1368" y="1766"/>
                    <a:pt x="1363" y="1765"/>
                  </a:cubicBezTo>
                  <a:cubicBezTo>
                    <a:pt x="1295" y="1730"/>
                    <a:pt x="1319" y="1621"/>
                    <a:pt x="1240" y="1621"/>
                  </a:cubicBezTo>
                  <a:cubicBezTo>
                    <a:pt x="1232" y="1621"/>
                    <a:pt x="1223" y="1623"/>
                    <a:pt x="1213" y="1625"/>
                  </a:cubicBezTo>
                  <a:cubicBezTo>
                    <a:pt x="1213" y="1577"/>
                    <a:pt x="1202" y="1513"/>
                    <a:pt x="1186" y="1475"/>
                  </a:cubicBezTo>
                  <a:cubicBezTo>
                    <a:pt x="1127" y="1271"/>
                    <a:pt x="1175" y="1046"/>
                    <a:pt x="1164" y="832"/>
                  </a:cubicBezTo>
                  <a:lnTo>
                    <a:pt x="1127" y="832"/>
                  </a:lnTo>
                  <a:lnTo>
                    <a:pt x="1127" y="783"/>
                  </a:lnTo>
                  <a:lnTo>
                    <a:pt x="1073" y="783"/>
                  </a:lnTo>
                  <a:lnTo>
                    <a:pt x="1073" y="730"/>
                  </a:lnTo>
                  <a:lnTo>
                    <a:pt x="1025" y="730"/>
                  </a:lnTo>
                  <a:cubicBezTo>
                    <a:pt x="1014" y="692"/>
                    <a:pt x="1036" y="633"/>
                    <a:pt x="1014" y="606"/>
                  </a:cubicBezTo>
                  <a:cubicBezTo>
                    <a:pt x="961" y="531"/>
                    <a:pt x="988" y="494"/>
                    <a:pt x="977" y="440"/>
                  </a:cubicBezTo>
                  <a:lnTo>
                    <a:pt x="923" y="440"/>
                  </a:lnTo>
                  <a:lnTo>
                    <a:pt x="923" y="392"/>
                  </a:lnTo>
                  <a:cubicBezTo>
                    <a:pt x="906" y="362"/>
                    <a:pt x="886" y="339"/>
                    <a:pt x="851" y="339"/>
                  </a:cubicBezTo>
                  <a:cubicBezTo>
                    <a:pt x="842" y="339"/>
                    <a:pt x="832" y="340"/>
                    <a:pt x="821" y="344"/>
                  </a:cubicBezTo>
                  <a:lnTo>
                    <a:pt x="821" y="290"/>
                  </a:lnTo>
                  <a:lnTo>
                    <a:pt x="773" y="290"/>
                  </a:lnTo>
                  <a:lnTo>
                    <a:pt x="773" y="242"/>
                  </a:lnTo>
                  <a:cubicBezTo>
                    <a:pt x="767" y="239"/>
                    <a:pt x="760" y="239"/>
                    <a:pt x="753" y="239"/>
                  </a:cubicBezTo>
                  <a:cubicBezTo>
                    <a:pt x="732" y="239"/>
                    <a:pt x="706" y="245"/>
                    <a:pt x="694" y="245"/>
                  </a:cubicBezTo>
                  <a:cubicBezTo>
                    <a:pt x="690" y="245"/>
                    <a:pt x="687" y="244"/>
                    <a:pt x="687" y="242"/>
                  </a:cubicBezTo>
                  <a:cubicBezTo>
                    <a:pt x="623" y="140"/>
                    <a:pt x="510" y="118"/>
                    <a:pt x="473" y="65"/>
                  </a:cubicBezTo>
                  <a:cubicBezTo>
                    <a:pt x="441" y="38"/>
                    <a:pt x="408" y="17"/>
                    <a:pt x="3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3813945" y="2427288"/>
              <a:ext cx="1205395" cy="1290670"/>
            </a:xfrm>
            <a:custGeom>
              <a:rect b="b" l="l" r="r" t="t"/>
              <a:pathLst>
                <a:path extrusionOk="0" h="13889" w="12971">
                  <a:moveTo>
                    <a:pt x="6872" y="1"/>
                  </a:moveTo>
                  <a:cubicBezTo>
                    <a:pt x="4550" y="1"/>
                    <a:pt x="2204" y="1168"/>
                    <a:pt x="890" y="2671"/>
                  </a:cubicBezTo>
                  <a:cubicBezTo>
                    <a:pt x="510" y="3111"/>
                    <a:pt x="209" y="3845"/>
                    <a:pt x="0" y="4778"/>
                  </a:cubicBezTo>
                  <a:cubicBezTo>
                    <a:pt x="32" y="4795"/>
                    <a:pt x="65" y="4816"/>
                    <a:pt x="97" y="4843"/>
                  </a:cubicBezTo>
                  <a:cubicBezTo>
                    <a:pt x="134" y="4896"/>
                    <a:pt x="247" y="4918"/>
                    <a:pt x="311" y="5020"/>
                  </a:cubicBezTo>
                  <a:cubicBezTo>
                    <a:pt x="311" y="5022"/>
                    <a:pt x="314" y="5023"/>
                    <a:pt x="318" y="5023"/>
                  </a:cubicBezTo>
                  <a:cubicBezTo>
                    <a:pt x="330" y="5023"/>
                    <a:pt x="356" y="5017"/>
                    <a:pt x="377" y="5017"/>
                  </a:cubicBezTo>
                  <a:cubicBezTo>
                    <a:pt x="384" y="5017"/>
                    <a:pt x="391" y="5017"/>
                    <a:pt x="397" y="5020"/>
                  </a:cubicBezTo>
                  <a:lnTo>
                    <a:pt x="397" y="5068"/>
                  </a:lnTo>
                  <a:lnTo>
                    <a:pt x="445" y="5068"/>
                  </a:lnTo>
                  <a:lnTo>
                    <a:pt x="445" y="5122"/>
                  </a:lnTo>
                  <a:cubicBezTo>
                    <a:pt x="456" y="5118"/>
                    <a:pt x="466" y="5117"/>
                    <a:pt x="474" y="5117"/>
                  </a:cubicBezTo>
                  <a:cubicBezTo>
                    <a:pt x="508" y="5117"/>
                    <a:pt x="526" y="5140"/>
                    <a:pt x="547" y="5170"/>
                  </a:cubicBezTo>
                  <a:lnTo>
                    <a:pt x="547" y="5223"/>
                  </a:lnTo>
                  <a:lnTo>
                    <a:pt x="601" y="5223"/>
                  </a:lnTo>
                  <a:cubicBezTo>
                    <a:pt x="612" y="5272"/>
                    <a:pt x="585" y="5309"/>
                    <a:pt x="638" y="5384"/>
                  </a:cubicBezTo>
                  <a:cubicBezTo>
                    <a:pt x="660" y="5411"/>
                    <a:pt x="638" y="5470"/>
                    <a:pt x="649" y="5508"/>
                  </a:cubicBezTo>
                  <a:lnTo>
                    <a:pt x="697" y="5508"/>
                  </a:lnTo>
                  <a:lnTo>
                    <a:pt x="697" y="5561"/>
                  </a:lnTo>
                  <a:lnTo>
                    <a:pt x="751" y="5561"/>
                  </a:lnTo>
                  <a:lnTo>
                    <a:pt x="751" y="5610"/>
                  </a:lnTo>
                  <a:lnTo>
                    <a:pt x="788" y="5610"/>
                  </a:lnTo>
                  <a:cubicBezTo>
                    <a:pt x="799" y="5824"/>
                    <a:pt x="751" y="6049"/>
                    <a:pt x="810" y="6253"/>
                  </a:cubicBezTo>
                  <a:cubicBezTo>
                    <a:pt x="826" y="6291"/>
                    <a:pt x="837" y="6355"/>
                    <a:pt x="837" y="6403"/>
                  </a:cubicBezTo>
                  <a:cubicBezTo>
                    <a:pt x="847" y="6401"/>
                    <a:pt x="856" y="6399"/>
                    <a:pt x="864" y="6399"/>
                  </a:cubicBezTo>
                  <a:cubicBezTo>
                    <a:pt x="943" y="6399"/>
                    <a:pt x="919" y="6508"/>
                    <a:pt x="987" y="6543"/>
                  </a:cubicBezTo>
                  <a:cubicBezTo>
                    <a:pt x="992" y="6544"/>
                    <a:pt x="997" y="6545"/>
                    <a:pt x="1003" y="6545"/>
                  </a:cubicBezTo>
                  <a:cubicBezTo>
                    <a:pt x="1022" y="6545"/>
                    <a:pt x="1046" y="6537"/>
                    <a:pt x="1066" y="6537"/>
                  </a:cubicBezTo>
                  <a:cubicBezTo>
                    <a:pt x="1074" y="6537"/>
                    <a:pt x="1082" y="6539"/>
                    <a:pt x="1089" y="6543"/>
                  </a:cubicBezTo>
                  <a:lnTo>
                    <a:pt x="1089" y="6591"/>
                  </a:lnTo>
                  <a:cubicBezTo>
                    <a:pt x="1099" y="6593"/>
                    <a:pt x="1109" y="6594"/>
                    <a:pt x="1120" y="6594"/>
                  </a:cubicBezTo>
                  <a:cubicBezTo>
                    <a:pt x="1149" y="6594"/>
                    <a:pt x="1179" y="6588"/>
                    <a:pt x="1208" y="6588"/>
                  </a:cubicBezTo>
                  <a:cubicBezTo>
                    <a:pt x="1218" y="6588"/>
                    <a:pt x="1229" y="6589"/>
                    <a:pt x="1239" y="6591"/>
                  </a:cubicBezTo>
                  <a:lnTo>
                    <a:pt x="1239" y="6639"/>
                  </a:lnTo>
                  <a:cubicBezTo>
                    <a:pt x="1245" y="6643"/>
                    <a:pt x="1253" y="6644"/>
                    <a:pt x="1260" y="6644"/>
                  </a:cubicBezTo>
                  <a:cubicBezTo>
                    <a:pt x="1278" y="6644"/>
                    <a:pt x="1298" y="6636"/>
                    <a:pt x="1315" y="6636"/>
                  </a:cubicBezTo>
                  <a:cubicBezTo>
                    <a:pt x="1320" y="6636"/>
                    <a:pt x="1325" y="6637"/>
                    <a:pt x="1330" y="6639"/>
                  </a:cubicBezTo>
                  <a:cubicBezTo>
                    <a:pt x="1480" y="6757"/>
                    <a:pt x="1566" y="6945"/>
                    <a:pt x="1577" y="7132"/>
                  </a:cubicBezTo>
                  <a:lnTo>
                    <a:pt x="1630" y="7132"/>
                  </a:lnTo>
                  <a:cubicBezTo>
                    <a:pt x="1641" y="7197"/>
                    <a:pt x="1603" y="7282"/>
                    <a:pt x="1641" y="7320"/>
                  </a:cubicBezTo>
                  <a:cubicBezTo>
                    <a:pt x="1705" y="7422"/>
                    <a:pt x="1791" y="7449"/>
                    <a:pt x="1818" y="7572"/>
                  </a:cubicBezTo>
                  <a:lnTo>
                    <a:pt x="1866" y="7572"/>
                  </a:lnTo>
                  <a:lnTo>
                    <a:pt x="1866" y="7620"/>
                  </a:lnTo>
                  <a:lnTo>
                    <a:pt x="1920" y="7620"/>
                  </a:lnTo>
                  <a:lnTo>
                    <a:pt x="1920" y="7674"/>
                  </a:lnTo>
                  <a:lnTo>
                    <a:pt x="1968" y="7674"/>
                  </a:lnTo>
                  <a:cubicBezTo>
                    <a:pt x="1979" y="7722"/>
                    <a:pt x="1957" y="7760"/>
                    <a:pt x="2006" y="7835"/>
                  </a:cubicBezTo>
                  <a:cubicBezTo>
                    <a:pt x="2043" y="7872"/>
                    <a:pt x="2006" y="7947"/>
                    <a:pt x="2022" y="8012"/>
                  </a:cubicBezTo>
                  <a:cubicBezTo>
                    <a:pt x="2032" y="8039"/>
                    <a:pt x="2059" y="8049"/>
                    <a:pt x="2070" y="8060"/>
                  </a:cubicBezTo>
                  <a:cubicBezTo>
                    <a:pt x="2081" y="8151"/>
                    <a:pt x="2081" y="8226"/>
                    <a:pt x="2070" y="8312"/>
                  </a:cubicBezTo>
                  <a:cubicBezTo>
                    <a:pt x="2059" y="8328"/>
                    <a:pt x="2032" y="8339"/>
                    <a:pt x="2022" y="8366"/>
                  </a:cubicBezTo>
                  <a:cubicBezTo>
                    <a:pt x="2006" y="8462"/>
                    <a:pt x="2032" y="8553"/>
                    <a:pt x="1979" y="8655"/>
                  </a:cubicBezTo>
                  <a:cubicBezTo>
                    <a:pt x="1957" y="8693"/>
                    <a:pt x="1957" y="8752"/>
                    <a:pt x="1968" y="8805"/>
                  </a:cubicBezTo>
                  <a:lnTo>
                    <a:pt x="2022" y="8805"/>
                  </a:lnTo>
                  <a:cubicBezTo>
                    <a:pt x="2041" y="8883"/>
                    <a:pt x="2087" y="8997"/>
                    <a:pt x="2180" y="8997"/>
                  </a:cubicBezTo>
                  <a:cubicBezTo>
                    <a:pt x="2189" y="8997"/>
                    <a:pt x="2199" y="8995"/>
                    <a:pt x="2209" y="8993"/>
                  </a:cubicBezTo>
                  <a:lnTo>
                    <a:pt x="2209" y="9041"/>
                  </a:lnTo>
                  <a:cubicBezTo>
                    <a:pt x="2215" y="9045"/>
                    <a:pt x="2222" y="9046"/>
                    <a:pt x="2230" y="9046"/>
                  </a:cubicBezTo>
                  <a:cubicBezTo>
                    <a:pt x="2249" y="9046"/>
                    <a:pt x="2272" y="9039"/>
                    <a:pt x="2286" y="9039"/>
                  </a:cubicBezTo>
                  <a:cubicBezTo>
                    <a:pt x="2290" y="9039"/>
                    <a:pt x="2293" y="9039"/>
                    <a:pt x="2295" y="9041"/>
                  </a:cubicBezTo>
                  <a:cubicBezTo>
                    <a:pt x="2386" y="9154"/>
                    <a:pt x="2483" y="9170"/>
                    <a:pt x="2585" y="9282"/>
                  </a:cubicBezTo>
                  <a:cubicBezTo>
                    <a:pt x="2697" y="9422"/>
                    <a:pt x="2864" y="9545"/>
                    <a:pt x="3051" y="9636"/>
                  </a:cubicBezTo>
                  <a:cubicBezTo>
                    <a:pt x="3066" y="9641"/>
                    <a:pt x="3084" y="9643"/>
                    <a:pt x="3104" y="9643"/>
                  </a:cubicBezTo>
                  <a:cubicBezTo>
                    <a:pt x="3135" y="9643"/>
                    <a:pt x="3168" y="9637"/>
                    <a:pt x="3191" y="9620"/>
                  </a:cubicBezTo>
                  <a:cubicBezTo>
                    <a:pt x="3250" y="9572"/>
                    <a:pt x="3303" y="9497"/>
                    <a:pt x="3287" y="9384"/>
                  </a:cubicBezTo>
                  <a:lnTo>
                    <a:pt x="3341" y="9384"/>
                  </a:lnTo>
                  <a:cubicBezTo>
                    <a:pt x="3351" y="9347"/>
                    <a:pt x="3325" y="9282"/>
                    <a:pt x="3351" y="9256"/>
                  </a:cubicBezTo>
                  <a:cubicBezTo>
                    <a:pt x="3389" y="9207"/>
                    <a:pt x="3378" y="9143"/>
                    <a:pt x="3389" y="9095"/>
                  </a:cubicBezTo>
                  <a:lnTo>
                    <a:pt x="3437" y="9095"/>
                  </a:lnTo>
                  <a:lnTo>
                    <a:pt x="3437" y="9041"/>
                  </a:lnTo>
                  <a:lnTo>
                    <a:pt x="3491" y="9041"/>
                  </a:lnTo>
                  <a:cubicBezTo>
                    <a:pt x="3400" y="9020"/>
                    <a:pt x="3341" y="8993"/>
                    <a:pt x="3239" y="8982"/>
                  </a:cubicBezTo>
                  <a:cubicBezTo>
                    <a:pt x="3177" y="8967"/>
                    <a:pt x="3155" y="8853"/>
                    <a:pt x="3064" y="8853"/>
                  </a:cubicBezTo>
                  <a:cubicBezTo>
                    <a:pt x="3060" y="8853"/>
                    <a:pt x="3055" y="8853"/>
                    <a:pt x="3051" y="8854"/>
                  </a:cubicBezTo>
                  <a:cubicBezTo>
                    <a:pt x="3014" y="8564"/>
                    <a:pt x="2923" y="8301"/>
                    <a:pt x="2885" y="8012"/>
                  </a:cubicBezTo>
                  <a:cubicBezTo>
                    <a:pt x="2874" y="7937"/>
                    <a:pt x="2864" y="7862"/>
                    <a:pt x="2847" y="7776"/>
                  </a:cubicBezTo>
                  <a:cubicBezTo>
                    <a:pt x="2837" y="7749"/>
                    <a:pt x="2810" y="7733"/>
                    <a:pt x="2799" y="7722"/>
                  </a:cubicBezTo>
                  <a:cubicBezTo>
                    <a:pt x="2788" y="7599"/>
                    <a:pt x="2788" y="7459"/>
                    <a:pt x="2799" y="7331"/>
                  </a:cubicBezTo>
                  <a:lnTo>
                    <a:pt x="2847" y="7331"/>
                  </a:lnTo>
                  <a:cubicBezTo>
                    <a:pt x="2864" y="7309"/>
                    <a:pt x="2847" y="7272"/>
                    <a:pt x="2847" y="7234"/>
                  </a:cubicBezTo>
                  <a:lnTo>
                    <a:pt x="2847" y="7234"/>
                  </a:lnTo>
                  <a:cubicBezTo>
                    <a:pt x="3116" y="7309"/>
                    <a:pt x="3400" y="7459"/>
                    <a:pt x="3464" y="7776"/>
                  </a:cubicBezTo>
                  <a:cubicBezTo>
                    <a:pt x="3491" y="7926"/>
                    <a:pt x="3604" y="8060"/>
                    <a:pt x="3727" y="8162"/>
                  </a:cubicBezTo>
                  <a:lnTo>
                    <a:pt x="3727" y="8215"/>
                  </a:lnTo>
                  <a:cubicBezTo>
                    <a:pt x="3791" y="8237"/>
                    <a:pt x="3845" y="8274"/>
                    <a:pt x="3893" y="8366"/>
                  </a:cubicBezTo>
                  <a:cubicBezTo>
                    <a:pt x="3904" y="8387"/>
                    <a:pt x="3941" y="8387"/>
                    <a:pt x="3979" y="8403"/>
                  </a:cubicBezTo>
                  <a:cubicBezTo>
                    <a:pt x="4091" y="8425"/>
                    <a:pt x="4091" y="8543"/>
                    <a:pt x="4108" y="8602"/>
                  </a:cubicBezTo>
                  <a:cubicBezTo>
                    <a:pt x="4156" y="8778"/>
                    <a:pt x="4118" y="8982"/>
                    <a:pt x="4193" y="9132"/>
                  </a:cubicBezTo>
                  <a:cubicBezTo>
                    <a:pt x="4322" y="9422"/>
                    <a:pt x="4547" y="9636"/>
                    <a:pt x="4724" y="9910"/>
                  </a:cubicBezTo>
                  <a:cubicBezTo>
                    <a:pt x="4868" y="10116"/>
                    <a:pt x="4988" y="10367"/>
                    <a:pt x="5269" y="10367"/>
                  </a:cubicBezTo>
                  <a:cubicBezTo>
                    <a:pt x="5280" y="10367"/>
                    <a:pt x="5291" y="10366"/>
                    <a:pt x="5303" y="10366"/>
                  </a:cubicBezTo>
                  <a:lnTo>
                    <a:pt x="5303" y="10414"/>
                  </a:lnTo>
                  <a:cubicBezTo>
                    <a:pt x="5341" y="10414"/>
                    <a:pt x="5378" y="10414"/>
                    <a:pt x="5415" y="10414"/>
                  </a:cubicBezTo>
                  <a:cubicBezTo>
                    <a:pt x="5561" y="10414"/>
                    <a:pt x="5702" y="10407"/>
                    <a:pt x="5839" y="10339"/>
                  </a:cubicBezTo>
                  <a:cubicBezTo>
                    <a:pt x="5864" y="10327"/>
                    <a:pt x="5889" y="10322"/>
                    <a:pt x="5913" y="10322"/>
                  </a:cubicBezTo>
                  <a:cubicBezTo>
                    <a:pt x="5997" y="10322"/>
                    <a:pt x="6074" y="10387"/>
                    <a:pt x="6145" y="10462"/>
                  </a:cubicBezTo>
                  <a:cubicBezTo>
                    <a:pt x="6148" y="10466"/>
                    <a:pt x="6152" y="10467"/>
                    <a:pt x="6159" y="10467"/>
                  </a:cubicBezTo>
                  <a:cubicBezTo>
                    <a:pt x="6173" y="10467"/>
                    <a:pt x="6196" y="10459"/>
                    <a:pt x="6215" y="10459"/>
                  </a:cubicBezTo>
                  <a:cubicBezTo>
                    <a:pt x="6221" y="10459"/>
                    <a:pt x="6226" y="10460"/>
                    <a:pt x="6231" y="10462"/>
                  </a:cubicBezTo>
                  <a:cubicBezTo>
                    <a:pt x="6410" y="10552"/>
                    <a:pt x="6599" y="10564"/>
                    <a:pt x="6790" y="10564"/>
                  </a:cubicBezTo>
                  <a:cubicBezTo>
                    <a:pt x="6860" y="10564"/>
                    <a:pt x="6930" y="10562"/>
                    <a:pt x="7000" y="10562"/>
                  </a:cubicBezTo>
                  <a:cubicBezTo>
                    <a:pt x="7037" y="10562"/>
                    <a:pt x="7074" y="10563"/>
                    <a:pt x="7110" y="10564"/>
                  </a:cubicBezTo>
                  <a:lnTo>
                    <a:pt x="7110" y="10516"/>
                  </a:lnTo>
                  <a:cubicBezTo>
                    <a:pt x="7117" y="10512"/>
                    <a:pt x="7125" y="10510"/>
                    <a:pt x="7133" y="10510"/>
                  </a:cubicBezTo>
                  <a:cubicBezTo>
                    <a:pt x="7153" y="10510"/>
                    <a:pt x="7177" y="10518"/>
                    <a:pt x="7196" y="10518"/>
                  </a:cubicBezTo>
                  <a:cubicBezTo>
                    <a:pt x="7202" y="10518"/>
                    <a:pt x="7207" y="10518"/>
                    <a:pt x="7212" y="10516"/>
                  </a:cubicBezTo>
                  <a:lnTo>
                    <a:pt x="7212" y="10462"/>
                  </a:lnTo>
                  <a:cubicBezTo>
                    <a:pt x="7241" y="10455"/>
                    <a:pt x="7270" y="10451"/>
                    <a:pt x="7297" y="10451"/>
                  </a:cubicBezTo>
                  <a:cubicBezTo>
                    <a:pt x="7444" y="10451"/>
                    <a:pt x="7564" y="10549"/>
                    <a:pt x="7700" y="10612"/>
                  </a:cubicBezTo>
                  <a:cubicBezTo>
                    <a:pt x="7713" y="10616"/>
                    <a:pt x="7726" y="10618"/>
                    <a:pt x="7738" y="10618"/>
                  </a:cubicBezTo>
                  <a:cubicBezTo>
                    <a:pt x="7768" y="10618"/>
                    <a:pt x="7797" y="10610"/>
                    <a:pt x="7825" y="10610"/>
                  </a:cubicBezTo>
                  <a:cubicBezTo>
                    <a:pt x="7833" y="10610"/>
                    <a:pt x="7842" y="10610"/>
                    <a:pt x="7850" y="10612"/>
                  </a:cubicBezTo>
                  <a:lnTo>
                    <a:pt x="7850" y="10666"/>
                  </a:lnTo>
                  <a:lnTo>
                    <a:pt x="7904" y="10666"/>
                  </a:lnTo>
                  <a:lnTo>
                    <a:pt x="7904" y="10612"/>
                  </a:lnTo>
                  <a:cubicBezTo>
                    <a:pt x="7913" y="10609"/>
                    <a:pt x="7923" y="10607"/>
                    <a:pt x="7934" y="10607"/>
                  </a:cubicBezTo>
                  <a:cubicBezTo>
                    <a:pt x="7956" y="10607"/>
                    <a:pt x="7981" y="10612"/>
                    <a:pt x="8006" y="10612"/>
                  </a:cubicBezTo>
                  <a:cubicBezTo>
                    <a:pt x="7979" y="10553"/>
                    <a:pt x="8081" y="10526"/>
                    <a:pt x="8054" y="10462"/>
                  </a:cubicBezTo>
                  <a:lnTo>
                    <a:pt x="8054" y="10462"/>
                  </a:lnTo>
                  <a:cubicBezTo>
                    <a:pt x="8065" y="10465"/>
                    <a:pt x="8076" y="10466"/>
                    <a:pt x="8086" y="10466"/>
                  </a:cubicBezTo>
                  <a:cubicBezTo>
                    <a:pt x="8139" y="10466"/>
                    <a:pt x="8188" y="10438"/>
                    <a:pt x="8242" y="10425"/>
                  </a:cubicBezTo>
                  <a:cubicBezTo>
                    <a:pt x="8284" y="10412"/>
                    <a:pt x="8343" y="10402"/>
                    <a:pt x="8391" y="10402"/>
                  </a:cubicBezTo>
                  <a:cubicBezTo>
                    <a:pt x="8428" y="10402"/>
                    <a:pt x="8457" y="10408"/>
                    <a:pt x="8467" y="10425"/>
                  </a:cubicBezTo>
                  <a:cubicBezTo>
                    <a:pt x="8697" y="10778"/>
                    <a:pt x="8971" y="11004"/>
                    <a:pt x="9298" y="11245"/>
                  </a:cubicBezTo>
                  <a:cubicBezTo>
                    <a:pt x="9389" y="11304"/>
                    <a:pt x="9309" y="11572"/>
                    <a:pt x="9325" y="11744"/>
                  </a:cubicBezTo>
                  <a:lnTo>
                    <a:pt x="9373" y="11744"/>
                  </a:lnTo>
                  <a:cubicBezTo>
                    <a:pt x="9389" y="11808"/>
                    <a:pt x="9400" y="11883"/>
                    <a:pt x="9362" y="11921"/>
                  </a:cubicBezTo>
                  <a:cubicBezTo>
                    <a:pt x="9325" y="11985"/>
                    <a:pt x="9335" y="12033"/>
                    <a:pt x="9325" y="12087"/>
                  </a:cubicBezTo>
                  <a:lnTo>
                    <a:pt x="9271" y="12087"/>
                  </a:lnTo>
                  <a:cubicBezTo>
                    <a:pt x="9234" y="12162"/>
                    <a:pt x="9298" y="12226"/>
                    <a:pt x="9234" y="12339"/>
                  </a:cubicBezTo>
                  <a:cubicBezTo>
                    <a:pt x="9196" y="12414"/>
                    <a:pt x="9196" y="12537"/>
                    <a:pt x="9234" y="12612"/>
                  </a:cubicBezTo>
                  <a:cubicBezTo>
                    <a:pt x="9287" y="12687"/>
                    <a:pt x="9260" y="12789"/>
                    <a:pt x="9271" y="12864"/>
                  </a:cubicBezTo>
                  <a:lnTo>
                    <a:pt x="9223" y="12864"/>
                  </a:lnTo>
                  <a:cubicBezTo>
                    <a:pt x="9185" y="12929"/>
                    <a:pt x="9223" y="12977"/>
                    <a:pt x="9196" y="13079"/>
                  </a:cubicBezTo>
                  <a:cubicBezTo>
                    <a:pt x="9137" y="13229"/>
                    <a:pt x="9137" y="13443"/>
                    <a:pt x="9196" y="13593"/>
                  </a:cubicBezTo>
                  <a:cubicBezTo>
                    <a:pt x="9239" y="13690"/>
                    <a:pt x="9276" y="13792"/>
                    <a:pt x="9314" y="13888"/>
                  </a:cubicBezTo>
                  <a:cubicBezTo>
                    <a:pt x="11100" y="13347"/>
                    <a:pt x="12252" y="12360"/>
                    <a:pt x="12971" y="11213"/>
                  </a:cubicBezTo>
                  <a:cubicBezTo>
                    <a:pt x="12928" y="11175"/>
                    <a:pt x="12890" y="11148"/>
                    <a:pt x="12842" y="11132"/>
                  </a:cubicBezTo>
                  <a:cubicBezTo>
                    <a:pt x="12746" y="11079"/>
                    <a:pt x="12671" y="10966"/>
                    <a:pt x="12553" y="10955"/>
                  </a:cubicBezTo>
                  <a:cubicBezTo>
                    <a:pt x="12494" y="10955"/>
                    <a:pt x="12429" y="10929"/>
                    <a:pt x="12365" y="10918"/>
                  </a:cubicBezTo>
                  <a:cubicBezTo>
                    <a:pt x="12199" y="10898"/>
                    <a:pt x="12031" y="10881"/>
                    <a:pt x="11866" y="10881"/>
                  </a:cubicBezTo>
                  <a:cubicBezTo>
                    <a:pt x="11723" y="10881"/>
                    <a:pt x="11583" y="10894"/>
                    <a:pt x="11448" y="10929"/>
                  </a:cubicBezTo>
                  <a:cubicBezTo>
                    <a:pt x="11271" y="10977"/>
                    <a:pt x="11094" y="11068"/>
                    <a:pt x="10933" y="11191"/>
                  </a:cubicBezTo>
                  <a:cubicBezTo>
                    <a:pt x="10833" y="11264"/>
                    <a:pt x="10714" y="11324"/>
                    <a:pt x="10599" y="11324"/>
                  </a:cubicBezTo>
                  <a:cubicBezTo>
                    <a:pt x="10554" y="11324"/>
                    <a:pt x="10509" y="11314"/>
                    <a:pt x="10467" y="11293"/>
                  </a:cubicBezTo>
                  <a:cubicBezTo>
                    <a:pt x="10354" y="11245"/>
                    <a:pt x="10252" y="11181"/>
                    <a:pt x="10156" y="11106"/>
                  </a:cubicBezTo>
                  <a:lnTo>
                    <a:pt x="10156" y="11052"/>
                  </a:lnTo>
                  <a:cubicBezTo>
                    <a:pt x="10027" y="10966"/>
                    <a:pt x="9888" y="10929"/>
                    <a:pt x="9802" y="10768"/>
                  </a:cubicBezTo>
                  <a:cubicBezTo>
                    <a:pt x="9802" y="10764"/>
                    <a:pt x="9798" y="10762"/>
                    <a:pt x="9792" y="10762"/>
                  </a:cubicBezTo>
                  <a:cubicBezTo>
                    <a:pt x="9778" y="10762"/>
                    <a:pt x="9750" y="10770"/>
                    <a:pt x="9731" y="10770"/>
                  </a:cubicBezTo>
                  <a:cubicBezTo>
                    <a:pt x="9725" y="10770"/>
                    <a:pt x="9720" y="10770"/>
                    <a:pt x="9716" y="10768"/>
                  </a:cubicBezTo>
                  <a:lnTo>
                    <a:pt x="9716" y="10714"/>
                  </a:lnTo>
                  <a:cubicBezTo>
                    <a:pt x="9711" y="10712"/>
                    <a:pt x="9706" y="10712"/>
                    <a:pt x="9700" y="10712"/>
                  </a:cubicBezTo>
                  <a:cubicBezTo>
                    <a:pt x="9680" y="10712"/>
                    <a:pt x="9654" y="10719"/>
                    <a:pt x="9635" y="10719"/>
                  </a:cubicBezTo>
                  <a:cubicBezTo>
                    <a:pt x="9627" y="10719"/>
                    <a:pt x="9619" y="10718"/>
                    <a:pt x="9614" y="10714"/>
                  </a:cubicBezTo>
                  <a:lnTo>
                    <a:pt x="9614" y="10666"/>
                  </a:lnTo>
                  <a:lnTo>
                    <a:pt x="9561" y="10666"/>
                  </a:lnTo>
                  <a:lnTo>
                    <a:pt x="9561" y="10612"/>
                  </a:lnTo>
                  <a:cubicBezTo>
                    <a:pt x="9554" y="10615"/>
                    <a:pt x="9548" y="10616"/>
                    <a:pt x="9543" y="10616"/>
                  </a:cubicBezTo>
                  <a:cubicBezTo>
                    <a:pt x="9505" y="10616"/>
                    <a:pt x="9486" y="10556"/>
                    <a:pt x="9450" y="10556"/>
                  </a:cubicBezTo>
                  <a:cubicBezTo>
                    <a:pt x="9443" y="10556"/>
                    <a:pt x="9435" y="10559"/>
                    <a:pt x="9427" y="10564"/>
                  </a:cubicBezTo>
                  <a:lnTo>
                    <a:pt x="9427" y="10516"/>
                  </a:lnTo>
                  <a:lnTo>
                    <a:pt x="9373" y="10516"/>
                  </a:lnTo>
                  <a:lnTo>
                    <a:pt x="9373" y="10462"/>
                  </a:lnTo>
                  <a:lnTo>
                    <a:pt x="9325" y="10462"/>
                  </a:lnTo>
                  <a:lnTo>
                    <a:pt x="9325" y="10414"/>
                  </a:lnTo>
                  <a:lnTo>
                    <a:pt x="9271" y="10414"/>
                  </a:lnTo>
                  <a:cubicBezTo>
                    <a:pt x="9212" y="10339"/>
                    <a:pt x="9185" y="10237"/>
                    <a:pt x="9121" y="10173"/>
                  </a:cubicBezTo>
                  <a:lnTo>
                    <a:pt x="9073" y="10173"/>
                  </a:lnTo>
                  <a:lnTo>
                    <a:pt x="9073" y="10124"/>
                  </a:lnTo>
                  <a:lnTo>
                    <a:pt x="9035" y="10124"/>
                  </a:lnTo>
                  <a:lnTo>
                    <a:pt x="9035" y="10076"/>
                  </a:lnTo>
                  <a:cubicBezTo>
                    <a:pt x="9029" y="10078"/>
                    <a:pt x="9023" y="10079"/>
                    <a:pt x="9017" y="10079"/>
                  </a:cubicBezTo>
                  <a:cubicBezTo>
                    <a:pt x="8971" y="10079"/>
                    <a:pt x="8944" y="10019"/>
                    <a:pt x="8902" y="10019"/>
                  </a:cubicBezTo>
                  <a:cubicBezTo>
                    <a:pt x="8897" y="10019"/>
                    <a:pt x="8891" y="10020"/>
                    <a:pt x="8885" y="10022"/>
                  </a:cubicBezTo>
                  <a:lnTo>
                    <a:pt x="8885" y="9974"/>
                  </a:lnTo>
                  <a:cubicBezTo>
                    <a:pt x="8831" y="9958"/>
                    <a:pt x="8794" y="9985"/>
                    <a:pt x="8719" y="9937"/>
                  </a:cubicBezTo>
                  <a:cubicBezTo>
                    <a:pt x="8705" y="9923"/>
                    <a:pt x="8687" y="9919"/>
                    <a:pt x="8665" y="9919"/>
                  </a:cubicBezTo>
                  <a:cubicBezTo>
                    <a:pt x="8640" y="9919"/>
                    <a:pt x="8610" y="9925"/>
                    <a:pt x="8581" y="9925"/>
                  </a:cubicBezTo>
                  <a:cubicBezTo>
                    <a:pt x="8568" y="9925"/>
                    <a:pt x="8555" y="9924"/>
                    <a:pt x="8542" y="9921"/>
                  </a:cubicBezTo>
                  <a:lnTo>
                    <a:pt x="8542" y="9872"/>
                  </a:lnTo>
                  <a:lnTo>
                    <a:pt x="8494" y="9872"/>
                  </a:lnTo>
                  <a:cubicBezTo>
                    <a:pt x="8494" y="9824"/>
                    <a:pt x="8504" y="9797"/>
                    <a:pt x="8520" y="9733"/>
                  </a:cubicBezTo>
                  <a:cubicBezTo>
                    <a:pt x="8569" y="9593"/>
                    <a:pt x="8606" y="9459"/>
                    <a:pt x="8697" y="9358"/>
                  </a:cubicBezTo>
                  <a:cubicBezTo>
                    <a:pt x="8727" y="9328"/>
                    <a:pt x="8770" y="9282"/>
                    <a:pt x="8831" y="9282"/>
                  </a:cubicBezTo>
                  <a:cubicBezTo>
                    <a:pt x="8848" y="9282"/>
                    <a:pt x="8866" y="9285"/>
                    <a:pt x="8885" y="9293"/>
                  </a:cubicBezTo>
                  <a:cubicBezTo>
                    <a:pt x="8893" y="9257"/>
                    <a:pt x="8931" y="9239"/>
                    <a:pt x="8982" y="9239"/>
                  </a:cubicBezTo>
                  <a:cubicBezTo>
                    <a:pt x="8998" y="9239"/>
                    <a:pt x="9016" y="9241"/>
                    <a:pt x="9035" y="9245"/>
                  </a:cubicBezTo>
                  <a:lnTo>
                    <a:pt x="9035" y="9191"/>
                  </a:lnTo>
                  <a:cubicBezTo>
                    <a:pt x="9137" y="9154"/>
                    <a:pt x="9159" y="9030"/>
                    <a:pt x="9185" y="8945"/>
                  </a:cubicBezTo>
                  <a:cubicBezTo>
                    <a:pt x="9250" y="8730"/>
                    <a:pt x="9362" y="8553"/>
                    <a:pt x="9373" y="8312"/>
                  </a:cubicBezTo>
                  <a:lnTo>
                    <a:pt x="9427" y="8312"/>
                  </a:lnTo>
                  <a:cubicBezTo>
                    <a:pt x="9437" y="8264"/>
                    <a:pt x="9411" y="8199"/>
                    <a:pt x="9437" y="8162"/>
                  </a:cubicBezTo>
                  <a:cubicBezTo>
                    <a:pt x="9502" y="8039"/>
                    <a:pt x="9448" y="7910"/>
                    <a:pt x="9475" y="7776"/>
                  </a:cubicBezTo>
                  <a:lnTo>
                    <a:pt x="9523" y="7776"/>
                  </a:lnTo>
                  <a:cubicBezTo>
                    <a:pt x="9539" y="7722"/>
                    <a:pt x="9539" y="7674"/>
                    <a:pt x="9523" y="7620"/>
                  </a:cubicBezTo>
                  <a:lnTo>
                    <a:pt x="9475" y="7620"/>
                  </a:lnTo>
                  <a:lnTo>
                    <a:pt x="9475" y="7572"/>
                  </a:lnTo>
                  <a:lnTo>
                    <a:pt x="9427" y="7572"/>
                  </a:lnTo>
                  <a:cubicBezTo>
                    <a:pt x="9411" y="7545"/>
                    <a:pt x="9437" y="7497"/>
                    <a:pt x="9427" y="7470"/>
                  </a:cubicBezTo>
                  <a:lnTo>
                    <a:pt x="9373" y="7470"/>
                  </a:lnTo>
                  <a:cubicBezTo>
                    <a:pt x="9325" y="7368"/>
                    <a:pt x="9298" y="7256"/>
                    <a:pt x="9223" y="7181"/>
                  </a:cubicBezTo>
                  <a:cubicBezTo>
                    <a:pt x="9209" y="7175"/>
                    <a:pt x="9193" y="7173"/>
                    <a:pt x="9176" y="7173"/>
                  </a:cubicBezTo>
                  <a:cubicBezTo>
                    <a:pt x="9159" y="7173"/>
                    <a:pt x="9140" y="7175"/>
                    <a:pt x="9121" y="7181"/>
                  </a:cubicBezTo>
                  <a:cubicBezTo>
                    <a:pt x="9100" y="7197"/>
                    <a:pt x="9083" y="7234"/>
                    <a:pt x="9073" y="7234"/>
                  </a:cubicBezTo>
                  <a:cubicBezTo>
                    <a:pt x="8971" y="7234"/>
                    <a:pt x="8885" y="7309"/>
                    <a:pt x="8783" y="7331"/>
                  </a:cubicBezTo>
                  <a:cubicBezTo>
                    <a:pt x="8758" y="7331"/>
                    <a:pt x="8733" y="7326"/>
                    <a:pt x="8711" y="7326"/>
                  </a:cubicBezTo>
                  <a:cubicBezTo>
                    <a:pt x="8700" y="7326"/>
                    <a:pt x="8690" y="7327"/>
                    <a:pt x="8681" y="7331"/>
                  </a:cubicBezTo>
                  <a:lnTo>
                    <a:pt x="8681" y="7384"/>
                  </a:lnTo>
                  <a:lnTo>
                    <a:pt x="8633" y="7384"/>
                  </a:lnTo>
                  <a:lnTo>
                    <a:pt x="8633" y="7422"/>
                  </a:lnTo>
                  <a:lnTo>
                    <a:pt x="8579" y="7422"/>
                  </a:lnTo>
                  <a:cubicBezTo>
                    <a:pt x="8558" y="7561"/>
                    <a:pt x="8467" y="7636"/>
                    <a:pt x="8483" y="7776"/>
                  </a:cubicBezTo>
                  <a:cubicBezTo>
                    <a:pt x="8494" y="7787"/>
                    <a:pt x="8445" y="7813"/>
                    <a:pt x="8456" y="7824"/>
                  </a:cubicBezTo>
                  <a:cubicBezTo>
                    <a:pt x="8467" y="7910"/>
                    <a:pt x="8381" y="7937"/>
                    <a:pt x="8392" y="8012"/>
                  </a:cubicBezTo>
                  <a:lnTo>
                    <a:pt x="8343" y="8012"/>
                  </a:lnTo>
                  <a:cubicBezTo>
                    <a:pt x="8333" y="8039"/>
                    <a:pt x="8354" y="8087"/>
                    <a:pt x="8343" y="8097"/>
                  </a:cubicBezTo>
                  <a:cubicBezTo>
                    <a:pt x="8242" y="8178"/>
                    <a:pt x="8129" y="8312"/>
                    <a:pt x="8102" y="8451"/>
                  </a:cubicBezTo>
                  <a:cubicBezTo>
                    <a:pt x="8065" y="8602"/>
                    <a:pt x="8102" y="8741"/>
                    <a:pt x="8081" y="8891"/>
                  </a:cubicBezTo>
                  <a:cubicBezTo>
                    <a:pt x="8065" y="9020"/>
                    <a:pt x="8006" y="9106"/>
                    <a:pt x="7904" y="9132"/>
                  </a:cubicBezTo>
                  <a:cubicBezTo>
                    <a:pt x="7839" y="9152"/>
                    <a:pt x="7777" y="9161"/>
                    <a:pt x="7718" y="9161"/>
                  </a:cubicBezTo>
                  <a:cubicBezTo>
                    <a:pt x="7318" y="9161"/>
                    <a:pt x="7050" y="8750"/>
                    <a:pt x="6896" y="8376"/>
                  </a:cubicBezTo>
                  <a:cubicBezTo>
                    <a:pt x="6746" y="7985"/>
                    <a:pt x="6445" y="7674"/>
                    <a:pt x="6295" y="7272"/>
                  </a:cubicBezTo>
                  <a:cubicBezTo>
                    <a:pt x="6242" y="7143"/>
                    <a:pt x="6268" y="6993"/>
                    <a:pt x="6279" y="6843"/>
                  </a:cubicBezTo>
                  <a:cubicBezTo>
                    <a:pt x="6295" y="6832"/>
                    <a:pt x="6333" y="6805"/>
                    <a:pt x="6317" y="6795"/>
                  </a:cubicBezTo>
                  <a:cubicBezTo>
                    <a:pt x="6306" y="6703"/>
                    <a:pt x="6354" y="6655"/>
                    <a:pt x="6397" y="6602"/>
                  </a:cubicBezTo>
                  <a:cubicBezTo>
                    <a:pt x="6456" y="6543"/>
                    <a:pt x="6569" y="6553"/>
                    <a:pt x="6671" y="6505"/>
                  </a:cubicBezTo>
                  <a:cubicBezTo>
                    <a:pt x="6689" y="6492"/>
                    <a:pt x="6717" y="6485"/>
                    <a:pt x="6746" y="6485"/>
                  </a:cubicBezTo>
                  <a:cubicBezTo>
                    <a:pt x="6774" y="6485"/>
                    <a:pt x="6802" y="6492"/>
                    <a:pt x="6821" y="6505"/>
                  </a:cubicBezTo>
                  <a:cubicBezTo>
                    <a:pt x="6960" y="6580"/>
                    <a:pt x="7024" y="6768"/>
                    <a:pt x="7164" y="6832"/>
                  </a:cubicBezTo>
                  <a:cubicBezTo>
                    <a:pt x="7203" y="6849"/>
                    <a:pt x="7246" y="6857"/>
                    <a:pt x="7289" y="6857"/>
                  </a:cubicBezTo>
                  <a:cubicBezTo>
                    <a:pt x="7433" y="6857"/>
                    <a:pt x="7577" y="6767"/>
                    <a:pt x="7577" y="6639"/>
                  </a:cubicBezTo>
                  <a:cubicBezTo>
                    <a:pt x="7566" y="6403"/>
                    <a:pt x="7475" y="6076"/>
                    <a:pt x="7754" y="5963"/>
                  </a:cubicBezTo>
                  <a:lnTo>
                    <a:pt x="7754" y="5910"/>
                  </a:lnTo>
                  <a:cubicBezTo>
                    <a:pt x="7810" y="5904"/>
                    <a:pt x="7866" y="5902"/>
                    <a:pt x="7923" y="5902"/>
                  </a:cubicBezTo>
                  <a:cubicBezTo>
                    <a:pt x="7979" y="5902"/>
                    <a:pt x="8035" y="5904"/>
                    <a:pt x="8091" y="5910"/>
                  </a:cubicBezTo>
                  <a:lnTo>
                    <a:pt x="8091" y="5963"/>
                  </a:lnTo>
                  <a:cubicBezTo>
                    <a:pt x="8196" y="5963"/>
                    <a:pt x="8268" y="6051"/>
                    <a:pt x="8368" y="6051"/>
                  </a:cubicBezTo>
                  <a:cubicBezTo>
                    <a:pt x="8375" y="6051"/>
                    <a:pt x="8384" y="6050"/>
                    <a:pt x="8392" y="6049"/>
                  </a:cubicBezTo>
                  <a:cubicBezTo>
                    <a:pt x="8408" y="6049"/>
                    <a:pt x="8419" y="6087"/>
                    <a:pt x="8445" y="6103"/>
                  </a:cubicBezTo>
                  <a:cubicBezTo>
                    <a:pt x="8468" y="6112"/>
                    <a:pt x="8491" y="6115"/>
                    <a:pt x="8514" y="6115"/>
                  </a:cubicBezTo>
                  <a:cubicBezTo>
                    <a:pt x="8588" y="6115"/>
                    <a:pt x="8661" y="6075"/>
                    <a:pt x="8719" y="6039"/>
                  </a:cubicBezTo>
                  <a:cubicBezTo>
                    <a:pt x="8794" y="5990"/>
                    <a:pt x="8831" y="5990"/>
                    <a:pt x="8869" y="5910"/>
                  </a:cubicBezTo>
                  <a:cubicBezTo>
                    <a:pt x="8923" y="5786"/>
                    <a:pt x="9035" y="5701"/>
                    <a:pt x="8971" y="5561"/>
                  </a:cubicBezTo>
                  <a:cubicBezTo>
                    <a:pt x="8923" y="5422"/>
                    <a:pt x="8810" y="5309"/>
                    <a:pt x="8746" y="5170"/>
                  </a:cubicBezTo>
                  <a:cubicBezTo>
                    <a:pt x="8708" y="5095"/>
                    <a:pt x="8746" y="5020"/>
                    <a:pt x="8681" y="4934"/>
                  </a:cubicBezTo>
                  <a:cubicBezTo>
                    <a:pt x="8671" y="4907"/>
                    <a:pt x="8697" y="4859"/>
                    <a:pt x="8681" y="4832"/>
                  </a:cubicBezTo>
                  <a:cubicBezTo>
                    <a:pt x="8644" y="4805"/>
                    <a:pt x="8622" y="4757"/>
                    <a:pt x="8633" y="4682"/>
                  </a:cubicBezTo>
                  <a:lnTo>
                    <a:pt x="8579" y="4682"/>
                  </a:lnTo>
                  <a:cubicBezTo>
                    <a:pt x="8542" y="4607"/>
                    <a:pt x="8558" y="4532"/>
                    <a:pt x="8494" y="4441"/>
                  </a:cubicBezTo>
                  <a:cubicBezTo>
                    <a:pt x="8483" y="4414"/>
                    <a:pt x="8483" y="4366"/>
                    <a:pt x="8494" y="4339"/>
                  </a:cubicBezTo>
                  <a:cubicBezTo>
                    <a:pt x="8531" y="4317"/>
                    <a:pt x="8520" y="4253"/>
                    <a:pt x="8558" y="4205"/>
                  </a:cubicBezTo>
                  <a:cubicBezTo>
                    <a:pt x="8708" y="4001"/>
                    <a:pt x="8821" y="3776"/>
                    <a:pt x="9073" y="3711"/>
                  </a:cubicBezTo>
                  <a:cubicBezTo>
                    <a:pt x="9137" y="3701"/>
                    <a:pt x="9196" y="3674"/>
                    <a:pt x="9271" y="3663"/>
                  </a:cubicBezTo>
                  <a:cubicBezTo>
                    <a:pt x="9276" y="3660"/>
                    <a:pt x="9281" y="3659"/>
                    <a:pt x="9286" y="3659"/>
                  </a:cubicBezTo>
                  <a:cubicBezTo>
                    <a:pt x="9311" y="3659"/>
                    <a:pt x="9342" y="3687"/>
                    <a:pt x="9373" y="3701"/>
                  </a:cubicBezTo>
                  <a:cubicBezTo>
                    <a:pt x="9384" y="3703"/>
                    <a:pt x="9396" y="3703"/>
                    <a:pt x="9407" y="3703"/>
                  </a:cubicBezTo>
                  <a:cubicBezTo>
                    <a:pt x="9444" y="3703"/>
                    <a:pt x="9481" y="3695"/>
                    <a:pt x="9517" y="3695"/>
                  </a:cubicBezTo>
                  <a:cubicBezTo>
                    <a:pt x="9532" y="3695"/>
                    <a:pt x="9546" y="3697"/>
                    <a:pt x="9561" y="3701"/>
                  </a:cubicBezTo>
                  <a:cubicBezTo>
                    <a:pt x="9587" y="3711"/>
                    <a:pt x="9587" y="3738"/>
                    <a:pt x="9614" y="3749"/>
                  </a:cubicBezTo>
                  <a:cubicBezTo>
                    <a:pt x="9634" y="3755"/>
                    <a:pt x="9653" y="3757"/>
                    <a:pt x="9672" y="3757"/>
                  </a:cubicBezTo>
                  <a:cubicBezTo>
                    <a:pt x="9699" y="3757"/>
                    <a:pt x="9726" y="3753"/>
                    <a:pt x="9755" y="3753"/>
                  </a:cubicBezTo>
                  <a:cubicBezTo>
                    <a:pt x="9790" y="3753"/>
                    <a:pt x="9829" y="3759"/>
                    <a:pt x="9877" y="3786"/>
                  </a:cubicBezTo>
                  <a:cubicBezTo>
                    <a:pt x="9916" y="3811"/>
                    <a:pt x="9967" y="3821"/>
                    <a:pt x="10018" y="3821"/>
                  </a:cubicBezTo>
                  <a:cubicBezTo>
                    <a:pt x="10080" y="3821"/>
                    <a:pt x="10144" y="3807"/>
                    <a:pt x="10193" y="3786"/>
                  </a:cubicBezTo>
                  <a:cubicBezTo>
                    <a:pt x="10231" y="3776"/>
                    <a:pt x="10327" y="3685"/>
                    <a:pt x="10392" y="3636"/>
                  </a:cubicBezTo>
                  <a:cubicBezTo>
                    <a:pt x="10467" y="3588"/>
                    <a:pt x="10579" y="3459"/>
                    <a:pt x="10692" y="3411"/>
                  </a:cubicBezTo>
                  <a:lnTo>
                    <a:pt x="10692" y="3358"/>
                  </a:lnTo>
                  <a:lnTo>
                    <a:pt x="10746" y="3358"/>
                  </a:lnTo>
                  <a:lnTo>
                    <a:pt x="10746" y="3309"/>
                  </a:lnTo>
                  <a:lnTo>
                    <a:pt x="10794" y="3309"/>
                  </a:lnTo>
                  <a:lnTo>
                    <a:pt x="10794" y="3261"/>
                  </a:lnTo>
                  <a:lnTo>
                    <a:pt x="10848" y="3261"/>
                  </a:lnTo>
                  <a:cubicBezTo>
                    <a:pt x="10869" y="3111"/>
                    <a:pt x="10831" y="2982"/>
                    <a:pt x="10869" y="2821"/>
                  </a:cubicBezTo>
                  <a:cubicBezTo>
                    <a:pt x="10944" y="2516"/>
                    <a:pt x="10858" y="2215"/>
                    <a:pt x="11019" y="1926"/>
                  </a:cubicBezTo>
                  <a:cubicBezTo>
                    <a:pt x="11057" y="1862"/>
                    <a:pt x="11019" y="1776"/>
                    <a:pt x="11035" y="1690"/>
                  </a:cubicBezTo>
                  <a:lnTo>
                    <a:pt x="11083" y="1690"/>
                  </a:lnTo>
                  <a:cubicBezTo>
                    <a:pt x="11089" y="1583"/>
                    <a:pt x="11078" y="1470"/>
                    <a:pt x="11073" y="1368"/>
                  </a:cubicBezTo>
                  <a:cubicBezTo>
                    <a:pt x="10242" y="784"/>
                    <a:pt x="9250" y="344"/>
                    <a:pt x="8145" y="124"/>
                  </a:cubicBezTo>
                  <a:cubicBezTo>
                    <a:pt x="7726" y="40"/>
                    <a:pt x="7300" y="1"/>
                    <a:pt x="68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4393906" y="2554414"/>
              <a:ext cx="762955" cy="925186"/>
            </a:xfrm>
            <a:custGeom>
              <a:rect b="b" l="l" r="r" t="t"/>
              <a:pathLst>
                <a:path extrusionOk="0" h="9956" w="8210">
                  <a:moveTo>
                    <a:pt x="5497" y="4188"/>
                  </a:moveTo>
                  <a:cubicBezTo>
                    <a:pt x="5566" y="4258"/>
                    <a:pt x="5631" y="4349"/>
                    <a:pt x="5700" y="4429"/>
                  </a:cubicBezTo>
                  <a:cubicBezTo>
                    <a:pt x="5707" y="4446"/>
                    <a:pt x="5738" y="4452"/>
                    <a:pt x="5769" y="4452"/>
                  </a:cubicBezTo>
                  <a:cubicBezTo>
                    <a:pt x="5789" y="4452"/>
                    <a:pt x="5809" y="4449"/>
                    <a:pt x="5824" y="4445"/>
                  </a:cubicBezTo>
                  <a:lnTo>
                    <a:pt x="5824" y="4392"/>
                  </a:lnTo>
                  <a:lnTo>
                    <a:pt x="5872" y="4392"/>
                  </a:lnTo>
                  <a:cubicBezTo>
                    <a:pt x="5936" y="4317"/>
                    <a:pt x="5936" y="4279"/>
                    <a:pt x="6027" y="4258"/>
                  </a:cubicBezTo>
                  <a:cubicBezTo>
                    <a:pt x="6060" y="4240"/>
                    <a:pt x="6092" y="4232"/>
                    <a:pt x="6125" y="4232"/>
                  </a:cubicBezTo>
                  <a:cubicBezTo>
                    <a:pt x="6189" y="4232"/>
                    <a:pt x="6251" y="4263"/>
                    <a:pt x="6301" y="4306"/>
                  </a:cubicBezTo>
                  <a:cubicBezTo>
                    <a:pt x="6376" y="4354"/>
                    <a:pt x="6430" y="4381"/>
                    <a:pt x="6451" y="4445"/>
                  </a:cubicBezTo>
                  <a:cubicBezTo>
                    <a:pt x="6467" y="4520"/>
                    <a:pt x="6505" y="4558"/>
                    <a:pt x="6515" y="4633"/>
                  </a:cubicBezTo>
                  <a:lnTo>
                    <a:pt x="6467" y="4633"/>
                  </a:lnTo>
                  <a:cubicBezTo>
                    <a:pt x="6376" y="4933"/>
                    <a:pt x="6011" y="4869"/>
                    <a:pt x="5775" y="4998"/>
                  </a:cubicBezTo>
                  <a:cubicBezTo>
                    <a:pt x="5684" y="5035"/>
                    <a:pt x="5647" y="5148"/>
                    <a:pt x="5700" y="5212"/>
                  </a:cubicBezTo>
                  <a:cubicBezTo>
                    <a:pt x="5813" y="5362"/>
                    <a:pt x="5909" y="5625"/>
                    <a:pt x="5722" y="5700"/>
                  </a:cubicBezTo>
                  <a:cubicBezTo>
                    <a:pt x="5661" y="5720"/>
                    <a:pt x="5585" y="5734"/>
                    <a:pt x="5513" y="5734"/>
                  </a:cubicBezTo>
                  <a:cubicBezTo>
                    <a:pt x="5452" y="5734"/>
                    <a:pt x="5393" y="5724"/>
                    <a:pt x="5346" y="5700"/>
                  </a:cubicBezTo>
                  <a:cubicBezTo>
                    <a:pt x="5245" y="5652"/>
                    <a:pt x="5159" y="5523"/>
                    <a:pt x="5084" y="5486"/>
                  </a:cubicBezTo>
                  <a:cubicBezTo>
                    <a:pt x="4869" y="5373"/>
                    <a:pt x="4655" y="5250"/>
                    <a:pt x="4451" y="5137"/>
                  </a:cubicBezTo>
                  <a:cubicBezTo>
                    <a:pt x="4420" y="5117"/>
                    <a:pt x="4377" y="5111"/>
                    <a:pt x="4332" y="5111"/>
                  </a:cubicBezTo>
                  <a:cubicBezTo>
                    <a:pt x="4292" y="5111"/>
                    <a:pt x="4250" y="5116"/>
                    <a:pt x="4215" y="5121"/>
                  </a:cubicBezTo>
                  <a:cubicBezTo>
                    <a:pt x="4188" y="5137"/>
                    <a:pt x="4188" y="5158"/>
                    <a:pt x="4161" y="5175"/>
                  </a:cubicBezTo>
                  <a:cubicBezTo>
                    <a:pt x="4113" y="5185"/>
                    <a:pt x="4065" y="5185"/>
                    <a:pt x="4001" y="5212"/>
                  </a:cubicBezTo>
                  <a:cubicBezTo>
                    <a:pt x="3965" y="5230"/>
                    <a:pt x="3924" y="5236"/>
                    <a:pt x="3879" y="5236"/>
                  </a:cubicBezTo>
                  <a:cubicBezTo>
                    <a:pt x="3829" y="5236"/>
                    <a:pt x="3775" y="5228"/>
                    <a:pt x="3722" y="5223"/>
                  </a:cubicBezTo>
                  <a:lnTo>
                    <a:pt x="3722" y="5175"/>
                  </a:lnTo>
                  <a:lnTo>
                    <a:pt x="3674" y="5175"/>
                  </a:lnTo>
                  <a:cubicBezTo>
                    <a:pt x="3523" y="4971"/>
                    <a:pt x="3722" y="4821"/>
                    <a:pt x="3813" y="4633"/>
                  </a:cubicBezTo>
                  <a:lnTo>
                    <a:pt x="3861" y="4633"/>
                  </a:lnTo>
                  <a:cubicBezTo>
                    <a:pt x="3850" y="4585"/>
                    <a:pt x="3888" y="4569"/>
                    <a:pt x="3915" y="4542"/>
                  </a:cubicBezTo>
                  <a:lnTo>
                    <a:pt x="3963" y="4542"/>
                  </a:lnTo>
                  <a:lnTo>
                    <a:pt x="3963" y="4494"/>
                  </a:lnTo>
                  <a:cubicBezTo>
                    <a:pt x="3976" y="4499"/>
                    <a:pt x="3988" y="4501"/>
                    <a:pt x="3999" y="4501"/>
                  </a:cubicBezTo>
                  <a:cubicBezTo>
                    <a:pt x="4053" y="4501"/>
                    <a:pt x="4093" y="4448"/>
                    <a:pt x="4129" y="4448"/>
                  </a:cubicBezTo>
                  <a:cubicBezTo>
                    <a:pt x="4137" y="4448"/>
                    <a:pt x="4144" y="4451"/>
                    <a:pt x="4151" y="4456"/>
                  </a:cubicBezTo>
                  <a:cubicBezTo>
                    <a:pt x="4242" y="4542"/>
                    <a:pt x="4328" y="4585"/>
                    <a:pt x="4413" y="4606"/>
                  </a:cubicBezTo>
                  <a:cubicBezTo>
                    <a:pt x="4436" y="4612"/>
                    <a:pt x="4459" y="4615"/>
                    <a:pt x="4483" y="4615"/>
                  </a:cubicBezTo>
                  <a:cubicBezTo>
                    <a:pt x="4602" y="4615"/>
                    <a:pt x="4728" y="4541"/>
                    <a:pt x="4853" y="4456"/>
                  </a:cubicBezTo>
                  <a:cubicBezTo>
                    <a:pt x="4907" y="4429"/>
                    <a:pt x="4971" y="4392"/>
                    <a:pt x="5046" y="4381"/>
                  </a:cubicBezTo>
                  <a:cubicBezTo>
                    <a:pt x="5084" y="4381"/>
                    <a:pt x="5105" y="4317"/>
                    <a:pt x="5143" y="4295"/>
                  </a:cubicBezTo>
                  <a:cubicBezTo>
                    <a:pt x="5149" y="4291"/>
                    <a:pt x="5156" y="4290"/>
                    <a:pt x="5164" y="4290"/>
                  </a:cubicBezTo>
                  <a:cubicBezTo>
                    <a:pt x="5182" y="4290"/>
                    <a:pt x="5201" y="4298"/>
                    <a:pt x="5219" y="4298"/>
                  </a:cubicBezTo>
                  <a:cubicBezTo>
                    <a:pt x="5224" y="4298"/>
                    <a:pt x="5229" y="4297"/>
                    <a:pt x="5234" y="4295"/>
                  </a:cubicBezTo>
                  <a:cubicBezTo>
                    <a:pt x="5325" y="4225"/>
                    <a:pt x="5416" y="4220"/>
                    <a:pt x="5497" y="4188"/>
                  </a:cubicBezTo>
                  <a:close/>
                  <a:moveTo>
                    <a:pt x="4832" y="0"/>
                  </a:moveTo>
                  <a:cubicBezTo>
                    <a:pt x="4837" y="102"/>
                    <a:pt x="4848" y="215"/>
                    <a:pt x="4842" y="322"/>
                  </a:cubicBezTo>
                  <a:lnTo>
                    <a:pt x="4794" y="322"/>
                  </a:lnTo>
                  <a:cubicBezTo>
                    <a:pt x="4778" y="408"/>
                    <a:pt x="4816" y="494"/>
                    <a:pt x="4778" y="558"/>
                  </a:cubicBezTo>
                  <a:cubicBezTo>
                    <a:pt x="4617" y="847"/>
                    <a:pt x="4703" y="1148"/>
                    <a:pt x="4628" y="1453"/>
                  </a:cubicBezTo>
                  <a:cubicBezTo>
                    <a:pt x="4590" y="1614"/>
                    <a:pt x="4628" y="1743"/>
                    <a:pt x="4607" y="1893"/>
                  </a:cubicBezTo>
                  <a:lnTo>
                    <a:pt x="4553" y="1893"/>
                  </a:lnTo>
                  <a:lnTo>
                    <a:pt x="4553" y="1941"/>
                  </a:lnTo>
                  <a:lnTo>
                    <a:pt x="4505" y="1941"/>
                  </a:lnTo>
                  <a:lnTo>
                    <a:pt x="4505" y="1990"/>
                  </a:lnTo>
                  <a:lnTo>
                    <a:pt x="4451" y="1990"/>
                  </a:lnTo>
                  <a:lnTo>
                    <a:pt x="4451" y="2043"/>
                  </a:lnTo>
                  <a:cubicBezTo>
                    <a:pt x="4338" y="2091"/>
                    <a:pt x="4226" y="2220"/>
                    <a:pt x="4151" y="2268"/>
                  </a:cubicBezTo>
                  <a:cubicBezTo>
                    <a:pt x="4086" y="2317"/>
                    <a:pt x="3990" y="2408"/>
                    <a:pt x="3952" y="2418"/>
                  </a:cubicBezTo>
                  <a:cubicBezTo>
                    <a:pt x="3903" y="2439"/>
                    <a:pt x="3839" y="2453"/>
                    <a:pt x="3777" y="2453"/>
                  </a:cubicBezTo>
                  <a:cubicBezTo>
                    <a:pt x="3726" y="2453"/>
                    <a:pt x="3675" y="2443"/>
                    <a:pt x="3636" y="2418"/>
                  </a:cubicBezTo>
                  <a:cubicBezTo>
                    <a:pt x="3588" y="2391"/>
                    <a:pt x="3549" y="2385"/>
                    <a:pt x="3514" y="2385"/>
                  </a:cubicBezTo>
                  <a:cubicBezTo>
                    <a:pt x="3485" y="2385"/>
                    <a:pt x="3458" y="2389"/>
                    <a:pt x="3431" y="2389"/>
                  </a:cubicBezTo>
                  <a:cubicBezTo>
                    <a:pt x="3412" y="2389"/>
                    <a:pt x="3393" y="2387"/>
                    <a:pt x="3373" y="2381"/>
                  </a:cubicBezTo>
                  <a:cubicBezTo>
                    <a:pt x="3346" y="2370"/>
                    <a:pt x="3346" y="2343"/>
                    <a:pt x="3320" y="2333"/>
                  </a:cubicBezTo>
                  <a:cubicBezTo>
                    <a:pt x="3305" y="2329"/>
                    <a:pt x="3291" y="2327"/>
                    <a:pt x="3276" y="2327"/>
                  </a:cubicBezTo>
                  <a:cubicBezTo>
                    <a:pt x="3240" y="2327"/>
                    <a:pt x="3203" y="2335"/>
                    <a:pt x="3166" y="2335"/>
                  </a:cubicBezTo>
                  <a:cubicBezTo>
                    <a:pt x="3155" y="2335"/>
                    <a:pt x="3143" y="2335"/>
                    <a:pt x="3132" y="2333"/>
                  </a:cubicBezTo>
                  <a:cubicBezTo>
                    <a:pt x="3101" y="2319"/>
                    <a:pt x="3070" y="2291"/>
                    <a:pt x="3045" y="2291"/>
                  </a:cubicBezTo>
                  <a:cubicBezTo>
                    <a:pt x="3040" y="2291"/>
                    <a:pt x="3035" y="2292"/>
                    <a:pt x="3030" y="2295"/>
                  </a:cubicBezTo>
                  <a:cubicBezTo>
                    <a:pt x="2955" y="2306"/>
                    <a:pt x="2896" y="2333"/>
                    <a:pt x="2832" y="2343"/>
                  </a:cubicBezTo>
                  <a:cubicBezTo>
                    <a:pt x="2580" y="2408"/>
                    <a:pt x="2467" y="2633"/>
                    <a:pt x="2317" y="2837"/>
                  </a:cubicBezTo>
                  <a:cubicBezTo>
                    <a:pt x="2279" y="2885"/>
                    <a:pt x="2290" y="2949"/>
                    <a:pt x="2253" y="2971"/>
                  </a:cubicBezTo>
                  <a:cubicBezTo>
                    <a:pt x="2242" y="2998"/>
                    <a:pt x="2242" y="3046"/>
                    <a:pt x="2253" y="3073"/>
                  </a:cubicBezTo>
                  <a:cubicBezTo>
                    <a:pt x="2317" y="3164"/>
                    <a:pt x="2301" y="3239"/>
                    <a:pt x="2338" y="3314"/>
                  </a:cubicBezTo>
                  <a:lnTo>
                    <a:pt x="2392" y="3314"/>
                  </a:lnTo>
                  <a:cubicBezTo>
                    <a:pt x="2381" y="3389"/>
                    <a:pt x="2403" y="3437"/>
                    <a:pt x="2440" y="3464"/>
                  </a:cubicBezTo>
                  <a:cubicBezTo>
                    <a:pt x="2456" y="3491"/>
                    <a:pt x="2430" y="3539"/>
                    <a:pt x="2440" y="3566"/>
                  </a:cubicBezTo>
                  <a:cubicBezTo>
                    <a:pt x="2505" y="3652"/>
                    <a:pt x="2467" y="3727"/>
                    <a:pt x="2505" y="3802"/>
                  </a:cubicBezTo>
                  <a:cubicBezTo>
                    <a:pt x="2569" y="3941"/>
                    <a:pt x="2682" y="4054"/>
                    <a:pt x="2730" y="4193"/>
                  </a:cubicBezTo>
                  <a:cubicBezTo>
                    <a:pt x="2794" y="4333"/>
                    <a:pt x="2682" y="4418"/>
                    <a:pt x="2628" y="4542"/>
                  </a:cubicBezTo>
                  <a:cubicBezTo>
                    <a:pt x="2590" y="4622"/>
                    <a:pt x="2553" y="4622"/>
                    <a:pt x="2478" y="4671"/>
                  </a:cubicBezTo>
                  <a:cubicBezTo>
                    <a:pt x="2420" y="4707"/>
                    <a:pt x="2347" y="4747"/>
                    <a:pt x="2273" y="4747"/>
                  </a:cubicBezTo>
                  <a:cubicBezTo>
                    <a:pt x="2250" y="4747"/>
                    <a:pt x="2227" y="4744"/>
                    <a:pt x="2204" y="4735"/>
                  </a:cubicBezTo>
                  <a:cubicBezTo>
                    <a:pt x="2178" y="4719"/>
                    <a:pt x="2167" y="4681"/>
                    <a:pt x="2151" y="4681"/>
                  </a:cubicBezTo>
                  <a:cubicBezTo>
                    <a:pt x="2143" y="4682"/>
                    <a:pt x="2134" y="4683"/>
                    <a:pt x="2127" y="4683"/>
                  </a:cubicBezTo>
                  <a:cubicBezTo>
                    <a:pt x="2027" y="4683"/>
                    <a:pt x="1955" y="4595"/>
                    <a:pt x="1850" y="4595"/>
                  </a:cubicBezTo>
                  <a:lnTo>
                    <a:pt x="1850" y="4542"/>
                  </a:lnTo>
                  <a:cubicBezTo>
                    <a:pt x="1794" y="4536"/>
                    <a:pt x="1738" y="4534"/>
                    <a:pt x="1682" y="4534"/>
                  </a:cubicBezTo>
                  <a:cubicBezTo>
                    <a:pt x="1625" y="4534"/>
                    <a:pt x="1569" y="4536"/>
                    <a:pt x="1513" y="4542"/>
                  </a:cubicBezTo>
                  <a:lnTo>
                    <a:pt x="1513" y="4595"/>
                  </a:lnTo>
                  <a:cubicBezTo>
                    <a:pt x="1234" y="4708"/>
                    <a:pt x="1325" y="5035"/>
                    <a:pt x="1336" y="5271"/>
                  </a:cubicBezTo>
                  <a:cubicBezTo>
                    <a:pt x="1336" y="5399"/>
                    <a:pt x="1192" y="5489"/>
                    <a:pt x="1048" y="5489"/>
                  </a:cubicBezTo>
                  <a:cubicBezTo>
                    <a:pt x="1005" y="5489"/>
                    <a:pt x="962" y="5481"/>
                    <a:pt x="923" y="5464"/>
                  </a:cubicBezTo>
                  <a:cubicBezTo>
                    <a:pt x="783" y="5400"/>
                    <a:pt x="719" y="5212"/>
                    <a:pt x="580" y="5137"/>
                  </a:cubicBezTo>
                  <a:cubicBezTo>
                    <a:pt x="561" y="5124"/>
                    <a:pt x="533" y="5117"/>
                    <a:pt x="505" y="5117"/>
                  </a:cubicBezTo>
                  <a:cubicBezTo>
                    <a:pt x="476" y="5117"/>
                    <a:pt x="448" y="5124"/>
                    <a:pt x="430" y="5137"/>
                  </a:cubicBezTo>
                  <a:cubicBezTo>
                    <a:pt x="328" y="5185"/>
                    <a:pt x="215" y="5175"/>
                    <a:pt x="151" y="5234"/>
                  </a:cubicBezTo>
                  <a:cubicBezTo>
                    <a:pt x="113" y="5287"/>
                    <a:pt x="65" y="5335"/>
                    <a:pt x="76" y="5427"/>
                  </a:cubicBezTo>
                  <a:cubicBezTo>
                    <a:pt x="92" y="5437"/>
                    <a:pt x="54" y="5464"/>
                    <a:pt x="38" y="5475"/>
                  </a:cubicBezTo>
                  <a:cubicBezTo>
                    <a:pt x="27" y="5625"/>
                    <a:pt x="1" y="5775"/>
                    <a:pt x="54" y="5904"/>
                  </a:cubicBezTo>
                  <a:cubicBezTo>
                    <a:pt x="204" y="6306"/>
                    <a:pt x="505" y="6617"/>
                    <a:pt x="655" y="7008"/>
                  </a:cubicBezTo>
                  <a:cubicBezTo>
                    <a:pt x="809" y="7382"/>
                    <a:pt x="1077" y="7793"/>
                    <a:pt x="1477" y="7793"/>
                  </a:cubicBezTo>
                  <a:cubicBezTo>
                    <a:pt x="1536" y="7793"/>
                    <a:pt x="1598" y="7784"/>
                    <a:pt x="1663" y="7764"/>
                  </a:cubicBezTo>
                  <a:cubicBezTo>
                    <a:pt x="1765" y="7738"/>
                    <a:pt x="1824" y="7652"/>
                    <a:pt x="1840" y="7523"/>
                  </a:cubicBezTo>
                  <a:cubicBezTo>
                    <a:pt x="1861" y="7373"/>
                    <a:pt x="1824" y="7234"/>
                    <a:pt x="1861" y="7083"/>
                  </a:cubicBezTo>
                  <a:cubicBezTo>
                    <a:pt x="1888" y="6944"/>
                    <a:pt x="2001" y="6810"/>
                    <a:pt x="2102" y="6729"/>
                  </a:cubicBezTo>
                  <a:cubicBezTo>
                    <a:pt x="2113" y="6719"/>
                    <a:pt x="2092" y="6671"/>
                    <a:pt x="2102" y="6644"/>
                  </a:cubicBezTo>
                  <a:lnTo>
                    <a:pt x="2151" y="6644"/>
                  </a:lnTo>
                  <a:cubicBezTo>
                    <a:pt x="2140" y="6569"/>
                    <a:pt x="2226" y="6542"/>
                    <a:pt x="2215" y="6456"/>
                  </a:cubicBezTo>
                  <a:cubicBezTo>
                    <a:pt x="2204" y="6445"/>
                    <a:pt x="2253" y="6419"/>
                    <a:pt x="2242" y="6402"/>
                  </a:cubicBezTo>
                  <a:cubicBezTo>
                    <a:pt x="2226" y="6268"/>
                    <a:pt x="2317" y="6193"/>
                    <a:pt x="2338" y="6054"/>
                  </a:cubicBezTo>
                  <a:lnTo>
                    <a:pt x="2392" y="6054"/>
                  </a:lnTo>
                  <a:lnTo>
                    <a:pt x="2392" y="6016"/>
                  </a:lnTo>
                  <a:lnTo>
                    <a:pt x="2440" y="6016"/>
                  </a:lnTo>
                  <a:lnTo>
                    <a:pt x="2440" y="5963"/>
                  </a:lnTo>
                  <a:cubicBezTo>
                    <a:pt x="2449" y="5959"/>
                    <a:pt x="2459" y="5958"/>
                    <a:pt x="2470" y="5958"/>
                  </a:cubicBezTo>
                  <a:cubicBezTo>
                    <a:pt x="2492" y="5958"/>
                    <a:pt x="2517" y="5963"/>
                    <a:pt x="2542" y="5963"/>
                  </a:cubicBezTo>
                  <a:cubicBezTo>
                    <a:pt x="2644" y="5941"/>
                    <a:pt x="2730" y="5866"/>
                    <a:pt x="2832" y="5866"/>
                  </a:cubicBezTo>
                  <a:cubicBezTo>
                    <a:pt x="2842" y="5866"/>
                    <a:pt x="2859" y="5829"/>
                    <a:pt x="2880" y="5813"/>
                  </a:cubicBezTo>
                  <a:cubicBezTo>
                    <a:pt x="2899" y="5807"/>
                    <a:pt x="2918" y="5805"/>
                    <a:pt x="2935" y="5805"/>
                  </a:cubicBezTo>
                  <a:cubicBezTo>
                    <a:pt x="2952" y="5805"/>
                    <a:pt x="2968" y="5807"/>
                    <a:pt x="2982" y="5813"/>
                  </a:cubicBezTo>
                  <a:cubicBezTo>
                    <a:pt x="3057" y="5888"/>
                    <a:pt x="3084" y="6000"/>
                    <a:pt x="3132" y="6102"/>
                  </a:cubicBezTo>
                  <a:lnTo>
                    <a:pt x="3186" y="6102"/>
                  </a:lnTo>
                  <a:cubicBezTo>
                    <a:pt x="3196" y="6129"/>
                    <a:pt x="3170" y="6177"/>
                    <a:pt x="3186" y="6204"/>
                  </a:cubicBezTo>
                  <a:lnTo>
                    <a:pt x="3234" y="6204"/>
                  </a:lnTo>
                  <a:lnTo>
                    <a:pt x="3234" y="6252"/>
                  </a:lnTo>
                  <a:lnTo>
                    <a:pt x="3282" y="6252"/>
                  </a:lnTo>
                  <a:cubicBezTo>
                    <a:pt x="3298" y="6306"/>
                    <a:pt x="3298" y="6354"/>
                    <a:pt x="3282" y="6402"/>
                  </a:cubicBezTo>
                  <a:lnTo>
                    <a:pt x="3234" y="6402"/>
                  </a:lnTo>
                  <a:cubicBezTo>
                    <a:pt x="3207" y="6542"/>
                    <a:pt x="3261" y="6671"/>
                    <a:pt x="3196" y="6794"/>
                  </a:cubicBezTo>
                  <a:cubicBezTo>
                    <a:pt x="3170" y="6831"/>
                    <a:pt x="3196" y="6896"/>
                    <a:pt x="3186" y="6944"/>
                  </a:cubicBezTo>
                  <a:lnTo>
                    <a:pt x="3132" y="6944"/>
                  </a:lnTo>
                  <a:cubicBezTo>
                    <a:pt x="3121" y="7185"/>
                    <a:pt x="3009" y="7362"/>
                    <a:pt x="2944" y="7577"/>
                  </a:cubicBezTo>
                  <a:cubicBezTo>
                    <a:pt x="2918" y="7662"/>
                    <a:pt x="2896" y="7786"/>
                    <a:pt x="2794" y="7823"/>
                  </a:cubicBezTo>
                  <a:lnTo>
                    <a:pt x="2794" y="7877"/>
                  </a:lnTo>
                  <a:cubicBezTo>
                    <a:pt x="2775" y="7873"/>
                    <a:pt x="2757" y="7871"/>
                    <a:pt x="2741" y="7871"/>
                  </a:cubicBezTo>
                  <a:cubicBezTo>
                    <a:pt x="2690" y="7871"/>
                    <a:pt x="2652" y="7889"/>
                    <a:pt x="2644" y="7925"/>
                  </a:cubicBezTo>
                  <a:cubicBezTo>
                    <a:pt x="2625" y="7917"/>
                    <a:pt x="2607" y="7914"/>
                    <a:pt x="2590" y="7914"/>
                  </a:cubicBezTo>
                  <a:cubicBezTo>
                    <a:pt x="2529" y="7914"/>
                    <a:pt x="2486" y="7960"/>
                    <a:pt x="2456" y="7990"/>
                  </a:cubicBezTo>
                  <a:cubicBezTo>
                    <a:pt x="2365" y="8091"/>
                    <a:pt x="2328" y="8225"/>
                    <a:pt x="2279" y="8365"/>
                  </a:cubicBezTo>
                  <a:cubicBezTo>
                    <a:pt x="2263" y="8429"/>
                    <a:pt x="2253" y="8456"/>
                    <a:pt x="2253" y="8504"/>
                  </a:cubicBezTo>
                  <a:lnTo>
                    <a:pt x="2301" y="8504"/>
                  </a:lnTo>
                  <a:lnTo>
                    <a:pt x="2301" y="8553"/>
                  </a:lnTo>
                  <a:cubicBezTo>
                    <a:pt x="2314" y="8556"/>
                    <a:pt x="2327" y="8557"/>
                    <a:pt x="2340" y="8557"/>
                  </a:cubicBezTo>
                  <a:cubicBezTo>
                    <a:pt x="2369" y="8557"/>
                    <a:pt x="2399" y="8551"/>
                    <a:pt x="2424" y="8551"/>
                  </a:cubicBezTo>
                  <a:cubicBezTo>
                    <a:pt x="2446" y="8551"/>
                    <a:pt x="2464" y="8555"/>
                    <a:pt x="2478" y="8569"/>
                  </a:cubicBezTo>
                  <a:cubicBezTo>
                    <a:pt x="2553" y="8617"/>
                    <a:pt x="2590" y="8590"/>
                    <a:pt x="2644" y="8606"/>
                  </a:cubicBezTo>
                  <a:lnTo>
                    <a:pt x="2644" y="8654"/>
                  </a:lnTo>
                  <a:cubicBezTo>
                    <a:pt x="2650" y="8652"/>
                    <a:pt x="2656" y="8651"/>
                    <a:pt x="2661" y="8651"/>
                  </a:cubicBezTo>
                  <a:cubicBezTo>
                    <a:pt x="2703" y="8651"/>
                    <a:pt x="2730" y="8711"/>
                    <a:pt x="2776" y="8711"/>
                  </a:cubicBezTo>
                  <a:cubicBezTo>
                    <a:pt x="2782" y="8711"/>
                    <a:pt x="2788" y="8710"/>
                    <a:pt x="2794" y="8708"/>
                  </a:cubicBezTo>
                  <a:lnTo>
                    <a:pt x="2794" y="8756"/>
                  </a:lnTo>
                  <a:lnTo>
                    <a:pt x="2832" y="8756"/>
                  </a:lnTo>
                  <a:lnTo>
                    <a:pt x="2832" y="8805"/>
                  </a:lnTo>
                  <a:lnTo>
                    <a:pt x="2880" y="8805"/>
                  </a:lnTo>
                  <a:cubicBezTo>
                    <a:pt x="2944" y="8869"/>
                    <a:pt x="2971" y="8971"/>
                    <a:pt x="3030" y="9046"/>
                  </a:cubicBezTo>
                  <a:lnTo>
                    <a:pt x="3084" y="9046"/>
                  </a:lnTo>
                  <a:lnTo>
                    <a:pt x="3084" y="9094"/>
                  </a:lnTo>
                  <a:lnTo>
                    <a:pt x="3132" y="9094"/>
                  </a:lnTo>
                  <a:lnTo>
                    <a:pt x="3132" y="9148"/>
                  </a:lnTo>
                  <a:lnTo>
                    <a:pt x="3186" y="9148"/>
                  </a:lnTo>
                  <a:lnTo>
                    <a:pt x="3186" y="9196"/>
                  </a:lnTo>
                  <a:cubicBezTo>
                    <a:pt x="3194" y="9191"/>
                    <a:pt x="3202" y="9188"/>
                    <a:pt x="3209" y="9188"/>
                  </a:cubicBezTo>
                  <a:cubicBezTo>
                    <a:pt x="3245" y="9188"/>
                    <a:pt x="3264" y="9248"/>
                    <a:pt x="3302" y="9248"/>
                  </a:cubicBezTo>
                  <a:cubicBezTo>
                    <a:pt x="3307" y="9248"/>
                    <a:pt x="3313" y="9247"/>
                    <a:pt x="3320" y="9244"/>
                  </a:cubicBezTo>
                  <a:lnTo>
                    <a:pt x="3320" y="9298"/>
                  </a:lnTo>
                  <a:lnTo>
                    <a:pt x="3373" y="9298"/>
                  </a:lnTo>
                  <a:lnTo>
                    <a:pt x="3373" y="9346"/>
                  </a:lnTo>
                  <a:cubicBezTo>
                    <a:pt x="3378" y="9350"/>
                    <a:pt x="3386" y="9351"/>
                    <a:pt x="3394" y="9351"/>
                  </a:cubicBezTo>
                  <a:cubicBezTo>
                    <a:pt x="3413" y="9351"/>
                    <a:pt x="3439" y="9344"/>
                    <a:pt x="3459" y="9344"/>
                  </a:cubicBezTo>
                  <a:cubicBezTo>
                    <a:pt x="3465" y="9344"/>
                    <a:pt x="3470" y="9344"/>
                    <a:pt x="3475" y="9346"/>
                  </a:cubicBezTo>
                  <a:lnTo>
                    <a:pt x="3475" y="9400"/>
                  </a:lnTo>
                  <a:cubicBezTo>
                    <a:pt x="3479" y="9402"/>
                    <a:pt x="3484" y="9402"/>
                    <a:pt x="3490" y="9402"/>
                  </a:cubicBezTo>
                  <a:cubicBezTo>
                    <a:pt x="3509" y="9402"/>
                    <a:pt x="3537" y="9394"/>
                    <a:pt x="3551" y="9394"/>
                  </a:cubicBezTo>
                  <a:cubicBezTo>
                    <a:pt x="3557" y="9394"/>
                    <a:pt x="3561" y="9396"/>
                    <a:pt x="3561" y="9400"/>
                  </a:cubicBezTo>
                  <a:cubicBezTo>
                    <a:pt x="3647" y="9561"/>
                    <a:pt x="3786" y="9598"/>
                    <a:pt x="3915" y="9684"/>
                  </a:cubicBezTo>
                  <a:lnTo>
                    <a:pt x="3915" y="9738"/>
                  </a:lnTo>
                  <a:cubicBezTo>
                    <a:pt x="4011" y="9813"/>
                    <a:pt x="4113" y="9877"/>
                    <a:pt x="4226" y="9925"/>
                  </a:cubicBezTo>
                  <a:cubicBezTo>
                    <a:pt x="4268" y="9946"/>
                    <a:pt x="4313" y="9956"/>
                    <a:pt x="4358" y="9956"/>
                  </a:cubicBezTo>
                  <a:cubicBezTo>
                    <a:pt x="4473" y="9956"/>
                    <a:pt x="4592" y="9896"/>
                    <a:pt x="4692" y="9823"/>
                  </a:cubicBezTo>
                  <a:cubicBezTo>
                    <a:pt x="4853" y="9700"/>
                    <a:pt x="5030" y="9609"/>
                    <a:pt x="5207" y="9561"/>
                  </a:cubicBezTo>
                  <a:cubicBezTo>
                    <a:pt x="5342" y="9526"/>
                    <a:pt x="5482" y="9513"/>
                    <a:pt x="5625" y="9513"/>
                  </a:cubicBezTo>
                  <a:cubicBezTo>
                    <a:pt x="5790" y="9513"/>
                    <a:pt x="5958" y="9530"/>
                    <a:pt x="6124" y="9550"/>
                  </a:cubicBezTo>
                  <a:cubicBezTo>
                    <a:pt x="6188" y="9561"/>
                    <a:pt x="6253" y="9587"/>
                    <a:pt x="6312" y="9587"/>
                  </a:cubicBezTo>
                  <a:cubicBezTo>
                    <a:pt x="6430" y="9598"/>
                    <a:pt x="6505" y="9711"/>
                    <a:pt x="6601" y="9764"/>
                  </a:cubicBezTo>
                  <a:cubicBezTo>
                    <a:pt x="6649" y="9780"/>
                    <a:pt x="6687" y="9807"/>
                    <a:pt x="6730" y="9845"/>
                  </a:cubicBezTo>
                  <a:cubicBezTo>
                    <a:pt x="8210" y="7475"/>
                    <a:pt x="7834" y="4413"/>
                    <a:pt x="7346" y="3116"/>
                  </a:cubicBezTo>
                  <a:cubicBezTo>
                    <a:pt x="6912" y="1957"/>
                    <a:pt x="6033" y="837"/>
                    <a:pt x="48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4721290" y="2943504"/>
              <a:ext cx="278139" cy="143852"/>
            </a:xfrm>
            <a:custGeom>
              <a:rect b="b" l="l" r="r" t="t"/>
              <a:pathLst>
                <a:path extrusionOk="0" h="1548" w="2993">
                  <a:moveTo>
                    <a:pt x="1974" y="1"/>
                  </a:moveTo>
                  <a:cubicBezTo>
                    <a:pt x="1893" y="33"/>
                    <a:pt x="1802" y="38"/>
                    <a:pt x="1711" y="108"/>
                  </a:cubicBezTo>
                  <a:cubicBezTo>
                    <a:pt x="1706" y="110"/>
                    <a:pt x="1701" y="111"/>
                    <a:pt x="1696" y="111"/>
                  </a:cubicBezTo>
                  <a:cubicBezTo>
                    <a:pt x="1678" y="111"/>
                    <a:pt x="1659" y="103"/>
                    <a:pt x="1641" y="103"/>
                  </a:cubicBezTo>
                  <a:cubicBezTo>
                    <a:pt x="1633" y="103"/>
                    <a:pt x="1626" y="104"/>
                    <a:pt x="1620" y="108"/>
                  </a:cubicBezTo>
                  <a:cubicBezTo>
                    <a:pt x="1582" y="130"/>
                    <a:pt x="1561" y="194"/>
                    <a:pt x="1523" y="194"/>
                  </a:cubicBezTo>
                  <a:cubicBezTo>
                    <a:pt x="1448" y="205"/>
                    <a:pt x="1384" y="242"/>
                    <a:pt x="1330" y="269"/>
                  </a:cubicBezTo>
                  <a:cubicBezTo>
                    <a:pt x="1205" y="354"/>
                    <a:pt x="1079" y="428"/>
                    <a:pt x="960" y="428"/>
                  </a:cubicBezTo>
                  <a:cubicBezTo>
                    <a:pt x="936" y="428"/>
                    <a:pt x="913" y="425"/>
                    <a:pt x="890" y="419"/>
                  </a:cubicBezTo>
                  <a:cubicBezTo>
                    <a:pt x="805" y="398"/>
                    <a:pt x="719" y="355"/>
                    <a:pt x="628" y="269"/>
                  </a:cubicBezTo>
                  <a:cubicBezTo>
                    <a:pt x="621" y="264"/>
                    <a:pt x="614" y="261"/>
                    <a:pt x="606" y="261"/>
                  </a:cubicBezTo>
                  <a:cubicBezTo>
                    <a:pt x="570" y="261"/>
                    <a:pt x="530" y="314"/>
                    <a:pt x="476" y="314"/>
                  </a:cubicBezTo>
                  <a:cubicBezTo>
                    <a:pt x="465" y="314"/>
                    <a:pt x="453" y="312"/>
                    <a:pt x="440" y="307"/>
                  </a:cubicBezTo>
                  <a:lnTo>
                    <a:pt x="440" y="355"/>
                  </a:lnTo>
                  <a:lnTo>
                    <a:pt x="392" y="355"/>
                  </a:lnTo>
                  <a:cubicBezTo>
                    <a:pt x="365" y="382"/>
                    <a:pt x="327" y="398"/>
                    <a:pt x="338" y="446"/>
                  </a:cubicBezTo>
                  <a:lnTo>
                    <a:pt x="290" y="446"/>
                  </a:lnTo>
                  <a:cubicBezTo>
                    <a:pt x="199" y="634"/>
                    <a:pt x="0" y="784"/>
                    <a:pt x="151" y="988"/>
                  </a:cubicBezTo>
                  <a:lnTo>
                    <a:pt x="199" y="988"/>
                  </a:lnTo>
                  <a:lnTo>
                    <a:pt x="199" y="1036"/>
                  </a:lnTo>
                  <a:cubicBezTo>
                    <a:pt x="252" y="1041"/>
                    <a:pt x="306" y="1049"/>
                    <a:pt x="356" y="1049"/>
                  </a:cubicBezTo>
                  <a:cubicBezTo>
                    <a:pt x="401" y="1049"/>
                    <a:pt x="442" y="1043"/>
                    <a:pt x="478" y="1025"/>
                  </a:cubicBezTo>
                  <a:cubicBezTo>
                    <a:pt x="542" y="998"/>
                    <a:pt x="590" y="998"/>
                    <a:pt x="638" y="988"/>
                  </a:cubicBezTo>
                  <a:cubicBezTo>
                    <a:pt x="665" y="971"/>
                    <a:pt x="665" y="950"/>
                    <a:pt x="692" y="934"/>
                  </a:cubicBezTo>
                  <a:cubicBezTo>
                    <a:pt x="727" y="929"/>
                    <a:pt x="769" y="924"/>
                    <a:pt x="809" y="924"/>
                  </a:cubicBezTo>
                  <a:cubicBezTo>
                    <a:pt x="854" y="924"/>
                    <a:pt x="897" y="930"/>
                    <a:pt x="928" y="950"/>
                  </a:cubicBezTo>
                  <a:cubicBezTo>
                    <a:pt x="1132" y="1063"/>
                    <a:pt x="1346" y="1186"/>
                    <a:pt x="1561" y="1299"/>
                  </a:cubicBezTo>
                  <a:cubicBezTo>
                    <a:pt x="1636" y="1336"/>
                    <a:pt x="1722" y="1465"/>
                    <a:pt x="1823" y="1513"/>
                  </a:cubicBezTo>
                  <a:cubicBezTo>
                    <a:pt x="1870" y="1537"/>
                    <a:pt x="1929" y="1547"/>
                    <a:pt x="1990" y="1547"/>
                  </a:cubicBezTo>
                  <a:cubicBezTo>
                    <a:pt x="2062" y="1547"/>
                    <a:pt x="2138" y="1533"/>
                    <a:pt x="2199" y="1513"/>
                  </a:cubicBezTo>
                  <a:cubicBezTo>
                    <a:pt x="2386" y="1438"/>
                    <a:pt x="2290" y="1175"/>
                    <a:pt x="2177" y="1025"/>
                  </a:cubicBezTo>
                  <a:cubicBezTo>
                    <a:pt x="2124" y="961"/>
                    <a:pt x="2161" y="848"/>
                    <a:pt x="2252" y="811"/>
                  </a:cubicBezTo>
                  <a:cubicBezTo>
                    <a:pt x="2488" y="682"/>
                    <a:pt x="2853" y="746"/>
                    <a:pt x="2944" y="446"/>
                  </a:cubicBezTo>
                  <a:lnTo>
                    <a:pt x="2992" y="446"/>
                  </a:lnTo>
                  <a:cubicBezTo>
                    <a:pt x="2982" y="371"/>
                    <a:pt x="2944" y="333"/>
                    <a:pt x="2928" y="258"/>
                  </a:cubicBezTo>
                  <a:cubicBezTo>
                    <a:pt x="2907" y="194"/>
                    <a:pt x="2853" y="167"/>
                    <a:pt x="2778" y="119"/>
                  </a:cubicBezTo>
                  <a:cubicBezTo>
                    <a:pt x="2728" y="76"/>
                    <a:pt x="2666" y="45"/>
                    <a:pt x="2602" y="45"/>
                  </a:cubicBezTo>
                  <a:cubicBezTo>
                    <a:pt x="2569" y="45"/>
                    <a:pt x="2537" y="53"/>
                    <a:pt x="2504" y="71"/>
                  </a:cubicBezTo>
                  <a:cubicBezTo>
                    <a:pt x="2413" y="92"/>
                    <a:pt x="2413" y="130"/>
                    <a:pt x="2349" y="205"/>
                  </a:cubicBezTo>
                  <a:lnTo>
                    <a:pt x="2301" y="205"/>
                  </a:lnTo>
                  <a:lnTo>
                    <a:pt x="2301" y="258"/>
                  </a:lnTo>
                  <a:cubicBezTo>
                    <a:pt x="2286" y="262"/>
                    <a:pt x="2266" y="265"/>
                    <a:pt x="2246" y="265"/>
                  </a:cubicBezTo>
                  <a:cubicBezTo>
                    <a:pt x="2215" y="265"/>
                    <a:pt x="2184" y="259"/>
                    <a:pt x="2177" y="242"/>
                  </a:cubicBezTo>
                  <a:cubicBezTo>
                    <a:pt x="2108" y="162"/>
                    <a:pt x="2043" y="71"/>
                    <a:pt x="19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8" name="Google Shape;378;p22"/>
            <p:cNvGrpSpPr/>
            <p:nvPr/>
          </p:nvGrpSpPr>
          <p:grpSpPr>
            <a:xfrm>
              <a:off x="4606608" y="3032247"/>
              <a:ext cx="1729640" cy="1985644"/>
              <a:chOff x="4571988" y="3083003"/>
              <a:chExt cx="1537458" cy="1765017"/>
            </a:xfrm>
          </p:grpSpPr>
          <p:sp>
            <p:nvSpPr>
              <p:cNvPr id="379" name="Google Shape;379;p22"/>
              <p:cNvSpPr/>
              <p:nvPr/>
            </p:nvSpPr>
            <p:spPr>
              <a:xfrm rot="-1527198">
                <a:off x="4841466" y="3225761"/>
                <a:ext cx="998501" cy="1479503"/>
              </a:xfrm>
              <a:custGeom>
                <a:rect b="b" l="l" r="r" t="t"/>
                <a:pathLst>
                  <a:path extrusionOk="0" h="22154" w="14951">
                    <a:moveTo>
                      <a:pt x="4622" y="0"/>
                    </a:moveTo>
                    <a:cubicBezTo>
                      <a:pt x="4593" y="0"/>
                      <a:pt x="4564" y="8"/>
                      <a:pt x="4537" y="25"/>
                    </a:cubicBezTo>
                    <a:cubicBezTo>
                      <a:pt x="3883" y="433"/>
                      <a:pt x="5518" y="4427"/>
                      <a:pt x="5518" y="4427"/>
                    </a:cubicBezTo>
                    <a:cubicBezTo>
                      <a:pt x="5518" y="4427"/>
                      <a:pt x="2984" y="164"/>
                      <a:pt x="2417" y="164"/>
                    </a:cubicBezTo>
                    <a:cubicBezTo>
                      <a:pt x="2404" y="164"/>
                      <a:pt x="2392" y="166"/>
                      <a:pt x="2382" y="170"/>
                    </a:cubicBezTo>
                    <a:cubicBezTo>
                      <a:pt x="1894" y="363"/>
                      <a:pt x="2038" y="1065"/>
                      <a:pt x="2607" y="1982"/>
                    </a:cubicBezTo>
                    <a:cubicBezTo>
                      <a:pt x="3181" y="2899"/>
                      <a:pt x="4457" y="5044"/>
                      <a:pt x="4457" y="5044"/>
                    </a:cubicBezTo>
                    <a:lnTo>
                      <a:pt x="4301" y="5173"/>
                    </a:lnTo>
                    <a:lnTo>
                      <a:pt x="3668" y="4433"/>
                    </a:lnTo>
                    <a:cubicBezTo>
                      <a:pt x="3668" y="4433"/>
                      <a:pt x="1603" y="1573"/>
                      <a:pt x="1067" y="1573"/>
                    </a:cubicBezTo>
                    <a:cubicBezTo>
                      <a:pt x="1043" y="1573"/>
                      <a:pt x="1021" y="1579"/>
                      <a:pt x="1004" y="1591"/>
                    </a:cubicBezTo>
                    <a:cubicBezTo>
                      <a:pt x="601" y="1881"/>
                      <a:pt x="1105" y="2937"/>
                      <a:pt x="1443" y="3494"/>
                    </a:cubicBezTo>
                    <a:cubicBezTo>
                      <a:pt x="1781" y="4057"/>
                      <a:pt x="3357" y="7124"/>
                      <a:pt x="3357" y="7124"/>
                    </a:cubicBezTo>
                    <a:cubicBezTo>
                      <a:pt x="3357" y="7124"/>
                      <a:pt x="2135" y="6261"/>
                      <a:pt x="1711" y="6041"/>
                    </a:cubicBezTo>
                    <a:cubicBezTo>
                      <a:pt x="1426" y="5897"/>
                      <a:pt x="1034" y="5641"/>
                      <a:pt x="714" y="5641"/>
                    </a:cubicBezTo>
                    <a:cubicBezTo>
                      <a:pt x="558" y="5641"/>
                      <a:pt x="419" y="5701"/>
                      <a:pt x="317" y="5864"/>
                    </a:cubicBezTo>
                    <a:cubicBezTo>
                      <a:pt x="1" y="6358"/>
                      <a:pt x="2081" y="7923"/>
                      <a:pt x="2081" y="7923"/>
                    </a:cubicBezTo>
                    <a:cubicBezTo>
                      <a:pt x="2081" y="7923"/>
                      <a:pt x="2714" y="8669"/>
                      <a:pt x="3427" y="9307"/>
                    </a:cubicBezTo>
                    <a:cubicBezTo>
                      <a:pt x="4140" y="9939"/>
                      <a:pt x="6339" y="11516"/>
                      <a:pt x="6371" y="11623"/>
                    </a:cubicBezTo>
                    <a:lnTo>
                      <a:pt x="10071" y="22154"/>
                    </a:lnTo>
                    <a:lnTo>
                      <a:pt x="14950" y="20588"/>
                    </a:lnTo>
                    <a:cubicBezTo>
                      <a:pt x="14950" y="20588"/>
                      <a:pt x="9250" y="10658"/>
                      <a:pt x="9218" y="10315"/>
                    </a:cubicBezTo>
                    <a:cubicBezTo>
                      <a:pt x="9186" y="9972"/>
                      <a:pt x="8065" y="5382"/>
                      <a:pt x="8065" y="5382"/>
                    </a:cubicBezTo>
                    <a:cubicBezTo>
                      <a:pt x="8065" y="5382"/>
                      <a:pt x="7642" y="1623"/>
                      <a:pt x="7079" y="1570"/>
                    </a:cubicBezTo>
                    <a:cubicBezTo>
                      <a:pt x="7073" y="1569"/>
                      <a:pt x="7068" y="1569"/>
                      <a:pt x="7063" y="1569"/>
                    </a:cubicBezTo>
                    <a:cubicBezTo>
                      <a:pt x="6514" y="1569"/>
                      <a:pt x="6714" y="4358"/>
                      <a:pt x="6714" y="4358"/>
                    </a:cubicBezTo>
                    <a:cubicBezTo>
                      <a:pt x="6714" y="4358"/>
                      <a:pt x="5314" y="0"/>
                      <a:pt x="4622" y="0"/>
                    </a:cubicBezTo>
                    <a:close/>
                  </a:path>
                </a:pathLst>
              </a:custGeom>
              <a:solidFill>
                <a:srgbClr val="3C1B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2"/>
              <p:cNvSpPr/>
              <p:nvPr/>
            </p:nvSpPr>
            <p:spPr>
              <a:xfrm rot="-1527198">
                <a:off x="4695040" y="3583476"/>
                <a:ext cx="47684" cy="53426"/>
              </a:xfrm>
              <a:custGeom>
                <a:rect b="b" l="l" r="r" t="t"/>
                <a:pathLst>
                  <a:path extrusionOk="0" h="800" w="714">
                    <a:moveTo>
                      <a:pt x="247" y="149"/>
                    </a:moveTo>
                    <a:cubicBezTo>
                      <a:pt x="252" y="154"/>
                      <a:pt x="263" y="160"/>
                      <a:pt x="268" y="165"/>
                    </a:cubicBezTo>
                    <a:lnTo>
                      <a:pt x="252" y="165"/>
                    </a:lnTo>
                    <a:cubicBezTo>
                      <a:pt x="252" y="160"/>
                      <a:pt x="247" y="154"/>
                      <a:pt x="247" y="149"/>
                    </a:cubicBezTo>
                    <a:close/>
                    <a:moveTo>
                      <a:pt x="182" y="0"/>
                    </a:moveTo>
                    <a:cubicBezTo>
                      <a:pt x="155" y="0"/>
                      <a:pt x="128" y="8"/>
                      <a:pt x="102" y="26"/>
                    </a:cubicBezTo>
                    <a:cubicBezTo>
                      <a:pt x="0" y="95"/>
                      <a:pt x="22" y="245"/>
                      <a:pt x="48" y="342"/>
                    </a:cubicBezTo>
                    <a:cubicBezTo>
                      <a:pt x="81" y="487"/>
                      <a:pt x="161" y="615"/>
                      <a:pt x="236" y="739"/>
                    </a:cubicBezTo>
                    <a:cubicBezTo>
                      <a:pt x="236" y="770"/>
                      <a:pt x="262" y="799"/>
                      <a:pt x="293" y="799"/>
                    </a:cubicBezTo>
                    <a:cubicBezTo>
                      <a:pt x="304" y="799"/>
                      <a:pt x="316" y="795"/>
                      <a:pt x="327" y="787"/>
                    </a:cubicBezTo>
                    <a:cubicBezTo>
                      <a:pt x="445" y="696"/>
                      <a:pt x="563" y="610"/>
                      <a:pt x="676" y="519"/>
                    </a:cubicBezTo>
                    <a:cubicBezTo>
                      <a:pt x="703" y="497"/>
                      <a:pt x="713" y="460"/>
                      <a:pt x="692" y="433"/>
                    </a:cubicBezTo>
                    <a:cubicBezTo>
                      <a:pt x="611" y="320"/>
                      <a:pt x="520" y="219"/>
                      <a:pt x="413" y="127"/>
                    </a:cubicBezTo>
                    <a:cubicBezTo>
                      <a:pt x="352" y="75"/>
                      <a:pt x="266" y="0"/>
                      <a:pt x="182" y="0"/>
                    </a:cubicBezTo>
                    <a:close/>
                  </a:path>
                </a:pathLst>
              </a:custGeom>
              <a:solidFill>
                <a:srgbClr val="6536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2"/>
              <p:cNvSpPr/>
              <p:nvPr/>
            </p:nvSpPr>
            <p:spPr>
              <a:xfrm rot="-1527198">
                <a:off x="4725806" y="3460354"/>
                <a:ext cx="58103" cy="60171"/>
              </a:xfrm>
              <a:custGeom>
                <a:rect b="b" l="l" r="r" t="t"/>
                <a:pathLst>
                  <a:path extrusionOk="0" h="901" w="870">
                    <a:moveTo>
                      <a:pt x="703" y="525"/>
                    </a:moveTo>
                    <a:cubicBezTo>
                      <a:pt x="703" y="531"/>
                      <a:pt x="703" y="531"/>
                      <a:pt x="709" y="536"/>
                    </a:cubicBezTo>
                    <a:cubicBezTo>
                      <a:pt x="703" y="536"/>
                      <a:pt x="693" y="541"/>
                      <a:pt x="687" y="547"/>
                    </a:cubicBezTo>
                    <a:cubicBezTo>
                      <a:pt x="693" y="541"/>
                      <a:pt x="698" y="536"/>
                      <a:pt x="703" y="525"/>
                    </a:cubicBezTo>
                    <a:close/>
                    <a:moveTo>
                      <a:pt x="259" y="0"/>
                    </a:moveTo>
                    <a:cubicBezTo>
                      <a:pt x="220" y="0"/>
                      <a:pt x="180" y="10"/>
                      <a:pt x="140" y="32"/>
                    </a:cubicBezTo>
                    <a:cubicBezTo>
                      <a:pt x="1" y="107"/>
                      <a:pt x="22" y="289"/>
                      <a:pt x="49" y="418"/>
                    </a:cubicBezTo>
                    <a:cubicBezTo>
                      <a:pt x="81" y="584"/>
                      <a:pt x="151" y="740"/>
                      <a:pt x="253" y="874"/>
                    </a:cubicBezTo>
                    <a:cubicBezTo>
                      <a:pt x="266" y="893"/>
                      <a:pt x="285" y="901"/>
                      <a:pt x="303" y="901"/>
                    </a:cubicBezTo>
                    <a:cubicBezTo>
                      <a:pt x="321" y="901"/>
                      <a:pt x="339" y="893"/>
                      <a:pt x="349" y="879"/>
                    </a:cubicBezTo>
                    <a:cubicBezTo>
                      <a:pt x="358" y="888"/>
                      <a:pt x="370" y="893"/>
                      <a:pt x="383" y="893"/>
                    </a:cubicBezTo>
                    <a:cubicBezTo>
                      <a:pt x="394" y="893"/>
                      <a:pt x="407" y="889"/>
                      <a:pt x="419" y="879"/>
                    </a:cubicBezTo>
                    <a:lnTo>
                      <a:pt x="832" y="600"/>
                    </a:lnTo>
                    <a:cubicBezTo>
                      <a:pt x="859" y="584"/>
                      <a:pt x="870" y="541"/>
                      <a:pt x="848" y="515"/>
                    </a:cubicBezTo>
                    <a:cubicBezTo>
                      <a:pt x="746" y="375"/>
                      <a:pt x="639" y="241"/>
                      <a:pt x="516" y="123"/>
                    </a:cubicBezTo>
                    <a:cubicBezTo>
                      <a:pt x="444" y="55"/>
                      <a:pt x="353" y="0"/>
                      <a:pt x="259" y="0"/>
                    </a:cubicBezTo>
                    <a:close/>
                  </a:path>
                </a:pathLst>
              </a:custGeom>
              <a:solidFill>
                <a:srgbClr val="6536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2"/>
              <p:cNvSpPr/>
              <p:nvPr/>
            </p:nvSpPr>
            <p:spPr>
              <a:xfrm rot="-1527198">
                <a:off x="4860431" y="3389307"/>
                <a:ext cx="39804" cy="50421"/>
              </a:xfrm>
              <a:custGeom>
                <a:rect b="b" l="l" r="r" t="t"/>
                <a:pathLst>
                  <a:path extrusionOk="0" h="755" w="596">
                    <a:moveTo>
                      <a:pt x="158" y="0"/>
                    </a:moveTo>
                    <a:cubicBezTo>
                      <a:pt x="152" y="0"/>
                      <a:pt x="146" y="0"/>
                      <a:pt x="140" y="1"/>
                    </a:cubicBezTo>
                    <a:cubicBezTo>
                      <a:pt x="6" y="12"/>
                      <a:pt x="11" y="162"/>
                      <a:pt x="6" y="264"/>
                    </a:cubicBezTo>
                    <a:cubicBezTo>
                      <a:pt x="1" y="398"/>
                      <a:pt x="22" y="537"/>
                      <a:pt x="65" y="671"/>
                    </a:cubicBezTo>
                    <a:cubicBezTo>
                      <a:pt x="70" y="677"/>
                      <a:pt x="76" y="687"/>
                      <a:pt x="81" y="693"/>
                    </a:cubicBezTo>
                    <a:cubicBezTo>
                      <a:pt x="76" y="729"/>
                      <a:pt x="111" y="754"/>
                      <a:pt x="144" y="754"/>
                    </a:cubicBezTo>
                    <a:cubicBezTo>
                      <a:pt x="150" y="754"/>
                      <a:pt x="156" y="753"/>
                      <a:pt x="161" y="752"/>
                    </a:cubicBezTo>
                    <a:cubicBezTo>
                      <a:pt x="290" y="714"/>
                      <a:pt x="413" y="677"/>
                      <a:pt x="542" y="628"/>
                    </a:cubicBezTo>
                    <a:cubicBezTo>
                      <a:pt x="569" y="618"/>
                      <a:pt x="596" y="585"/>
                      <a:pt x="580" y="553"/>
                    </a:cubicBezTo>
                    <a:cubicBezTo>
                      <a:pt x="531" y="419"/>
                      <a:pt x="467" y="291"/>
                      <a:pt x="392" y="167"/>
                    </a:cubicBezTo>
                    <a:cubicBezTo>
                      <a:pt x="341" y="86"/>
                      <a:pt x="262" y="0"/>
                      <a:pt x="158" y="0"/>
                    </a:cubicBezTo>
                    <a:close/>
                  </a:path>
                </a:pathLst>
              </a:custGeom>
              <a:solidFill>
                <a:srgbClr val="6536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2"/>
              <p:cNvSpPr/>
              <p:nvPr/>
            </p:nvSpPr>
            <p:spPr>
              <a:xfrm rot="-1527198">
                <a:off x="4774554" y="3835343"/>
                <a:ext cx="62711" cy="53827"/>
              </a:xfrm>
              <a:custGeom>
                <a:rect b="b" l="l" r="r" t="t"/>
                <a:pathLst>
                  <a:path extrusionOk="0" h="806" w="939">
                    <a:moveTo>
                      <a:pt x="249" y="1"/>
                    </a:moveTo>
                    <a:cubicBezTo>
                      <a:pt x="204" y="1"/>
                      <a:pt x="161" y="16"/>
                      <a:pt x="124" y="55"/>
                    </a:cubicBezTo>
                    <a:cubicBezTo>
                      <a:pt x="1" y="130"/>
                      <a:pt x="49" y="334"/>
                      <a:pt x="124" y="431"/>
                    </a:cubicBezTo>
                    <a:cubicBezTo>
                      <a:pt x="242" y="581"/>
                      <a:pt x="419" y="704"/>
                      <a:pt x="585" y="801"/>
                    </a:cubicBezTo>
                    <a:cubicBezTo>
                      <a:pt x="592" y="804"/>
                      <a:pt x="601" y="806"/>
                      <a:pt x="610" y="806"/>
                    </a:cubicBezTo>
                    <a:cubicBezTo>
                      <a:pt x="629" y="806"/>
                      <a:pt x="649" y="799"/>
                      <a:pt x="660" y="784"/>
                    </a:cubicBezTo>
                    <a:cubicBezTo>
                      <a:pt x="719" y="699"/>
                      <a:pt x="778" y="613"/>
                      <a:pt x="832" y="522"/>
                    </a:cubicBezTo>
                    <a:cubicBezTo>
                      <a:pt x="869" y="457"/>
                      <a:pt x="939" y="372"/>
                      <a:pt x="885" y="297"/>
                    </a:cubicBezTo>
                    <a:cubicBezTo>
                      <a:pt x="837" y="238"/>
                      <a:pt x="746" y="200"/>
                      <a:pt x="671" y="173"/>
                    </a:cubicBezTo>
                    <a:cubicBezTo>
                      <a:pt x="596" y="125"/>
                      <a:pt x="510" y="87"/>
                      <a:pt x="424" y="61"/>
                    </a:cubicBezTo>
                    <a:cubicBezTo>
                      <a:pt x="369" y="27"/>
                      <a:pt x="308" y="1"/>
                      <a:pt x="249" y="1"/>
                    </a:cubicBezTo>
                    <a:close/>
                  </a:path>
                </a:pathLst>
              </a:custGeom>
              <a:solidFill>
                <a:srgbClr val="6536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2"/>
              <p:cNvSpPr/>
              <p:nvPr/>
            </p:nvSpPr>
            <p:spPr>
              <a:xfrm rot="-1527198">
                <a:off x="5050487" y="3414844"/>
                <a:ext cx="34795" cy="50688"/>
              </a:xfrm>
              <a:custGeom>
                <a:rect b="b" l="l" r="r" t="t"/>
                <a:pathLst>
                  <a:path extrusionOk="0" h="759" w="521">
                    <a:moveTo>
                      <a:pt x="206" y="1"/>
                    </a:moveTo>
                    <a:cubicBezTo>
                      <a:pt x="181" y="1"/>
                      <a:pt x="156" y="14"/>
                      <a:pt x="145" y="36"/>
                    </a:cubicBezTo>
                    <a:cubicBezTo>
                      <a:pt x="91" y="36"/>
                      <a:pt x="38" y="79"/>
                      <a:pt x="22" y="133"/>
                    </a:cubicBezTo>
                    <a:cubicBezTo>
                      <a:pt x="0" y="224"/>
                      <a:pt x="5" y="336"/>
                      <a:pt x="16" y="433"/>
                    </a:cubicBezTo>
                    <a:cubicBezTo>
                      <a:pt x="16" y="487"/>
                      <a:pt x="11" y="546"/>
                      <a:pt x="11" y="599"/>
                    </a:cubicBezTo>
                    <a:cubicBezTo>
                      <a:pt x="11" y="621"/>
                      <a:pt x="22" y="637"/>
                      <a:pt x="38" y="647"/>
                    </a:cubicBezTo>
                    <a:cubicBezTo>
                      <a:pt x="43" y="690"/>
                      <a:pt x="54" y="733"/>
                      <a:pt x="102" y="749"/>
                    </a:cubicBezTo>
                    <a:cubicBezTo>
                      <a:pt x="118" y="753"/>
                      <a:pt x="136" y="754"/>
                      <a:pt x="154" y="754"/>
                    </a:cubicBezTo>
                    <a:cubicBezTo>
                      <a:pt x="175" y="754"/>
                      <a:pt x="196" y="753"/>
                      <a:pt x="216" y="753"/>
                    </a:cubicBezTo>
                    <a:cubicBezTo>
                      <a:pt x="227" y="753"/>
                      <a:pt x="237" y="753"/>
                      <a:pt x="247" y="755"/>
                    </a:cubicBezTo>
                    <a:cubicBezTo>
                      <a:pt x="277" y="755"/>
                      <a:pt x="312" y="758"/>
                      <a:pt x="344" y="758"/>
                    </a:cubicBezTo>
                    <a:cubicBezTo>
                      <a:pt x="369" y="758"/>
                      <a:pt x="392" y="756"/>
                      <a:pt x="413" y="749"/>
                    </a:cubicBezTo>
                    <a:cubicBezTo>
                      <a:pt x="520" y="701"/>
                      <a:pt x="434" y="556"/>
                      <a:pt x="413" y="487"/>
                    </a:cubicBezTo>
                    <a:lnTo>
                      <a:pt x="354" y="331"/>
                    </a:lnTo>
                    <a:cubicBezTo>
                      <a:pt x="343" y="299"/>
                      <a:pt x="333" y="256"/>
                      <a:pt x="311" y="224"/>
                    </a:cubicBezTo>
                    <a:cubicBezTo>
                      <a:pt x="300" y="165"/>
                      <a:pt x="284" y="100"/>
                      <a:pt x="263" y="42"/>
                    </a:cubicBezTo>
                    <a:cubicBezTo>
                      <a:pt x="252" y="13"/>
                      <a:pt x="229" y="1"/>
                      <a:pt x="206" y="1"/>
                    </a:cubicBezTo>
                    <a:close/>
                  </a:path>
                </a:pathLst>
              </a:custGeom>
              <a:solidFill>
                <a:srgbClr val="6536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" name="Google Shape;385;p22"/>
            <p:cNvGrpSpPr/>
            <p:nvPr/>
          </p:nvGrpSpPr>
          <p:grpSpPr>
            <a:xfrm rot="-365227">
              <a:off x="2851177" y="1251495"/>
              <a:ext cx="1539242" cy="1838119"/>
              <a:chOff x="2834603" y="1456720"/>
              <a:chExt cx="1368163" cy="1633821"/>
            </a:xfrm>
          </p:grpSpPr>
          <p:sp>
            <p:nvSpPr>
              <p:cNvPr id="386" name="Google Shape;386;p22"/>
              <p:cNvSpPr/>
              <p:nvPr/>
            </p:nvSpPr>
            <p:spPr>
              <a:xfrm rot="-734044">
                <a:off x="2974339" y="1555772"/>
                <a:ext cx="1088690" cy="1435717"/>
              </a:xfrm>
              <a:custGeom>
                <a:rect b="b" l="l" r="r" t="t"/>
                <a:pathLst>
                  <a:path extrusionOk="0" h="21498" w="16301">
                    <a:moveTo>
                      <a:pt x="4703" y="0"/>
                    </a:moveTo>
                    <a:lnTo>
                      <a:pt x="1" y="2049"/>
                    </a:lnTo>
                    <a:cubicBezTo>
                      <a:pt x="1" y="2049"/>
                      <a:pt x="6671" y="11352"/>
                      <a:pt x="6735" y="11689"/>
                    </a:cubicBezTo>
                    <a:cubicBezTo>
                      <a:pt x="6805" y="12033"/>
                      <a:pt x="8376" y="16488"/>
                      <a:pt x="8376" y="16488"/>
                    </a:cubicBezTo>
                    <a:cubicBezTo>
                      <a:pt x="8376" y="16488"/>
                      <a:pt x="9175" y="20183"/>
                      <a:pt x="9743" y="20183"/>
                    </a:cubicBezTo>
                    <a:cubicBezTo>
                      <a:pt x="10312" y="20177"/>
                      <a:pt x="9824" y="17368"/>
                      <a:pt x="9824" y="17368"/>
                    </a:cubicBezTo>
                    <a:lnTo>
                      <a:pt x="9824" y="17368"/>
                    </a:lnTo>
                    <a:cubicBezTo>
                      <a:pt x="9824" y="17368"/>
                      <a:pt x="11624" y="21498"/>
                      <a:pt x="12326" y="21498"/>
                    </a:cubicBezTo>
                    <a:cubicBezTo>
                      <a:pt x="12362" y="21498"/>
                      <a:pt x="12395" y="21487"/>
                      <a:pt x="12424" y="21464"/>
                    </a:cubicBezTo>
                    <a:cubicBezTo>
                      <a:pt x="13036" y="20992"/>
                      <a:pt x="11009" y="17181"/>
                      <a:pt x="11009" y="17180"/>
                    </a:cubicBezTo>
                    <a:lnTo>
                      <a:pt x="11009" y="17180"/>
                    </a:lnTo>
                    <a:cubicBezTo>
                      <a:pt x="11009" y="17181"/>
                      <a:pt x="13917" y="21116"/>
                      <a:pt x="14507" y="21116"/>
                    </a:cubicBezTo>
                    <a:cubicBezTo>
                      <a:pt x="14524" y="21116"/>
                      <a:pt x="14540" y="21112"/>
                      <a:pt x="14553" y="21105"/>
                    </a:cubicBezTo>
                    <a:cubicBezTo>
                      <a:pt x="15019" y="20864"/>
                      <a:pt x="14805" y="20177"/>
                      <a:pt x="14145" y="19325"/>
                    </a:cubicBezTo>
                    <a:cubicBezTo>
                      <a:pt x="13486" y="18467"/>
                      <a:pt x="12001" y="16462"/>
                      <a:pt x="12001" y="16462"/>
                    </a:cubicBezTo>
                    <a:lnTo>
                      <a:pt x="12140" y="16317"/>
                    </a:lnTo>
                    <a:lnTo>
                      <a:pt x="12843" y="16992"/>
                    </a:lnTo>
                    <a:cubicBezTo>
                      <a:pt x="12843" y="16992"/>
                      <a:pt x="15138" y="19576"/>
                      <a:pt x="15702" y="19576"/>
                    </a:cubicBezTo>
                    <a:cubicBezTo>
                      <a:pt x="15734" y="19576"/>
                      <a:pt x="15761" y="19568"/>
                      <a:pt x="15781" y="19550"/>
                    </a:cubicBezTo>
                    <a:cubicBezTo>
                      <a:pt x="16156" y="19223"/>
                      <a:pt x="15545" y="18226"/>
                      <a:pt x="15154" y="17700"/>
                    </a:cubicBezTo>
                    <a:cubicBezTo>
                      <a:pt x="14762" y="17175"/>
                      <a:pt x="12886" y="14279"/>
                      <a:pt x="12885" y="14279"/>
                    </a:cubicBezTo>
                    <a:lnTo>
                      <a:pt x="12885" y="14279"/>
                    </a:lnTo>
                    <a:cubicBezTo>
                      <a:pt x="12886" y="14279"/>
                      <a:pt x="14188" y="15019"/>
                      <a:pt x="14633" y="15191"/>
                    </a:cubicBezTo>
                    <a:cubicBezTo>
                      <a:pt x="14909" y="15302"/>
                      <a:pt x="15289" y="15495"/>
                      <a:pt x="15598" y="15495"/>
                    </a:cubicBezTo>
                    <a:cubicBezTo>
                      <a:pt x="15782" y="15495"/>
                      <a:pt x="15940" y="15427"/>
                      <a:pt x="16038" y="15234"/>
                    </a:cubicBezTo>
                    <a:cubicBezTo>
                      <a:pt x="16301" y="14708"/>
                      <a:pt x="14076" y="13357"/>
                      <a:pt x="14076" y="13357"/>
                    </a:cubicBezTo>
                    <a:cubicBezTo>
                      <a:pt x="14076" y="13357"/>
                      <a:pt x="13373" y="12676"/>
                      <a:pt x="12596" y="12118"/>
                    </a:cubicBezTo>
                    <a:cubicBezTo>
                      <a:pt x="11824" y="11555"/>
                      <a:pt x="9481" y="10210"/>
                      <a:pt x="9438" y="10108"/>
                    </a:cubicBezTo>
                    <a:lnTo>
                      <a:pt x="4703" y="0"/>
                    </a:lnTo>
                    <a:close/>
                  </a:path>
                </a:pathLst>
              </a:custGeom>
              <a:solidFill>
                <a:srgbClr val="F2C5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2"/>
              <p:cNvSpPr/>
              <p:nvPr/>
            </p:nvSpPr>
            <p:spPr>
              <a:xfrm rot="-734044">
                <a:off x="4080689" y="2676982"/>
                <a:ext cx="50224" cy="52425"/>
              </a:xfrm>
              <a:custGeom>
                <a:rect b="b" l="l" r="r" t="t"/>
                <a:pathLst>
                  <a:path extrusionOk="0" h="785" w="752">
                    <a:moveTo>
                      <a:pt x="488" y="627"/>
                    </a:moveTo>
                    <a:cubicBezTo>
                      <a:pt x="488" y="632"/>
                      <a:pt x="494" y="638"/>
                      <a:pt x="499" y="643"/>
                    </a:cubicBezTo>
                    <a:cubicBezTo>
                      <a:pt x="488" y="638"/>
                      <a:pt x="483" y="632"/>
                      <a:pt x="472" y="627"/>
                    </a:cubicBezTo>
                    <a:close/>
                    <a:moveTo>
                      <a:pt x="386" y="0"/>
                    </a:moveTo>
                    <a:cubicBezTo>
                      <a:pt x="374" y="0"/>
                      <a:pt x="361" y="5"/>
                      <a:pt x="349" y="16"/>
                    </a:cubicBezTo>
                    <a:cubicBezTo>
                      <a:pt x="247" y="117"/>
                      <a:pt x="140" y="219"/>
                      <a:pt x="33" y="316"/>
                    </a:cubicBezTo>
                    <a:cubicBezTo>
                      <a:pt x="6" y="343"/>
                      <a:pt x="0" y="380"/>
                      <a:pt x="22" y="407"/>
                    </a:cubicBezTo>
                    <a:cubicBezTo>
                      <a:pt x="113" y="509"/>
                      <a:pt x="220" y="605"/>
                      <a:pt x="333" y="680"/>
                    </a:cubicBezTo>
                    <a:cubicBezTo>
                      <a:pt x="394" y="723"/>
                      <a:pt x="480" y="784"/>
                      <a:pt x="562" y="784"/>
                    </a:cubicBezTo>
                    <a:cubicBezTo>
                      <a:pt x="594" y="784"/>
                      <a:pt x="626" y="774"/>
                      <a:pt x="655" y="750"/>
                    </a:cubicBezTo>
                    <a:cubicBezTo>
                      <a:pt x="751" y="675"/>
                      <a:pt x="714" y="525"/>
                      <a:pt x="676" y="428"/>
                    </a:cubicBezTo>
                    <a:cubicBezTo>
                      <a:pt x="628" y="294"/>
                      <a:pt x="537" y="171"/>
                      <a:pt x="451" y="58"/>
                    </a:cubicBezTo>
                    <a:cubicBezTo>
                      <a:pt x="443" y="28"/>
                      <a:pt x="417" y="0"/>
                      <a:pt x="386" y="0"/>
                    </a:cubicBezTo>
                    <a:close/>
                  </a:path>
                </a:pathLst>
              </a:custGeom>
              <a:solidFill>
                <a:srgbClr val="E4AE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2"/>
              <p:cNvSpPr/>
              <p:nvPr/>
            </p:nvSpPr>
            <p:spPr>
              <a:xfrm rot="-734044">
                <a:off x="4024179" y="2787150"/>
                <a:ext cx="60576" cy="59838"/>
              </a:xfrm>
              <a:custGeom>
                <a:rect b="b" l="l" r="r" t="t"/>
                <a:pathLst>
                  <a:path extrusionOk="0" h="896" w="907">
                    <a:moveTo>
                      <a:pt x="177" y="391"/>
                    </a:moveTo>
                    <a:cubicBezTo>
                      <a:pt x="172" y="401"/>
                      <a:pt x="172" y="407"/>
                      <a:pt x="166" y="412"/>
                    </a:cubicBezTo>
                    <a:cubicBezTo>
                      <a:pt x="166" y="412"/>
                      <a:pt x="161" y="412"/>
                      <a:pt x="161" y="407"/>
                    </a:cubicBezTo>
                    <a:lnTo>
                      <a:pt x="177" y="391"/>
                    </a:lnTo>
                    <a:close/>
                    <a:moveTo>
                      <a:pt x="534" y="1"/>
                    </a:moveTo>
                    <a:cubicBezTo>
                      <a:pt x="514" y="1"/>
                      <a:pt x="495" y="11"/>
                      <a:pt x="483" y="26"/>
                    </a:cubicBezTo>
                    <a:cubicBezTo>
                      <a:pt x="473" y="21"/>
                      <a:pt x="463" y="19"/>
                      <a:pt x="453" y="19"/>
                    </a:cubicBezTo>
                    <a:cubicBezTo>
                      <a:pt x="441" y="19"/>
                      <a:pt x="428" y="23"/>
                      <a:pt x="413" y="31"/>
                    </a:cubicBezTo>
                    <a:cubicBezTo>
                      <a:pt x="284" y="139"/>
                      <a:pt x="161" y="246"/>
                      <a:pt x="32" y="353"/>
                    </a:cubicBezTo>
                    <a:cubicBezTo>
                      <a:pt x="5" y="375"/>
                      <a:pt x="0" y="417"/>
                      <a:pt x="21" y="439"/>
                    </a:cubicBezTo>
                    <a:cubicBezTo>
                      <a:pt x="134" y="568"/>
                      <a:pt x="257" y="691"/>
                      <a:pt x="391" y="798"/>
                    </a:cubicBezTo>
                    <a:cubicBezTo>
                      <a:pt x="460" y="853"/>
                      <a:pt x="547" y="895"/>
                      <a:pt x="635" y="895"/>
                    </a:cubicBezTo>
                    <a:cubicBezTo>
                      <a:pt x="683" y="895"/>
                      <a:pt x="732" y="882"/>
                      <a:pt x="778" y="852"/>
                    </a:cubicBezTo>
                    <a:cubicBezTo>
                      <a:pt x="906" y="761"/>
                      <a:pt x="863" y="584"/>
                      <a:pt x="826" y="455"/>
                    </a:cubicBezTo>
                    <a:cubicBezTo>
                      <a:pt x="778" y="294"/>
                      <a:pt x="692" y="144"/>
                      <a:pt x="579" y="21"/>
                    </a:cubicBezTo>
                    <a:cubicBezTo>
                      <a:pt x="565" y="7"/>
                      <a:pt x="549" y="1"/>
                      <a:pt x="534" y="1"/>
                    </a:cubicBezTo>
                    <a:close/>
                  </a:path>
                </a:pathLst>
              </a:custGeom>
              <a:solidFill>
                <a:srgbClr val="E4AE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2"/>
              <p:cNvSpPr/>
              <p:nvPr/>
            </p:nvSpPr>
            <p:spPr>
              <a:xfrm rot="-734044">
                <a:off x="3898270" y="2850960"/>
                <a:ext cx="43011" cy="50422"/>
              </a:xfrm>
              <a:custGeom>
                <a:rect b="b" l="l" r="r" t="t"/>
                <a:pathLst>
                  <a:path extrusionOk="0" h="755" w="644">
                    <a:moveTo>
                      <a:pt x="439" y="1"/>
                    </a:moveTo>
                    <a:cubicBezTo>
                      <a:pt x="431" y="1"/>
                      <a:pt x="422" y="2"/>
                      <a:pt x="413" y="6"/>
                    </a:cubicBezTo>
                    <a:cubicBezTo>
                      <a:pt x="290" y="54"/>
                      <a:pt x="166" y="108"/>
                      <a:pt x="48" y="167"/>
                    </a:cubicBezTo>
                    <a:cubicBezTo>
                      <a:pt x="22" y="178"/>
                      <a:pt x="0" y="215"/>
                      <a:pt x="16" y="247"/>
                    </a:cubicBezTo>
                    <a:cubicBezTo>
                      <a:pt x="81" y="376"/>
                      <a:pt x="156" y="494"/>
                      <a:pt x="242" y="606"/>
                    </a:cubicBezTo>
                    <a:cubicBezTo>
                      <a:pt x="299" y="683"/>
                      <a:pt x="377" y="755"/>
                      <a:pt x="473" y="755"/>
                    </a:cubicBezTo>
                    <a:cubicBezTo>
                      <a:pt x="485" y="755"/>
                      <a:pt x="497" y="754"/>
                      <a:pt x="510" y="751"/>
                    </a:cubicBezTo>
                    <a:cubicBezTo>
                      <a:pt x="644" y="730"/>
                      <a:pt x="622" y="580"/>
                      <a:pt x="617" y="478"/>
                    </a:cubicBezTo>
                    <a:cubicBezTo>
                      <a:pt x="606" y="338"/>
                      <a:pt x="569" y="204"/>
                      <a:pt x="515" y="81"/>
                    </a:cubicBezTo>
                    <a:cubicBezTo>
                      <a:pt x="515" y="70"/>
                      <a:pt x="510" y="60"/>
                      <a:pt x="499" y="54"/>
                    </a:cubicBezTo>
                    <a:cubicBezTo>
                      <a:pt x="499" y="21"/>
                      <a:pt x="470" y="1"/>
                      <a:pt x="439" y="1"/>
                    </a:cubicBezTo>
                    <a:close/>
                  </a:path>
                </a:pathLst>
              </a:custGeom>
              <a:solidFill>
                <a:srgbClr val="E4AE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2"/>
              <p:cNvSpPr/>
              <p:nvPr/>
            </p:nvSpPr>
            <p:spPr>
              <a:xfrm rot="-734044">
                <a:off x="4020285" y="2416843"/>
                <a:ext cx="64182" cy="51223"/>
              </a:xfrm>
              <a:custGeom>
                <a:rect b="b" l="l" r="r" t="t"/>
                <a:pathLst>
                  <a:path extrusionOk="0" h="767" w="961">
                    <a:moveTo>
                      <a:pt x="294" y="0"/>
                    </a:moveTo>
                    <a:cubicBezTo>
                      <a:pt x="274" y="0"/>
                      <a:pt x="250" y="7"/>
                      <a:pt x="242" y="24"/>
                    </a:cubicBezTo>
                    <a:cubicBezTo>
                      <a:pt x="188" y="120"/>
                      <a:pt x="140" y="211"/>
                      <a:pt x="97" y="308"/>
                    </a:cubicBezTo>
                    <a:cubicBezTo>
                      <a:pt x="65" y="372"/>
                      <a:pt x="0" y="469"/>
                      <a:pt x="65" y="533"/>
                    </a:cubicBezTo>
                    <a:cubicBezTo>
                      <a:pt x="118" y="587"/>
                      <a:pt x="210" y="614"/>
                      <a:pt x="285" y="635"/>
                    </a:cubicBezTo>
                    <a:cubicBezTo>
                      <a:pt x="370" y="678"/>
                      <a:pt x="456" y="705"/>
                      <a:pt x="547" y="721"/>
                    </a:cubicBezTo>
                    <a:cubicBezTo>
                      <a:pt x="596" y="748"/>
                      <a:pt x="651" y="766"/>
                      <a:pt x="703" y="766"/>
                    </a:cubicBezTo>
                    <a:cubicBezTo>
                      <a:pt x="755" y="766"/>
                      <a:pt x="805" y="748"/>
                      <a:pt x="842" y="699"/>
                    </a:cubicBezTo>
                    <a:cubicBezTo>
                      <a:pt x="960" y="614"/>
                      <a:pt x="891" y="415"/>
                      <a:pt x="805" y="329"/>
                    </a:cubicBezTo>
                    <a:cubicBezTo>
                      <a:pt x="676" y="185"/>
                      <a:pt x="488" y="83"/>
                      <a:pt x="311" y="2"/>
                    </a:cubicBezTo>
                    <a:cubicBezTo>
                      <a:pt x="306" y="1"/>
                      <a:pt x="300" y="0"/>
                      <a:pt x="294" y="0"/>
                    </a:cubicBezTo>
                    <a:close/>
                  </a:path>
                </a:pathLst>
              </a:custGeom>
              <a:solidFill>
                <a:srgbClr val="E4AE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2"/>
              <p:cNvSpPr/>
              <p:nvPr/>
            </p:nvSpPr>
            <p:spPr>
              <a:xfrm rot="-734044">
                <a:off x="3717149" y="2801862"/>
                <a:ext cx="38068" cy="50555"/>
              </a:xfrm>
              <a:custGeom>
                <a:rect b="b" l="l" r="r" t="t"/>
                <a:pathLst>
                  <a:path extrusionOk="0" h="757" w="570">
                    <a:moveTo>
                      <a:pt x="380" y="0"/>
                    </a:moveTo>
                    <a:cubicBezTo>
                      <a:pt x="344" y="0"/>
                      <a:pt x="305" y="9"/>
                      <a:pt x="269" y="9"/>
                    </a:cubicBezTo>
                    <a:cubicBezTo>
                      <a:pt x="221" y="15"/>
                      <a:pt x="151" y="9"/>
                      <a:pt x="103" y="36"/>
                    </a:cubicBezTo>
                    <a:cubicBezTo>
                      <a:pt x="1" y="90"/>
                      <a:pt x="103" y="224"/>
                      <a:pt x="135" y="294"/>
                    </a:cubicBezTo>
                    <a:lnTo>
                      <a:pt x="205" y="438"/>
                    </a:lnTo>
                    <a:cubicBezTo>
                      <a:pt x="221" y="476"/>
                      <a:pt x="237" y="513"/>
                      <a:pt x="258" y="546"/>
                    </a:cubicBezTo>
                    <a:cubicBezTo>
                      <a:pt x="280" y="605"/>
                      <a:pt x="301" y="663"/>
                      <a:pt x="328" y="722"/>
                    </a:cubicBezTo>
                    <a:cubicBezTo>
                      <a:pt x="338" y="746"/>
                      <a:pt x="359" y="756"/>
                      <a:pt x="381" y="756"/>
                    </a:cubicBezTo>
                    <a:cubicBezTo>
                      <a:pt x="408" y="756"/>
                      <a:pt x="437" y="741"/>
                      <a:pt x="446" y="717"/>
                    </a:cubicBezTo>
                    <a:cubicBezTo>
                      <a:pt x="500" y="712"/>
                      <a:pt x="548" y="663"/>
                      <a:pt x="553" y="605"/>
                    </a:cubicBezTo>
                    <a:cubicBezTo>
                      <a:pt x="569" y="513"/>
                      <a:pt x="548" y="401"/>
                      <a:pt x="532" y="304"/>
                    </a:cubicBezTo>
                    <a:cubicBezTo>
                      <a:pt x="532" y="251"/>
                      <a:pt x="526" y="197"/>
                      <a:pt x="521" y="143"/>
                    </a:cubicBezTo>
                    <a:cubicBezTo>
                      <a:pt x="521" y="117"/>
                      <a:pt x="505" y="100"/>
                      <a:pt x="489" y="95"/>
                    </a:cubicBezTo>
                    <a:cubicBezTo>
                      <a:pt x="478" y="52"/>
                      <a:pt x="467" y="9"/>
                      <a:pt x="414" y="4"/>
                    </a:cubicBezTo>
                    <a:cubicBezTo>
                      <a:pt x="403" y="1"/>
                      <a:pt x="392" y="0"/>
                      <a:pt x="380" y="0"/>
                    </a:cubicBezTo>
                    <a:close/>
                  </a:path>
                </a:pathLst>
              </a:custGeom>
              <a:solidFill>
                <a:srgbClr val="E4AE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2" name="Google Shape;392;p22"/>
            <p:cNvGrpSpPr/>
            <p:nvPr/>
          </p:nvGrpSpPr>
          <p:grpSpPr>
            <a:xfrm>
              <a:off x="4526192" y="1484615"/>
              <a:ext cx="1890474" cy="1414602"/>
              <a:chOff x="4490407" y="1596542"/>
              <a:chExt cx="1680422" cy="1257424"/>
            </a:xfrm>
          </p:grpSpPr>
          <p:sp>
            <p:nvSpPr>
              <p:cNvPr id="393" name="Google Shape;393;p22"/>
              <p:cNvSpPr/>
              <p:nvPr/>
            </p:nvSpPr>
            <p:spPr>
              <a:xfrm rot="-734044">
                <a:off x="4574826" y="1745814"/>
                <a:ext cx="1511584" cy="958881"/>
              </a:xfrm>
              <a:custGeom>
                <a:rect b="b" l="l" r="r" t="t"/>
                <a:pathLst>
                  <a:path extrusionOk="0" h="14358" w="22633">
                    <a:moveTo>
                      <a:pt x="21169" y="1"/>
                    </a:moveTo>
                    <a:cubicBezTo>
                      <a:pt x="21169" y="1"/>
                      <a:pt x="11126" y="5497"/>
                      <a:pt x="10783" y="5518"/>
                    </a:cubicBezTo>
                    <a:cubicBezTo>
                      <a:pt x="10435" y="5545"/>
                      <a:pt x="5823" y="6569"/>
                      <a:pt x="5823" y="6569"/>
                    </a:cubicBezTo>
                    <a:cubicBezTo>
                      <a:pt x="5823" y="6569"/>
                      <a:pt x="2054" y="6912"/>
                      <a:pt x="1989" y="7481"/>
                    </a:cubicBezTo>
                    <a:cubicBezTo>
                      <a:pt x="1947" y="7852"/>
                      <a:pt x="3174" y="7916"/>
                      <a:pt x="4013" y="7916"/>
                    </a:cubicBezTo>
                    <a:cubicBezTo>
                      <a:pt x="4444" y="7916"/>
                      <a:pt x="4772" y="7899"/>
                      <a:pt x="4772" y="7899"/>
                    </a:cubicBezTo>
                    <a:lnTo>
                      <a:pt x="4772" y="7899"/>
                    </a:lnTo>
                    <a:cubicBezTo>
                      <a:pt x="4772" y="7899"/>
                      <a:pt x="0" y="9320"/>
                      <a:pt x="397" y="9985"/>
                    </a:cubicBezTo>
                    <a:cubicBezTo>
                      <a:pt x="466" y="10102"/>
                      <a:pt x="648" y="10150"/>
                      <a:pt x="900" y="10150"/>
                    </a:cubicBezTo>
                    <a:cubicBezTo>
                      <a:pt x="2082" y="10150"/>
                      <a:pt x="4815" y="9095"/>
                      <a:pt x="4815" y="9095"/>
                    </a:cubicBezTo>
                    <a:lnTo>
                      <a:pt x="4815" y="9095"/>
                    </a:lnTo>
                    <a:cubicBezTo>
                      <a:pt x="4815" y="9095"/>
                      <a:pt x="306" y="11652"/>
                      <a:pt x="493" y="12145"/>
                    </a:cubicBezTo>
                    <a:cubicBezTo>
                      <a:pt x="571" y="12352"/>
                      <a:pt x="741" y="12448"/>
                      <a:pt x="983" y="12448"/>
                    </a:cubicBezTo>
                    <a:cubicBezTo>
                      <a:pt x="1312" y="12448"/>
                      <a:pt x="1774" y="12271"/>
                      <a:pt x="2311" y="11952"/>
                    </a:cubicBezTo>
                    <a:cubicBezTo>
                      <a:pt x="3239" y="11400"/>
                      <a:pt x="5410" y="10167"/>
                      <a:pt x="5410" y="10167"/>
                    </a:cubicBezTo>
                    <a:lnTo>
                      <a:pt x="5534" y="10328"/>
                    </a:lnTo>
                    <a:lnTo>
                      <a:pt x="4783" y="10944"/>
                    </a:lnTo>
                    <a:cubicBezTo>
                      <a:pt x="4783" y="10944"/>
                      <a:pt x="1609" y="13137"/>
                      <a:pt x="1888" y="13550"/>
                    </a:cubicBezTo>
                    <a:cubicBezTo>
                      <a:pt x="1964" y="13661"/>
                      <a:pt x="2098" y="13706"/>
                      <a:pt x="2265" y="13706"/>
                    </a:cubicBezTo>
                    <a:cubicBezTo>
                      <a:pt x="2711" y="13706"/>
                      <a:pt x="3388" y="13386"/>
                      <a:pt x="3802" y="13148"/>
                    </a:cubicBezTo>
                    <a:cubicBezTo>
                      <a:pt x="4365" y="12821"/>
                      <a:pt x="7469" y="11315"/>
                      <a:pt x="7469" y="11314"/>
                    </a:cubicBezTo>
                    <a:lnTo>
                      <a:pt x="7469" y="11314"/>
                    </a:lnTo>
                    <a:cubicBezTo>
                      <a:pt x="7469" y="11315"/>
                      <a:pt x="6579" y="12515"/>
                      <a:pt x="6354" y="12934"/>
                    </a:cubicBezTo>
                    <a:cubicBezTo>
                      <a:pt x="6123" y="13352"/>
                      <a:pt x="5657" y="14001"/>
                      <a:pt x="6145" y="14322"/>
                    </a:cubicBezTo>
                    <a:cubicBezTo>
                      <a:pt x="6181" y="14347"/>
                      <a:pt x="6223" y="14358"/>
                      <a:pt x="6270" y="14358"/>
                    </a:cubicBezTo>
                    <a:cubicBezTo>
                      <a:pt x="6858" y="14358"/>
                      <a:pt x="8241" y="12607"/>
                      <a:pt x="8241" y="12607"/>
                    </a:cubicBezTo>
                    <a:cubicBezTo>
                      <a:pt x="8241" y="12607"/>
                      <a:pt x="8998" y="11990"/>
                      <a:pt x="9652" y="11288"/>
                    </a:cubicBezTo>
                    <a:cubicBezTo>
                      <a:pt x="10300" y="10585"/>
                      <a:pt x="11920" y="8424"/>
                      <a:pt x="12027" y="8392"/>
                    </a:cubicBezTo>
                    <a:lnTo>
                      <a:pt x="22633" y="4912"/>
                    </a:lnTo>
                    <a:lnTo>
                      <a:pt x="21169" y="1"/>
                    </a:lnTo>
                    <a:close/>
                  </a:path>
                </a:pathLst>
              </a:custGeom>
              <a:solidFill>
                <a:srgbClr val="B6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2"/>
              <p:cNvSpPr/>
              <p:nvPr/>
            </p:nvSpPr>
            <p:spPr>
              <a:xfrm rot="-734044">
                <a:off x="4814827" y="2719792"/>
                <a:ext cx="58438" cy="45279"/>
              </a:xfrm>
              <a:custGeom>
                <a:rect b="b" l="l" r="r" t="t"/>
                <a:pathLst>
                  <a:path extrusionOk="0" h="678" w="875">
                    <a:moveTo>
                      <a:pt x="220" y="429"/>
                    </a:moveTo>
                    <a:cubicBezTo>
                      <a:pt x="220" y="434"/>
                      <a:pt x="220" y="440"/>
                      <a:pt x="220" y="445"/>
                    </a:cubicBezTo>
                    <a:cubicBezTo>
                      <a:pt x="215" y="450"/>
                      <a:pt x="209" y="450"/>
                      <a:pt x="204" y="456"/>
                    </a:cubicBezTo>
                    <a:cubicBezTo>
                      <a:pt x="209" y="445"/>
                      <a:pt x="215" y="440"/>
                      <a:pt x="220" y="429"/>
                    </a:cubicBezTo>
                    <a:close/>
                    <a:moveTo>
                      <a:pt x="525" y="1"/>
                    </a:moveTo>
                    <a:cubicBezTo>
                      <a:pt x="515" y="1"/>
                      <a:pt x="504" y="4"/>
                      <a:pt x="493" y="11"/>
                    </a:cubicBezTo>
                    <a:cubicBezTo>
                      <a:pt x="381" y="91"/>
                      <a:pt x="274" y="182"/>
                      <a:pt x="182" y="284"/>
                    </a:cubicBezTo>
                    <a:cubicBezTo>
                      <a:pt x="113" y="365"/>
                      <a:pt x="0" y="488"/>
                      <a:pt x="75" y="601"/>
                    </a:cubicBezTo>
                    <a:cubicBezTo>
                      <a:pt x="113" y="660"/>
                      <a:pt x="179" y="677"/>
                      <a:pt x="249" y="677"/>
                    </a:cubicBezTo>
                    <a:cubicBezTo>
                      <a:pt x="298" y="677"/>
                      <a:pt x="349" y="668"/>
                      <a:pt x="392" y="659"/>
                    </a:cubicBezTo>
                    <a:cubicBezTo>
                      <a:pt x="536" y="627"/>
                      <a:pt x="665" y="552"/>
                      <a:pt x="788" y="477"/>
                    </a:cubicBezTo>
                    <a:cubicBezTo>
                      <a:pt x="831" y="477"/>
                      <a:pt x="874" y="429"/>
                      <a:pt x="842" y="386"/>
                    </a:cubicBezTo>
                    <a:cubicBezTo>
                      <a:pt x="756" y="268"/>
                      <a:pt x="670" y="150"/>
                      <a:pt x="579" y="32"/>
                    </a:cubicBezTo>
                    <a:cubicBezTo>
                      <a:pt x="568" y="14"/>
                      <a:pt x="548" y="1"/>
                      <a:pt x="525" y="1"/>
                    </a:cubicBezTo>
                    <a:close/>
                  </a:path>
                </a:pathLst>
              </a:custGeom>
              <a:solidFill>
                <a:srgbClr val="C76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2"/>
              <p:cNvSpPr/>
              <p:nvPr/>
            </p:nvSpPr>
            <p:spPr>
              <a:xfrm rot="-734044">
                <a:off x="4705161" y="2650023"/>
                <a:ext cx="63848" cy="55163"/>
              </a:xfrm>
              <a:custGeom>
                <a:rect b="b" l="l" r="r" t="t"/>
                <a:pathLst>
                  <a:path extrusionOk="0" h="826" w="956">
                    <a:moveTo>
                      <a:pt x="585" y="156"/>
                    </a:moveTo>
                    <a:cubicBezTo>
                      <a:pt x="590" y="161"/>
                      <a:pt x="590" y="166"/>
                      <a:pt x="596" y="172"/>
                    </a:cubicBezTo>
                    <a:cubicBezTo>
                      <a:pt x="590" y="166"/>
                      <a:pt x="585" y="166"/>
                      <a:pt x="574" y="161"/>
                    </a:cubicBezTo>
                    <a:lnTo>
                      <a:pt x="585" y="156"/>
                    </a:lnTo>
                    <a:close/>
                    <a:moveTo>
                      <a:pt x="599" y="1"/>
                    </a:moveTo>
                    <a:cubicBezTo>
                      <a:pt x="588" y="1"/>
                      <a:pt x="578" y="4"/>
                      <a:pt x="569" y="11"/>
                    </a:cubicBezTo>
                    <a:cubicBezTo>
                      <a:pt x="430" y="107"/>
                      <a:pt x="290" y="215"/>
                      <a:pt x="167" y="338"/>
                    </a:cubicBezTo>
                    <a:cubicBezTo>
                      <a:pt x="70" y="434"/>
                      <a:pt x="1" y="574"/>
                      <a:pt x="65" y="713"/>
                    </a:cubicBezTo>
                    <a:cubicBezTo>
                      <a:pt x="113" y="802"/>
                      <a:pt x="204" y="825"/>
                      <a:pt x="298" y="825"/>
                    </a:cubicBezTo>
                    <a:cubicBezTo>
                      <a:pt x="352" y="825"/>
                      <a:pt x="407" y="818"/>
                      <a:pt x="456" y="810"/>
                    </a:cubicBezTo>
                    <a:cubicBezTo>
                      <a:pt x="623" y="783"/>
                      <a:pt x="778" y="713"/>
                      <a:pt x="918" y="617"/>
                    </a:cubicBezTo>
                    <a:cubicBezTo>
                      <a:pt x="955" y="590"/>
                      <a:pt x="950" y="542"/>
                      <a:pt x="923" y="520"/>
                    </a:cubicBezTo>
                    <a:cubicBezTo>
                      <a:pt x="939" y="499"/>
                      <a:pt x="939" y="477"/>
                      <a:pt x="923" y="450"/>
                    </a:cubicBezTo>
                    <a:lnTo>
                      <a:pt x="655" y="32"/>
                    </a:lnTo>
                    <a:cubicBezTo>
                      <a:pt x="644" y="14"/>
                      <a:pt x="621" y="1"/>
                      <a:pt x="599" y="1"/>
                    </a:cubicBezTo>
                    <a:close/>
                  </a:path>
                </a:pathLst>
              </a:custGeom>
              <a:solidFill>
                <a:srgbClr val="C76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2"/>
              <p:cNvSpPr/>
              <p:nvPr/>
            </p:nvSpPr>
            <p:spPr>
              <a:xfrm rot="-734044">
                <a:off x="4669987" y="2518961"/>
                <a:ext cx="51626" cy="38267"/>
              </a:xfrm>
              <a:custGeom>
                <a:rect b="b" l="l" r="r" t="t"/>
                <a:pathLst>
                  <a:path extrusionOk="0" h="573" w="773">
                    <a:moveTo>
                      <a:pt x="587" y="0"/>
                    </a:moveTo>
                    <a:cubicBezTo>
                      <a:pt x="581" y="0"/>
                      <a:pt x="575" y="1"/>
                      <a:pt x="569" y="3"/>
                    </a:cubicBezTo>
                    <a:cubicBezTo>
                      <a:pt x="435" y="51"/>
                      <a:pt x="307" y="110"/>
                      <a:pt x="183" y="185"/>
                    </a:cubicBezTo>
                    <a:cubicBezTo>
                      <a:pt x="97" y="239"/>
                      <a:pt x="1" y="319"/>
                      <a:pt x="6" y="432"/>
                    </a:cubicBezTo>
                    <a:cubicBezTo>
                      <a:pt x="17" y="566"/>
                      <a:pt x="167" y="566"/>
                      <a:pt x="269" y="572"/>
                    </a:cubicBezTo>
                    <a:cubicBezTo>
                      <a:pt x="286" y="572"/>
                      <a:pt x="303" y="573"/>
                      <a:pt x="320" y="573"/>
                    </a:cubicBezTo>
                    <a:cubicBezTo>
                      <a:pt x="441" y="573"/>
                      <a:pt x="559" y="556"/>
                      <a:pt x="677" y="518"/>
                    </a:cubicBezTo>
                    <a:cubicBezTo>
                      <a:pt x="687" y="518"/>
                      <a:pt x="698" y="513"/>
                      <a:pt x="703" y="507"/>
                    </a:cubicBezTo>
                    <a:cubicBezTo>
                      <a:pt x="706" y="507"/>
                      <a:pt x="708" y="508"/>
                      <a:pt x="710" y="508"/>
                    </a:cubicBezTo>
                    <a:cubicBezTo>
                      <a:pt x="749" y="508"/>
                      <a:pt x="772" y="462"/>
                      <a:pt x="762" y="427"/>
                    </a:cubicBezTo>
                    <a:cubicBezTo>
                      <a:pt x="730" y="298"/>
                      <a:pt x="693" y="169"/>
                      <a:pt x="650" y="46"/>
                    </a:cubicBezTo>
                    <a:cubicBezTo>
                      <a:pt x="641" y="20"/>
                      <a:pt x="614" y="0"/>
                      <a:pt x="587" y="0"/>
                    </a:cubicBezTo>
                    <a:close/>
                  </a:path>
                </a:pathLst>
              </a:custGeom>
              <a:solidFill>
                <a:srgbClr val="C76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2"/>
              <p:cNvSpPr/>
              <p:nvPr/>
            </p:nvSpPr>
            <p:spPr>
              <a:xfrm rot="-734044">
                <a:off x="5081238" y="2692483"/>
                <a:ext cx="57370" cy="56833"/>
              </a:xfrm>
              <a:custGeom>
                <a:rect b="b" l="l" r="r" t="t"/>
                <a:pathLst>
                  <a:path extrusionOk="0" h="851" w="859">
                    <a:moveTo>
                      <a:pt x="407" y="0"/>
                    </a:moveTo>
                    <a:cubicBezTo>
                      <a:pt x="387" y="0"/>
                      <a:pt x="368" y="6"/>
                      <a:pt x="349" y="19"/>
                    </a:cubicBezTo>
                    <a:cubicBezTo>
                      <a:pt x="291" y="62"/>
                      <a:pt x="253" y="153"/>
                      <a:pt x="221" y="223"/>
                    </a:cubicBezTo>
                    <a:cubicBezTo>
                      <a:pt x="173" y="303"/>
                      <a:pt x="135" y="384"/>
                      <a:pt x="103" y="470"/>
                    </a:cubicBezTo>
                    <a:cubicBezTo>
                      <a:pt x="44" y="566"/>
                      <a:pt x="1" y="684"/>
                      <a:pt x="92" y="770"/>
                    </a:cubicBezTo>
                    <a:cubicBezTo>
                      <a:pt x="124" y="828"/>
                      <a:pt x="183" y="850"/>
                      <a:pt x="248" y="850"/>
                    </a:cubicBezTo>
                    <a:cubicBezTo>
                      <a:pt x="326" y="850"/>
                      <a:pt x="412" y="819"/>
                      <a:pt x="467" y="780"/>
                    </a:cubicBezTo>
                    <a:cubicBezTo>
                      <a:pt x="623" y="668"/>
                      <a:pt x="746" y="491"/>
                      <a:pt x="848" y="330"/>
                    </a:cubicBezTo>
                    <a:cubicBezTo>
                      <a:pt x="859" y="309"/>
                      <a:pt x="854" y="266"/>
                      <a:pt x="832" y="255"/>
                    </a:cubicBezTo>
                    <a:cubicBezTo>
                      <a:pt x="746" y="191"/>
                      <a:pt x="660" y="132"/>
                      <a:pt x="575" y="78"/>
                    </a:cubicBezTo>
                    <a:cubicBezTo>
                      <a:pt x="526" y="50"/>
                      <a:pt x="466" y="0"/>
                      <a:pt x="407" y="0"/>
                    </a:cubicBezTo>
                    <a:close/>
                  </a:path>
                </a:pathLst>
              </a:custGeom>
              <a:solidFill>
                <a:srgbClr val="C76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2"/>
              <p:cNvSpPr/>
              <p:nvPr/>
            </p:nvSpPr>
            <p:spPr>
              <a:xfrm rot="-734044">
                <a:off x="4741159" y="2348950"/>
                <a:ext cx="52695" cy="30520"/>
              </a:xfrm>
              <a:custGeom>
                <a:rect b="b" l="l" r="r" t="t"/>
                <a:pathLst>
                  <a:path extrusionOk="0" h="457" w="789">
                    <a:moveTo>
                      <a:pt x="692" y="0"/>
                    </a:moveTo>
                    <a:cubicBezTo>
                      <a:pt x="633" y="0"/>
                      <a:pt x="557" y="39"/>
                      <a:pt x="510" y="53"/>
                    </a:cubicBezTo>
                    <a:lnTo>
                      <a:pt x="354" y="107"/>
                    </a:lnTo>
                    <a:cubicBezTo>
                      <a:pt x="322" y="123"/>
                      <a:pt x="279" y="128"/>
                      <a:pt x="247" y="150"/>
                    </a:cubicBezTo>
                    <a:cubicBezTo>
                      <a:pt x="183" y="160"/>
                      <a:pt x="124" y="176"/>
                      <a:pt x="65" y="192"/>
                    </a:cubicBezTo>
                    <a:cubicBezTo>
                      <a:pt x="0" y="214"/>
                      <a:pt x="11" y="289"/>
                      <a:pt x="54" y="310"/>
                    </a:cubicBezTo>
                    <a:cubicBezTo>
                      <a:pt x="54" y="364"/>
                      <a:pt x="97" y="418"/>
                      <a:pt x="151" y="434"/>
                    </a:cubicBezTo>
                    <a:cubicBezTo>
                      <a:pt x="205" y="450"/>
                      <a:pt x="266" y="454"/>
                      <a:pt x="327" y="454"/>
                    </a:cubicBezTo>
                    <a:cubicBezTo>
                      <a:pt x="369" y="454"/>
                      <a:pt x="411" y="452"/>
                      <a:pt x="451" y="450"/>
                    </a:cubicBezTo>
                    <a:cubicBezTo>
                      <a:pt x="504" y="450"/>
                      <a:pt x="558" y="455"/>
                      <a:pt x="612" y="455"/>
                    </a:cubicBezTo>
                    <a:cubicBezTo>
                      <a:pt x="616" y="456"/>
                      <a:pt x="621" y="457"/>
                      <a:pt x="625" y="457"/>
                    </a:cubicBezTo>
                    <a:cubicBezTo>
                      <a:pt x="644" y="457"/>
                      <a:pt x="656" y="447"/>
                      <a:pt x="665" y="434"/>
                    </a:cubicBezTo>
                    <a:cubicBezTo>
                      <a:pt x="708" y="428"/>
                      <a:pt x="751" y="418"/>
                      <a:pt x="767" y="369"/>
                    </a:cubicBezTo>
                    <a:cubicBezTo>
                      <a:pt x="778" y="326"/>
                      <a:pt x="773" y="268"/>
                      <a:pt x="773" y="225"/>
                    </a:cubicBezTo>
                    <a:cubicBezTo>
                      <a:pt x="778" y="171"/>
                      <a:pt x="789" y="107"/>
                      <a:pt x="773" y="53"/>
                    </a:cubicBezTo>
                    <a:cubicBezTo>
                      <a:pt x="757" y="14"/>
                      <a:pt x="727" y="0"/>
                      <a:pt x="692" y="0"/>
                    </a:cubicBezTo>
                    <a:close/>
                  </a:path>
                </a:pathLst>
              </a:custGeom>
              <a:solidFill>
                <a:srgbClr val="C76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22"/>
            <p:cNvGrpSpPr/>
            <p:nvPr/>
          </p:nvGrpSpPr>
          <p:grpSpPr>
            <a:xfrm>
              <a:off x="2803731" y="3301132"/>
              <a:ext cx="1554273" cy="1447867"/>
              <a:chOff x="2959318" y="3278449"/>
              <a:chExt cx="1381576" cy="1286993"/>
            </a:xfrm>
          </p:grpSpPr>
          <p:sp>
            <p:nvSpPr>
              <p:cNvPr id="400" name="Google Shape;400;p22"/>
              <p:cNvSpPr/>
              <p:nvPr/>
            </p:nvSpPr>
            <p:spPr>
              <a:xfrm rot="80179">
                <a:off x="2973802" y="3294050"/>
                <a:ext cx="1352610" cy="1255792"/>
              </a:xfrm>
              <a:custGeom>
                <a:rect b="b" l="l" r="r" t="t"/>
                <a:pathLst>
                  <a:path extrusionOk="0" h="18804" w="20253">
                    <a:moveTo>
                      <a:pt x="16967" y="0"/>
                    </a:moveTo>
                    <a:cubicBezTo>
                      <a:pt x="16532" y="0"/>
                      <a:pt x="15851" y="622"/>
                      <a:pt x="15480" y="1029"/>
                    </a:cubicBezTo>
                    <a:cubicBezTo>
                      <a:pt x="15035" y="1506"/>
                      <a:pt x="12531" y="3887"/>
                      <a:pt x="12531" y="3887"/>
                    </a:cubicBezTo>
                    <a:cubicBezTo>
                      <a:pt x="12531" y="3887"/>
                      <a:pt x="13019" y="2471"/>
                      <a:pt x="13110" y="1999"/>
                    </a:cubicBezTo>
                    <a:cubicBezTo>
                      <a:pt x="13196" y="1533"/>
                      <a:pt x="13453" y="772"/>
                      <a:pt x="12890" y="611"/>
                    </a:cubicBezTo>
                    <a:cubicBezTo>
                      <a:pt x="12872" y="606"/>
                      <a:pt x="12854" y="603"/>
                      <a:pt x="12835" y="603"/>
                    </a:cubicBezTo>
                    <a:cubicBezTo>
                      <a:pt x="12269" y="603"/>
                      <a:pt x="11405" y="2884"/>
                      <a:pt x="11405" y="2884"/>
                    </a:cubicBezTo>
                    <a:cubicBezTo>
                      <a:pt x="11405" y="2884"/>
                      <a:pt x="10869" y="3699"/>
                      <a:pt x="10461" y="4568"/>
                    </a:cubicBezTo>
                    <a:cubicBezTo>
                      <a:pt x="10054" y="5431"/>
                      <a:pt x="9158" y="7983"/>
                      <a:pt x="9067" y="8048"/>
                    </a:cubicBezTo>
                    <a:lnTo>
                      <a:pt x="0" y="14557"/>
                    </a:lnTo>
                    <a:lnTo>
                      <a:pt x="2880" y="18804"/>
                    </a:lnTo>
                    <a:cubicBezTo>
                      <a:pt x="2880" y="18804"/>
                      <a:pt x="10799" y="10536"/>
                      <a:pt x="11121" y="10407"/>
                    </a:cubicBezTo>
                    <a:cubicBezTo>
                      <a:pt x="11443" y="10278"/>
                      <a:pt x="15534" y="7908"/>
                      <a:pt x="15534" y="7908"/>
                    </a:cubicBezTo>
                    <a:cubicBezTo>
                      <a:pt x="15534" y="7908"/>
                      <a:pt x="19019" y="6450"/>
                      <a:pt x="18912" y="5892"/>
                    </a:cubicBezTo>
                    <a:cubicBezTo>
                      <a:pt x="18888" y="5768"/>
                      <a:pt x="18740" y="5720"/>
                      <a:pt x="18524" y="5720"/>
                    </a:cubicBezTo>
                    <a:cubicBezTo>
                      <a:pt x="17758" y="5720"/>
                      <a:pt x="16134" y="6326"/>
                      <a:pt x="16134" y="6326"/>
                    </a:cubicBezTo>
                    <a:cubicBezTo>
                      <a:pt x="16134" y="6326"/>
                      <a:pt x="20252" y="3533"/>
                      <a:pt x="19679" y="3018"/>
                    </a:cubicBezTo>
                    <a:cubicBezTo>
                      <a:pt x="19629" y="2973"/>
                      <a:pt x="19557" y="2953"/>
                      <a:pt x="19469" y="2953"/>
                    </a:cubicBezTo>
                    <a:cubicBezTo>
                      <a:pt x="18542" y="2953"/>
                      <a:pt x="15727" y="5200"/>
                      <a:pt x="15727" y="5200"/>
                    </a:cubicBezTo>
                    <a:cubicBezTo>
                      <a:pt x="15727" y="5200"/>
                      <a:pt x="19260" y="1404"/>
                      <a:pt x="18933" y="991"/>
                    </a:cubicBezTo>
                    <a:cubicBezTo>
                      <a:pt x="18840" y="871"/>
                      <a:pt x="18720" y="815"/>
                      <a:pt x="18579" y="815"/>
                    </a:cubicBezTo>
                    <a:cubicBezTo>
                      <a:pt x="18236" y="815"/>
                      <a:pt x="17770" y="1150"/>
                      <a:pt x="17260" y="1721"/>
                    </a:cubicBezTo>
                    <a:cubicBezTo>
                      <a:pt x="16537" y="2525"/>
                      <a:pt x="14842" y="4353"/>
                      <a:pt x="14842" y="4353"/>
                    </a:cubicBezTo>
                    <a:lnTo>
                      <a:pt x="14671" y="4241"/>
                    </a:lnTo>
                    <a:lnTo>
                      <a:pt x="15207" y="3426"/>
                    </a:lnTo>
                    <a:cubicBezTo>
                      <a:pt x="15207" y="3426"/>
                      <a:pt x="17571" y="375"/>
                      <a:pt x="17180" y="69"/>
                    </a:cubicBezTo>
                    <a:cubicBezTo>
                      <a:pt x="17120" y="21"/>
                      <a:pt x="17048" y="0"/>
                      <a:pt x="16967" y="0"/>
                    </a:cubicBezTo>
                    <a:close/>
                  </a:path>
                </a:pathLst>
              </a:custGeom>
              <a:solidFill>
                <a:srgbClr val="9A60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2"/>
              <p:cNvSpPr/>
              <p:nvPr/>
            </p:nvSpPr>
            <p:spPr>
              <a:xfrm rot="80179">
                <a:off x="4069633" y="3318219"/>
                <a:ext cx="54497" cy="49820"/>
              </a:xfrm>
              <a:custGeom>
                <a:rect b="b" l="l" r="r" t="t"/>
                <a:pathLst>
                  <a:path extrusionOk="0" h="746" w="816">
                    <a:moveTo>
                      <a:pt x="633" y="215"/>
                    </a:moveTo>
                    <a:cubicBezTo>
                      <a:pt x="627" y="220"/>
                      <a:pt x="627" y="231"/>
                      <a:pt x="622" y="242"/>
                    </a:cubicBezTo>
                    <a:cubicBezTo>
                      <a:pt x="622" y="236"/>
                      <a:pt x="622" y="231"/>
                      <a:pt x="617" y="226"/>
                    </a:cubicBezTo>
                    <a:cubicBezTo>
                      <a:pt x="622" y="220"/>
                      <a:pt x="627" y="215"/>
                      <a:pt x="633" y="215"/>
                    </a:cubicBezTo>
                    <a:close/>
                    <a:moveTo>
                      <a:pt x="604" y="0"/>
                    </a:moveTo>
                    <a:cubicBezTo>
                      <a:pt x="528" y="0"/>
                      <a:pt x="448" y="40"/>
                      <a:pt x="392" y="76"/>
                    </a:cubicBezTo>
                    <a:cubicBezTo>
                      <a:pt x="263" y="151"/>
                      <a:pt x="161" y="258"/>
                      <a:pt x="64" y="365"/>
                    </a:cubicBezTo>
                    <a:cubicBezTo>
                      <a:pt x="27" y="381"/>
                      <a:pt x="0" y="440"/>
                      <a:pt x="43" y="472"/>
                    </a:cubicBezTo>
                    <a:cubicBezTo>
                      <a:pt x="161" y="558"/>
                      <a:pt x="279" y="644"/>
                      <a:pt x="397" y="730"/>
                    </a:cubicBezTo>
                    <a:cubicBezTo>
                      <a:pt x="410" y="740"/>
                      <a:pt x="426" y="745"/>
                      <a:pt x="442" y="745"/>
                    </a:cubicBezTo>
                    <a:cubicBezTo>
                      <a:pt x="459" y="745"/>
                      <a:pt x="477" y="739"/>
                      <a:pt x="488" y="724"/>
                    </a:cubicBezTo>
                    <a:cubicBezTo>
                      <a:pt x="574" y="612"/>
                      <a:pt x="644" y="494"/>
                      <a:pt x="703" y="365"/>
                    </a:cubicBezTo>
                    <a:cubicBezTo>
                      <a:pt x="745" y="269"/>
                      <a:pt x="815" y="124"/>
                      <a:pt x="713" y="38"/>
                    </a:cubicBezTo>
                    <a:cubicBezTo>
                      <a:pt x="680" y="11"/>
                      <a:pt x="643" y="0"/>
                      <a:pt x="604" y="0"/>
                    </a:cubicBezTo>
                    <a:close/>
                  </a:path>
                </a:pathLst>
              </a:custGeom>
              <a:solidFill>
                <a:srgbClr val="C68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2"/>
              <p:cNvSpPr/>
              <p:nvPr/>
            </p:nvSpPr>
            <p:spPr>
              <a:xfrm rot="80179">
                <a:off x="4176450" y="3370494"/>
                <a:ext cx="61309" cy="59971"/>
              </a:xfrm>
              <a:custGeom>
                <a:rect b="b" l="l" r="r" t="t"/>
                <a:pathLst>
                  <a:path extrusionOk="0" h="898" w="918">
                    <a:moveTo>
                      <a:pt x="467" y="731"/>
                    </a:moveTo>
                    <a:lnTo>
                      <a:pt x="467" y="731"/>
                    </a:lnTo>
                    <a:cubicBezTo>
                      <a:pt x="478" y="736"/>
                      <a:pt x="483" y="736"/>
                      <a:pt x="494" y="736"/>
                    </a:cubicBezTo>
                    <a:cubicBezTo>
                      <a:pt x="488" y="742"/>
                      <a:pt x="488" y="742"/>
                      <a:pt x="488" y="747"/>
                    </a:cubicBezTo>
                    <a:lnTo>
                      <a:pt x="467" y="731"/>
                    </a:lnTo>
                    <a:close/>
                    <a:moveTo>
                      <a:pt x="666" y="0"/>
                    </a:moveTo>
                    <a:cubicBezTo>
                      <a:pt x="579" y="0"/>
                      <a:pt x="487" y="45"/>
                      <a:pt x="413" y="82"/>
                    </a:cubicBezTo>
                    <a:cubicBezTo>
                      <a:pt x="263" y="157"/>
                      <a:pt x="134" y="270"/>
                      <a:pt x="33" y="404"/>
                    </a:cubicBezTo>
                    <a:cubicBezTo>
                      <a:pt x="0" y="441"/>
                      <a:pt x="22" y="484"/>
                      <a:pt x="54" y="500"/>
                    </a:cubicBezTo>
                    <a:cubicBezTo>
                      <a:pt x="43" y="522"/>
                      <a:pt x="49" y="549"/>
                      <a:pt x="70" y="565"/>
                    </a:cubicBezTo>
                    <a:cubicBezTo>
                      <a:pt x="199" y="672"/>
                      <a:pt x="327" y="779"/>
                      <a:pt x="456" y="887"/>
                    </a:cubicBezTo>
                    <a:cubicBezTo>
                      <a:pt x="468" y="894"/>
                      <a:pt x="483" y="898"/>
                      <a:pt x="497" y="898"/>
                    </a:cubicBezTo>
                    <a:cubicBezTo>
                      <a:pt x="515" y="898"/>
                      <a:pt x="533" y="891"/>
                      <a:pt x="542" y="876"/>
                    </a:cubicBezTo>
                    <a:cubicBezTo>
                      <a:pt x="649" y="742"/>
                      <a:pt x="746" y="597"/>
                      <a:pt x="826" y="447"/>
                    </a:cubicBezTo>
                    <a:cubicBezTo>
                      <a:pt x="890" y="324"/>
                      <a:pt x="917" y="168"/>
                      <a:pt x="810" y="61"/>
                    </a:cubicBezTo>
                    <a:cubicBezTo>
                      <a:pt x="768" y="17"/>
                      <a:pt x="718" y="0"/>
                      <a:pt x="666" y="0"/>
                    </a:cubicBezTo>
                    <a:close/>
                  </a:path>
                </a:pathLst>
              </a:custGeom>
              <a:solidFill>
                <a:srgbClr val="C68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2"/>
              <p:cNvSpPr/>
              <p:nvPr/>
            </p:nvSpPr>
            <p:spPr>
              <a:xfrm rot="80179">
                <a:off x="4233024" y="3515603"/>
                <a:ext cx="52360" cy="45079"/>
              </a:xfrm>
              <a:custGeom>
                <a:rect b="b" l="l" r="r" t="t"/>
                <a:pathLst>
                  <a:path extrusionOk="0" h="675" w="784">
                    <a:moveTo>
                      <a:pt x="607" y="1"/>
                    </a:moveTo>
                    <a:cubicBezTo>
                      <a:pt x="554" y="1"/>
                      <a:pt x="495" y="17"/>
                      <a:pt x="446" y="30"/>
                    </a:cubicBezTo>
                    <a:cubicBezTo>
                      <a:pt x="317" y="68"/>
                      <a:pt x="189" y="127"/>
                      <a:pt x="76" y="202"/>
                    </a:cubicBezTo>
                    <a:cubicBezTo>
                      <a:pt x="65" y="207"/>
                      <a:pt x="60" y="212"/>
                      <a:pt x="54" y="223"/>
                    </a:cubicBezTo>
                    <a:cubicBezTo>
                      <a:pt x="12" y="229"/>
                      <a:pt x="1" y="282"/>
                      <a:pt x="22" y="314"/>
                    </a:cubicBezTo>
                    <a:cubicBezTo>
                      <a:pt x="92" y="427"/>
                      <a:pt x="167" y="540"/>
                      <a:pt x="247" y="647"/>
                    </a:cubicBezTo>
                    <a:cubicBezTo>
                      <a:pt x="258" y="664"/>
                      <a:pt x="279" y="674"/>
                      <a:pt x="299" y="674"/>
                    </a:cubicBezTo>
                    <a:cubicBezTo>
                      <a:pt x="311" y="674"/>
                      <a:pt x="323" y="671"/>
                      <a:pt x="333" y="663"/>
                    </a:cubicBezTo>
                    <a:cubicBezTo>
                      <a:pt x="446" y="577"/>
                      <a:pt x="553" y="481"/>
                      <a:pt x="644" y="373"/>
                    </a:cubicBezTo>
                    <a:cubicBezTo>
                      <a:pt x="714" y="298"/>
                      <a:pt x="784" y="191"/>
                      <a:pt x="741" y="84"/>
                    </a:cubicBezTo>
                    <a:cubicBezTo>
                      <a:pt x="716" y="20"/>
                      <a:pt x="665" y="1"/>
                      <a:pt x="607" y="1"/>
                    </a:cubicBezTo>
                    <a:close/>
                  </a:path>
                </a:pathLst>
              </a:custGeom>
              <a:solidFill>
                <a:srgbClr val="C68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2"/>
              <p:cNvSpPr/>
              <p:nvPr/>
            </p:nvSpPr>
            <p:spPr>
              <a:xfrm rot="80179">
                <a:off x="3810459" y="3352699"/>
                <a:ext cx="46950" cy="58903"/>
              </a:xfrm>
              <a:custGeom>
                <a:rect b="b" l="l" r="r" t="t"/>
                <a:pathLst>
                  <a:path extrusionOk="0" h="882" w="703">
                    <a:moveTo>
                      <a:pt x="488" y="0"/>
                    </a:moveTo>
                    <a:cubicBezTo>
                      <a:pt x="393" y="0"/>
                      <a:pt x="286" y="76"/>
                      <a:pt x="236" y="149"/>
                    </a:cubicBezTo>
                    <a:cubicBezTo>
                      <a:pt x="118" y="304"/>
                      <a:pt x="54" y="508"/>
                      <a:pt x="5" y="690"/>
                    </a:cubicBezTo>
                    <a:cubicBezTo>
                      <a:pt x="0" y="717"/>
                      <a:pt x="16" y="754"/>
                      <a:pt x="43" y="760"/>
                    </a:cubicBezTo>
                    <a:cubicBezTo>
                      <a:pt x="145" y="792"/>
                      <a:pt x="241" y="824"/>
                      <a:pt x="343" y="851"/>
                    </a:cubicBezTo>
                    <a:cubicBezTo>
                      <a:pt x="388" y="860"/>
                      <a:pt x="441" y="881"/>
                      <a:pt x="489" y="881"/>
                    </a:cubicBezTo>
                    <a:cubicBezTo>
                      <a:pt x="522" y="881"/>
                      <a:pt x="552" y="871"/>
                      <a:pt x="574" y="840"/>
                    </a:cubicBezTo>
                    <a:cubicBezTo>
                      <a:pt x="617" y="781"/>
                      <a:pt x="627" y="679"/>
                      <a:pt x="633" y="604"/>
                    </a:cubicBezTo>
                    <a:cubicBezTo>
                      <a:pt x="660" y="513"/>
                      <a:pt x="670" y="422"/>
                      <a:pt x="670" y="331"/>
                    </a:cubicBezTo>
                    <a:cubicBezTo>
                      <a:pt x="703" y="224"/>
                      <a:pt x="703" y="100"/>
                      <a:pt x="590" y="41"/>
                    </a:cubicBezTo>
                    <a:cubicBezTo>
                      <a:pt x="561" y="12"/>
                      <a:pt x="525" y="0"/>
                      <a:pt x="488" y="0"/>
                    </a:cubicBezTo>
                    <a:close/>
                  </a:path>
                </a:pathLst>
              </a:custGeom>
              <a:solidFill>
                <a:srgbClr val="C68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2"/>
              <p:cNvSpPr/>
              <p:nvPr/>
            </p:nvSpPr>
            <p:spPr>
              <a:xfrm rot="80179">
                <a:off x="4175119" y="3698490"/>
                <a:ext cx="52026" cy="38801"/>
              </a:xfrm>
              <a:custGeom>
                <a:rect b="b" l="l" r="r" t="t"/>
                <a:pathLst>
                  <a:path extrusionOk="0" h="581" w="779">
                    <a:moveTo>
                      <a:pt x="579" y="1"/>
                    </a:moveTo>
                    <a:cubicBezTo>
                      <a:pt x="576" y="1"/>
                      <a:pt x="572" y="1"/>
                      <a:pt x="569" y="1"/>
                    </a:cubicBezTo>
                    <a:cubicBezTo>
                      <a:pt x="472" y="1"/>
                      <a:pt x="371" y="39"/>
                      <a:pt x="279" y="76"/>
                    </a:cubicBezTo>
                    <a:cubicBezTo>
                      <a:pt x="226" y="93"/>
                      <a:pt x="172" y="103"/>
                      <a:pt x="119" y="119"/>
                    </a:cubicBezTo>
                    <a:cubicBezTo>
                      <a:pt x="97" y="125"/>
                      <a:pt x="86" y="141"/>
                      <a:pt x="81" y="157"/>
                    </a:cubicBezTo>
                    <a:cubicBezTo>
                      <a:pt x="38" y="173"/>
                      <a:pt x="1" y="194"/>
                      <a:pt x="1" y="248"/>
                    </a:cubicBezTo>
                    <a:cubicBezTo>
                      <a:pt x="6" y="296"/>
                      <a:pt x="27" y="345"/>
                      <a:pt x="38" y="387"/>
                    </a:cubicBezTo>
                    <a:cubicBezTo>
                      <a:pt x="54" y="441"/>
                      <a:pt x="60" y="505"/>
                      <a:pt x="92" y="548"/>
                    </a:cubicBezTo>
                    <a:cubicBezTo>
                      <a:pt x="111" y="572"/>
                      <a:pt x="133" y="581"/>
                      <a:pt x="156" y="581"/>
                    </a:cubicBezTo>
                    <a:cubicBezTo>
                      <a:pt x="221" y="581"/>
                      <a:pt x="295" y="504"/>
                      <a:pt x="338" y="468"/>
                    </a:cubicBezTo>
                    <a:lnTo>
                      <a:pt x="472" y="371"/>
                    </a:lnTo>
                    <a:cubicBezTo>
                      <a:pt x="505" y="350"/>
                      <a:pt x="537" y="328"/>
                      <a:pt x="564" y="302"/>
                    </a:cubicBezTo>
                    <a:cubicBezTo>
                      <a:pt x="617" y="269"/>
                      <a:pt x="671" y="237"/>
                      <a:pt x="724" y="205"/>
                    </a:cubicBezTo>
                    <a:cubicBezTo>
                      <a:pt x="778" y="168"/>
                      <a:pt x="746" y="98"/>
                      <a:pt x="698" y="87"/>
                    </a:cubicBezTo>
                    <a:cubicBezTo>
                      <a:pt x="687" y="42"/>
                      <a:pt x="634" y="1"/>
                      <a:pt x="579" y="1"/>
                    </a:cubicBezTo>
                    <a:close/>
                  </a:path>
                </a:pathLst>
              </a:custGeom>
              <a:solidFill>
                <a:srgbClr val="C68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6" name="Google Shape;406;p22"/>
            <p:cNvGrpSpPr/>
            <p:nvPr/>
          </p:nvGrpSpPr>
          <p:grpSpPr>
            <a:xfrm>
              <a:off x="4060359" y="2803238"/>
              <a:ext cx="849106" cy="597394"/>
              <a:chOff x="6507323" y="2933454"/>
              <a:chExt cx="610253" cy="429347"/>
            </a:xfrm>
          </p:grpSpPr>
          <p:sp>
            <p:nvSpPr>
              <p:cNvPr id="407" name="Google Shape;407;p22"/>
              <p:cNvSpPr/>
              <p:nvPr/>
            </p:nvSpPr>
            <p:spPr>
              <a:xfrm>
                <a:off x="6507323" y="2933454"/>
                <a:ext cx="610253" cy="206973"/>
              </a:xfrm>
              <a:custGeom>
                <a:rect b="b" l="l" r="r" t="t"/>
                <a:pathLst>
                  <a:path extrusionOk="0" h="10231" w="30162">
                    <a:moveTo>
                      <a:pt x="15137" y="0"/>
                    </a:moveTo>
                    <a:cubicBezTo>
                      <a:pt x="9593" y="0"/>
                      <a:pt x="4360" y="2434"/>
                      <a:pt x="772" y="6670"/>
                    </a:cubicBezTo>
                    <a:cubicBezTo>
                      <a:pt x="0" y="7582"/>
                      <a:pt x="113" y="8944"/>
                      <a:pt x="1024" y="9716"/>
                    </a:cubicBezTo>
                    <a:cubicBezTo>
                      <a:pt x="1432" y="10059"/>
                      <a:pt x="1931" y="10231"/>
                      <a:pt x="2424" y="10231"/>
                    </a:cubicBezTo>
                    <a:cubicBezTo>
                      <a:pt x="3035" y="10231"/>
                      <a:pt x="3646" y="9968"/>
                      <a:pt x="4075" y="9464"/>
                    </a:cubicBezTo>
                    <a:cubicBezTo>
                      <a:pt x="6837" y="6198"/>
                      <a:pt x="10869" y="4327"/>
                      <a:pt x="15137" y="4327"/>
                    </a:cubicBezTo>
                    <a:cubicBezTo>
                      <a:pt x="19352" y="4327"/>
                      <a:pt x="23352" y="6161"/>
                      <a:pt x="26108" y="9351"/>
                    </a:cubicBezTo>
                    <a:cubicBezTo>
                      <a:pt x="26536" y="9848"/>
                      <a:pt x="27139" y="10101"/>
                      <a:pt x="27745" y="10101"/>
                    </a:cubicBezTo>
                    <a:cubicBezTo>
                      <a:pt x="28246" y="10101"/>
                      <a:pt x="28749" y="9928"/>
                      <a:pt x="29159" y="9576"/>
                    </a:cubicBezTo>
                    <a:cubicBezTo>
                      <a:pt x="30065" y="8794"/>
                      <a:pt x="30161" y="7426"/>
                      <a:pt x="29384" y="6526"/>
                    </a:cubicBezTo>
                    <a:cubicBezTo>
                      <a:pt x="25802" y="2381"/>
                      <a:pt x="20612" y="0"/>
                      <a:pt x="15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2"/>
              <p:cNvSpPr/>
              <p:nvPr/>
            </p:nvSpPr>
            <p:spPr>
              <a:xfrm>
                <a:off x="6598324" y="3079457"/>
                <a:ext cx="428221" cy="164450"/>
              </a:xfrm>
              <a:custGeom>
                <a:rect b="b" l="l" r="r" t="t"/>
                <a:pathLst>
                  <a:path extrusionOk="0" h="8129" w="21165">
                    <a:moveTo>
                      <a:pt x="10623" y="0"/>
                    </a:moveTo>
                    <a:cubicBezTo>
                      <a:pt x="6821" y="0"/>
                      <a:pt x="3234" y="1662"/>
                      <a:pt x="773" y="4569"/>
                    </a:cubicBezTo>
                    <a:cubicBezTo>
                      <a:pt x="1" y="5480"/>
                      <a:pt x="119" y="6842"/>
                      <a:pt x="1030" y="7614"/>
                    </a:cubicBezTo>
                    <a:cubicBezTo>
                      <a:pt x="1433" y="7957"/>
                      <a:pt x="1931" y="8129"/>
                      <a:pt x="2425" y="8129"/>
                    </a:cubicBezTo>
                    <a:cubicBezTo>
                      <a:pt x="3041" y="8129"/>
                      <a:pt x="3647" y="7866"/>
                      <a:pt x="4076" y="7362"/>
                    </a:cubicBezTo>
                    <a:cubicBezTo>
                      <a:pt x="5711" y="5432"/>
                      <a:pt x="8098" y="4322"/>
                      <a:pt x="10623" y="4322"/>
                    </a:cubicBezTo>
                    <a:cubicBezTo>
                      <a:pt x="13111" y="4322"/>
                      <a:pt x="15476" y="5405"/>
                      <a:pt x="17111" y="7298"/>
                    </a:cubicBezTo>
                    <a:cubicBezTo>
                      <a:pt x="17537" y="7791"/>
                      <a:pt x="18139" y="8045"/>
                      <a:pt x="18746" y="8045"/>
                    </a:cubicBezTo>
                    <a:cubicBezTo>
                      <a:pt x="19248" y="8045"/>
                      <a:pt x="19752" y="7872"/>
                      <a:pt x="20162" y="7518"/>
                    </a:cubicBezTo>
                    <a:cubicBezTo>
                      <a:pt x="21063" y="6735"/>
                      <a:pt x="21165" y="5373"/>
                      <a:pt x="20382" y="4467"/>
                    </a:cubicBezTo>
                    <a:cubicBezTo>
                      <a:pt x="17931" y="1625"/>
                      <a:pt x="14371" y="0"/>
                      <a:pt x="10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2"/>
              <p:cNvSpPr/>
              <p:nvPr/>
            </p:nvSpPr>
            <p:spPr>
              <a:xfrm>
                <a:off x="6748463" y="3234786"/>
                <a:ext cx="128031" cy="128015"/>
              </a:xfrm>
              <a:custGeom>
                <a:rect b="b" l="l" r="r" t="t"/>
                <a:pathLst>
                  <a:path extrusionOk="0" h="6328" w="6328">
                    <a:moveTo>
                      <a:pt x="3164" y="0"/>
                    </a:moveTo>
                    <a:cubicBezTo>
                      <a:pt x="1416" y="0"/>
                      <a:pt x="1" y="1416"/>
                      <a:pt x="1" y="3164"/>
                    </a:cubicBezTo>
                    <a:cubicBezTo>
                      <a:pt x="1" y="4912"/>
                      <a:pt x="1416" y="6328"/>
                      <a:pt x="3164" y="6328"/>
                    </a:cubicBezTo>
                    <a:cubicBezTo>
                      <a:pt x="4912" y="6328"/>
                      <a:pt x="6328" y="4912"/>
                      <a:pt x="6328" y="3164"/>
                    </a:cubicBezTo>
                    <a:cubicBezTo>
                      <a:pt x="6328" y="1416"/>
                      <a:pt x="4912" y="0"/>
                      <a:pt x="31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0" name="Google Shape;410;p22"/>
          <p:cNvGrpSpPr/>
          <p:nvPr/>
        </p:nvGrpSpPr>
        <p:grpSpPr>
          <a:xfrm>
            <a:off x="457150" y="1805785"/>
            <a:ext cx="2032519" cy="1005156"/>
            <a:chOff x="457150" y="1816173"/>
            <a:chExt cx="2032519" cy="1005156"/>
          </a:xfrm>
        </p:grpSpPr>
        <p:sp>
          <p:nvSpPr>
            <p:cNvPr id="411" name="Google Shape;411;p22"/>
            <p:cNvSpPr txBox="1"/>
            <p:nvPr/>
          </p:nvSpPr>
          <p:spPr>
            <a:xfrm>
              <a:off x="457169" y="1816173"/>
              <a:ext cx="2032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Acessibilidade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2" name="Google Shape;412;p22"/>
            <p:cNvSpPr txBox="1"/>
            <p:nvPr/>
          </p:nvSpPr>
          <p:spPr>
            <a:xfrm>
              <a:off x="457150" y="2095029"/>
              <a:ext cx="20325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Leitor de tela, deficiências, baixa visão, problemas motores, etc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3" name="Google Shape;413;p22"/>
          <p:cNvGrpSpPr/>
          <p:nvPr/>
        </p:nvGrpSpPr>
        <p:grpSpPr>
          <a:xfrm>
            <a:off x="457150" y="3633623"/>
            <a:ext cx="2032519" cy="1003936"/>
            <a:chOff x="457150" y="3695448"/>
            <a:chExt cx="2032519" cy="1003936"/>
          </a:xfrm>
        </p:grpSpPr>
        <p:sp>
          <p:nvSpPr>
            <p:cNvPr id="414" name="Google Shape;414;p22"/>
            <p:cNvSpPr txBox="1"/>
            <p:nvPr/>
          </p:nvSpPr>
          <p:spPr>
            <a:xfrm>
              <a:off x="457169" y="3695448"/>
              <a:ext cx="2032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UX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5" name="Google Shape;415;p22"/>
            <p:cNvSpPr txBox="1"/>
            <p:nvPr/>
          </p:nvSpPr>
          <p:spPr>
            <a:xfrm>
              <a:off x="457150" y="3973084"/>
              <a:ext cx="20325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Navegação, entender o conteúdo, encontrar o que procura, etc.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6" name="Google Shape;416;p22"/>
          <p:cNvGrpSpPr/>
          <p:nvPr/>
        </p:nvGrpSpPr>
        <p:grpSpPr>
          <a:xfrm>
            <a:off x="6654224" y="1805782"/>
            <a:ext cx="2032520" cy="1005155"/>
            <a:chOff x="6654224" y="1816170"/>
            <a:chExt cx="2032520" cy="1005155"/>
          </a:xfrm>
        </p:grpSpPr>
        <p:sp>
          <p:nvSpPr>
            <p:cNvPr id="417" name="Google Shape;417;p22"/>
            <p:cNvSpPr txBox="1"/>
            <p:nvPr/>
          </p:nvSpPr>
          <p:spPr>
            <a:xfrm>
              <a:off x="6654244" y="1816170"/>
              <a:ext cx="2032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SEO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8" name="Google Shape;418;p22"/>
            <p:cNvSpPr txBox="1"/>
            <p:nvPr/>
          </p:nvSpPr>
          <p:spPr>
            <a:xfrm>
              <a:off x="6654224" y="2095025"/>
              <a:ext cx="20325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Desempenho de busca, do que se trata sua página, visibilidade nas pesquisas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9" name="Google Shape;419;p22"/>
          <p:cNvGrpSpPr/>
          <p:nvPr/>
        </p:nvGrpSpPr>
        <p:grpSpPr>
          <a:xfrm>
            <a:off x="6654221" y="3633618"/>
            <a:ext cx="2032523" cy="1003934"/>
            <a:chOff x="6654221" y="3695443"/>
            <a:chExt cx="2032523" cy="1003934"/>
          </a:xfrm>
        </p:grpSpPr>
        <p:sp>
          <p:nvSpPr>
            <p:cNvPr id="420" name="Google Shape;420;p22"/>
            <p:cNvSpPr txBox="1"/>
            <p:nvPr/>
          </p:nvSpPr>
          <p:spPr>
            <a:xfrm>
              <a:off x="6654244" y="3695443"/>
              <a:ext cx="2032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Lei nº 13.146/2015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1" name="Google Shape;421;p22"/>
            <p:cNvSpPr txBox="1"/>
            <p:nvPr/>
          </p:nvSpPr>
          <p:spPr>
            <a:xfrm>
              <a:off x="6654221" y="3973077"/>
              <a:ext cx="20325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Deve ser acessível para pessoas com deficiência visual, auditiva, física e intelectual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22" name="Google Shape;4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93" y="1290471"/>
            <a:ext cx="405550" cy="463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29" y="3058500"/>
            <a:ext cx="478500" cy="546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0075" y="1227325"/>
            <a:ext cx="478500" cy="4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5888" y="3058500"/>
            <a:ext cx="546875" cy="5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Experiência de usuário</a:t>
            </a:r>
            <a:endParaRPr/>
          </a:p>
        </p:txBody>
      </p:sp>
      <p:pic>
        <p:nvPicPr>
          <p:cNvPr id="431" name="Google Shape;4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548" y="1238825"/>
            <a:ext cx="4160325" cy="3326825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400000" dist="95250">
              <a:srgbClr val="000000">
                <a:alpha val="10000"/>
              </a:srgbClr>
            </a:outerShdw>
          </a:effectLst>
        </p:spPr>
      </p:pic>
      <p:pic>
        <p:nvPicPr>
          <p:cNvPr id="432" name="Google Shape;4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225" y="1286088"/>
            <a:ext cx="4486749" cy="3232306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400000" dist="95250">
              <a:srgbClr val="000000">
                <a:alpha val="1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 Divide Infographics by Slidesgo">
  <a:themeElements>
    <a:clrScheme name="Simple Light">
      <a:dk1>
        <a:srgbClr val="232323"/>
      </a:dk1>
      <a:lt1>
        <a:srgbClr val="FFFFFF"/>
      </a:lt1>
      <a:dk2>
        <a:srgbClr val="818181"/>
      </a:dk2>
      <a:lt2>
        <a:srgbClr val="E6E6E6"/>
      </a:lt2>
      <a:accent1>
        <a:srgbClr val="5FD0DB"/>
      </a:accent1>
      <a:accent2>
        <a:srgbClr val="00B2BC"/>
      </a:accent2>
      <a:accent3>
        <a:srgbClr val="008897"/>
      </a:accent3>
      <a:accent4>
        <a:srgbClr val="FFC14A"/>
      </a:accent4>
      <a:accent5>
        <a:srgbClr val="C8D553"/>
      </a:accent5>
      <a:accent6>
        <a:srgbClr val="FF726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