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Thin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C9E1D9-EC61-4FED-B638-A2A90808C388}">
  <a:tblStyle styleId="{D0C9E1D9-EC61-4FED-B638-A2A90808C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italic.fntdata"/><Relationship Id="rId25" Type="http://schemas.openxmlformats.org/officeDocument/2006/relationships/font" Target="fonts/RobotoThin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Thin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RobotoLight-bold.fntdata"/><Relationship Id="rId14" Type="http://schemas.openxmlformats.org/officeDocument/2006/relationships/slide" Target="slides/slide8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d8de194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33d8de194b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3d8de194b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d8de194b_1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d8de194b_1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d8de194b_1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d8de194b_1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e60b2f7a_5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2e60b2f7a_5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2e60b2f7a_5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4d6b10cb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4d6b10c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d6b10cb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4d6b10cb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4d6b10cb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d6b10c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d6b10c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f761e2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f761e2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fa28be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2fa28be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2fa28be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d8de194b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3d8de194b_1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3d8de194b_1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d8de194b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3d8de194b_1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3d8de194b_1_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d6b10c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e4d6b10c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4d6b10cb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e60b2f7a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e2e60b2f7a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e2e60b2f7a_5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d6b10cb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4d6b10cb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4d6b10cbe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d8de194b_1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d8de194b_1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d6b10cb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4d6b10cb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4d6b10cb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f761e2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f761e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INTRODUÇÃO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952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DEMANDA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OFERTA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 1">
  <p:cSld name="Title + Section 1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19533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DEMANDA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OFERTA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 1 1">
  <p:cSld name="Title + Section 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34377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DEMANDA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OFERTA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67715" y="4669288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28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81021"/>
            <a:ext cx="9144000" cy="90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395130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Mercado De Trabalho Do Profissional De Computação</a:t>
            </a:r>
            <a:endParaRPr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218289" y="903850"/>
            <a:ext cx="486000" cy="48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73757" y="349474"/>
            <a:ext cx="374942" cy="486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2700000">
            <a:off x="7134611" y="202429"/>
            <a:ext cx="3573379" cy="4203267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 rot="-2700000">
            <a:off x="4728354" y="-1539969"/>
            <a:ext cx="3079938" cy="3079938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 rot="-2700000">
            <a:off x="402460" y="4185754"/>
            <a:ext cx="1915492" cy="1915493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 rot="-2700000">
            <a:off x="-851494" y="2781536"/>
            <a:ext cx="1919557" cy="2225831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 rot="-2700000">
            <a:off x="5836567" y="3743156"/>
            <a:ext cx="2832042" cy="2724992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/>
          <p:nvPr/>
        </p:nvSpPr>
        <p:spPr>
          <a:xfrm rot="-2700000">
            <a:off x="604994" y="-1465452"/>
            <a:ext cx="4779576" cy="7384259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188400" y="1707350"/>
            <a:ext cx="49206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Mercado de Trabalho do Profissional de Computação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1395157" y="3169310"/>
            <a:ext cx="4520215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Igor Rocha, Lucas Reis, Tainah Marques, Valcírio Francisco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23" y="114775"/>
            <a:ext cx="441500" cy="5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Criação de software</a:t>
            </a:r>
            <a:endParaRPr sz="1100"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189263" y="1009888"/>
            <a:ext cx="5439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1176" l="0" r="0" t="0"/>
          <a:stretch/>
        </p:blipFill>
        <p:spPr>
          <a:xfrm>
            <a:off x="1327900" y="1283725"/>
            <a:ext cx="4855075" cy="376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" name="Google Shape;135;p16"/>
          <p:cNvSpPr txBox="1"/>
          <p:nvPr/>
        </p:nvSpPr>
        <p:spPr>
          <a:xfrm>
            <a:off x="6803125" y="474330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accent2"/>
                </a:solidFill>
              </a:rPr>
              <a:t>retirado de Oficina da Net</a:t>
            </a:r>
            <a:endParaRPr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Criação de software</a:t>
            </a:r>
            <a:endParaRPr sz="1100"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189263" y="1009888"/>
            <a:ext cx="5439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2907"/>
            <a:ext cx="8839201" cy="18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0" y="4743300"/>
            <a:ext cx="4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accent2"/>
                </a:solidFill>
                <a:highlight>
                  <a:srgbClr val="FFFFFF"/>
                </a:highlight>
              </a:rPr>
              <a:t>retirada do SINE - Site Nacional de Empregos</a:t>
            </a:r>
            <a:endParaRPr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86158" y="2345228"/>
            <a:ext cx="4520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Oferta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29300" y="2080323"/>
            <a:ext cx="4520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Análise de</a:t>
            </a:r>
            <a:endParaRPr sz="18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0" y="1279850"/>
            <a:ext cx="904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125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3" name="Google Shape;163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{D0C9E1D9-EC61-4FED-B638-A2A90808C388}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PRESENCIAL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A DISTÂNCIA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BACHARELADO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ACIMA R$1.000,00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R$800,00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LICENCIATURA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ENTRE R$700,00 e R$400,00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R$400,00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9"/>
          <p:cNvSpPr txBox="1"/>
          <p:nvPr/>
        </p:nvSpPr>
        <p:spPr>
          <a:xfrm>
            <a:off x="156975" y="386375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Custo de formação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Números</a:t>
            </a:r>
            <a:r>
              <a:rPr lang="pt-BR" sz="1100"/>
              <a:t> de profissionais de TI</a:t>
            </a:r>
            <a:endParaRPr sz="1100"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5469475" y="1376425"/>
            <a:ext cx="30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833"/>
          <a:stretch/>
        </p:blipFill>
        <p:spPr>
          <a:xfrm>
            <a:off x="2607700" y="1405025"/>
            <a:ext cx="3928600" cy="342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60606" y="405663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Ranking universidades</a:t>
            </a:r>
            <a:endParaRPr sz="1100"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22214" r="25893" t="1487"/>
          <a:stretch/>
        </p:blipFill>
        <p:spPr>
          <a:xfrm>
            <a:off x="4572000" y="1288425"/>
            <a:ext cx="3390227" cy="368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0" name="Google Shape;180;p21"/>
          <p:cNvSpPr txBox="1"/>
          <p:nvPr/>
        </p:nvSpPr>
        <p:spPr>
          <a:xfrm>
            <a:off x="817000" y="1943525"/>
            <a:ext cx="3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Enade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Ranking Universitário Folha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QS World University Rankings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Concorrentes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328300" y="1532100"/>
            <a:ext cx="8061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Engenharia de Software;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Engenharia da Computação;</a:t>
            </a:r>
            <a:endParaRPr sz="15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Curso Superior de Tecnologia (CST);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Análise e Desenvolvimento de Sistemas;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Banco de Dados.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00" y="2871300"/>
            <a:ext cx="5246399" cy="19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 rot="-2700000">
            <a:off x="7134012" y="203598"/>
            <a:ext cx="3571155" cy="4200651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 rot="-2700000">
            <a:off x="4727957" y="-1539010"/>
            <a:ext cx="3078021" cy="3078021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 rot="-2700000">
            <a:off x="402214" y="4186350"/>
            <a:ext cx="1914300" cy="1914301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 rot="-2700000">
            <a:off x="-851809" y="2782162"/>
            <a:ext cx="1918363" cy="2224446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 rot="-2700000">
            <a:off x="5836567" y="3743156"/>
            <a:ext cx="2832042" cy="2724992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 rot="-2700000">
            <a:off x="604994" y="-1465452"/>
            <a:ext cx="4779576" cy="7384259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1188400" y="2429675"/>
            <a:ext cx="4920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Obrigado(a) por assistir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23" y="114775"/>
            <a:ext cx="441500" cy="5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2772654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14477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45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473681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2278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629300" y="1870550"/>
            <a:ext cx="37839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Carreira em Ciência da Computação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29300" y="2884948"/>
            <a:ext cx="4520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Visão Geral</a:t>
            </a:r>
            <a:endParaRPr sz="18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189263" y="1009888"/>
            <a:ext cx="5439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64200" y="1779000"/>
            <a:ext cx="37428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Destaque em TI;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Rotina de pessoas e organizações;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Déficit</a:t>
            </a: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contratação: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Vagas disponibilizadas.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Visão Geral</a:t>
            </a:r>
            <a:endParaRPr sz="1100"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9007"/>
            <a:ext cx="3994800" cy="26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651825" y="1463325"/>
            <a:ext cx="41802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Cientista da computação: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Desenvolvimento de programas;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Pesquisa e Desenvolvimento;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Outras carreiras: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Analista de sistema;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Arquiteto de software;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Gerente de T.I.;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Docente ou pesquisador;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Especialidades: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Programação;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Robótica.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Como é a carreira em Ciência da Computação</a:t>
            </a:r>
            <a:endParaRPr sz="1100"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400" y="1890707"/>
            <a:ext cx="3994803" cy="26632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586158" y="2345228"/>
            <a:ext cx="4520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Demanda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629300" y="2080323"/>
            <a:ext cx="4520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Análise de</a:t>
            </a:r>
            <a:endParaRPr sz="18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Criação de software</a:t>
            </a:r>
            <a:endParaRPr sz="1100"/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113" y="1376425"/>
            <a:ext cx="4884999" cy="357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12"/>
          <p:cNvSpPr txBox="1"/>
          <p:nvPr/>
        </p:nvSpPr>
        <p:spPr>
          <a:xfrm>
            <a:off x="5469475" y="1376425"/>
            <a:ext cx="30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Criação de software</a:t>
            </a:r>
            <a:endParaRPr sz="1100"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189263" y="1009888"/>
            <a:ext cx="5439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263" y="1283725"/>
            <a:ext cx="5249476" cy="3714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69475" y="1376425"/>
            <a:ext cx="30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413" y="1382775"/>
            <a:ext cx="4339187" cy="352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Maiores empresas</a:t>
            </a:r>
            <a:endParaRPr sz="1100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IBM Brasil</a:t>
            </a:r>
            <a:endParaRPr sz="1100"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550" y="1685075"/>
            <a:ext cx="5562201" cy="303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15"/>
          <p:cNvSpPr txBox="1"/>
          <p:nvPr/>
        </p:nvSpPr>
        <p:spPr>
          <a:xfrm>
            <a:off x="551825" y="1525000"/>
            <a:ext cx="299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História;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Área de Atuação;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Matriz</a:t>
            </a:r>
            <a:r>
              <a:rPr lang="pt-BR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filiais.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