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d363784e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d363784e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363784e3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363784e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363784e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363784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d363784e3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d363784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d363784e3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d363784e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d363784e3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d363784e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d363784e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d363784e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363784e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d363784e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e Sistemas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Igor Lima Rocha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Uso de modelos gráficos</a:t>
            </a:r>
            <a:endParaRPr sz="280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Facilita a visualização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Modelos incompletos podem ser utilizados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r>
              <a:rPr lang="pt-BR"/>
              <a:t>	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HUZITA, Dra. Elisa H. M. - Engenharia de Requisitos;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FILGUEIRAS, Dra. Lúcia V. L.; MELNIKOFF, Dra. Selma Shin Shimizu - Engenharia de Software;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IEEE - Institute of Eletrical and Eletronics Engineers. Standards Glossary of Software Engineering Terminology: Std 610.12, N. Y., 1990;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PORTELA, Cristiano R. R. - Análise de Requisitos Conceitos.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Requisitos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Tipos</a:t>
            </a:r>
            <a:endParaRPr sz="28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Funcionais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Não funcionais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Organizacionais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Processo</a:t>
            </a:r>
            <a:endParaRPr sz="28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Elicitação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Reconhecer o problema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Avaliar o problema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Especificação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Modelar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Especificar os requisitos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Revisão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Técnicas de Elicitação</a:t>
            </a:r>
            <a:endParaRPr sz="28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Brainstorm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Entrevistas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Princípios</a:t>
            </a:r>
            <a:r>
              <a:rPr lang="pt-BR" sz="2800"/>
              <a:t> de </a:t>
            </a:r>
            <a:r>
              <a:rPr lang="pt-BR" sz="2800"/>
              <a:t>Especificação</a:t>
            </a:r>
            <a:endParaRPr sz="28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Usuário e interesse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Conteúdo</a:t>
            </a:r>
            <a:r>
              <a:rPr lang="pt-BR" sz="1800"/>
              <a:t> da </a:t>
            </a:r>
            <a:r>
              <a:rPr lang="pt-BR" sz="1800"/>
              <a:t>Especificação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Funcionalidade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Descrição do ambiente e objetivos do sistema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Gerenciamento do projeto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Restrições funcionais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Restrições do projeto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de Sistemas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Conceito</a:t>
            </a:r>
            <a:endParaRPr sz="28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Desenvolvimento de um modelo abstrato de um sistema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Unified Modeling Language (UML)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Entender a funcionalidade do sistema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Comunicação com o cliente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Tipos de diagrama UML</a:t>
            </a:r>
            <a:endParaRPr sz="2800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 casos de uso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 estado</a:t>
            </a:r>
            <a:endParaRPr sz="18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699" y="2357674"/>
            <a:ext cx="3681700" cy="22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